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image165.jpg" ContentType="image/jpg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0.xml" ContentType="application/vnd.openxmlformats-officedocument.presentationml.tags+xml"/>
  <Override PartName="/ppt/tags/tag1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4" r:id="rId2"/>
    <p:sldId id="282" r:id="rId3"/>
    <p:sldId id="1216" r:id="rId4"/>
    <p:sldId id="1217" r:id="rId5"/>
    <p:sldId id="1209" r:id="rId6"/>
    <p:sldId id="1210" r:id="rId7"/>
    <p:sldId id="1226" r:id="rId8"/>
    <p:sldId id="1211" r:id="rId9"/>
    <p:sldId id="1212" r:id="rId10"/>
    <p:sldId id="1213" r:id="rId11"/>
    <p:sldId id="1214" r:id="rId12"/>
    <p:sldId id="1215" r:id="rId13"/>
    <p:sldId id="1218" r:id="rId14"/>
    <p:sldId id="1225" r:id="rId15"/>
    <p:sldId id="1220" r:id="rId16"/>
    <p:sldId id="1221" r:id="rId17"/>
    <p:sldId id="283" r:id="rId18"/>
    <p:sldId id="284" r:id="rId19"/>
    <p:sldId id="1224" r:id="rId20"/>
    <p:sldId id="1144" r:id="rId21"/>
    <p:sldId id="1222" r:id="rId22"/>
    <p:sldId id="1223" r:id="rId23"/>
    <p:sldId id="1229" r:id="rId24"/>
    <p:sldId id="1230" r:id="rId25"/>
    <p:sldId id="1198" r:id="rId26"/>
    <p:sldId id="277" r:id="rId27"/>
    <p:sldId id="1219" r:id="rId28"/>
    <p:sldId id="1110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E8E"/>
    <a:srgbClr val="00B0F0"/>
    <a:srgbClr val="009C1B"/>
    <a:srgbClr val="DF1828"/>
    <a:srgbClr val="0000FF"/>
    <a:srgbClr val="FF0032"/>
    <a:srgbClr val="3399FF"/>
    <a:srgbClr val="FF8F9C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/>
    <p:restoredTop sz="94811"/>
  </p:normalViewPr>
  <p:slideViewPr>
    <p:cSldViewPr showGuides="1">
      <p:cViewPr>
        <p:scale>
          <a:sx n="122" d="100"/>
          <a:sy n="122" d="100"/>
        </p:scale>
        <p:origin x="168" y="-216"/>
      </p:cViewPr>
      <p:guideLst>
        <p:guide orient="horz" pos="2160"/>
        <p:guide pos="3840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03E01-EAFE-473E-9404-4EBCA1BD0397}" type="datetime1">
              <a:rPr lang="de-DE" smtClean="0">
                <a:solidFill>
                  <a:srgbClr val="898989"/>
                </a:solidFill>
              </a:rPr>
              <a:t>30.10.24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‹#›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5FE76A-232E-43B6-A07F-38DA957E2F7C}" type="datetime1">
              <a:rPr lang="de-DE" smtClean="0"/>
              <a:t>30.10.24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30.10.24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05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30.10.24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9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30. Oktober 2024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9027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5FE76A-232E-43B6-A07F-38DA957E2F7C}" type="datetime1">
              <a:rPr lang="de-DE" smtClean="0"/>
              <a:t>30.10.24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657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62E13-D7F7-484B-BB88-2058F2B96101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1378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22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240654" y="1580632"/>
            <a:ext cx="11711997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151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Szymon Harabasz (TU Darmstadt) | </a:t>
            </a:r>
            <a:r>
              <a:rPr lang="de-DE" dirty="0" err="1"/>
              <a:t>Hydrodynamics</a:t>
            </a:r>
            <a:r>
              <a:rPr lang="de-DE" dirty="0"/>
              <a:t> and </a:t>
            </a:r>
            <a:r>
              <a:rPr lang="de-DE" dirty="0" err="1"/>
              <a:t>related</a:t>
            </a:r>
            <a:r>
              <a:rPr lang="de-DE" dirty="0"/>
              <a:t> observables in heavy-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, Nantes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  <p:sldLayoutId id="2147483669" r:id="rId12"/>
    <p:sldLayoutId id="2147483671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21" Type="http://schemas.openxmlformats.org/officeDocument/2006/relationships/image" Target="../media/image70.png"/><Relationship Id="rId42" Type="http://schemas.openxmlformats.org/officeDocument/2006/relationships/image" Target="../media/image91.png"/><Relationship Id="rId47" Type="http://schemas.openxmlformats.org/officeDocument/2006/relationships/image" Target="../media/image96.png"/><Relationship Id="rId63" Type="http://schemas.openxmlformats.org/officeDocument/2006/relationships/image" Target="../media/image112.png"/><Relationship Id="rId68" Type="http://schemas.openxmlformats.org/officeDocument/2006/relationships/image" Target="../media/image117.png"/><Relationship Id="rId84" Type="http://schemas.openxmlformats.org/officeDocument/2006/relationships/image" Target="../media/image133.png"/><Relationship Id="rId89" Type="http://schemas.openxmlformats.org/officeDocument/2006/relationships/image" Target="../media/image138.png"/><Relationship Id="rId16" Type="http://schemas.openxmlformats.org/officeDocument/2006/relationships/image" Target="../media/image65.png"/><Relationship Id="rId11" Type="http://schemas.openxmlformats.org/officeDocument/2006/relationships/image" Target="../media/image60.png"/><Relationship Id="rId32" Type="http://schemas.openxmlformats.org/officeDocument/2006/relationships/image" Target="../media/image81.png"/><Relationship Id="rId37" Type="http://schemas.openxmlformats.org/officeDocument/2006/relationships/image" Target="../media/image86.png"/><Relationship Id="rId53" Type="http://schemas.openxmlformats.org/officeDocument/2006/relationships/image" Target="../media/image102.png"/><Relationship Id="rId58" Type="http://schemas.openxmlformats.org/officeDocument/2006/relationships/image" Target="../media/image107.png"/><Relationship Id="rId74" Type="http://schemas.openxmlformats.org/officeDocument/2006/relationships/image" Target="../media/image123.png"/><Relationship Id="rId79" Type="http://schemas.openxmlformats.org/officeDocument/2006/relationships/image" Target="../media/image128.png"/><Relationship Id="rId5" Type="http://schemas.openxmlformats.org/officeDocument/2006/relationships/image" Target="../media/image54.png"/><Relationship Id="rId90" Type="http://schemas.openxmlformats.org/officeDocument/2006/relationships/image" Target="../media/image139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43" Type="http://schemas.openxmlformats.org/officeDocument/2006/relationships/image" Target="../media/image92.png"/><Relationship Id="rId48" Type="http://schemas.openxmlformats.org/officeDocument/2006/relationships/image" Target="../media/image97.png"/><Relationship Id="rId64" Type="http://schemas.openxmlformats.org/officeDocument/2006/relationships/image" Target="../media/image113.png"/><Relationship Id="rId69" Type="http://schemas.openxmlformats.org/officeDocument/2006/relationships/image" Target="../media/image118.png"/><Relationship Id="rId8" Type="http://schemas.openxmlformats.org/officeDocument/2006/relationships/image" Target="../media/image57.png"/><Relationship Id="rId51" Type="http://schemas.openxmlformats.org/officeDocument/2006/relationships/image" Target="../media/image100.png"/><Relationship Id="rId72" Type="http://schemas.openxmlformats.org/officeDocument/2006/relationships/image" Target="../media/image121.png"/><Relationship Id="rId80" Type="http://schemas.openxmlformats.org/officeDocument/2006/relationships/image" Target="../media/image129.png"/><Relationship Id="rId85" Type="http://schemas.openxmlformats.org/officeDocument/2006/relationships/image" Target="../media/image134.png"/><Relationship Id="rId93" Type="http://schemas.openxmlformats.org/officeDocument/2006/relationships/image" Target="../media/image142.png"/><Relationship Id="rId3" Type="http://schemas.openxmlformats.org/officeDocument/2006/relationships/image" Target="../media/image52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png"/><Relationship Id="rId46" Type="http://schemas.openxmlformats.org/officeDocument/2006/relationships/image" Target="../media/image95.png"/><Relationship Id="rId59" Type="http://schemas.openxmlformats.org/officeDocument/2006/relationships/image" Target="../media/image108.png"/><Relationship Id="rId67" Type="http://schemas.openxmlformats.org/officeDocument/2006/relationships/image" Target="../media/image116.png"/><Relationship Id="rId20" Type="http://schemas.openxmlformats.org/officeDocument/2006/relationships/image" Target="../media/image69.png"/><Relationship Id="rId41" Type="http://schemas.openxmlformats.org/officeDocument/2006/relationships/image" Target="../media/image90.png"/><Relationship Id="rId54" Type="http://schemas.openxmlformats.org/officeDocument/2006/relationships/image" Target="../media/image103.png"/><Relationship Id="rId62" Type="http://schemas.openxmlformats.org/officeDocument/2006/relationships/image" Target="../media/image111.png"/><Relationship Id="rId70" Type="http://schemas.openxmlformats.org/officeDocument/2006/relationships/image" Target="../media/image119.png"/><Relationship Id="rId75" Type="http://schemas.openxmlformats.org/officeDocument/2006/relationships/image" Target="../media/image124.png"/><Relationship Id="rId83" Type="http://schemas.openxmlformats.org/officeDocument/2006/relationships/image" Target="../media/image132.png"/><Relationship Id="rId88" Type="http://schemas.openxmlformats.org/officeDocument/2006/relationships/image" Target="../media/image137.png"/><Relationship Id="rId91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49" Type="http://schemas.openxmlformats.org/officeDocument/2006/relationships/image" Target="../media/image98.png"/><Relationship Id="rId57" Type="http://schemas.openxmlformats.org/officeDocument/2006/relationships/image" Target="../media/image106.png"/><Relationship Id="rId10" Type="http://schemas.openxmlformats.org/officeDocument/2006/relationships/image" Target="../media/image59.png"/><Relationship Id="rId31" Type="http://schemas.openxmlformats.org/officeDocument/2006/relationships/image" Target="../media/image80.png"/><Relationship Id="rId44" Type="http://schemas.openxmlformats.org/officeDocument/2006/relationships/image" Target="../media/image93.png"/><Relationship Id="rId52" Type="http://schemas.openxmlformats.org/officeDocument/2006/relationships/image" Target="../media/image101.png"/><Relationship Id="rId60" Type="http://schemas.openxmlformats.org/officeDocument/2006/relationships/image" Target="../media/image109.png"/><Relationship Id="rId65" Type="http://schemas.openxmlformats.org/officeDocument/2006/relationships/image" Target="../media/image114.png"/><Relationship Id="rId73" Type="http://schemas.openxmlformats.org/officeDocument/2006/relationships/image" Target="../media/image122.png"/><Relationship Id="rId78" Type="http://schemas.openxmlformats.org/officeDocument/2006/relationships/image" Target="../media/image127.png"/><Relationship Id="rId81" Type="http://schemas.openxmlformats.org/officeDocument/2006/relationships/image" Target="../media/image130.png"/><Relationship Id="rId86" Type="http://schemas.openxmlformats.org/officeDocument/2006/relationships/image" Target="../media/image135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9" Type="http://schemas.openxmlformats.org/officeDocument/2006/relationships/image" Target="../media/image88.png"/><Relationship Id="rId34" Type="http://schemas.openxmlformats.org/officeDocument/2006/relationships/image" Target="../media/image83.png"/><Relationship Id="rId50" Type="http://schemas.openxmlformats.org/officeDocument/2006/relationships/image" Target="../media/image99.png"/><Relationship Id="rId55" Type="http://schemas.openxmlformats.org/officeDocument/2006/relationships/image" Target="../media/image104.png"/><Relationship Id="rId76" Type="http://schemas.openxmlformats.org/officeDocument/2006/relationships/image" Target="../media/image125.png"/><Relationship Id="rId7" Type="http://schemas.openxmlformats.org/officeDocument/2006/relationships/image" Target="../media/image56.png"/><Relationship Id="rId71" Type="http://schemas.openxmlformats.org/officeDocument/2006/relationships/image" Target="../media/image120.png"/><Relationship Id="rId92" Type="http://schemas.openxmlformats.org/officeDocument/2006/relationships/image" Target="../media/image14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78.png"/><Relationship Id="rId24" Type="http://schemas.openxmlformats.org/officeDocument/2006/relationships/image" Target="../media/image73.png"/><Relationship Id="rId40" Type="http://schemas.openxmlformats.org/officeDocument/2006/relationships/image" Target="../media/image89.png"/><Relationship Id="rId45" Type="http://schemas.openxmlformats.org/officeDocument/2006/relationships/image" Target="../media/image94.png"/><Relationship Id="rId66" Type="http://schemas.openxmlformats.org/officeDocument/2006/relationships/image" Target="../media/image115.png"/><Relationship Id="rId87" Type="http://schemas.openxmlformats.org/officeDocument/2006/relationships/image" Target="../media/image136.png"/><Relationship Id="rId61" Type="http://schemas.openxmlformats.org/officeDocument/2006/relationships/image" Target="../media/image110.png"/><Relationship Id="rId82" Type="http://schemas.openxmlformats.org/officeDocument/2006/relationships/image" Target="../media/image131.png"/><Relationship Id="rId19" Type="http://schemas.openxmlformats.org/officeDocument/2006/relationships/image" Target="../media/image68.png"/><Relationship Id="rId14" Type="http://schemas.openxmlformats.org/officeDocument/2006/relationships/image" Target="../media/image63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56" Type="http://schemas.openxmlformats.org/officeDocument/2006/relationships/image" Target="../media/image105.png"/><Relationship Id="rId77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10.png"/><Relationship Id="rId17" Type="http://schemas.openxmlformats.org/officeDocument/2006/relationships/image" Target="../media/image144.emf"/><Relationship Id="rId2" Type="http://schemas.openxmlformats.org/officeDocument/2006/relationships/tags" Target="../tags/tag3.xml"/><Relationship Id="rId16" Type="http://schemas.openxmlformats.org/officeDocument/2006/relationships/image" Target="../media/image46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40.xml"/><Relationship Id="rId5" Type="http://schemas.openxmlformats.org/officeDocument/2006/relationships/tags" Target="../tags/tag6.xml"/><Relationship Id="rId15" Type="http://schemas.openxmlformats.org/officeDocument/2006/relationships/image" Target="../media/image450.png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4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48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47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65.jpg"/><Relationship Id="rId5" Type="http://schemas.openxmlformats.org/officeDocument/2006/relationships/image" Target="../media/image165.png"/><Relationship Id="rId4" Type="http://schemas.openxmlformats.org/officeDocument/2006/relationships/tags" Target="../tags/tag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emf"/><Relationship Id="rId5" Type="http://schemas.openxmlformats.org/officeDocument/2006/relationships/image" Target="../media/image180.png"/><Relationship Id="rId4" Type="http://schemas.openxmlformats.org/officeDocument/2006/relationships/image" Target="../media/image3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2534F-C74B-890D-7E3D-D59D7238D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de-DE" dirty="0"/>
              <a:t>New </a:t>
            </a:r>
            <a:r>
              <a:rPr lang="de-DE" dirty="0" err="1"/>
              <a:t>insights</a:t>
            </a:r>
            <a:r>
              <a:rPr lang="de-DE" dirty="0"/>
              <a:t> on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matter </a:t>
            </a:r>
            <a:r>
              <a:rPr lang="de-DE" dirty="0" err="1"/>
              <a:t>produced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few-</a:t>
            </a:r>
            <a:r>
              <a:rPr lang="de-DE" cap="none" dirty="0"/>
              <a:t>GeV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B8E9F2-A7BE-ABFD-3158-860EB69F8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2340000"/>
          </a:xfrm>
        </p:spPr>
        <p:txBody>
          <a:bodyPr>
            <a:normAutofit/>
          </a:bodyPr>
          <a:lstStyle/>
          <a:p>
            <a:r>
              <a:rPr lang="en-US" dirty="0"/>
              <a:t>Szymon Harabasz (TU Darmstadt) for the HADES collaboration</a:t>
            </a:r>
            <a:endParaRPr lang="en-US" sz="1200" dirty="0"/>
          </a:p>
          <a:p>
            <a:endParaRPr lang="en-US" sz="1200" dirty="0"/>
          </a:p>
          <a:p>
            <a:r>
              <a:rPr lang="en-US" dirty="0"/>
              <a:t>Hydrodynamics and related observables in heavy-ion collisions, Nantes</a:t>
            </a:r>
            <a:br>
              <a:rPr lang="en-US" dirty="0"/>
            </a:br>
            <a:r>
              <a:rPr lang="en-US" dirty="0"/>
              <a:t>October 28-31, 2024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298-71D1-4DF0-ADA6-83C2391C13E7}" type="datetime1">
              <a:rPr lang="de-DE" smtClean="0"/>
              <a:t>30.10.24</a:t>
            </a:fld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EDE2F1-3880-ECB4-563C-1C669229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00" y="6048193"/>
            <a:ext cx="14478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5">
            <a:extLst>
              <a:ext uri="{FF2B5EF4-FFF2-40B4-BE49-F238E27FC236}">
                <a16:creationId xmlns:a16="http://schemas.microsoft.com/office/drawing/2014/main" id="{12D174A3-A18A-E53B-4529-8E39D64A8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10972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1700" b="0" i="0" u="none" strike="noStrike" cap="none" normalizeH="0" baseline="0">
                <a:ln>
                  <a:noFill/>
                </a:ln>
                <a:solidFill>
                  <a:srgbClr val="CB6D04"/>
                </a:solidFill>
                <a:effectLst/>
                <a:latin typeface="Liberation Sans"/>
              </a:rPr>
              <a:t>Delta resonance mass distribution in AA collisions</a:t>
            </a:r>
            <a:endParaRPr kumimoji="0" lang="en-DE" altLang="en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6E07-CAFC-56C0-D6E2-A0BE723E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with Monte Carlo</a:t>
            </a:r>
            <a:br>
              <a:rPr lang="en-US" dirty="0"/>
            </a:br>
            <a:r>
              <a:rPr lang="en-US" dirty="0"/>
              <a:t>SIMULATION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28541C-63FE-2F61-7AEA-7177257613AC}"/>
              </a:ext>
            </a:extLst>
          </p:cNvPr>
          <p:cNvSpPr txBox="1">
            <a:spLocks/>
          </p:cNvSpPr>
          <p:nvPr/>
        </p:nvSpPr>
        <p:spPr>
          <a:xfrm>
            <a:off x="360000" y="1269000"/>
            <a:ext cx="6816000" cy="2520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Thermal source of protons (~80%), pions (~10%), most abundant Deltas and N*s (~10%)</a:t>
            </a:r>
          </a:p>
          <a:p>
            <a:r>
              <a:rPr lang="en-US" sz="1800" dirty="0"/>
              <a:t>We keep increasing signal in max{…} due to fluctuations</a:t>
            </a:r>
          </a:p>
          <a:p>
            <a:pPr lvl="1"/>
            <a:r>
              <a:rPr lang="en-US" sz="1600" dirty="0"/>
              <a:t>Real convergence impossible</a:t>
            </a:r>
          </a:p>
          <a:p>
            <a:pPr lvl="1"/>
            <a:r>
              <a:rPr lang="en-US" sz="1600" dirty="0"/>
              <a:t>But the growth rate changes trend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5701D-AF75-033A-E298-1A2639BF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888999"/>
            <a:ext cx="5130800" cy="368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8C5A9-8BBC-29BF-32FF-BF53CC821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00" y="2349000"/>
            <a:ext cx="4953000" cy="4191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191CE7-BBE0-9990-9550-5BCE2CE06CA4}"/>
              </a:ext>
            </a:extLst>
          </p:cNvPr>
          <p:cNvSpPr txBox="1">
            <a:spLocks/>
          </p:cNvSpPr>
          <p:nvPr/>
        </p:nvSpPr>
        <p:spPr>
          <a:xfrm>
            <a:off x="7176000" y="1088999"/>
            <a:ext cx="4953000" cy="1260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 comparison</a:t>
            </a:r>
          </a:p>
          <a:p>
            <a:pPr lvl="1"/>
            <a:r>
              <a:rPr lang="en-US" sz="1400" dirty="0"/>
              <a:t>Points: reconstructed signal</a:t>
            </a:r>
          </a:p>
          <a:p>
            <a:pPr lvl="1"/>
            <a:r>
              <a:rPr lang="en-US" sz="1400" dirty="0"/>
              <a:t>Line: original signal</a:t>
            </a:r>
          </a:p>
          <a:p>
            <a:r>
              <a:rPr lang="en-US" sz="1600" dirty="0"/>
              <a:t>Background not shown, but note the </a:t>
            </a:r>
            <a:r>
              <a:rPr lang="en-US" sz="1600" i="1" dirty="0"/>
              <a:t>S</a:t>
            </a:r>
            <a:r>
              <a:rPr lang="en-US" sz="1600" dirty="0"/>
              <a:t>/</a:t>
            </a:r>
            <a:r>
              <a:rPr lang="en-US" sz="1600" i="1" dirty="0"/>
              <a:t>B</a:t>
            </a:r>
            <a:r>
              <a:rPr lang="en-US" sz="1600" dirty="0"/>
              <a:t>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F686-AC99-9254-C54D-A10217FFC8C6}"/>
              </a:ext>
            </a:extLst>
          </p:cNvPr>
          <p:cNvSpPr txBox="1"/>
          <p:nvPr/>
        </p:nvSpPr>
        <p:spPr>
          <a:xfrm>
            <a:off x="3936000" y="909000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G. </a:t>
            </a:r>
            <a:r>
              <a:rPr lang="en-US" sz="900" dirty="0" err="1">
                <a:solidFill>
                  <a:srgbClr val="00B0F0"/>
                </a:solidFill>
              </a:rPr>
              <a:t>Kornakov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.</a:t>
            </a:r>
            <a:r>
              <a:rPr lang="en-US" sz="900" dirty="0">
                <a:solidFill>
                  <a:srgbClr val="00B0F0"/>
                </a:solidFill>
              </a:rPr>
              <a:t>, EPJA </a:t>
            </a:r>
            <a:r>
              <a:rPr lang="en-US" sz="900" b="1" dirty="0">
                <a:solidFill>
                  <a:srgbClr val="00B0F0"/>
                </a:solidFill>
              </a:rPr>
              <a:t>55</a:t>
            </a:r>
            <a:r>
              <a:rPr lang="en-US" sz="900" dirty="0">
                <a:solidFill>
                  <a:srgbClr val="00B0F0"/>
                </a:solidFill>
              </a:rPr>
              <a:t> (2019) 11, 204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71B98FF-0FE2-5217-436F-50DF0D6D3388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82AFEB2E-DB16-DDAE-564D-CCE3A8864217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47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B33C-DA45-73C5-8921-A12C16FD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Extracting signal in Experimental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FC9F-14E4-C61E-4923-DE8FC4B8B1B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Unprecedented statistical and systematic precision, allowing for multi-differential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483A8-A3B2-9F6A-E326-A02EF68879CD}"/>
              </a:ext>
            </a:extLst>
          </p:cNvPr>
          <p:cNvSpPr txBox="1"/>
          <p:nvPr/>
        </p:nvSpPr>
        <p:spPr>
          <a:xfrm>
            <a:off x="142885" y="1338474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PLB </a:t>
            </a:r>
            <a:r>
              <a:rPr lang="en-US" sz="900" b="1" dirty="0">
                <a:solidFill>
                  <a:srgbClr val="00B0F0"/>
                </a:solidFill>
              </a:rPr>
              <a:t>819</a:t>
            </a:r>
            <a:r>
              <a:rPr lang="en-US" sz="900" dirty="0">
                <a:solidFill>
                  <a:srgbClr val="00B0F0"/>
                </a:solidFill>
              </a:rPr>
              <a:t> (2021) 136421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51EDE-76C2-0AA9-B827-06253B38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0" y="1904336"/>
            <a:ext cx="5219700" cy="463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20335-5830-A8AD-97CC-576B1094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80" y="2005936"/>
            <a:ext cx="6007100" cy="4432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31025-4D49-E27B-3B03-80628D74D2D3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82586B7-AC0F-13CB-2CCF-AF62AD6141A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8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4930-CCDA-8810-CD10-B9C7E3CD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thermal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E1BB-CAB3-8DCC-6BB9-7D60744858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0655" y="1580632"/>
            <a:ext cx="4055345" cy="43683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Interplay of freeze-out parameters:</a:t>
            </a:r>
          </a:p>
          <a:p>
            <a:pPr lvl="1"/>
            <a:r>
              <a:rPr lang="en-US" b="1" dirty="0" err="1">
                <a:solidFill>
                  <a:srgbClr val="0000FF"/>
                </a:solidFill>
              </a:rPr>
              <a:t>caseA</a:t>
            </a:r>
            <a:r>
              <a:rPr lang="en-US" dirty="0"/>
              <a:t>: low T, low μ</a:t>
            </a:r>
            <a:r>
              <a:rPr lang="en-US" baseline="-25000" dirty="0"/>
              <a:t>B</a:t>
            </a:r>
            <a:r>
              <a:rPr lang="en-US" dirty="0"/>
              <a:t>, large volume (clusters produced by coalescence, first minimum)</a:t>
            </a:r>
          </a:p>
          <a:p>
            <a:pPr lvl="1"/>
            <a:r>
              <a:rPr lang="en-US" b="1" dirty="0" err="1">
                <a:solidFill>
                  <a:srgbClr val="DF1828"/>
                </a:solidFill>
              </a:rPr>
              <a:t>caseB</a:t>
            </a:r>
            <a:r>
              <a:rPr lang="en-US" dirty="0"/>
              <a:t>: high T, high μ</a:t>
            </a:r>
            <a:r>
              <a:rPr lang="en-US" baseline="-25000" dirty="0"/>
              <a:t>B</a:t>
            </a:r>
            <a:r>
              <a:rPr lang="en-US" dirty="0"/>
              <a:t>, small volume (clusters produced by coalescence, other minimum)</a:t>
            </a:r>
          </a:p>
          <a:p>
            <a:pPr lvl="1"/>
            <a:r>
              <a:rPr lang="en-US" b="1" dirty="0" err="1">
                <a:solidFill>
                  <a:srgbClr val="009C1B"/>
                </a:solidFill>
              </a:rPr>
              <a:t>caseC</a:t>
            </a:r>
            <a:r>
              <a:rPr lang="en-US" dirty="0"/>
              <a:t>: medium T, low μ</a:t>
            </a:r>
            <a:r>
              <a:rPr lang="en-US" baseline="-25000" dirty="0"/>
              <a:t>B</a:t>
            </a:r>
            <a:r>
              <a:rPr lang="en-US" dirty="0"/>
              <a:t>, medium volume (clusters produced thermally, unique, but bad, minimum)</a:t>
            </a:r>
          </a:p>
          <a:p>
            <a:r>
              <a:rPr lang="en-US" dirty="0"/>
              <a:t>Phase shift corresponds to vacuum spectral function</a:t>
            </a:r>
          </a:p>
          <a:p>
            <a:r>
              <a:rPr lang="en-US" dirty="0"/>
              <a:t>Particle production at the freeze-out only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2A0F9-E43E-1799-1F10-2F486A93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00" y="2216195"/>
            <a:ext cx="7772400" cy="3372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7E026-C919-8200-79FA-41612F81427D}"/>
              </a:ext>
            </a:extLst>
          </p:cNvPr>
          <p:cNvSpPr txBox="1"/>
          <p:nvPr/>
        </p:nvSpPr>
        <p:spPr>
          <a:xfrm>
            <a:off x="142884" y="1338474"/>
            <a:ext cx="41531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M. Kurach, Master’s thesis, Warsaw University of Technology (in preparation)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F33DB50-BE7C-983E-C571-387CBE226A0D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1034AFA-28B5-30C5-A581-35235AC77497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03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4156-C981-B443-E96F-0315909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Kinetic transport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6CA4-8E42-8E56-860E-5B835471D1B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0655" y="1580632"/>
            <a:ext cx="5495346" cy="44799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Calculation with public UrQMD version 3.4</a:t>
            </a:r>
          </a:p>
          <a:p>
            <a:r>
              <a:rPr lang="en-US" dirty="0"/>
              <a:t>If one of the daughter particles rescatters, the shape starts to resemble experimental data</a:t>
            </a:r>
          </a:p>
          <a:p>
            <a:pPr lvl="1"/>
            <a:r>
              <a:rPr lang="en-US" dirty="0"/>
              <a:t>Dashed line</a:t>
            </a:r>
          </a:p>
          <a:p>
            <a:pPr lvl="1"/>
            <a:r>
              <a:rPr lang="en-US" dirty="0"/>
              <a:t>Effect still too weak</a:t>
            </a:r>
          </a:p>
          <a:p>
            <a:pPr lvl="1"/>
            <a:r>
              <a:rPr lang="en-US" dirty="0"/>
              <a:t>In most cases, none of the daughters rescatter</a:t>
            </a:r>
          </a:p>
          <a:p>
            <a:r>
              <a:rPr lang="en-US" dirty="0"/>
              <a:t>Shape without scattering is similar to the thermal model</a:t>
            </a:r>
          </a:p>
          <a:p>
            <a:pPr lvl="1"/>
            <a:r>
              <a:rPr lang="en-US" dirty="0"/>
              <a:t>Enhancement of thermal model at low mass</a:t>
            </a:r>
          </a:p>
          <a:p>
            <a:pPr lvl="1"/>
            <a:r>
              <a:rPr lang="en-US" dirty="0"/>
              <a:t>Role of the thermal factor?</a:t>
            </a:r>
          </a:p>
          <a:p>
            <a:pPr lvl="1"/>
            <a:r>
              <a:rPr lang="en-US" dirty="0"/>
              <a:t>Non-resonant part of the phase shift?</a:t>
            </a:r>
          </a:p>
          <a:p>
            <a:r>
              <a:rPr lang="en-US" dirty="0"/>
              <a:t>In-medium effects are too small in the transport model.</a:t>
            </a:r>
          </a:p>
          <a:p>
            <a:r>
              <a:rPr lang="en-US" dirty="0"/>
              <a:t>Perspective: using an in-medium spectral function</a:t>
            </a:r>
          </a:p>
        </p:txBody>
      </p:sp>
      <p:pic>
        <p:nvPicPr>
          <p:cNvPr id="5" name="Picture 4" descr="A graph of a graph of different colored lines&#10;&#10;Description automatically generated">
            <a:extLst>
              <a:ext uri="{FF2B5EF4-FFF2-40B4-BE49-F238E27FC236}">
                <a16:creationId xmlns:a16="http://schemas.microsoft.com/office/drawing/2014/main" id="{D93AD500-FE71-2A6E-5E60-CD6BBF3B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00" y="1269001"/>
            <a:ext cx="2667078" cy="2509751"/>
          </a:xfrm>
          <a:prstGeom prst="rect">
            <a:avLst/>
          </a:prstGeom>
        </p:spPr>
      </p:pic>
      <p:pic>
        <p:nvPicPr>
          <p:cNvPr id="7" name="Picture 6" descr="A graph of a graph of different colored lines&#10;&#10;Description automatically generated">
            <a:extLst>
              <a:ext uri="{FF2B5EF4-FFF2-40B4-BE49-F238E27FC236}">
                <a16:creationId xmlns:a16="http://schemas.microsoft.com/office/drawing/2014/main" id="{F9904E75-8531-1197-11FE-159485B52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67" y="1269000"/>
            <a:ext cx="2667078" cy="2509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32505A-4E8B-11A7-317C-73132F152634}"/>
              </a:ext>
            </a:extLst>
          </p:cNvPr>
          <p:cNvSpPr txBox="1"/>
          <p:nvPr/>
        </p:nvSpPr>
        <p:spPr>
          <a:xfrm>
            <a:off x="5342110" y="946059"/>
            <a:ext cx="5040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HADES data:</a:t>
            </a:r>
            <a:r>
              <a:rPr lang="en-US" sz="900" dirty="0">
                <a:solidFill>
                  <a:srgbClr val="00B0F0"/>
                </a:solidFill>
              </a:rPr>
              <a:t> PLB </a:t>
            </a:r>
            <a:r>
              <a:rPr lang="en-US" sz="900" b="1" dirty="0">
                <a:solidFill>
                  <a:srgbClr val="00B0F0"/>
                </a:solidFill>
              </a:rPr>
              <a:t>819</a:t>
            </a:r>
            <a:r>
              <a:rPr lang="en-US" sz="900" dirty="0">
                <a:solidFill>
                  <a:srgbClr val="00B0F0"/>
                </a:solidFill>
              </a:rPr>
              <a:t> (2021) 136421</a:t>
            </a:r>
          </a:p>
          <a:p>
            <a:r>
              <a:rPr lang="en-US" sz="900" dirty="0"/>
              <a:t>Thermal model:</a:t>
            </a:r>
            <a:r>
              <a:rPr lang="en-US" sz="900" dirty="0">
                <a:solidFill>
                  <a:srgbClr val="00B0F0"/>
                </a:solidFill>
              </a:rPr>
              <a:t> M. Kurach, Master’s thesis, Warsaw University of Technology (in preparation)</a:t>
            </a:r>
          </a:p>
          <a:p>
            <a:r>
              <a:rPr lang="en-US" sz="900" dirty="0"/>
              <a:t>UrQMD:</a:t>
            </a:r>
            <a:r>
              <a:rPr lang="en-US" sz="900" dirty="0">
                <a:solidFill>
                  <a:srgbClr val="00B0F0"/>
                </a:solidFill>
              </a:rPr>
              <a:t> T. Reichert et al., J. Phys G </a:t>
            </a:r>
            <a:r>
              <a:rPr lang="en-US" sz="900" b="1" dirty="0">
                <a:solidFill>
                  <a:srgbClr val="00B0F0"/>
                </a:solidFill>
              </a:rPr>
              <a:t>46</a:t>
            </a:r>
            <a:r>
              <a:rPr lang="en-US" sz="900" dirty="0">
                <a:solidFill>
                  <a:srgbClr val="00B0F0"/>
                </a:solidFill>
              </a:rPr>
              <a:t> (2019) 105107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F11F-1613-48E3-D098-C00DC0541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457" y="4163266"/>
            <a:ext cx="2923383" cy="2145734"/>
          </a:xfrm>
          <a:prstGeom prst="rect">
            <a:avLst/>
          </a:prstGeom>
        </p:spPr>
      </p:pic>
      <p:sp>
        <p:nvSpPr>
          <p:cNvPr id="6" name="Prostokąt 2">
            <a:extLst>
              <a:ext uri="{FF2B5EF4-FFF2-40B4-BE49-F238E27FC236}">
                <a16:creationId xmlns:a16="http://schemas.microsoft.com/office/drawing/2014/main" id="{FFE113A4-C7B3-1E25-121F-931941FC11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76000" y="4037424"/>
            <a:ext cx="32618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H. van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Hees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R.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PLB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606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(2005) 59-66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A68D737-6D6E-C10E-561D-CFC2298174E8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6CEFACE-0A16-69EF-B055-633D1C13671F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1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2EA8AD-6E6F-1B79-B96B-5879D106F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Contributng</a:t>
            </a:r>
            <a:r>
              <a:rPr lang="en-US" dirty="0"/>
              <a:t> to the QCD Equation-Of-State</a:t>
            </a:r>
          </a:p>
        </p:txBody>
      </p:sp>
    </p:spTree>
    <p:extLst>
      <p:ext uri="{BB962C8B-B14F-4D97-AF65-F5344CB8AC3E}">
        <p14:creationId xmlns:p14="http://schemas.microsoft.com/office/powerpoint/2010/main" val="270663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53E1-231A-6934-B289-ECC1461C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Multi-differential Nucleon Flow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F109F-3515-F5F8-1B71-E1B8F756E4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0655" y="1629000"/>
            <a:ext cx="5855346" cy="4479943"/>
          </a:xfrm>
        </p:spPr>
        <p:txBody>
          <a:bodyPr/>
          <a:lstStyle/>
          <a:p>
            <a:r>
              <a:rPr lang="en-US" dirty="0"/>
              <a:t>High-precision experimental data</a:t>
            </a:r>
          </a:p>
          <a:p>
            <a:r>
              <a:rPr lang="en-US" dirty="0"/>
              <a:t>Participant scaling well fulfilled:</a:t>
            </a:r>
          </a:p>
          <a:p>
            <a:pPr lvl="1"/>
            <a:r>
              <a:rPr lang="en-US" dirty="0"/>
              <a:t>Here example of v</a:t>
            </a:r>
            <a:r>
              <a:rPr lang="en-US" baseline="-25000" dirty="0"/>
              <a:t>4</a:t>
            </a:r>
            <a:r>
              <a:rPr lang="en-US" dirty="0"/>
              <a:t>, works all the more for v</a:t>
            </a:r>
            <a:r>
              <a:rPr lang="en-US" baseline="-25000" dirty="0"/>
              <a:t>2</a:t>
            </a:r>
          </a:p>
          <a:p>
            <a:r>
              <a:rPr lang="en-US" dirty="0"/>
              <a:t>Indication of coalescence as a dominating production mechanism of light nuclei</a:t>
            </a:r>
          </a:p>
          <a:p>
            <a:r>
              <a:rPr lang="en-US" dirty="0"/>
              <a:t>Valid only at mid-rapidity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F26444AF-B7E2-2D46-059D-84E893D3CEBA}"/>
              </a:ext>
            </a:extLst>
          </p:cNvPr>
          <p:cNvGrpSpPr/>
          <p:nvPr/>
        </p:nvGrpSpPr>
        <p:grpSpPr>
          <a:xfrm>
            <a:off x="6816000" y="1629000"/>
            <a:ext cx="4680000" cy="4309227"/>
            <a:chOff x="680618" y="716273"/>
            <a:chExt cx="2949575" cy="271589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64FE79DC-ACBF-3E34-4135-EA3CF3F3D4FF}"/>
                </a:ext>
              </a:extLst>
            </p:cNvPr>
            <p:cNvSpPr/>
            <p:nvPr/>
          </p:nvSpPr>
          <p:spPr>
            <a:xfrm>
              <a:off x="1036840" y="851852"/>
              <a:ext cx="2592705" cy="2470150"/>
            </a:xfrm>
            <a:custGeom>
              <a:avLst/>
              <a:gdLst/>
              <a:ahLst/>
              <a:cxnLst/>
              <a:rect l="l" t="t" r="r" b="b"/>
              <a:pathLst>
                <a:path w="2592704" h="2470150">
                  <a:moveTo>
                    <a:pt x="2592527" y="0"/>
                  </a:moveTo>
                  <a:lnTo>
                    <a:pt x="2588476" y="0"/>
                  </a:lnTo>
                  <a:lnTo>
                    <a:pt x="2588476" y="3810"/>
                  </a:lnTo>
                  <a:lnTo>
                    <a:pt x="2588476" y="2465070"/>
                  </a:lnTo>
                  <a:lnTo>
                    <a:pt x="4025" y="2465070"/>
                  </a:lnTo>
                  <a:lnTo>
                    <a:pt x="4025" y="2465590"/>
                  </a:lnTo>
                  <a:lnTo>
                    <a:pt x="2019" y="2465590"/>
                  </a:lnTo>
                  <a:lnTo>
                    <a:pt x="2019" y="2465070"/>
                  </a:lnTo>
                  <a:lnTo>
                    <a:pt x="4025" y="2465070"/>
                  </a:lnTo>
                  <a:lnTo>
                    <a:pt x="4025" y="3810"/>
                  </a:lnTo>
                  <a:lnTo>
                    <a:pt x="2588476" y="3810"/>
                  </a:lnTo>
                  <a:lnTo>
                    <a:pt x="2588476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65070"/>
                  </a:lnTo>
                  <a:lnTo>
                    <a:pt x="0" y="2467610"/>
                  </a:lnTo>
                  <a:lnTo>
                    <a:pt x="0" y="2470150"/>
                  </a:lnTo>
                  <a:lnTo>
                    <a:pt x="2592527" y="2470150"/>
                  </a:lnTo>
                  <a:lnTo>
                    <a:pt x="2592527" y="2467610"/>
                  </a:lnTo>
                  <a:lnTo>
                    <a:pt x="2592527" y="2465070"/>
                  </a:lnTo>
                  <a:lnTo>
                    <a:pt x="2592527" y="3810"/>
                  </a:lnTo>
                  <a:lnTo>
                    <a:pt x="2592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90082F8-621B-1146-1497-DB3DF8574AD6}"/>
                </a:ext>
              </a:extLst>
            </p:cNvPr>
            <p:cNvSpPr/>
            <p:nvPr/>
          </p:nvSpPr>
          <p:spPr>
            <a:xfrm>
              <a:off x="1038860" y="3319462"/>
              <a:ext cx="2588895" cy="0"/>
            </a:xfrm>
            <a:custGeom>
              <a:avLst/>
              <a:gdLst/>
              <a:ahLst/>
              <a:cxnLst/>
              <a:rect l="l" t="t" r="r" b="b"/>
              <a:pathLst>
                <a:path w="2588895">
                  <a:moveTo>
                    <a:pt x="0" y="0"/>
                  </a:moveTo>
                  <a:lnTo>
                    <a:pt x="2588475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CC8F3ADB-7A55-BA1D-07E3-78928C8248F3}"/>
                </a:ext>
              </a:extLst>
            </p:cNvPr>
            <p:cNvSpPr/>
            <p:nvPr/>
          </p:nvSpPr>
          <p:spPr>
            <a:xfrm>
              <a:off x="1038860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4F5DCB3-4148-282E-52A7-773278710835}"/>
                </a:ext>
              </a:extLst>
            </p:cNvPr>
            <p:cNvSpPr/>
            <p:nvPr/>
          </p:nvSpPr>
          <p:spPr>
            <a:xfrm>
              <a:off x="1138415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B643CAFA-A730-A08E-D403-B42B3339F13D}"/>
                </a:ext>
              </a:extLst>
            </p:cNvPr>
            <p:cNvSpPr/>
            <p:nvPr/>
          </p:nvSpPr>
          <p:spPr>
            <a:xfrm>
              <a:off x="12379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79137D04-CA44-B500-F275-3C35EC337986}"/>
                </a:ext>
              </a:extLst>
            </p:cNvPr>
            <p:cNvSpPr/>
            <p:nvPr/>
          </p:nvSpPr>
          <p:spPr>
            <a:xfrm>
              <a:off x="133753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87C9E5E0-3C48-44BF-4B1C-9D1431AAFFFF}"/>
                </a:ext>
              </a:extLst>
            </p:cNvPr>
            <p:cNvSpPr/>
            <p:nvPr/>
          </p:nvSpPr>
          <p:spPr>
            <a:xfrm>
              <a:off x="14370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FBBF7911-6BDF-3328-F0A6-F433760BAC6F}"/>
                </a:ext>
              </a:extLst>
            </p:cNvPr>
            <p:cNvSpPr/>
            <p:nvPr/>
          </p:nvSpPr>
          <p:spPr>
            <a:xfrm>
              <a:off x="1536661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D2F5F458-E666-4724-9459-9A89DA09B3EB}"/>
                </a:ext>
              </a:extLst>
            </p:cNvPr>
            <p:cNvSpPr/>
            <p:nvPr/>
          </p:nvSpPr>
          <p:spPr>
            <a:xfrm>
              <a:off x="1636217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8E92F4A7-E465-C48A-E4AE-1AB014FAC3DD}"/>
                </a:ext>
              </a:extLst>
            </p:cNvPr>
            <p:cNvSpPr/>
            <p:nvPr/>
          </p:nvSpPr>
          <p:spPr>
            <a:xfrm>
              <a:off x="1735759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A659131-C5E9-7B13-BA83-684D67550EDF}"/>
                </a:ext>
              </a:extLst>
            </p:cNvPr>
            <p:cNvSpPr/>
            <p:nvPr/>
          </p:nvSpPr>
          <p:spPr>
            <a:xfrm>
              <a:off x="1835315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012B300-524A-1714-1F3C-61BCA6D66E0F}"/>
                </a:ext>
              </a:extLst>
            </p:cNvPr>
            <p:cNvSpPr/>
            <p:nvPr/>
          </p:nvSpPr>
          <p:spPr>
            <a:xfrm>
              <a:off x="19348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0E6B955-E519-6A5D-04A0-C65D0F799598}"/>
                </a:ext>
              </a:extLst>
            </p:cNvPr>
            <p:cNvSpPr/>
            <p:nvPr/>
          </p:nvSpPr>
          <p:spPr>
            <a:xfrm>
              <a:off x="2034438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B2B743BD-DBE7-9D99-528D-92B8C3B94EDA}"/>
                </a:ext>
              </a:extLst>
            </p:cNvPr>
            <p:cNvSpPr/>
            <p:nvPr/>
          </p:nvSpPr>
          <p:spPr>
            <a:xfrm>
              <a:off x="21339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A4C2577D-AB5D-7E87-051B-F7CF555B5F3B}"/>
                </a:ext>
              </a:extLst>
            </p:cNvPr>
            <p:cNvSpPr/>
            <p:nvPr/>
          </p:nvSpPr>
          <p:spPr>
            <a:xfrm>
              <a:off x="223354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13DF91E4-0069-C6E7-EC4E-19CFE928C005}"/>
                </a:ext>
              </a:extLst>
            </p:cNvPr>
            <p:cNvSpPr/>
            <p:nvPr/>
          </p:nvSpPr>
          <p:spPr>
            <a:xfrm>
              <a:off x="2333104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52168695-4DF2-D28D-DBE6-46DA340958AA}"/>
                </a:ext>
              </a:extLst>
            </p:cNvPr>
            <p:cNvSpPr/>
            <p:nvPr/>
          </p:nvSpPr>
          <p:spPr>
            <a:xfrm>
              <a:off x="2432672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D7D268D-1696-6F1F-D63E-E46811BE2C36}"/>
                </a:ext>
              </a:extLst>
            </p:cNvPr>
            <p:cNvSpPr/>
            <p:nvPr/>
          </p:nvSpPr>
          <p:spPr>
            <a:xfrm>
              <a:off x="2532227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E248C34A-0ABD-76B5-7507-7B5C825472D0}"/>
                </a:ext>
              </a:extLst>
            </p:cNvPr>
            <p:cNvSpPr/>
            <p:nvPr/>
          </p:nvSpPr>
          <p:spPr>
            <a:xfrm>
              <a:off x="26317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FCF0F259-30B5-EAA0-4CFC-1F68651DB1B0}"/>
                </a:ext>
              </a:extLst>
            </p:cNvPr>
            <p:cNvSpPr/>
            <p:nvPr/>
          </p:nvSpPr>
          <p:spPr>
            <a:xfrm>
              <a:off x="2731350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3BEBC0D0-8F60-764F-D308-5A5210D47A92}"/>
                </a:ext>
              </a:extLst>
            </p:cNvPr>
            <p:cNvSpPr/>
            <p:nvPr/>
          </p:nvSpPr>
          <p:spPr>
            <a:xfrm>
              <a:off x="28308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87E7E04A-409A-2931-1689-716D0A87BD57}"/>
                </a:ext>
              </a:extLst>
            </p:cNvPr>
            <p:cNvSpPr/>
            <p:nvPr/>
          </p:nvSpPr>
          <p:spPr>
            <a:xfrm>
              <a:off x="293044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A3A48D72-0C57-92C4-EB9A-6A8A7D88907A}"/>
                </a:ext>
              </a:extLst>
            </p:cNvPr>
            <p:cNvSpPr/>
            <p:nvPr/>
          </p:nvSpPr>
          <p:spPr>
            <a:xfrm>
              <a:off x="3030004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E8E1C085-9C0D-8A82-83AE-9F7F11C17541}"/>
                </a:ext>
              </a:extLst>
            </p:cNvPr>
            <p:cNvSpPr/>
            <p:nvPr/>
          </p:nvSpPr>
          <p:spPr>
            <a:xfrm>
              <a:off x="3129559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A66AA1A8-C5BA-38D0-CFD5-C1A8FF72AE5D}"/>
                </a:ext>
              </a:extLst>
            </p:cNvPr>
            <p:cNvSpPr/>
            <p:nvPr/>
          </p:nvSpPr>
          <p:spPr>
            <a:xfrm>
              <a:off x="3229127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948EC6B1-BE51-5902-A0A1-7EE8FED4852F}"/>
                </a:ext>
              </a:extLst>
            </p:cNvPr>
            <p:cNvSpPr/>
            <p:nvPr/>
          </p:nvSpPr>
          <p:spPr>
            <a:xfrm>
              <a:off x="3328682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00EA512F-8300-B949-9518-CF616700C15D}"/>
                </a:ext>
              </a:extLst>
            </p:cNvPr>
            <p:cNvSpPr/>
            <p:nvPr/>
          </p:nvSpPr>
          <p:spPr>
            <a:xfrm>
              <a:off x="342823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ABF587AF-AB9B-72F5-B4A2-F1260575EBF3}"/>
                </a:ext>
              </a:extLst>
            </p:cNvPr>
            <p:cNvSpPr/>
            <p:nvPr/>
          </p:nvSpPr>
          <p:spPr>
            <a:xfrm>
              <a:off x="3527806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E7D7CA58-DBAE-43D2-2F66-64CDC3D24AF1}"/>
                </a:ext>
              </a:extLst>
            </p:cNvPr>
            <p:cNvSpPr/>
            <p:nvPr/>
          </p:nvSpPr>
          <p:spPr>
            <a:xfrm>
              <a:off x="1038847" y="852196"/>
              <a:ext cx="2588895" cy="4445"/>
            </a:xfrm>
            <a:custGeom>
              <a:avLst/>
              <a:gdLst/>
              <a:ahLst/>
              <a:cxnLst/>
              <a:rect l="l" t="t" r="r" b="b"/>
              <a:pathLst>
                <a:path w="2588895" h="4444">
                  <a:moveTo>
                    <a:pt x="2588488" y="0"/>
                  </a:moveTo>
                  <a:lnTo>
                    <a:pt x="0" y="0"/>
                  </a:lnTo>
                  <a:lnTo>
                    <a:pt x="0" y="4024"/>
                  </a:lnTo>
                  <a:lnTo>
                    <a:pt x="2588488" y="4024"/>
                  </a:lnTo>
                  <a:lnTo>
                    <a:pt x="25884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1C76372B-A512-F8E8-CD82-F1FC85AB68AC}"/>
                </a:ext>
              </a:extLst>
            </p:cNvPr>
            <p:cNvSpPr/>
            <p:nvPr/>
          </p:nvSpPr>
          <p:spPr>
            <a:xfrm>
              <a:off x="1038860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7ED9F154-FC90-45FB-0BB0-6AEC22A97592}"/>
                </a:ext>
              </a:extLst>
            </p:cNvPr>
            <p:cNvSpPr/>
            <p:nvPr/>
          </p:nvSpPr>
          <p:spPr>
            <a:xfrm>
              <a:off x="113841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5FCE7275-0832-E045-276E-E161A3D67101}"/>
                </a:ext>
              </a:extLst>
            </p:cNvPr>
            <p:cNvSpPr/>
            <p:nvPr/>
          </p:nvSpPr>
          <p:spPr>
            <a:xfrm>
              <a:off x="123798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54D8EB88-B86C-70AD-FA98-0B8013C2B962}"/>
                </a:ext>
              </a:extLst>
            </p:cNvPr>
            <p:cNvSpPr/>
            <p:nvPr/>
          </p:nvSpPr>
          <p:spPr>
            <a:xfrm>
              <a:off x="1337538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5771DE38-38AA-1D3C-3DD6-DA34D4FF60E8}"/>
                </a:ext>
              </a:extLst>
            </p:cNvPr>
            <p:cNvSpPr/>
            <p:nvPr/>
          </p:nvSpPr>
          <p:spPr>
            <a:xfrm>
              <a:off x="143709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C1337C74-D7AE-BA98-162E-826035FB4A6A}"/>
                </a:ext>
              </a:extLst>
            </p:cNvPr>
            <p:cNvSpPr/>
            <p:nvPr/>
          </p:nvSpPr>
          <p:spPr>
            <a:xfrm>
              <a:off x="1536661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589D80DB-9383-B81C-89D5-F4FE55E122EF}"/>
                </a:ext>
              </a:extLst>
            </p:cNvPr>
            <p:cNvSpPr/>
            <p:nvPr/>
          </p:nvSpPr>
          <p:spPr>
            <a:xfrm>
              <a:off x="1636217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3A23DD9E-4902-563E-E740-F085A854A2B9}"/>
                </a:ext>
              </a:extLst>
            </p:cNvPr>
            <p:cNvSpPr/>
            <p:nvPr/>
          </p:nvSpPr>
          <p:spPr>
            <a:xfrm>
              <a:off x="1735759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CDEAFFCC-4E5E-FF44-DF3A-0A62870D5985}"/>
                </a:ext>
              </a:extLst>
            </p:cNvPr>
            <p:cNvSpPr/>
            <p:nvPr/>
          </p:nvSpPr>
          <p:spPr>
            <a:xfrm>
              <a:off x="183531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7004C14C-24A8-D9FD-22EA-67446B2FA3D6}"/>
                </a:ext>
              </a:extLst>
            </p:cNvPr>
            <p:cNvSpPr/>
            <p:nvPr/>
          </p:nvSpPr>
          <p:spPr>
            <a:xfrm>
              <a:off x="193488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27C6843C-3E0F-A39D-26D1-632C73F65C07}"/>
                </a:ext>
              </a:extLst>
            </p:cNvPr>
            <p:cNvSpPr/>
            <p:nvPr/>
          </p:nvSpPr>
          <p:spPr>
            <a:xfrm>
              <a:off x="2034438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448AF7F8-A736-DFA1-BD96-127BEC04D3C6}"/>
                </a:ext>
              </a:extLst>
            </p:cNvPr>
            <p:cNvSpPr/>
            <p:nvPr/>
          </p:nvSpPr>
          <p:spPr>
            <a:xfrm>
              <a:off x="213399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5A6ACE63-68DD-6244-9E34-A7563CEF206E}"/>
                </a:ext>
              </a:extLst>
            </p:cNvPr>
            <p:cNvSpPr/>
            <p:nvPr/>
          </p:nvSpPr>
          <p:spPr>
            <a:xfrm>
              <a:off x="2233548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E206EA97-9145-A852-2B1E-9EFD3B9E9A43}"/>
                </a:ext>
              </a:extLst>
            </p:cNvPr>
            <p:cNvSpPr/>
            <p:nvPr/>
          </p:nvSpPr>
          <p:spPr>
            <a:xfrm>
              <a:off x="2333104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EC3A2027-4F51-A881-3994-F09D17981999}"/>
                </a:ext>
              </a:extLst>
            </p:cNvPr>
            <p:cNvSpPr/>
            <p:nvPr/>
          </p:nvSpPr>
          <p:spPr>
            <a:xfrm>
              <a:off x="2432672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1C71DBCD-E8BF-574C-6DCF-E20916152B44}"/>
                </a:ext>
              </a:extLst>
            </p:cNvPr>
            <p:cNvSpPr/>
            <p:nvPr/>
          </p:nvSpPr>
          <p:spPr>
            <a:xfrm>
              <a:off x="2532227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87CC0360-0FD0-74CE-131E-B5C4BD622C14}"/>
                </a:ext>
              </a:extLst>
            </p:cNvPr>
            <p:cNvSpPr/>
            <p:nvPr/>
          </p:nvSpPr>
          <p:spPr>
            <a:xfrm>
              <a:off x="263178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832ECC99-DEDD-667D-58B1-29113CF0336A}"/>
                </a:ext>
              </a:extLst>
            </p:cNvPr>
            <p:cNvSpPr/>
            <p:nvPr/>
          </p:nvSpPr>
          <p:spPr>
            <a:xfrm>
              <a:off x="2731350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26B75A97-E4CE-63BF-A40C-0DBA86FCCD89}"/>
                </a:ext>
              </a:extLst>
            </p:cNvPr>
            <p:cNvSpPr/>
            <p:nvPr/>
          </p:nvSpPr>
          <p:spPr>
            <a:xfrm>
              <a:off x="283089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25E2C31C-7723-47D8-BF12-ACD32C2DA8AD}"/>
                </a:ext>
              </a:extLst>
            </p:cNvPr>
            <p:cNvSpPr/>
            <p:nvPr/>
          </p:nvSpPr>
          <p:spPr>
            <a:xfrm>
              <a:off x="2930448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40424A7B-2EBD-4218-94A8-6A82DC6544FE}"/>
                </a:ext>
              </a:extLst>
            </p:cNvPr>
            <p:cNvSpPr/>
            <p:nvPr/>
          </p:nvSpPr>
          <p:spPr>
            <a:xfrm>
              <a:off x="3030004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03C9172C-D5B5-AC09-DEF2-C9C75EFAD62F}"/>
                </a:ext>
              </a:extLst>
            </p:cNvPr>
            <p:cNvSpPr/>
            <p:nvPr/>
          </p:nvSpPr>
          <p:spPr>
            <a:xfrm>
              <a:off x="3129559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82E58C22-ECE5-493A-8100-67FC1C626813}"/>
                </a:ext>
              </a:extLst>
            </p:cNvPr>
            <p:cNvSpPr/>
            <p:nvPr/>
          </p:nvSpPr>
          <p:spPr>
            <a:xfrm>
              <a:off x="3229127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5439984A-E6C5-E168-5D05-867A2E8412FF}"/>
                </a:ext>
              </a:extLst>
            </p:cNvPr>
            <p:cNvSpPr/>
            <p:nvPr/>
          </p:nvSpPr>
          <p:spPr>
            <a:xfrm>
              <a:off x="3328682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F72C54ED-5753-392D-37AA-97CC93AE5E71}"/>
                </a:ext>
              </a:extLst>
            </p:cNvPr>
            <p:cNvSpPr/>
            <p:nvPr/>
          </p:nvSpPr>
          <p:spPr>
            <a:xfrm>
              <a:off x="3428238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FA4A4FAA-226F-B928-CE6B-D9E477E5B761}"/>
                </a:ext>
              </a:extLst>
            </p:cNvPr>
            <p:cNvSpPr/>
            <p:nvPr/>
          </p:nvSpPr>
          <p:spPr>
            <a:xfrm>
              <a:off x="3527806" y="85421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76FDA5FD-D975-9A89-7BA1-97D784622EE2}"/>
                </a:ext>
              </a:extLst>
            </p:cNvPr>
            <p:cNvSpPr/>
            <p:nvPr/>
          </p:nvSpPr>
          <p:spPr>
            <a:xfrm>
              <a:off x="1038872" y="854215"/>
              <a:ext cx="0" cy="2465705"/>
            </a:xfrm>
            <a:custGeom>
              <a:avLst/>
              <a:gdLst/>
              <a:ahLst/>
              <a:cxnLst/>
              <a:rect l="l" t="t" r="r" b="b"/>
              <a:pathLst>
                <a:path h="2465704">
                  <a:moveTo>
                    <a:pt x="0" y="2465247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9BC91BBF-30BF-5CB9-32C3-013032ABBA1C}"/>
                </a:ext>
              </a:extLst>
            </p:cNvPr>
            <p:cNvSpPr/>
            <p:nvPr/>
          </p:nvSpPr>
          <p:spPr>
            <a:xfrm>
              <a:off x="1038872" y="316292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94821C2B-E6DC-1C34-9DAC-67E2931C30A1}"/>
                </a:ext>
              </a:extLst>
            </p:cNvPr>
            <p:cNvSpPr/>
            <p:nvPr/>
          </p:nvSpPr>
          <p:spPr>
            <a:xfrm>
              <a:off x="1038885" y="30977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861B061C-0D5F-9930-BCF1-9B46A30608A6}"/>
                </a:ext>
              </a:extLst>
            </p:cNvPr>
            <p:cNvSpPr/>
            <p:nvPr/>
          </p:nvSpPr>
          <p:spPr>
            <a:xfrm>
              <a:off x="1038885" y="303249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36E3A149-85D0-367C-FAFB-222D585351C9}"/>
                </a:ext>
              </a:extLst>
            </p:cNvPr>
            <p:cNvSpPr/>
            <p:nvPr/>
          </p:nvSpPr>
          <p:spPr>
            <a:xfrm>
              <a:off x="1038885" y="296727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7C70A57F-6E0A-7D01-691F-F61D260BE055}"/>
                </a:ext>
              </a:extLst>
            </p:cNvPr>
            <p:cNvSpPr/>
            <p:nvPr/>
          </p:nvSpPr>
          <p:spPr>
            <a:xfrm>
              <a:off x="1038872" y="290206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DCB6D0D2-EB64-A784-185B-82D04D3E4067}"/>
                </a:ext>
              </a:extLst>
            </p:cNvPr>
            <p:cNvSpPr/>
            <p:nvPr/>
          </p:nvSpPr>
          <p:spPr>
            <a:xfrm>
              <a:off x="1038885" y="283685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07E870F2-9EFE-579C-8A0A-8A239C383CA9}"/>
                </a:ext>
              </a:extLst>
            </p:cNvPr>
            <p:cNvSpPr/>
            <p:nvPr/>
          </p:nvSpPr>
          <p:spPr>
            <a:xfrm>
              <a:off x="1038885" y="277162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A8B07EFD-45CB-EC03-C63F-03EC65998C00}"/>
                </a:ext>
              </a:extLst>
            </p:cNvPr>
            <p:cNvSpPr/>
            <p:nvPr/>
          </p:nvSpPr>
          <p:spPr>
            <a:xfrm>
              <a:off x="1038885" y="27064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D3DABBFF-5FE6-0E5C-3AFC-E95FE5A0BE62}"/>
                </a:ext>
              </a:extLst>
            </p:cNvPr>
            <p:cNvSpPr/>
            <p:nvPr/>
          </p:nvSpPr>
          <p:spPr>
            <a:xfrm>
              <a:off x="1038872" y="264118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874686F0-5CD4-E2CB-DA2D-6542EB30CB13}"/>
                </a:ext>
              </a:extLst>
            </p:cNvPr>
            <p:cNvSpPr/>
            <p:nvPr/>
          </p:nvSpPr>
          <p:spPr>
            <a:xfrm>
              <a:off x="1038885" y="257597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2F4F52FA-340C-393A-9D59-2510CF16103E}"/>
                </a:ext>
              </a:extLst>
            </p:cNvPr>
            <p:cNvSpPr/>
            <p:nvPr/>
          </p:nvSpPr>
          <p:spPr>
            <a:xfrm>
              <a:off x="1038885" y="251075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D708206C-4830-B048-713D-68720F4778EF}"/>
                </a:ext>
              </a:extLst>
            </p:cNvPr>
            <p:cNvSpPr/>
            <p:nvPr/>
          </p:nvSpPr>
          <p:spPr>
            <a:xfrm>
              <a:off x="1038885" y="244553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57A23D76-CE71-8D4C-729D-F25C6A1DB99A}"/>
                </a:ext>
              </a:extLst>
            </p:cNvPr>
            <p:cNvSpPr/>
            <p:nvPr/>
          </p:nvSpPr>
          <p:spPr>
            <a:xfrm>
              <a:off x="1038872" y="238031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4A073FB8-98F1-FDF2-A13E-AB82E74A8392}"/>
                </a:ext>
              </a:extLst>
            </p:cNvPr>
            <p:cNvSpPr/>
            <p:nvPr/>
          </p:nvSpPr>
          <p:spPr>
            <a:xfrm>
              <a:off x="1038885" y="23151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2569C089-62C1-0F1E-A992-96749289B88F}"/>
                </a:ext>
              </a:extLst>
            </p:cNvPr>
            <p:cNvSpPr/>
            <p:nvPr/>
          </p:nvSpPr>
          <p:spPr>
            <a:xfrm>
              <a:off x="1038885" y="224988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986F97AB-E863-B7F0-7EB6-300CF161FEDB}"/>
                </a:ext>
              </a:extLst>
            </p:cNvPr>
            <p:cNvSpPr/>
            <p:nvPr/>
          </p:nvSpPr>
          <p:spPr>
            <a:xfrm>
              <a:off x="1038885" y="218466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>
              <a:extLst>
                <a:ext uri="{FF2B5EF4-FFF2-40B4-BE49-F238E27FC236}">
                  <a16:creationId xmlns:a16="http://schemas.microsoft.com/office/drawing/2014/main" id="{F531F2A3-6375-4C42-42F3-591B5A87AB13}"/>
                </a:ext>
              </a:extLst>
            </p:cNvPr>
            <p:cNvSpPr/>
            <p:nvPr/>
          </p:nvSpPr>
          <p:spPr>
            <a:xfrm>
              <a:off x="1038872" y="211943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>
              <a:extLst>
                <a:ext uri="{FF2B5EF4-FFF2-40B4-BE49-F238E27FC236}">
                  <a16:creationId xmlns:a16="http://schemas.microsoft.com/office/drawing/2014/main" id="{85E18671-17CF-325F-B096-FF585E81E6AD}"/>
                </a:ext>
              </a:extLst>
            </p:cNvPr>
            <p:cNvSpPr/>
            <p:nvPr/>
          </p:nvSpPr>
          <p:spPr>
            <a:xfrm>
              <a:off x="1038885" y="20542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>
              <a:extLst>
                <a:ext uri="{FF2B5EF4-FFF2-40B4-BE49-F238E27FC236}">
                  <a16:creationId xmlns:a16="http://schemas.microsoft.com/office/drawing/2014/main" id="{FF537B4F-AB1C-C8FA-70E4-517B576C6F41}"/>
                </a:ext>
              </a:extLst>
            </p:cNvPr>
            <p:cNvSpPr/>
            <p:nvPr/>
          </p:nvSpPr>
          <p:spPr>
            <a:xfrm>
              <a:off x="1038885" y="198901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>
              <a:extLst>
                <a:ext uri="{FF2B5EF4-FFF2-40B4-BE49-F238E27FC236}">
                  <a16:creationId xmlns:a16="http://schemas.microsoft.com/office/drawing/2014/main" id="{EB506B0E-9380-18D1-46E0-49600CFBCC39}"/>
                </a:ext>
              </a:extLst>
            </p:cNvPr>
            <p:cNvSpPr/>
            <p:nvPr/>
          </p:nvSpPr>
          <p:spPr>
            <a:xfrm>
              <a:off x="1038885" y="19237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>
              <a:extLst>
                <a:ext uri="{FF2B5EF4-FFF2-40B4-BE49-F238E27FC236}">
                  <a16:creationId xmlns:a16="http://schemas.microsoft.com/office/drawing/2014/main" id="{F4E63556-8132-98ED-7ACF-97F0F41448EB}"/>
                </a:ext>
              </a:extLst>
            </p:cNvPr>
            <p:cNvSpPr/>
            <p:nvPr/>
          </p:nvSpPr>
          <p:spPr>
            <a:xfrm>
              <a:off x="1038872" y="185858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>
              <a:extLst>
                <a:ext uri="{FF2B5EF4-FFF2-40B4-BE49-F238E27FC236}">
                  <a16:creationId xmlns:a16="http://schemas.microsoft.com/office/drawing/2014/main" id="{5ABFE1C6-31A9-D647-917E-DD48400EDDDB}"/>
                </a:ext>
              </a:extLst>
            </p:cNvPr>
            <p:cNvSpPr/>
            <p:nvPr/>
          </p:nvSpPr>
          <p:spPr>
            <a:xfrm>
              <a:off x="1038885" y="179336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>
              <a:extLst>
                <a:ext uri="{FF2B5EF4-FFF2-40B4-BE49-F238E27FC236}">
                  <a16:creationId xmlns:a16="http://schemas.microsoft.com/office/drawing/2014/main" id="{DBFDB1AA-E5AA-C8A2-5750-3D0C1ADFF22C}"/>
                </a:ext>
              </a:extLst>
            </p:cNvPr>
            <p:cNvSpPr/>
            <p:nvPr/>
          </p:nvSpPr>
          <p:spPr>
            <a:xfrm>
              <a:off x="1038885" y="172814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>
              <a:extLst>
                <a:ext uri="{FF2B5EF4-FFF2-40B4-BE49-F238E27FC236}">
                  <a16:creationId xmlns:a16="http://schemas.microsoft.com/office/drawing/2014/main" id="{499AA457-29B6-3091-B764-E5E0C3847D6A}"/>
                </a:ext>
              </a:extLst>
            </p:cNvPr>
            <p:cNvSpPr/>
            <p:nvPr/>
          </p:nvSpPr>
          <p:spPr>
            <a:xfrm>
              <a:off x="1038885" y="16629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>
              <a:extLst>
                <a:ext uri="{FF2B5EF4-FFF2-40B4-BE49-F238E27FC236}">
                  <a16:creationId xmlns:a16="http://schemas.microsoft.com/office/drawing/2014/main" id="{0E61D88C-6680-CE57-A158-FD0D31DCEF4B}"/>
                </a:ext>
              </a:extLst>
            </p:cNvPr>
            <p:cNvSpPr/>
            <p:nvPr/>
          </p:nvSpPr>
          <p:spPr>
            <a:xfrm>
              <a:off x="1038872" y="159771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85C249A9-1AFE-0FBE-BC39-678A61FB4481}"/>
                </a:ext>
              </a:extLst>
            </p:cNvPr>
            <p:cNvSpPr/>
            <p:nvPr/>
          </p:nvSpPr>
          <p:spPr>
            <a:xfrm>
              <a:off x="1038885" y="15324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768A7ACD-104B-53F7-FC1A-A1C49A6E5552}"/>
                </a:ext>
              </a:extLst>
            </p:cNvPr>
            <p:cNvSpPr/>
            <p:nvPr/>
          </p:nvSpPr>
          <p:spPr>
            <a:xfrm>
              <a:off x="1038885" y="146728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>
              <a:extLst>
                <a:ext uri="{FF2B5EF4-FFF2-40B4-BE49-F238E27FC236}">
                  <a16:creationId xmlns:a16="http://schemas.microsoft.com/office/drawing/2014/main" id="{F883728E-DC70-868C-00F1-11E1A92DAC03}"/>
                </a:ext>
              </a:extLst>
            </p:cNvPr>
            <p:cNvSpPr/>
            <p:nvPr/>
          </p:nvSpPr>
          <p:spPr>
            <a:xfrm>
              <a:off x="1038885" y="140206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>
              <a:extLst>
                <a:ext uri="{FF2B5EF4-FFF2-40B4-BE49-F238E27FC236}">
                  <a16:creationId xmlns:a16="http://schemas.microsoft.com/office/drawing/2014/main" id="{C9D0260E-54AE-364F-3E1A-58C36386A485}"/>
                </a:ext>
              </a:extLst>
            </p:cNvPr>
            <p:cNvSpPr/>
            <p:nvPr/>
          </p:nvSpPr>
          <p:spPr>
            <a:xfrm>
              <a:off x="1038872" y="133684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>
              <a:extLst>
                <a:ext uri="{FF2B5EF4-FFF2-40B4-BE49-F238E27FC236}">
                  <a16:creationId xmlns:a16="http://schemas.microsoft.com/office/drawing/2014/main" id="{D63755C1-AF59-C832-F404-FBF415EDF8BD}"/>
                </a:ext>
              </a:extLst>
            </p:cNvPr>
            <p:cNvSpPr/>
            <p:nvPr/>
          </p:nvSpPr>
          <p:spPr>
            <a:xfrm>
              <a:off x="1038885" y="12716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>
              <a:extLst>
                <a:ext uri="{FF2B5EF4-FFF2-40B4-BE49-F238E27FC236}">
                  <a16:creationId xmlns:a16="http://schemas.microsoft.com/office/drawing/2014/main" id="{2F069321-2D04-501B-C502-542072E8F125}"/>
                </a:ext>
              </a:extLst>
            </p:cNvPr>
            <p:cNvSpPr/>
            <p:nvPr/>
          </p:nvSpPr>
          <p:spPr>
            <a:xfrm>
              <a:off x="1038885" y="120641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>
              <a:extLst>
                <a:ext uri="{FF2B5EF4-FFF2-40B4-BE49-F238E27FC236}">
                  <a16:creationId xmlns:a16="http://schemas.microsoft.com/office/drawing/2014/main" id="{3436755E-3146-26DE-10C7-5E9ABDFA6D44}"/>
                </a:ext>
              </a:extLst>
            </p:cNvPr>
            <p:cNvSpPr/>
            <p:nvPr/>
          </p:nvSpPr>
          <p:spPr>
            <a:xfrm>
              <a:off x="1038885" y="11411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0E76E369-2E4F-3EDC-98BC-CBC191E5A40B}"/>
                </a:ext>
              </a:extLst>
            </p:cNvPr>
            <p:cNvSpPr/>
            <p:nvPr/>
          </p:nvSpPr>
          <p:spPr>
            <a:xfrm>
              <a:off x="1038872" y="107596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1C734049-EDB0-838A-5EDF-6954A8F0ACC6}"/>
                </a:ext>
              </a:extLst>
            </p:cNvPr>
            <p:cNvSpPr/>
            <p:nvPr/>
          </p:nvSpPr>
          <p:spPr>
            <a:xfrm>
              <a:off x="1038872" y="316293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>
              <a:extLst>
                <a:ext uri="{FF2B5EF4-FFF2-40B4-BE49-F238E27FC236}">
                  <a16:creationId xmlns:a16="http://schemas.microsoft.com/office/drawing/2014/main" id="{4D20127F-AC5C-83EA-D8BD-6ACBEBA60B9A}"/>
                </a:ext>
              </a:extLst>
            </p:cNvPr>
            <p:cNvSpPr/>
            <p:nvPr/>
          </p:nvSpPr>
          <p:spPr>
            <a:xfrm>
              <a:off x="1038885" y="322816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>
              <a:extLst>
                <a:ext uri="{FF2B5EF4-FFF2-40B4-BE49-F238E27FC236}">
                  <a16:creationId xmlns:a16="http://schemas.microsoft.com/office/drawing/2014/main" id="{977A36BE-4E40-70DB-CC6D-6CCF19D176C1}"/>
                </a:ext>
              </a:extLst>
            </p:cNvPr>
            <p:cNvSpPr/>
            <p:nvPr/>
          </p:nvSpPr>
          <p:spPr>
            <a:xfrm>
              <a:off x="1038885" y="329337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>
              <a:extLst>
                <a:ext uri="{FF2B5EF4-FFF2-40B4-BE49-F238E27FC236}">
                  <a16:creationId xmlns:a16="http://schemas.microsoft.com/office/drawing/2014/main" id="{EC49CCB2-7A7C-81E6-C998-AFE31C8D29ED}"/>
                </a:ext>
              </a:extLst>
            </p:cNvPr>
            <p:cNvSpPr/>
            <p:nvPr/>
          </p:nvSpPr>
          <p:spPr>
            <a:xfrm>
              <a:off x="1038872" y="107596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>
              <a:extLst>
                <a:ext uri="{FF2B5EF4-FFF2-40B4-BE49-F238E27FC236}">
                  <a16:creationId xmlns:a16="http://schemas.microsoft.com/office/drawing/2014/main" id="{7BA1D08A-C211-9571-38FC-8A95B951EFA2}"/>
                </a:ext>
              </a:extLst>
            </p:cNvPr>
            <p:cNvSpPr/>
            <p:nvPr/>
          </p:nvSpPr>
          <p:spPr>
            <a:xfrm>
              <a:off x="1038885" y="101075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>
              <a:extLst>
                <a:ext uri="{FF2B5EF4-FFF2-40B4-BE49-F238E27FC236}">
                  <a16:creationId xmlns:a16="http://schemas.microsoft.com/office/drawing/2014/main" id="{657E2480-A34C-A725-3C34-5F986206B922}"/>
                </a:ext>
              </a:extLst>
            </p:cNvPr>
            <p:cNvSpPr/>
            <p:nvPr/>
          </p:nvSpPr>
          <p:spPr>
            <a:xfrm>
              <a:off x="1038885" y="94554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>
              <a:extLst>
                <a:ext uri="{FF2B5EF4-FFF2-40B4-BE49-F238E27FC236}">
                  <a16:creationId xmlns:a16="http://schemas.microsoft.com/office/drawing/2014/main" id="{217311BE-C698-0313-76FF-29DD416802C6}"/>
                </a:ext>
              </a:extLst>
            </p:cNvPr>
            <p:cNvSpPr/>
            <p:nvPr/>
          </p:nvSpPr>
          <p:spPr>
            <a:xfrm>
              <a:off x="1038885" y="88032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>
              <a:extLst>
                <a:ext uri="{FF2B5EF4-FFF2-40B4-BE49-F238E27FC236}">
                  <a16:creationId xmlns:a16="http://schemas.microsoft.com/office/drawing/2014/main" id="{EB83D638-4766-81C2-8F7C-0FC1B79B0A0D}"/>
                </a:ext>
              </a:extLst>
            </p:cNvPr>
            <p:cNvSpPr/>
            <p:nvPr/>
          </p:nvSpPr>
          <p:spPr>
            <a:xfrm>
              <a:off x="738009" y="2600807"/>
              <a:ext cx="275590" cy="602615"/>
            </a:xfrm>
            <a:custGeom>
              <a:avLst/>
              <a:gdLst/>
              <a:ahLst/>
              <a:cxnLst/>
              <a:rect l="l" t="t" r="r" b="b"/>
              <a:pathLst>
                <a:path w="275590" h="602614">
                  <a:moveTo>
                    <a:pt x="59055" y="568325"/>
                  </a:moveTo>
                  <a:lnTo>
                    <a:pt x="0" y="568325"/>
                  </a:lnTo>
                  <a:lnTo>
                    <a:pt x="0" y="574522"/>
                  </a:lnTo>
                  <a:lnTo>
                    <a:pt x="59055" y="574522"/>
                  </a:lnTo>
                  <a:lnTo>
                    <a:pt x="59055" y="568325"/>
                  </a:lnTo>
                  <a:close/>
                </a:path>
                <a:path w="275590" h="602614">
                  <a:moveTo>
                    <a:pt x="59055" y="308444"/>
                  </a:moveTo>
                  <a:lnTo>
                    <a:pt x="0" y="308444"/>
                  </a:lnTo>
                  <a:lnTo>
                    <a:pt x="0" y="314655"/>
                  </a:lnTo>
                  <a:lnTo>
                    <a:pt x="59055" y="314655"/>
                  </a:lnTo>
                  <a:lnTo>
                    <a:pt x="59055" y="308444"/>
                  </a:lnTo>
                  <a:close/>
                </a:path>
                <a:path w="275590" h="602614">
                  <a:moveTo>
                    <a:pt x="118681" y="570471"/>
                  </a:moveTo>
                  <a:lnTo>
                    <a:pt x="110578" y="527964"/>
                  </a:lnTo>
                  <a:lnTo>
                    <a:pt x="109728" y="526643"/>
                  </a:lnTo>
                  <a:lnTo>
                    <a:pt x="108496" y="525500"/>
                  </a:lnTo>
                  <a:lnTo>
                    <a:pt x="108496" y="560997"/>
                  </a:lnTo>
                  <a:lnTo>
                    <a:pt x="108191" y="570103"/>
                  </a:lnTo>
                  <a:lnTo>
                    <a:pt x="96913" y="594017"/>
                  </a:lnTo>
                  <a:lnTo>
                    <a:pt x="87820" y="594017"/>
                  </a:lnTo>
                  <a:lnTo>
                    <a:pt x="76568" y="570471"/>
                  </a:lnTo>
                  <a:lnTo>
                    <a:pt x="76517" y="570103"/>
                  </a:lnTo>
                  <a:lnTo>
                    <a:pt x="76238" y="560997"/>
                  </a:lnTo>
                  <a:lnTo>
                    <a:pt x="76517" y="552996"/>
                  </a:lnTo>
                  <a:lnTo>
                    <a:pt x="76606" y="551459"/>
                  </a:lnTo>
                  <a:lnTo>
                    <a:pt x="77495" y="544423"/>
                  </a:lnTo>
                  <a:lnTo>
                    <a:pt x="77520" y="544258"/>
                  </a:lnTo>
                  <a:lnTo>
                    <a:pt x="79006" y="538632"/>
                  </a:lnTo>
                  <a:lnTo>
                    <a:pt x="79108" y="538226"/>
                  </a:lnTo>
                  <a:lnTo>
                    <a:pt x="81356" y="533755"/>
                  </a:lnTo>
                  <a:lnTo>
                    <a:pt x="84035" y="529932"/>
                  </a:lnTo>
                  <a:lnTo>
                    <a:pt x="87706" y="527964"/>
                  </a:lnTo>
                  <a:lnTo>
                    <a:pt x="96875" y="527964"/>
                  </a:lnTo>
                  <a:lnTo>
                    <a:pt x="100749" y="530148"/>
                  </a:lnTo>
                  <a:lnTo>
                    <a:pt x="103835" y="534517"/>
                  </a:lnTo>
                  <a:lnTo>
                    <a:pt x="105867" y="538632"/>
                  </a:lnTo>
                  <a:lnTo>
                    <a:pt x="107162" y="543775"/>
                  </a:lnTo>
                  <a:lnTo>
                    <a:pt x="107289" y="544258"/>
                  </a:lnTo>
                  <a:lnTo>
                    <a:pt x="107327" y="544423"/>
                  </a:lnTo>
                  <a:lnTo>
                    <a:pt x="108153" y="551459"/>
                  </a:lnTo>
                  <a:lnTo>
                    <a:pt x="108229" y="552996"/>
                  </a:lnTo>
                  <a:lnTo>
                    <a:pt x="108496" y="560997"/>
                  </a:lnTo>
                  <a:lnTo>
                    <a:pt x="108496" y="525500"/>
                  </a:lnTo>
                  <a:lnTo>
                    <a:pt x="107022" y="524129"/>
                  </a:lnTo>
                  <a:lnTo>
                    <a:pt x="100482" y="520649"/>
                  </a:lnTo>
                  <a:lnTo>
                    <a:pt x="96685" y="519772"/>
                  </a:lnTo>
                  <a:lnTo>
                    <a:pt x="86512" y="519772"/>
                  </a:lnTo>
                  <a:lnTo>
                    <a:pt x="66052" y="551459"/>
                  </a:lnTo>
                  <a:lnTo>
                    <a:pt x="66052" y="560997"/>
                  </a:lnTo>
                  <a:lnTo>
                    <a:pt x="78486" y="599376"/>
                  </a:lnTo>
                  <a:lnTo>
                    <a:pt x="84582" y="602170"/>
                  </a:lnTo>
                  <a:lnTo>
                    <a:pt x="98272" y="602170"/>
                  </a:lnTo>
                  <a:lnTo>
                    <a:pt x="103162" y="600583"/>
                  </a:lnTo>
                  <a:lnTo>
                    <a:pt x="110896" y="594233"/>
                  </a:lnTo>
                  <a:lnTo>
                    <a:pt x="111036" y="594017"/>
                  </a:lnTo>
                  <a:lnTo>
                    <a:pt x="113817" y="589737"/>
                  </a:lnTo>
                  <a:lnTo>
                    <a:pt x="115747" y="583920"/>
                  </a:lnTo>
                  <a:lnTo>
                    <a:pt x="117716" y="578104"/>
                  </a:lnTo>
                  <a:lnTo>
                    <a:pt x="118681" y="570471"/>
                  </a:lnTo>
                  <a:close/>
                </a:path>
                <a:path w="275590" h="602614">
                  <a:moveTo>
                    <a:pt x="118681" y="310578"/>
                  </a:moveTo>
                  <a:lnTo>
                    <a:pt x="110578" y="268084"/>
                  </a:lnTo>
                  <a:lnTo>
                    <a:pt x="109728" y="266750"/>
                  </a:lnTo>
                  <a:lnTo>
                    <a:pt x="108496" y="265607"/>
                  </a:lnTo>
                  <a:lnTo>
                    <a:pt x="108496" y="301104"/>
                  </a:lnTo>
                  <a:lnTo>
                    <a:pt x="108191" y="310210"/>
                  </a:lnTo>
                  <a:lnTo>
                    <a:pt x="96913" y="334137"/>
                  </a:lnTo>
                  <a:lnTo>
                    <a:pt x="87820" y="334137"/>
                  </a:lnTo>
                  <a:lnTo>
                    <a:pt x="76568" y="310578"/>
                  </a:lnTo>
                  <a:lnTo>
                    <a:pt x="76517" y="310210"/>
                  </a:lnTo>
                  <a:lnTo>
                    <a:pt x="76238" y="301104"/>
                  </a:lnTo>
                  <a:lnTo>
                    <a:pt x="76517" y="293116"/>
                  </a:lnTo>
                  <a:lnTo>
                    <a:pt x="76606" y="291566"/>
                  </a:lnTo>
                  <a:lnTo>
                    <a:pt x="77495" y="284530"/>
                  </a:lnTo>
                  <a:lnTo>
                    <a:pt x="77520" y="284365"/>
                  </a:lnTo>
                  <a:lnTo>
                    <a:pt x="79006" y="278752"/>
                  </a:lnTo>
                  <a:lnTo>
                    <a:pt x="79108" y="278333"/>
                  </a:lnTo>
                  <a:lnTo>
                    <a:pt x="81356" y="273862"/>
                  </a:lnTo>
                  <a:lnTo>
                    <a:pt x="84035" y="270040"/>
                  </a:lnTo>
                  <a:lnTo>
                    <a:pt x="87706" y="268084"/>
                  </a:lnTo>
                  <a:lnTo>
                    <a:pt x="96875" y="268084"/>
                  </a:lnTo>
                  <a:lnTo>
                    <a:pt x="100749" y="270268"/>
                  </a:lnTo>
                  <a:lnTo>
                    <a:pt x="103835" y="274624"/>
                  </a:lnTo>
                  <a:lnTo>
                    <a:pt x="105867" y="278752"/>
                  </a:lnTo>
                  <a:lnTo>
                    <a:pt x="107162" y="283895"/>
                  </a:lnTo>
                  <a:lnTo>
                    <a:pt x="107289" y="284365"/>
                  </a:lnTo>
                  <a:lnTo>
                    <a:pt x="107327" y="284530"/>
                  </a:lnTo>
                  <a:lnTo>
                    <a:pt x="108153" y="291566"/>
                  </a:lnTo>
                  <a:lnTo>
                    <a:pt x="108229" y="293116"/>
                  </a:lnTo>
                  <a:lnTo>
                    <a:pt x="108496" y="301104"/>
                  </a:lnTo>
                  <a:lnTo>
                    <a:pt x="108496" y="265607"/>
                  </a:lnTo>
                  <a:lnTo>
                    <a:pt x="107022" y="264236"/>
                  </a:lnTo>
                  <a:lnTo>
                    <a:pt x="100482" y="260756"/>
                  </a:lnTo>
                  <a:lnTo>
                    <a:pt x="96685" y="259892"/>
                  </a:lnTo>
                  <a:lnTo>
                    <a:pt x="86512" y="259892"/>
                  </a:lnTo>
                  <a:lnTo>
                    <a:pt x="81635" y="261467"/>
                  </a:lnTo>
                  <a:lnTo>
                    <a:pt x="73875" y="267779"/>
                  </a:lnTo>
                  <a:lnTo>
                    <a:pt x="70954" y="272249"/>
                  </a:lnTo>
                  <a:lnTo>
                    <a:pt x="69011" y="278079"/>
                  </a:lnTo>
                  <a:lnTo>
                    <a:pt x="67043" y="283895"/>
                  </a:lnTo>
                  <a:lnTo>
                    <a:pt x="66052" y="291566"/>
                  </a:lnTo>
                  <a:lnTo>
                    <a:pt x="66052" y="301104"/>
                  </a:lnTo>
                  <a:lnTo>
                    <a:pt x="78486" y="339496"/>
                  </a:lnTo>
                  <a:lnTo>
                    <a:pt x="84582" y="342277"/>
                  </a:lnTo>
                  <a:lnTo>
                    <a:pt x="98272" y="342277"/>
                  </a:lnTo>
                  <a:lnTo>
                    <a:pt x="103162" y="340702"/>
                  </a:lnTo>
                  <a:lnTo>
                    <a:pt x="110896" y="334340"/>
                  </a:lnTo>
                  <a:lnTo>
                    <a:pt x="111023" y="334137"/>
                  </a:lnTo>
                  <a:lnTo>
                    <a:pt x="113817" y="329844"/>
                  </a:lnTo>
                  <a:lnTo>
                    <a:pt x="115747" y="324027"/>
                  </a:lnTo>
                  <a:lnTo>
                    <a:pt x="117716" y="318211"/>
                  </a:lnTo>
                  <a:lnTo>
                    <a:pt x="118681" y="310578"/>
                  </a:lnTo>
                  <a:close/>
                </a:path>
                <a:path w="275590" h="602614">
                  <a:moveTo>
                    <a:pt x="145580" y="589508"/>
                  </a:moveTo>
                  <a:lnTo>
                    <a:pt x="134289" y="589508"/>
                  </a:lnTo>
                  <a:lnTo>
                    <a:pt x="134289" y="600773"/>
                  </a:lnTo>
                  <a:lnTo>
                    <a:pt x="145580" y="600773"/>
                  </a:lnTo>
                  <a:lnTo>
                    <a:pt x="145580" y="589508"/>
                  </a:lnTo>
                  <a:close/>
                </a:path>
                <a:path w="275590" h="602614">
                  <a:moveTo>
                    <a:pt x="145580" y="329615"/>
                  </a:moveTo>
                  <a:lnTo>
                    <a:pt x="134289" y="329615"/>
                  </a:lnTo>
                  <a:lnTo>
                    <a:pt x="134289" y="340893"/>
                  </a:lnTo>
                  <a:lnTo>
                    <a:pt x="145580" y="340893"/>
                  </a:lnTo>
                  <a:lnTo>
                    <a:pt x="145580" y="329615"/>
                  </a:lnTo>
                  <a:close/>
                </a:path>
                <a:path w="275590" h="602614">
                  <a:moveTo>
                    <a:pt x="212686" y="570471"/>
                  </a:moveTo>
                  <a:lnTo>
                    <a:pt x="204571" y="527964"/>
                  </a:lnTo>
                  <a:lnTo>
                    <a:pt x="203720" y="526643"/>
                  </a:lnTo>
                  <a:lnTo>
                    <a:pt x="202501" y="525500"/>
                  </a:lnTo>
                  <a:lnTo>
                    <a:pt x="202501" y="560997"/>
                  </a:lnTo>
                  <a:lnTo>
                    <a:pt x="202196" y="570103"/>
                  </a:lnTo>
                  <a:lnTo>
                    <a:pt x="190931" y="594017"/>
                  </a:lnTo>
                  <a:lnTo>
                    <a:pt x="181813" y="594017"/>
                  </a:lnTo>
                  <a:lnTo>
                    <a:pt x="170586" y="570471"/>
                  </a:lnTo>
                  <a:lnTo>
                    <a:pt x="170535" y="570103"/>
                  </a:lnTo>
                  <a:lnTo>
                    <a:pt x="170256" y="560997"/>
                  </a:lnTo>
                  <a:lnTo>
                    <a:pt x="170522" y="552996"/>
                  </a:lnTo>
                  <a:lnTo>
                    <a:pt x="170611" y="551459"/>
                  </a:lnTo>
                  <a:lnTo>
                    <a:pt x="181724" y="527964"/>
                  </a:lnTo>
                  <a:lnTo>
                    <a:pt x="190881" y="527964"/>
                  </a:lnTo>
                  <a:lnTo>
                    <a:pt x="194754" y="530148"/>
                  </a:lnTo>
                  <a:lnTo>
                    <a:pt x="197866" y="534517"/>
                  </a:lnTo>
                  <a:lnTo>
                    <a:pt x="199885" y="538632"/>
                  </a:lnTo>
                  <a:lnTo>
                    <a:pt x="201168" y="543775"/>
                  </a:lnTo>
                  <a:lnTo>
                    <a:pt x="201295" y="544258"/>
                  </a:lnTo>
                  <a:lnTo>
                    <a:pt x="201333" y="544423"/>
                  </a:lnTo>
                  <a:lnTo>
                    <a:pt x="202158" y="551459"/>
                  </a:lnTo>
                  <a:lnTo>
                    <a:pt x="202234" y="552996"/>
                  </a:lnTo>
                  <a:lnTo>
                    <a:pt x="202501" y="560997"/>
                  </a:lnTo>
                  <a:lnTo>
                    <a:pt x="202501" y="525500"/>
                  </a:lnTo>
                  <a:lnTo>
                    <a:pt x="201053" y="524129"/>
                  </a:lnTo>
                  <a:lnTo>
                    <a:pt x="194500" y="520649"/>
                  </a:lnTo>
                  <a:lnTo>
                    <a:pt x="190715" y="519772"/>
                  </a:lnTo>
                  <a:lnTo>
                    <a:pt x="180505" y="519772"/>
                  </a:lnTo>
                  <a:lnTo>
                    <a:pt x="160058" y="551459"/>
                  </a:lnTo>
                  <a:lnTo>
                    <a:pt x="160058" y="560997"/>
                  </a:lnTo>
                  <a:lnTo>
                    <a:pt x="172478" y="599376"/>
                  </a:lnTo>
                  <a:lnTo>
                    <a:pt x="178600" y="602170"/>
                  </a:lnTo>
                  <a:lnTo>
                    <a:pt x="192290" y="602170"/>
                  </a:lnTo>
                  <a:lnTo>
                    <a:pt x="197167" y="600583"/>
                  </a:lnTo>
                  <a:lnTo>
                    <a:pt x="204927" y="594233"/>
                  </a:lnTo>
                  <a:lnTo>
                    <a:pt x="205054" y="594017"/>
                  </a:lnTo>
                  <a:lnTo>
                    <a:pt x="207822" y="589737"/>
                  </a:lnTo>
                  <a:lnTo>
                    <a:pt x="211721" y="578104"/>
                  </a:lnTo>
                  <a:lnTo>
                    <a:pt x="212686" y="570471"/>
                  </a:lnTo>
                  <a:close/>
                </a:path>
                <a:path w="275590" h="602614">
                  <a:moveTo>
                    <a:pt x="212686" y="310578"/>
                  </a:moveTo>
                  <a:lnTo>
                    <a:pt x="204584" y="268084"/>
                  </a:lnTo>
                  <a:lnTo>
                    <a:pt x="203720" y="266750"/>
                  </a:lnTo>
                  <a:lnTo>
                    <a:pt x="202501" y="265607"/>
                  </a:lnTo>
                  <a:lnTo>
                    <a:pt x="202501" y="301104"/>
                  </a:lnTo>
                  <a:lnTo>
                    <a:pt x="202196" y="310210"/>
                  </a:lnTo>
                  <a:lnTo>
                    <a:pt x="190931" y="334137"/>
                  </a:lnTo>
                  <a:lnTo>
                    <a:pt x="181813" y="334137"/>
                  </a:lnTo>
                  <a:lnTo>
                    <a:pt x="170586" y="310578"/>
                  </a:lnTo>
                  <a:lnTo>
                    <a:pt x="170535" y="310210"/>
                  </a:lnTo>
                  <a:lnTo>
                    <a:pt x="170256" y="301104"/>
                  </a:lnTo>
                  <a:lnTo>
                    <a:pt x="170522" y="293116"/>
                  </a:lnTo>
                  <a:lnTo>
                    <a:pt x="170611" y="291566"/>
                  </a:lnTo>
                  <a:lnTo>
                    <a:pt x="181724" y="268084"/>
                  </a:lnTo>
                  <a:lnTo>
                    <a:pt x="190881" y="268084"/>
                  </a:lnTo>
                  <a:lnTo>
                    <a:pt x="194754" y="270268"/>
                  </a:lnTo>
                  <a:lnTo>
                    <a:pt x="197866" y="274624"/>
                  </a:lnTo>
                  <a:lnTo>
                    <a:pt x="199885" y="278752"/>
                  </a:lnTo>
                  <a:lnTo>
                    <a:pt x="201168" y="283895"/>
                  </a:lnTo>
                  <a:lnTo>
                    <a:pt x="201295" y="284365"/>
                  </a:lnTo>
                  <a:lnTo>
                    <a:pt x="201333" y="284530"/>
                  </a:lnTo>
                  <a:lnTo>
                    <a:pt x="202158" y="291566"/>
                  </a:lnTo>
                  <a:lnTo>
                    <a:pt x="202234" y="293116"/>
                  </a:lnTo>
                  <a:lnTo>
                    <a:pt x="202501" y="301104"/>
                  </a:lnTo>
                  <a:lnTo>
                    <a:pt x="202501" y="265607"/>
                  </a:lnTo>
                  <a:lnTo>
                    <a:pt x="201053" y="264236"/>
                  </a:lnTo>
                  <a:lnTo>
                    <a:pt x="194500" y="260756"/>
                  </a:lnTo>
                  <a:lnTo>
                    <a:pt x="190715" y="259892"/>
                  </a:lnTo>
                  <a:lnTo>
                    <a:pt x="180505" y="259892"/>
                  </a:lnTo>
                  <a:lnTo>
                    <a:pt x="163017" y="278079"/>
                  </a:lnTo>
                  <a:lnTo>
                    <a:pt x="161048" y="283895"/>
                  </a:lnTo>
                  <a:lnTo>
                    <a:pt x="160058" y="291566"/>
                  </a:lnTo>
                  <a:lnTo>
                    <a:pt x="160058" y="301104"/>
                  </a:lnTo>
                  <a:lnTo>
                    <a:pt x="172478" y="339496"/>
                  </a:lnTo>
                  <a:lnTo>
                    <a:pt x="178600" y="342277"/>
                  </a:lnTo>
                  <a:lnTo>
                    <a:pt x="192290" y="342277"/>
                  </a:lnTo>
                  <a:lnTo>
                    <a:pt x="197167" y="340702"/>
                  </a:lnTo>
                  <a:lnTo>
                    <a:pt x="204927" y="334340"/>
                  </a:lnTo>
                  <a:lnTo>
                    <a:pt x="205054" y="334137"/>
                  </a:lnTo>
                  <a:lnTo>
                    <a:pt x="207822" y="329844"/>
                  </a:lnTo>
                  <a:lnTo>
                    <a:pt x="211721" y="318211"/>
                  </a:lnTo>
                  <a:lnTo>
                    <a:pt x="212686" y="310578"/>
                  </a:lnTo>
                  <a:close/>
                </a:path>
                <a:path w="275590" h="602614">
                  <a:moveTo>
                    <a:pt x="274828" y="331381"/>
                  </a:moveTo>
                  <a:lnTo>
                    <a:pt x="235229" y="331381"/>
                  </a:lnTo>
                  <a:lnTo>
                    <a:pt x="236334" y="329590"/>
                  </a:lnTo>
                  <a:lnTo>
                    <a:pt x="237731" y="327799"/>
                  </a:lnTo>
                  <a:lnTo>
                    <a:pt x="241109" y="324231"/>
                  </a:lnTo>
                  <a:lnTo>
                    <a:pt x="244919" y="320840"/>
                  </a:lnTo>
                  <a:lnTo>
                    <a:pt x="250875" y="315861"/>
                  </a:lnTo>
                  <a:lnTo>
                    <a:pt x="257975" y="309841"/>
                  </a:lnTo>
                  <a:lnTo>
                    <a:pt x="274701" y="275945"/>
                  </a:lnTo>
                  <a:lnTo>
                    <a:pt x="272440" y="270611"/>
                  </a:lnTo>
                  <a:lnTo>
                    <a:pt x="269773" y="268084"/>
                  </a:lnTo>
                  <a:lnTo>
                    <a:pt x="263423" y="262026"/>
                  </a:lnTo>
                  <a:lnTo>
                    <a:pt x="257289" y="259892"/>
                  </a:lnTo>
                  <a:lnTo>
                    <a:pt x="241871" y="259892"/>
                  </a:lnTo>
                  <a:lnTo>
                    <a:pt x="235750" y="261861"/>
                  </a:lnTo>
                  <a:lnTo>
                    <a:pt x="226669" y="269836"/>
                  </a:lnTo>
                  <a:lnTo>
                    <a:pt x="224053" y="275628"/>
                  </a:lnTo>
                  <a:lnTo>
                    <a:pt x="223342" y="283222"/>
                  </a:lnTo>
                  <a:lnTo>
                    <a:pt x="233540" y="284264"/>
                  </a:lnTo>
                  <a:lnTo>
                    <a:pt x="233565" y="279209"/>
                  </a:lnTo>
                  <a:lnTo>
                    <a:pt x="235013" y="275247"/>
                  </a:lnTo>
                  <a:lnTo>
                    <a:pt x="240741" y="269519"/>
                  </a:lnTo>
                  <a:lnTo>
                    <a:pt x="244551" y="268084"/>
                  </a:lnTo>
                  <a:lnTo>
                    <a:pt x="253834" y="268084"/>
                  </a:lnTo>
                  <a:lnTo>
                    <a:pt x="257733" y="269519"/>
                  </a:lnTo>
                  <a:lnTo>
                    <a:pt x="257581" y="269519"/>
                  </a:lnTo>
                  <a:lnTo>
                    <a:pt x="263118" y="274828"/>
                  </a:lnTo>
                  <a:lnTo>
                    <a:pt x="264515" y="278142"/>
                  </a:lnTo>
                  <a:lnTo>
                    <a:pt x="264515" y="285800"/>
                  </a:lnTo>
                  <a:lnTo>
                    <a:pt x="262978" y="289775"/>
                  </a:lnTo>
                  <a:lnTo>
                    <a:pt x="256768" y="298221"/>
                  </a:lnTo>
                  <a:lnTo>
                    <a:pt x="250888" y="303885"/>
                  </a:lnTo>
                  <a:lnTo>
                    <a:pt x="236461" y="315696"/>
                  </a:lnTo>
                  <a:lnTo>
                    <a:pt x="232143" y="319760"/>
                  </a:lnTo>
                  <a:lnTo>
                    <a:pt x="226174" y="326809"/>
                  </a:lnTo>
                  <a:lnTo>
                    <a:pt x="223989" y="330390"/>
                  </a:lnTo>
                  <a:lnTo>
                    <a:pt x="221792" y="336219"/>
                  </a:lnTo>
                  <a:lnTo>
                    <a:pt x="221411" y="338518"/>
                  </a:lnTo>
                  <a:lnTo>
                    <a:pt x="221475" y="340906"/>
                  </a:lnTo>
                  <a:lnTo>
                    <a:pt x="274828" y="340906"/>
                  </a:lnTo>
                  <a:lnTo>
                    <a:pt x="274828" y="331381"/>
                  </a:lnTo>
                  <a:close/>
                </a:path>
                <a:path w="275590" h="602614">
                  <a:moveTo>
                    <a:pt x="275221" y="50685"/>
                  </a:moveTo>
                  <a:lnTo>
                    <a:pt x="268389" y="10172"/>
                  </a:lnTo>
                  <a:lnTo>
                    <a:pt x="267144" y="8191"/>
                  </a:lnTo>
                  <a:lnTo>
                    <a:pt x="266280" y="6858"/>
                  </a:lnTo>
                  <a:lnTo>
                    <a:pt x="265049" y="5715"/>
                  </a:lnTo>
                  <a:lnTo>
                    <a:pt x="265049" y="41211"/>
                  </a:lnTo>
                  <a:lnTo>
                    <a:pt x="264756" y="50330"/>
                  </a:lnTo>
                  <a:lnTo>
                    <a:pt x="253453" y="74244"/>
                  </a:lnTo>
                  <a:lnTo>
                    <a:pt x="244373" y="74244"/>
                  </a:lnTo>
                  <a:lnTo>
                    <a:pt x="233121" y="50685"/>
                  </a:lnTo>
                  <a:lnTo>
                    <a:pt x="233070" y="50330"/>
                  </a:lnTo>
                  <a:lnTo>
                    <a:pt x="232778" y="41211"/>
                  </a:lnTo>
                  <a:lnTo>
                    <a:pt x="233070" y="33235"/>
                  </a:lnTo>
                  <a:lnTo>
                    <a:pt x="233159" y="31673"/>
                  </a:lnTo>
                  <a:lnTo>
                    <a:pt x="234048" y="24638"/>
                  </a:lnTo>
                  <a:lnTo>
                    <a:pt x="234073" y="24485"/>
                  </a:lnTo>
                  <a:lnTo>
                    <a:pt x="235572" y="18859"/>
                  </a:lnTo>
                  <a:lnTo>
                    <a:pt x="235673" y="18453"/>
                  </a:lnTo>
                  <a:lnTo>
                    <a:pt x="237909" y="13982"/>
                  </a:lnTo>
                  <a:lnTo>
                    <a:pt x="240588" y="10172"/>
                  </a:lnTo>
                  <a:lnTo>
                    <a:pt x="244233" y="8191"/>
                  </a:lnTo>
                  <a:lnTo>
                    <a:pt x="253415" y="8191"/>
                  </a:lnTo>
                  <a:lnTo>
                    <a:pt x="257276" y="10375"/>
                  </a:lnTo>
                  <a:lnTo>
                    <a:pt x="260388" y="14732"/>
                  </a:lnTo>
                  <a:lnTo>
                    <a:pt x="262432" y="18859"/>
                  </a:lnTo>
                  <a:lnTo>
                    <a:pt x="263728" y="24003"/>
                  </a:lnTo>
                  <a:lnTo>
                    <a:pt x="263855" y="24485"/>
                  </a:lnTo>
                  <a:lnTo>
                    <a:pt x="263893" y="24638"/>
                  </a:lnTo>
                  <a:lnTo>
                    <a:pt x="264718" y="31673"/>
                  </a:lnTo>
                  <a:lnTo>
                    <a:pt x="264795" y="33235"/>
                  </a:lnTo>
                  <a:lnTo>
                    <a:pt x="265049" y="41211"/>
                  </a:lnTo>
                  <a:lnTo>
                    <a:pt x="265049" y="5715"/>
                  </a:lnTo>
                  <a:lnTo>
                    <a:pt x="263575" y="4343"/>
                  </a:lnTo>
                  <a:lnTo>
                    <a:pt x="257035" y="863"/>
                  </a:lnTo>
                  <a:lnTo>
                    <a:pt x="253238" y="0"/>
                  </a:lnTo>
                  <a:lnTo>
                    <a:pt x="243027" y="0"/>
                  </a:lnTo>
                  <a:lnTo>
                    <a:pt x="222605" y="31673"/>
                  </a:lnTo>
                  <a:lnTo>
                    <a:pt x="222605" y="41211"/>
                  </a:lnTo>
                  <a:lnTo>
                    <a:pt x="235038" y="79603"/>
                  </a:lnTo>
                  <a:lnTo>
                    <a:pt x="241134" y="82397"/>
                  </a:lnTo>
                  <a:lnTo>
                    <a:pt x="254812" y="82397"/>
                  </a:lnTo>
                  <a:lnTo>
                    <a:pt x="274243" y="58331"/>
                  </a:lnTo>
                  <a:lnTo>
                    <a:pt x="275221" y="50685"/>
                  </a:lnTo>
                  <a:close/>
                </a:path>
                <a:path w="275590" h="602614">
                  <a:moveTo>
                    <a:pt x="275310" y="572389"/>
                  </a:moveTo>
                  <a:lnTo>
                    <a:pt x="264414" y="572389"/>
                  </a:lnTo>
                  <a:lnTo>
                    <a:pt x="264414" y="536003"/>
                  </a:lnTo>
                  <a:lnTo>
                    <a:pt x="264414" y="520103"/>
                  </a:lnTo>
                  <a:lnTo>
                    <a:pt x="256324" y="520103"/>
                  </a:lnTo>
                  <a:lnTo>
                    <a:pt x="254495" y="522706"/>
                  </a:lnTo>
                  <a:lnTo>
                    <a:pt x="254495" y="536003"/>
                  </a:lnTo>
                  <a:lnTo>
                    <a:pt x="254495" y="572389"/>
                  </a:lnTo>
                  <a:lnTo>
                    <a:pt x="229235" y="572389"/>
                  </a:lnTo>
                  <a:lnTo>
                    <a:pt x="254495" y="536003"/>
                  </a:lnTo>
                  <a:lnTo>
                    <a:pt x="254495" y="522706"/>
                  </a:lnTo>
                  <a:lnTo>
                    <a:pt x="219481" y="572389"/>
                  </a:lnTo>
                  <a:lnTo>
                    <a:pt x="219481" y="581469"/>
                  </a:lnTo>
                  <a:lnTo>
                    <a:pt x="254495" y="581469"/>
                  </a:lnTo>
                  <a:lnTo>
                    <a:pt x="254495" y="600786"/>
                  </a:lnTo>
                  <a:lnTo>
                    <a:pt x="264414" y="600786"/>
                  </a:lnTo>
                  <a:lnTo>
                    <a:pt x="264414" y="581469"/>
                  </a:lnTo>
                  <a:lnTo>
                    <a:pt x="275310" y="581469"/>
                  </a:lnTo>
                  <a:lnTo>
                    <a:pt x="275310" y="572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>
              <a:extLst>
                <a:ext uri="{FF2B5EF4-FFF2-40B4-BE49-F238E27FC236}">
                  <a16:creationId xmlns:a16="http://schemas.microsoft.com/office/drawing/2014/main" id="{FCD8D893-EA71-AED0-2055-3752AA6719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4062" y="2337790"/>
              <a:ext cx="208775" cy="82397"/>
            </a:xfrm>
            <a:prstGeom prst="rect">
              <a:avLst/>
            </a:prstGeom>
          </p:spPr>
        </p:pic>
        <p:pic>
          <p:nvPicPr>
            <p:cNvPr id="103" name="object 103">
              <a:extLst>
                <a:ext uri="{FF2B5EF4-FFF2-40B4-BE49-F238E27FC236}">
                  <a16:creationId xmlns:a16="http://schemas.microsoft.com/office/drawing/2014/main" id="{DA9EAD4A-5DD0-5917-0A53-52BBB909C75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062" y="2077898"/>
              <a:ext cx="209257" cy="82397"/>
            </a:xfrm>
            <a:prstGeom prst="rect">
              <a:avLst/>
            </a:prstGeom>
          </p:spPr>
        </p:pic>
        <p:pic>
          <p:nvPicPr>
            <p:cNvPr id="104" name="object 104">
              <a:extLst>
                <a:ext uri="{FF2B5EF4-FFF2-40B4-BE49-F238E27FC236}">
                  <a16:creationId xmlns:a16="http://schemas.microsoft.com/office/drawing/2014/main" id="{E4D5D93B-A765-69A9-A2E7-68CD7EF0A2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062" y="1818005"/>
              <a:ext cx="209524" cy="82397"/>
            </a:xfrm>
            <a:prstGeom prst="rect">
              <a:avLst/>
            </a:prstGeom>
          </p:spPr>
        </p:pic>
        <p:pic>
          <p:nvPicPr>
            <p:cNvPr id="105" name="object 105">
              <a:extLst>
                <a:ext uri="{FF2B5EF4-FFF2-40B4-BE49-F238E27FC236}">
                  <a16:creationId xmlns:a16="http://schemas.microsoft.com/office/drawing/2014/main" id="{6E0EFFF1-7340-8018-B7D0-F4EAAC1EBC3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062" y="1554988"/>
              <a:ext cx="209740" cy="82397"/>
            </a:xfrm>
            <a:prstGeom prst="rect">
              <a:avLst/>
            </a:prstGeom>
          </p:spPr>
        </p:pic>
        <p:pic>
          <p:nvPicPr>
            <p:cNvPr id="106" name="object 106">
              <a:extLst>
                <a:ext uri="{FF2B5EF4-FFF2-40B4-BE49-F238E27FC236}">
                  <a16:creationId xmlns:a16="http://schemas.microsoft.com/office/drawing/2014/main" id="{2C243CC9-2020-42AC-7401-4F1CFD2762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469" y="1295095"/>
              <a:ext cx="131343" cy="82397"/>
            </a:xfrm>
            <a:prstGeom prst="rect">
              <a:avLst/>
            </a:prstGeom>
          </p:spPr>
        </p:pic>
        <p:pic>
          <p:nvPicPr>
            <p:cNvPr id="107" name="object 107">
              <a:extLst>
                <a:ext uri="{FF2B5EF4-FFF2-40B4-BE49-F238E27FC236}">
                  <a16:creationId xmlns:a16="http://schemas.microsoft.com/office/drawing/2014/main" id="{AEA4C9B2-C8FD-E456-4E78-F1C893B0A0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062" y="1035215"/>
              <a:ext cx="208775" cy="82397"/>
            </a:xfrm>
            <a:prstGeom prst="rect">
              <a:avLst/>
            </a:prstGeom>
          </p:spPr>
        </p:pic>
        <p:pic>
          <p:nvPicPr>
            <p:cNvPr id="108" name="object 108">
              <a:extLst>
                <a:ext uri="{FF2B5EF4-FFF2-40B4-BE49-F238E27FC236}">
                  <a16:creationId xmlns:a16="http://schemas.microsoft.com/office/drawing/2014/main" id="{B1919E97-9A7F-9E05-2879-26FF590A809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618" y="857085"/>
              <a:ext cx="125031" cy="134048"/>
            </a:xfrm>
            <a:prstGeom prst="rect">
              <a:avLst/>
            </a:prstGeom>
          </p:spPr>
        </p:pic>
        <p:sp>
          <p:nvSpPr>
            <p:cNvPr id="109" name="object 109">
              <a:extLst>
                <a:ext uri="{FF2B5EF4-FFF2-40B4-BE49-F238E27FC236}">
                  <a16:creationId xmlns:a16="http://schemas.microsoft.com/office/drawing/2014/main" id="{43943F5A-9EBB-6EC2-5ECB-B7F4359D2960}"/>
                </a:ext>
              </a:extLst>
            </p:cNvPr>
            <p:cNvSpPr/>
            <p:nvPr/>
          </p:nvSpPr>
          <p:spPr>
            <a:xfrm>
              <a:off x="3625316" y="854214"/>
              <a:ext cx="4445" cy="2465705"/>
            </a:xfrm>
            <a:custGeom>
              <a:avLst/>
              <a:gdLst/>
              <a:ahLst/>
              <a:cxnLst/>
              <a:rect l="l" t="t" r="r" b="b"/>
              <a:pathLst>
                <a:path w="4445" h="2465704">
                  <a:moveTo>
                    <a:pt x="4038" y="0"/>
                  </a:moveTo>
                  <a:lnTo>
                    <a:pt x="0" y="0"/>
                  </a:lnTo>
                  <a:lnTo>
                    <a:pt x="0" y="2465247"/>
                  </a:lnTo>
                  <a:lnTo>
                    <a:pt x="4038" y="2465247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>
              <a:extLst>
                <a:ext uri="{FF2B5EF4-FFF2-40B4-BE49-F238E27FC236}">
                  <a16:creationId xmlns:a16="http://schemas.microsoft.com/office/drawing/2014/main" id="{8B149321-42F6-CB31-9C84-F58FD518B6AF}"/>
                </a:ext>
              </a:extLst>
            </p:cNvPr>
            <p:cNvSpPr/>
            <p:nvPr/>
          </p:nvSpPr>
          <p:spPr>
            <a:xfrm>
              <a:off x="3551567" y="316292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>
              <a:extLst>
                <a:ext uri="{FF2B5EF4-FFF2-40B4-BE49-F238E27FC236}">
                  <a16:creationId xmlns:a16="http://schemas.microsoft.com/office/drawing/2014/main" id="{292EFE9D-D200-FDEB-B64D-9FD7396AB876}"/>
                </a:ext>
              </a:extLst>
            </p:cNvPr>
            <p:cNvSpPr/>
            <p:nvPr/>
          </p:nvSpPr>
          <p:spPr>
            <a:xfrm>
              <a:off x="3589451" y="30977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>
              <a:extLst>
                <a:ext uri="{FF2B5EF4-FFF2-40B4-BE49-F238E27FC236}">
                  <a16:creationId xmlns:a16="http://schemas.microsoft.com/office/drawing/2014/main" id="{3744A07A-B25B-84C9-07D3-B8C57FDD27D9}"/>
                </a:ext>
              </a:extLst>
            </p:cNvPr>
            <p:cNvSpPr/>
            <p:nvPr/>
          </p:nvSpPr>
          <p:spPr>
            <a:xfrm>
              <a:off x="3589451" y="303249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>
              <a:extLst>
                <a:ext uri="{FF2B5EF4-FFF2-40B4-BE49-F238E27FC236}">
                  <a16:creationId xmlns:a16="http://schemas.microsoft.com/office/drawing/2014/main" id="{D1ED82AC-855F-3517-85EE-279E5E6DD963}"/>
                </a:ext>
              </a:extLst>
            </p:cNvPr>
            <p:cNvSpPr/>
            <p:nvPr/>
          </p:nvSpPr>
          <p:spPr>
            <a:xfrm>
              <a:off x="3589451" y="296727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>
              <a:extLst>
                <a:ext uri="{FF2B5EF4-FFF2-40B4-BE49-F238E27FC236}">
                  <a16:creationId xmlns:a16="http://schemas.microsoft.com/office/drawing/2014/main" id="{E92B4CD3-78B3-7241-782C-0A50FE51CA32}"/>
                </a:ext>
              </a:extLst>
            </p:cNvPr>
            <p:cNvSpPr/>
            <p:nvPr/>
          </p:nvSpPr>
          <p:spPr>
            <a:xfrm>
              <a:off x="3551567" y="290206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>
              <a:extLst>
                <a:ext uri="{FF2B5EF4-FFF2-40B4-BE49-F238E27FC236}">
                  <a16:creationId xmlns:a16="http://schemas.microsoft.com/office/drawing/2014/main" id="{6A3FAA67-E3DF-F8B7-644E-864055672B72}"/>
                </a:ext>
              </a:extLst>
            </p:cNvPr>
            <p:cNvSpPr/>
            <p:nvPr/>
          </p:nvSpPr>
          <p:spPr>
            <a:xfrm>
              <a:off x="3589451" y="283684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>
              <a:extLst>
                <a:ext uri="{FF2B5EF4-FFF2-40B4-BE49-F238E27FC236}">
                  <a16:creationId xmlns:a16="http://schemas.microsoft.com/office/drawing/2014/main" id="{5D0184F1-C826-C905-C32D-868AD8ACF3A7}"/>
                </a:ext>
              </a:extLst>
            </p:cNvPr>
            <p:cNvSpPr/>
            <p:nvPr/>
          </p:nvSpPr>
          <p:spPr>
            <a:xfrm>
              <a:off x="3589451" y="277162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>
              <a:extLst>
                <a:ext uri="{FF2B5EF4-FFF2-40B4-BE49-F238E27FC236}">
                  <a16:creationId xmlns:a16="http://schemas.microsoft.com/office/drawing/2014/main" id="{CA76FCCD-F1FB-7DEF-F53F-9E7309B883E4}"/>
                </a:ext>
              </a:extLst>
            </p:cNvPr>
            <p:cNvSpPr/>
            <p:nvPr/>
          </p:nvSpPr>
          <p:spPr>
            <a:xfrm>
              <a:off x="3589451" y="27064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>
              <a:extLst>
                <a:ext uri="{FF2B5EF4-FFF2-40B4-BE49-F238E27FC236}">
                  <a16:creationId xmlns:a16="http://schemas.microsoft.com/office/drawing/2014/main" id="{F28A6FD3-D8C2-266A-A025-102F5F53514C}"/>
                </a:ext>
              </a:extLst>
            </p:cNvPr>
            <p:cNvSpPr/>
            <p:nvPr/>
          </p:nvSpPr>
          <p:spPr>
            <a:xfrm>
              <a:off x="3551567" y="264118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>
              <a:extLst>
                <a:ext uri="{FF2B5EF4-FFF2-40B4-BE49-F238E27FC236}">
                  <a16:creationId xmlns:a16="http://schemas.microsoft.com/office/drawing/2014/main" id="{052F5B76-890C-8150-D11B-7D35B7121AF5}"/>
                </a:ext>
              </a:extLst>
            </p:cNvPr>
            <p:cNvSpPr/>
            <p:nvPr/>
          </p:nvSpPr>
          <p:spPr>
            <a:xfrm>
              <a:off x="3589451" y="257597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>
              <a:extLst>
                <a:ext uri="{FF2B5EF4-FFF2-40B4-BE49-F238E27FC236}">
                  <a16:creationId xmlns:a16="http://schemas.microsoft.com/office/drawing/2014/main" id="{13B63AE0-0463-8CCD-9EFD-39CE49741BDA}"/>
                </a:ext>
              </a:extLst>
            </p:cNvPr>
            <p:cNvSpPr/>
            <p:nvPr/>
          </p:nvSpPr>
          <p:spPr>
            <a:xfrm>
              <a:off x="3589451" y="251075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>
              <a:extLst>
                <a:ext uri="{FF2B5EF4-FFF2-40B4-BE49-F238E27FC236}">
                  <a16:creationId xmlns:a16="http://schemas.microsoft.com/office/drawing/2014/main" id="{DFB1084D-A2AB-8701-5B06-565202DEEB9F}"/>
                </a:ext>
              </a:extLst>
            </p:cNvPr>
            <p:cNvSpPr/>
            <p:nvPr/>
          </p:nvSpPr>
          <p:spPr>
            <a:xfrm>
              <a:off x="3589451" y="244553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>
              <a:extLst>
                <a:ext uri="{FF2B5EF4-FFF2-40B4-BE49-F238E27FC236}">
                  <a16:creationId xmlns:a16="http://schemas.microsoft.com/office/drawing/2014/main" id="{1B9D3E06-9205-D726-C521-4A01FFD29879}"/>
                </a:ext>
              </a:extLst>
            </p:cNvPr>
            <p:cNvSpPr/>
            <p:nvPr/>
          </p:nvSpPr>
          <p:spPr>
            <a:xfrm>
              <a:off x="3551567" y="238031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>
              <a:extLst>
                <a:ext uri="{FF2B5EF4-FFF2-40B4-BE49-F238E27FC236}">
                  <a16:creationId xmlns:a16="http://schemas.microsoft.com/office/drawing/2014/main" id="{035E4D14-9E42-5015-C5B7-7BF6B4080064}"/>
                </a:ext>
              </a:extLst>
            </p:cNvPr>
            <p:cNvSpPr/>
            <p:nvPr/>
          </p:nvSpPr>
          <p:spPr>
            <a:xfrm>
              <a:off x="3589451" y="23151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>
              <a:extLst>
                <a:ext uri="{FF2B5EF4-FFF2-40B4-BE49-F238E27FC236}">
                  <a16:creationId xmlns:a16="http://schemas.microsoft.com/office/drawing/2014/main" id="{AC5C0DC7-2D9C-4566-F342-28E6E5A2ACBB}"/>
                </a:ext>
              </a:extLst>
            </p:cNvPr>
            <p:cNvSpPr/>
            <p:nvPr/>
          </p:nvSpPr>
          <p:spPr>
            <a:xfrm>
              <a:off x="3589451" y="224988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>
              <a:extLst>
                <a:ext uri="{FF2B5EF4-FFF2-40B4-BE49-F238E27FC236}">
                  <a16:creationId xmlns:a16="http://schemas.microsoft.com/office/drawing/2014/main" id="{7D22BCE8-B8BB-9EF0-4CE5-B3057489BAE5}"/>
                </a:ext>
              </a:extLst>
            </p:cNvPr>
            <p:cNvSpPr/>
            <p:nvPr/>
          </p:nvSpPr>
          <p:spPr>
            <a:xfrm>
              <a:off x="3589451" y="218466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>
              <a:extLst>
                <a:ext uri="{FF2B5EF4-FFF2-40B4-BE49-F238E27FC236}">
                  <a16:creationId xmlns:a16="http://schemas.microsoft.com/office/drawing/2014/main" id="{1B91F903-45BD-C00E-D1C5-D02FFA64E4A0}"/>
                </a:ext>
              </a:extLst>
            </p:cNvPr>
            <p:cNvSpPr/>
            <p:nvPr/>
          </p:nvSpPr>
          <p:spPr>
            <a:xfrm>
              <a:off x="3551567" y="211943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>
              <a:extLst>
                <a:ext uri="{FF2B5EF4-FFF2-40B4-BE49-F238E27FC236}">
                  <a16:creationId xmlns:a16="http://schemas.microsoft.com/office/drawing/2014/main" id="{95EFF615-C191-2710-DCA8-ED4EE2D17822}"/>
                </a:ext>
              </a:extLst>
            </p:cNvPr>
            <p:cNvSpPr/>
            <p:nvPr/>
          </p:nvSpPr>
          <p:spPr>
            <a:xfrm>
              <a:off x="3589451" y="20542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>
              <a:extLst>
                <a:ext uri="{FF2B5EF4-FFF2-40B4-BE49-F238E27FC236}">
                  <a16:creationId xmlns:a16="http://schemas.microsoft.com/office/drawing/2014/main" id="{C94B63E1-6160-276C-1734-798ACF7055DD}"/>
                </a:ext>
              </a:extLst>
            </p:cNvPr>
            <p:cNvSpPr/>
            <p:nvPr/>
          </p:nvSpPr>
          <p:spPr>
            <a:xfrm>
              <a:off x="3589451" y="198901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>
              <a:extLst>
                <a:ext uri="{FF2B5EF4-FFF2-40B4-BE49-F238E27FC236}">
                  <a16:creationId xmlns:a16="http://schemas.microsoft.com/office/drawing/2014/main" id="{E2024DFB-85C6-68B9-2A6C-1A0DAAF0715F}"/>
                </a:ext>
              </a:extLst>
            </p:cNvPr>
            <p:cNvSpPr/>
            <p:nvPr/>
          </p:nvSpPr>
          <p:spPr>
            <a:xfrm>
              <a:off x="3589451" y="19237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>
              <a:extLst>
                <a:ext uri="{FF2B5EF4-FFF2-40B4-BE49-F238E27FC236}">
                  <a16:creationId xmlns:a16="http://schemas.microsoft.com/office/drawing/2014/main" id="{C8BDB120-9D1A-6F40-A6A2-525A5F5BA4C1}"/>
                </a:ext>
              </a:extLst>
            </p:cNvPr>
            <p:cNvSpPr/>
            <p:nvPr/>
          </p:nvSpPr>
          <p:spPr>
            <a:xfrm>
              <a:off x="3551567" y="1073950"/>
              <a:ext cx="76200" cy="786765"/>
            </a:xfrm>
            <a:custGeom>
              <a:avLst/>
              <a:gdLst/>
              <a:ahLst/>
              <a:cxnLst/>
              <a:rect l="l" t="t" r="r" b="b"/>
              <a:pathLst>
                <a:path w="76200" h="786764">
                  <a:moveTo>
                    <a:pt x="75768" y="782612"/>
                  </a:moveTo>
                  <a:lnTo>
                    <a:pt x="0" y="782612"/>
                  </a:lnTo>
                  <a:lnTo>
                    <a:pt x="0" y="786625"/>
                  </a:lnTo>
                  <a:lnTo>
                    <a:pt x="75768" y="786625"/>
                  </a:lnTo>
                  <a:lnTo>
                    <a:pt x="75768" y="782612"/>
                  </a:lnTo>
                  <a:close/>
                </a:path>
                <a:path w="76200" h="786764">
                  <a:moveTo>
                    <a:pt x="75768" y="717397"/>
                  </a:moveTo>
                  <a:lnTo>
                    <a:pt x="37884" y="717397"/>
                  </a:lnTo>
                  <a:lnTo>
                    <a:pt x="37884" y="721410"/>
                  </a:lnTo>
                  <a:lnTo>
                    <a:pt x="75768" y="721410"/>
                  </a:lnTo>
                  <a:lnTo>
                    <a:pt x="75768" y="717397"/>
                  </a:lnTo>
                  <a:close/>
                </a:path>
                <a:path w="76200" h="786764">
                  <a:moveTo>
                    <a:pt x="75768" y="652170"/>
                  </a:moveTo>
                  <a:lnTo>
                    <a:pt x="37884" y="652170"/>
                  </a:lnTo>
                  <a:lnTo>
                    <a:pt x="37884" y="656183"/>
                  </a:lnTo>
                  <a:lnTo>
                    <a:pt x="75768" y="656183"/>
                  </a:lnTo>
                  <a:lnTo>
                    <a:pt x="75768" y="652170"/>
                  </a:lnTo>
                  <a:close/>
                </a:path>
                <a:path w="76200" h="786764">
                  <a:moveTo>
                    <a:pt x="75768" y="586968"/>
                  </a:moveTo>
                  <a:lnTo>
                    <a:pt x="37884" y="586968"/>
                  </a:lnTo>
                  <a:lnTo>
                    <a:pt x="37884" y="590994"/>
                  </a:lnTo>
                  <a:lnTo>
                    <a:pt x="75768" y="590994"/>
                  </a:lnTo>
                  <a:lnTo>
                    <a:pt x="75768" y="586968"/>
                  </a:lnTo>
                  <a:close/>
                </a:path>
                <a:path w="76200" h="786764">
                  <a:moveTo>
                    <a:pt x="75768" y="521728"/>
                  </a:moveTo>
                  <a:lnTo>
                    <a:pt x="0" y="521728"/>
                  </a:lnTo>
                  <a:lnTo>
                    <a:pt x="0" y="525741"/>
                  </a:lnTo>
                  <a:lnTo>
                    <a:pt x="75768" y="525741"/>
                  </a:lnTo>
                  <a:lnTo>
                    <a:pt x="75768" y="521728"/>
                  </a:lnTo>
                  <a:close/>
                </a:path>
                <a:path w="76200" h="786764">
                  <a:moveTo>
                    <a:pt x="75768" y="456539"/>
                  </a:moveTo>
                  <a:lnTo>
                    <a:pt x="37884" y="456539"/>
                  </a:lnTo>
                  <a:lnTo>
                    <a:pt x="37884" y="460552"/>
                  </a:lnTo>
                  <a:lnTo>
                    <a:pt x="75768" y="460552"/>
                  </a:lnTo>
                  <a:lnTo>
                    <a:pt x="75768" y="456539"/>
                  </a:lnTo>
                  <a:close/>
                </a:path>
                <a:path w="76200" h="786764">
                  <a:moveTo>
                    <a:pt x="75768" y="391299"/>
                  </a:moveTo>
                  <a:lnTo>
                    <a:pt x="37884" y="391299"/>
                  </a:lnTo>
                  <a:lnTo>
                    <a:pt x="37884" y="395312"/>
                  </a:lnTo>
                  <a:lnTo>
                    <a:pt x="75768" y="395312"/>
                  </a:lnTo>
                  <a:lnTo>
                    <a:pt x="75768" y="391299"/>
                  </a:lnTo>
                  <a:close/>
                </a:path>
                <a:path w="76200" h="786764">
                  <a:moveTo>
                    <a:pt x="75768" y="326097"/>
                  </a:moveTo>
                  <a:lnTo>
                    <a:pt x="37884" y="326097"/>
                  </a:lnTo>
                  <a:lnTo>
                    <a:pt x="37884" y="330123"/>
                  </a:lnTo>
                  <a:lnTo>
                    <a:pt x="75768" y="330123"/>
                  </a:lnTo>
                  <a:lnTo>
                    <a:pt x="75768" y="326097"/>
                  </a:lnTo>
                  <a:close/>
                </a:path>
                <a:path w="76200" h="786764">
                  <a:moveTo>
                    <a:pt x="75768" y="260858"/>
                  </a:moveTo>
                  <a:lnTo>
                    <a:pt x="0" y="260858"/>
                  </a:lnTo>
                  <a:lnTo>
                    <a:pt x="0" y="264871"/>
                  </a:lnTo>
                  <a:lnTo>
                    <a:pt x="75768" y="264871"/>
                  </a:lnTo>
                  <a:lnTo>
                    <a:pt x="75768" y="260858"/>
                  </a:lnTo>
                  <a:close/>
                </a:path>
                <a:path w="76200" h="786764">
                  <a:moveTo>
                    <a:pt x="75768" y="195656"/>
                  </a:moveTo>
                  <a:lnTo>
                    <a:pt x="37884" y="195656"/>
                  </a:lnTo>
                  <a:lnTo>
                    <a:pt x="37884" y="199682"/>
                  </a:lnTo>
                  <a:lnTo>
                    <a:pt x="75768" y="199682"/>
                  </a:lnTo>
                  <a:lnTo>
                    <a:pt x="75768" y="195656"/>
                  </a:lnTo>
                  <a:close/>
                </a:path>
                <a:path w="76200" h="786764">
                  <a:moveTo>
                    <a:pt x="75768" y="130441"/>
                  </a:moveTo>
                  <a:lnTo>
                    <a:pt x="37884" y="130441"/>
                  </a:lnTo>
                  <a:lnTo>
                    <a:pt x="37884" y="134454"/>
                  </a:lnTo>
                  <a:lnTo>
                    <a:pt x="75768" y="134454"/>
                  </a:lnTo>
                  <a:lnTo>
                    <a:pt x="75768" y="130441"/>
                  </a:lnTo>
                  <a:close/>
                </a:path>
                <a:path w="76200" h="786764">
                  <a:moveTo>
                    <a:pt x="75768" y="65227"/>
                  </a:moveTo>
                  <a:lnTo>
                    <a:pt x="37884" y="65227"/>
                  </a:lnTo>
                  <a:lnTo>
                    <a:pt x="37884" y="69240"/>
                  </a:lnTo>
                  <a:lnTo>
                    <a:pt x="75768" y="69240"/>
                  </a:lnTo>
                  <a:lnTo>
                    <a:pt x="75768" y="65227"/>
                  </a:lnTo>
                  <a:close/>
                </a:path>
                <a:path w="76200" h="786764">
                  <a:moveTo>
                    <a:pt x="75768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75768" y="4025"/>
                  </a:lnTo>
                  <a:lnTo>
                    <a:pt x="75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>
              <a:extLst>
                <a:ext uri="{FF2B5EF4-FFF2-40B4-BE49-F238E27FC236}">
                  <a16:creationId xmlns:a16="http://schemas.microsoft.com/office/drawing/2014/main" id="{F792C13A-2AE2-7E1F-FA32-BF6A01BABC24}"/>
                </a:ext>
              </a:extLst>
            </p:cNvPr>
            <p:cNvSpPr/>
            <p:nvPr/>
          </p:nvSpPr>
          <p:spPr>
            <a:xfrm>
              <a:off x="3551567" y="316292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>
              <a:extLst>
                <a:ext uri="{FF2B5EF4-FFF2-40B4-BE49-F238E27FC236}">
                  <a16:creationId xmlns:a16="http://schemas.microsoft.com/office/drawing/2014/main" id="{2D4E0DC1-339B-EED9-55BD-E3C744C75A0E}"/>
                </a:ext>
              </a:extLst>
            </p:cNvPr>
            <p:cNvSpPr/>
            <p:nvPr/>
          </p:nvSpPr>
          <p:spPr>
            <a:xfrm>
              <a:off x="3589451" y="322814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>
              <a:extLst>
                <a:ext uri="{FF2B5EF4-FFF2-40B4-BE49-F238E27FC236}">
                  <a16:creationId xmlns:a16="http://schemas.microsoft.com/office/drawing/2014/main" id="{674B518E-589E-A10F-6C3E-DF8E922FF531}"/>
                </a:ext>
              </a:extLst>
            </p:cNvPr>
            <p:cNvSpPr/>
            <p:nvPr/>
          </p:nvSpPr>
          <p:spPr>
            <a:xfrm>
              <a:off x="3589451" y="3293364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>
              <a:extLst>
                <a:ext uri="{FF2B5EF4-FFF2-40B4-BE49-F238E27FC236}">
                  <a16:creationId xmlns:a16="http://schemas.microsoft.com/office/drawing/2014/main" id="{FE7A87B8-26A7-5D70-097E-A195F69A351C}"/>
                </a:ext>
              </a:extLst>
            </p:cNvPr>
            <p:cNvSpPr/>
            <p:nvPr/>
          </p:nvSpPr>
          <p:spPr>
            <a:xfrm>
              <a:off x="3551567" y="878293"/>
              <a:ext cx="76200" cy="200025"/>
            </a:xfrm>
            <a:custGeom>
              <a:avLst/>
              <a:gdLst/>
              <a:ahLst/>
              <a:cxnLst/>
              <a:rect l="l" t="t" r="r" b="b"/>
              <a:pathLst>
                <a:path w="76200" h="200025">
                  <a:moveTo>
                    <a:pt x="75768" y="195656"/>
                  </a:moveTo>
                  <a:lnTo>
                    <a:pt x="0" y="195656"/>
                  </a:lnTo>
                  <a:lnTo>
                    <a:pt x="0" y="199682"/>
                  </a:lnTo>
                  <a:lnTo>
                    <a:pt x="75768" y="199682"/>
                  </a:lnTo>
                  <a:lnTo>
                    <a:pt x="75768" y="195656"/>
                  </a:lnTo>
                  <a:close/>
                </a:path>
                <a:path w="76200" h="200025">
                  <a:moveTo>
                    <a:pt x="75768" y="130441"/>
                  </a:moveTo>
                  <a:lnTo>
                    <a:pt x="37884" y="130441"/>
                  </a:lnTo>
                  <a:lnTo>
                    <a:pt x="37884" y="134454"/>
                  </a:lnTo>
                  <a:lnTo>
                    <a:pt x="75768" y="134454"/>
                  </a:lnTo>
                  <a:lnTo>
                    <a:pt x="75768" y="130441"/>
                  </a:lnTo>
                  <a:close/>
                </a:path>
                <a:path w="76200" h="200025">
                  <a:moveTo>
                    <a:pt x="75768" y="65227"/>
                  </a:moveTo>
                  <a:lnTo>
                    <a:pt x="37884" y="65227"/>
                  </a:lnTo>
                  <a:lnTo>
                    <a:pt x="37884" y="69240"/>
                  </a:lnTo>
                  <a:lnTo>
                    <a:pt x="75768" y="69240"/>
                  </a:lnTo>
                  <a:lnTo>
                    <a:pt x="75768" y="65227"/>
                  </a:lnTo>
                  <a:close/>
                </a:path>
                <a:path w="76200" h="200025">
                  <a:moveTo>
                    <a:pt x="75768" y="0"/>
                  </a:moveTo>
                  <a:lnTo>
                    <a:pt x="37884" y="0"/>
                  </a:lnTo>
                  <a:lnTo>
                    <a:pt x="37884" y="4013"/>
                  </a:lnTo>
                  <a:lnTo>
                    <a:pt x="75768" y="4013"/>
                  </a:lnTo>
                  <a:lnTo>
                    <a:pt x="75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>
              <a:extLst>
                <a:ext uri="{FF2B5EF4-FFF2-40B4-BE49-F238E27FC236}">
                  <a16:creationId xmlns:a16="http://schemas.microsoft.com/office/drawing/2014/main" id="{E32014E9-9563-D942-E5F3-03BE006E6244}"/>
                </a:ext>
              </a:extLst>
            </p:cNvPr>
            <p:cNvSpPr/>
            <p:nvPr/>
          </p:nvSpPr>
          <p:spPr>
            <a:xfrm>
              <a:off x="1235951" y="2370759"/>
              <a:ext cx="1099185" cy="284480"/>
            </a:xfrm>
            <a:custGeom>
              <a:avLst/>
              <a:gdLst/>
              <a:ahLst/>
              <a:cxnLst/>
              <a:rect l="l" t="t" r="r" b="b"/>
              <a:pathLst>
                <a:path w="1099185" h="284480">
                  <a:moveTo>
                    <a:pt x="700913" y="134493"/>
                  </a:moveTo>
                  <a:lnTo>
                    <a:pt x="696887" y="134493"/>
                  </a:lnTo>
                  <a:lnTo>
                    <a:pt x="696887" y="138303"/>
                  </a:lnTo>
                  <a:lnTo>
                    <a:pt x="696887" y="167513"/>
                  </a:lnTo>
                  <a:lnTo>
                    <a:pt x="601370" y="167513"/>
                  </a:lnTo>
                  <a:lnTo>
                    <a:pt x="601370" y="161188"/>
                  </a:lnTo>
                  <a:lnTo>
                    <a:pt x="601370" y="157378"/>
                  </a:lnTo>
                  <a:lnTo>
                    <a:pt x="601357" y="138303"/>
                  </a:lnTo>
                  <a:lnTo>
                    <a:pt x="696887" y="138303"/>
                  </a:lnTo>
                  <a:lnTo>
                    <a:pt x="696887" y="134493"/>
                  </a:lnTo>
                  <a:lnTo>
                    <a:pt x="597344" y="134493"/>
                  </a:lnTo>
                  <a:lnTo>
                    <a:pt x="597344" y="172593"/>
                  </a:lnTo>
                  <a:lnTo>
                    <a:pt x="597344" y="187858"/>
                  </a:lnTo>
                  <a:lnTo>
                    <a:pt x="501815" y="187858"/>
                  </a:lnTo>
                  <a:lnTo>
                    <a:pt x="501815" y="183896"/>
                  </a:lnTo>
                  <a:lnTo>
                    <a:pt x="501815" y="180086"/>
                  </a:lnTo>
                  <a:lnTo>
                    <a:pt x="501815" y="161188"/>
                  </a:lnTo>
                  <a:lnTo>
                    <a:pt x="597331" y="161188"/>
                  </a:lnTo>
                  <a:lnTo>
                    <a:pt x="597331" y="167513"/>
                  </a:lnTo>
                  <a:lnTo>
                    <a:pt x="597331" y="170053"/>
                  </a:lnTo>
                  <a:lnTo>
                    <a:pt x="597331" y="172593"/>
                  </a:lnTo>
                  <a:lnTo>
                    <a:pt x="597344" y="134493"/>
                  </a:lnTo>
                  <a:lnTo>
                    <a:pt x="597331" y="138303"/>
                  </a:lnTo>
                  <a:lnTo>
                    <a:pt x="597331" y="157378"/>
                  </a:lnTo>
                  <a:lnTo>
                    <a:pt x="497776" y="157378"/>
                  </a:lnTo>
                  <a:lnTo>
                    <a:pt x="497776" y="161188"/>
                  </a:lnTo>
                  <a:lnTo>
                    <a:pt x="497776" y="180086"/>
                  </a:lnTo>
                  <a:lnTo>
                    <a:pt x="497776" y="208026"/>
                  </a:lnTo>
                  <a:lnTo>
                    <a:pt x="402259" y="208026"/>
                  </a:lnTo>
                  <a:lnTo>
                    <a:pt x="402259" y="208546"/>
                  </a:lnTo>
                  <a:lnTo>
                    <a:pt x="400253" y="208546"/>
                  </a:lnTo>
                  <a:lnTo>
                    <a:pt x="400253" y="208026"/>
                  </a:lnTo>
                  <a:lnTo>
                    <a:pt x="402259" y="208026"/>
                  </a:lnTo>
                  <a:lnTo>
                    <a:pt x="402259" y="183896"/>
                  </a:lnTo>
                  <a:lnTo>
                    <a:pt x="497776" y="183896"/>
                  </a:lnTo>
                  <a:lnTo>
                    <a:pt x="497776" y="180086"/>
                  </a:lnTo>
                  <a:lnTo>
                    <a:pt x="398233" y="180086"/>
                  </a:lnTo>
                  <a:lnTo>
                    <a:pt x="398233" y="183896"/>
                  </a:lnTo>
                  <a:lnTo>
                    <a:pt x="398233" y="208026"/>
                  </a:lnTo>
                  <a:lnTo>
                    <a:pt x="398233" y="210566"/>
                  </a:lnTo>
                  <a:lnTo>
                    <a:pt x="398233" y="210908"/>
                  </a:lnTo>
                  <a:lnTo>
                    <a:pt x="398233" y="214718"/>
                  </a:lnTo>
                  <a:lnTo>
                    <a:pt x="398233" y="236308"/>
                  </a:lnTo>
                  <a:lnTo>
                    <a:pt x="302704" y="236308"/>
                  </a:lnTo>
                  <a:lnTo>
                    <a:pt x="302704" y="229844"/>
                  </a:lnTo>
                  <a:lnTo>
                    <a:pt x="302704" y="226034"/>
                  </a:lnTo>
                  <a:lnTo>
                    <a:pt x="302704" y="214718"/>
                  </a:lnTo>
                  <a:lnTo>
                    <a:pt x="398233" y="214718"/>
                  </a:lnTo>
                  <a:lnTo>
                    <a:pt x="398233" y="210908"/>
                  </a:lnTo>
                  <a:lnTo>
                    <a:pt x="298678" y="210908"/>
                  </a:lnTo>
                  <a:lnTo>
                    <a:pt x="298678" y="214718"/>
                  </a:lnTo>
                  <a:lnTo>
                    <a:pt x="298678" y="226034"/>
                  </a:lnTo>
                  <a:lnTo>
                    <a:pt x="298678" y="247624"/>
                  </a:lnTo>
                  <a:lnTo>
                    <a:pt x="203161" y="247624"/>
                  </a:lnTo>
                  <a:lnTo>
                    <a:pt x="203161" y="244030"/>
                  </a:lnTo>
                  <a:lnTo>
                    <a:pt x="203161" y="240220"/>
                  </a:lnTo>
                  <a:lnTo>
                    <a:pt x="203149" y="229844"/>
                  </a:lnTo>
                  <a:lnTo>
                    <a:pt x="298678" y="229844"/>
                  </a:lnTo>
                  <a:lnTo>
                    <a:pt x="298678" y="226034"/>
                  </a:lnTo>
                  <a:lnTo>
                    <a:pt x="199110" y="226034"/>
                  </a:lnTo>
                  <a:lnTo>
                    <a:pt x="199110" y="229844"/>
                  </a:lnTo>
                  <a:lnTo>
                    <a:pt x="199110" y="240220"/>
                  </a:lnTo>
                  <a:lnTo>
                    <a:pt x="199110" y="261810"/>
                  </a:lnTo>
                  <a:lnTo>
                    <a:pt x="103606" y="261810"/>
                  </a:lnTo>
                  <a:lnTo>
                    <a:pt x="103606" y="262331"/>
                  </a:lnTo>
                  <a:lnTo>
                    <a:pt x="103593" y="261810"/>
                  </a:lnTo>
                  <a:lnTo>
                    <a:pt x="103606" y="244030"/>
                  </a:lnTo>
                  <a:lnTo>
                    <a:pt x="199110" y="244030"/>
                  </a:lnTo>
                  <a:lnTo>
                    <a:pt x="199110" y="240220"/>
                  </a:lnTo>
                  <a:lnTo>
                    <a:pt x="99568" y="240220"/>
                  </a:lnTo>
                  <a:lnTo>
                    <a:pt x="99568" y="244030"/>
                  </a:lnTo>
                  <a:lnTo>
                    <a:pt x="99568" y="258914"/>
                  </a:lnTo>
                  <a:lnTo>
                    <a:pt x="99555" y="262724"/>
                  </a:lnTo>
                  <a:lnTo>
                    <a:pt x="99555" y="279234"/>
                  </a:lnTo>
                  <a:lnTo>
                    <a:pt x="4025" y="279234"/>
                  </a:lnTo>
                  <a:lnTo>
                    <a:pt x="4025" y="279755"/>
                  </a:lnTo>
                  <a:lnTo>
                    <a:pt x="2019" y="279755"/>
                  </a:lnTo>
                  <a:lnTo>
                    <a:pt x="2019" y="279234"/>
                  </a:lnTo>
                  <a:lnTo>
                    <a:pt x="4025" y="279234"/>
                  </a:lnTo>
                  <a:lnTo>
                    <a:pt x="4025" y="262724"/>
                  </a:lnTo>
                  <a:lnTo>
                    <a:pt x="99555" y="262724"/>
                  </a:lnTo>
                  <a:lnTo>
                    <a:pt x="99555" y="258914"/>
                  </a:lnTo>
                  <a:lnTo>
                    <a:pt x="0" y="258914"/>
                  </a:lnTo>
                  <a:lnTo>
                    <a:pt x="0" y="262724"/>
                  </a:lnTo>
                  <a:lnTo>
                    <a:pt x="0" y="279234"/>
                  </a:lnTo>
                  <a:lnTo>
                    <a:pt x="0" y="281774"/>
                  </a:lnTo>
                  <a:lnTo>
                    <a:pt x="0" y="284314"/>
                  </a:lnTo>
                  <a:lnTo>
                    <a:pt x="103593" y="284314"/>
                  </a:lnTo>
                  <a:lnTo>
                    <a:pt x="103593" y="281774"/>
                  </a:lnTo>
                  <a:lnTo>
                    <a:pt x="103593" y="279234"/>
                  </a:lnTo>
                  <a:lnTo>
                    <a:pt x="103593" y="266890"/>
                  </a:lnTo>
                  <a:lnTo>
                    <a:pt x="203161" y="266890"/>
                  </a:lnTo>
                  <a:lnTo>
                    <a:pt x="203161" y="264350"/>
                  </a:lnTo>
                  <a:lnTo>
                    <a:pt x="203161" y="261810"/>
                  </a:lnTo>
                  <a:lnTo>
                    <a:pt x="203161" y="252704"/>
                  </a:lnTo>
                  <a:lnTo>
                    <a:pt x="302704" y="252704"/>
                  </a:lnTo>
                  <a:lnTo>
                    <a:pt x="302704" y="250164"/>
                  </a:lnTo>
                  <a:lnTo>
                    <a:pt x="302704" y="247624"/>
                  </a:lnTo>
                  <a:lnTo>
                    <a:pt x="302704" y="241388"/>
                  </a:lnTo>
                  <a:lnTo>
                    <a:pt x="402272" y="241388"/>
                  </a:lnTo>
                  <a:lnTo>
                    <a:pt x="402272" y="238848"/>
                  </a:lnTo>
                  <a:lnTo>
                    <a:pt x="402272" y="236308"/>
                  </a:lnTo>
                  <a:lnTo>
                    <a:pt x="402272" y="214718"/>
                  </a:lnTo>
                  <a:lnTo>
                    <a:pt x="402272" y="213106"/>
                  </a:lnTo>
                  <a:lnTo>
                    <a:pt x="501815" y="213106"/>
                  </a:lnTo>
                  <a:lnTo>
                    <a:pt x="501815" y="210566"/>
                  </a:lnTo>
                  <a:lnTo>
                    <a:pt x="501815" y="208026"/>
                  </a:lnTo>
                  <a:lnTo>
                    <a:pt x="501815" y="192938"/>
                  </a:lnTo>
                  <a:lnTo>
                    <a:pt x="601370" y="192938"/>
                  </a:lnTo>
                  <a:lnTo>
                    <a:pt x="601370" y="190398"/>
                  </a:lnTo>
                  <a:lnTo>
                    <a:pt x="601370" y="187858"/>
                  </a:lnTo>
                  <a:lnTo>
                    <a:pt x="601370" y="172593"/>
                  </a:lnTo>
                  <a:lnTo>
                    <a:pt x="700913" y="172593"/>
                  </a:lnTo>
                  <a:lnTo>
                    <a:pt x="700913" y="170053"/>
                  </a:lnTo>
                  <a:lnTo>
                    <a:pt x="700913" y="167513"/>
                  </a:lnTo>
                  <a:lnTo>
                    <a:pt x="700913" y="138303"/>
                  </a:lnTo>
                  <a:lnTo>
                    <a:pt x="700913" y="134493"/>
                  </a:lnTo>
                  <a:close/>
                </a:path>
                <a:path w="1099185" h="284480">
                  <a:moveTo>
                    <a:pt x="1099159" y="13690"/>
                  </a:moveTo>
                  <a:lnTo>
                    <a:pt x="999604" y="13690"/>
                  </a:lnTo>
                  <a:lnTo>
                    <a:pt x="999604" y="3810"/>
                  </a:lnTo>
                  <a:lnTo>
                    <a:pt x="999604" y="0"/>
                  </a:lnTo>
                  <a:lnTo>
                    <a:pt x="995553" y="0"/>
                  </a:lnTo>
                  <a:lnTo>
                    <a:pt x="995553" y="3810"/>
                  </a:lnTo>
                  <a:lnTo>
                    <a:pt x="995553" y="48260"/>
                  </a:lnTo>
                  <a:lnTo>
                    <a:pt x="900036" y="48260"/>
                  </a:lnTo>
                  <a:lnTo>
                    <a:pt x="900036" y="48780"/>
                  </a:lnTo>
                  <a:lnTo>
                    <a:pt x="898017" y="48780"/>
                  </a:lnTo>
                  <a:lnTo>
                    <a:pt x="898017" y="48260"/>
                  </a:lnTo>
                  <a:lnTo>
                    <a:pt x="900036" y="48260"/>
                  </a:lnTo>
                  <a:lnTo>
                    <a:pt x="900036" y="3810"/>
                  </a:lnTo>
                  <a:lnTo>
                    <a:pt x="995553" y="3810"/>
                  </a:lnTo>
                  <a:lnTo>
                    <a:pt x="995553" y="0"/>
                  </a:lnTo>
                  <a:lnTo>
                    <a:pt x="895997" y="0"/>
                  </a:lnTo>
                  <a:lnTo>
                    <a:pt x="895997" y="3810"/>
                  </a:lnTo>
                  <a:lnTo>
                    <a:pt x="895997" y="48260"/>
                  </a:lnTo>
                  <a:lnTo>
                    <a:pt x="895997" y="50800"/>
                  </a:lnTo>
                  <a:lnTo>
                    <a:pt x="895997" y="51866"/>
                  </a:lnTo>
                  <a:lnTo>
                    <a:pt x="895997" y="55676"/>
                  </a:lnTo>
                  <a:lnTo>
                    <a:pt x="895997" y="92506"/>
                  </a:lnTo>
                  <a:lnTo>
                    <a:pt x="800493" y="92506"/>
                  </a:lnTo>
                  <a:lnTo>
                    <a:pt x="800493" y="81991"/>
                  </a:lnTo>
                  <a:lnTo>
                    <a:pt x="800493" y="78181"/>
                  </a:lnTo>
                  <a:lnTo>
                    <a:pt x="800481" y="55676"/>
                  </a:lnTo>
                  <a:lnTo>
                    <a:pt x="895997" y="55676"/>
                  </a:lnTo>
                  <a:lnTo>
                    <a:pt x="895997" y="51866"/>
                  </a:lnTo>
                  <a:lnTo>
                    <a:pt x="796442" y="51866"/>
                  </a:lnTo>
                  <a:lnTo>
                    <a:pt x="796442" y="97586"/>
                  </a:lnTo>
                  <a:lnTo>
                    <a:pt x="796442" y="113741"/>
                  </a:lnTo>
                  <a:lnTo>
                    <a:pt x="700925" y="113741"/>
                  </a:lnTo>
                  <a:lnTo>
                    <a:pt x="700925" y="114274"/>
                  </a:lnTo>
                  <a:lnTo>
                    <a:pt x="698919" y="114274"/>
                  </a:lnTo>
                  <a:lnTo>
                    <a:pt x="698919" y="113741"/>
                  </a:lnTo>
                  <a:lnTo>
                    <a:pt x="700925" y="113741"/>
                  </a:lnTo>
                  <a:lnTo>
                    <a:pt x="700925" y="81991"/>
                  </a:lnTo>
                  <a:lnTo>
                    <a:pt x="796429" y="81991"/>
                  </a:lnTo>
                  <a:lnTo>
                    <a:pt x="796429" y="92506"/>
                  </a:lnTo>
                  <a:lnTo>
                    <a:pt x="796429" y="95046"/>
                  </a:lnTo>
                  <a:lnTo>
                    <a:pt x="796429" y="97586"/>
                  </a:lnTo>
                  <a:lnTo>
                    <a:pt x="796442" y="51866"/>
                  </a:lnTo>
                  <a:lnTo>
                    <a:pt x="796429" y="55676"/>
                  </a:lnTo>
                  <a:lnTo>
                    <a:pt x="796429" y="78181"/>
                  </a:lnTo>
                  <a:lnTo>
                    <a:pt x="696899" y="78181"/>
                  </a:lnTo>
                  <a:lnTo>
                    <a:pt x="696899" y="81991"/>
                  </a:lnTo>
                  <a:lnTo>
                    <a:pt x="696899" y="113741"/>
                  </a:lnTo>
                  <a:lnTo>
                    <a:pt x="696899" y="116281"/>
                  </a:lnTo>
                  <a:lnTo>
                    <a:pt x="696899" y="118821"/>
                  </a:lnTo>
                  <a:lnTo>
                    <a:pt x="800493" y="118821"/>
                  </a:lnTo>
                  <a:lnTo>
                    <a:pt x="800493" y="116281"/>
                  </a:lnTo>
                  <a:lnTo>
                    <a:pt x="800493" y="113741"/>
                  </a:lnTo>
                  <a:lnTo>
                    <a:pt x="800493" y="97586"/>
                  </a:lnTo>
                  <a:lnTo>
                    <a:pt x="900036" y="97586"/>
                  </a:lnTo>
                  <a:lnTo>
                    <a:pt x="900036" y="95046"/>
                  </a:lnTo>
                  <a:lnTo>
                    <a:pt x="900036" y="92506"/>
                  </a:lnTo>
                  <a:lnTo>
                    <a:pt x="900036" y="55676"/>
                  </a:lnTo>
                  <a:lnTo>
                    <a:pt x="900036" y="53340"/>
                  </a:lnTo>
                  <a:lnTo>
                    <a:pt x="999604" y="53340"/>
                  </a:lnTo>
                  <a:lnTo>
                    <a:pt x="999604" y="50800"/>
                  </a:lnTo>
                  <a:lnTo>
                    <a:pt x="999604" y="48260"/>
                  </a:lnTo>
                  <a:lnTo>
                    <a:pt x="999604" y="16230"/>
                  </a:lnTo>
                  <a:lnTo>
                    <a:pt x="1099159" y="16230"/>
                  </a:lnTo>
                  <a:lnTo>
                    <a:pt x="1099159" y="13690"/>
                  </a:lnTo>
                  <a:close/>
                </a:path>
              </a:pathLst>
            </a:custGeom>
            <a:solidFill>
              <a:srgbClr val="42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>
              <a:extLst>
                <a:ext uri="{FF2B5EF4-FFF2-40B4-BE49-F238E27FC236}">
                  <a16:creationId xmlns:a16="http://schemas.microsoft.com/office/drawing/2014/main" id="{BAD9E28A-580E-21EF-4D03-B15E9F82EBF4}"/>
                </a:ext>
              </a:extLst>
            </p:cNvPr>
            <p:cNvSpPr/>
            <p:nvPr/>
          </p:nvSpPr>
          <p:spPr>
            <a:xfrm>
              <a:off x="2231517" y="2005952"/>
              <a:ext cx="800735" cy="424815"/>
            </a:xfrm>
            <a:custGeom>
              <a:avLst/>
              <a:gdLst/>
              <a:ahLst/>
              <a:cxnLst/>
              <a:rect l="l" t="t" r="r" b="b"/>
              <a:pathLst>
                <a:path w="800735" h="424814">
                  <a:moveTo>
                    <a:pt x="58051" y="364401"/>
                  </a:moveTo>
                  <a:lnTo>
                    <a:pt x="53809" y="364401"/>
                  </a:lnTo>
                  <a:lnTo>
                    <a:pt x="53809" y="362229"/>
                  </a:lnTo>
                  <a:lnTo>
                    <a:pt x="49784" y="362229"/>
                  </a:lnTo>
                  <a:lnTo>
                    <a:pt x="49784" y="364401"/>
                  </a:lnTo>
                  <a:lnTo>
                    <a:pt x="45542" y="364401"/>
                  </a:lnTo>
                  <a:lnTo>
                    <a:pt x="45542" y="368439"/>
                  </a:lnTo>
                  <a:lnTo>
                    <a:pt x="58051" y="368439"/>
                  </a:lnTo>
                  <a:lnTo>
                    <a:pt x="58051" y="364401"/>
                  </a:lnTo>
                  <a:close/>
                </a:path>
                <a:path w="800735" h="424814">
                  <a:moveTo>
                    <a:pt x="58051" y="331000"/>
                  </a:moveTo>
                  <a:lnTo>
                    <a:pt x="45542" y="331000"/>
                  </a:lnTo>
                  <a:lnTo>
                    <a:pt x="45542" y="335038"/>
                  </a:lnTo>
                  <a:lnTo>
                    <a:pt x="49784" y="335038"/>
                  </a:lnTo>
                  <a:lnTo>
                    <a:pt x="49784" y="337185"/>
                  </a:lnTo>
                  <a:lnTo>
                    <a:pt x="53809" y="337185"/>
                  </a:lnTo>
                  <a:lnTo>
                    <a:pt x="53809" y="335038"/>
                  </a:lnTo>
                  <a:lnTo>
                    <a:pt x="58051" y="335038"/>
                  </a:lnTo>
                  <a:lnTo>
                    <a:pt x="58051" y="331000"/>
                  </a:lnTo>
                  <a:close/>
                </a:path>
                <a:path w="800735" h="424814">
                  <a:moveTo>
                    <a:pt x="157619" y="328218"/>
                  </a:moveTo>
                  <a:lnTo>
                    <a:pt x="153352" y="328218"/>
                  </a:lnTo>
                  <a:lnTo>
                    <a:pt x="153352" y="319709"/>
                  </a:lnTo>
                  <a:lnTo>
                    <a:pt x="149352" y="319709"/>
                  </a:lnTo>
                  <a:lnTo>
                    <a:pt x="149352" y="328218"/>
                  </a:lnTo>
                  <a:lnTo>
                    <a:pt x="145084" y="328218"/>
                  </a:lnTo>
                  <a:lnTo>
                    <a:pt x="145084" y="332232"/>
                  </a:lnTo>
                  <a:lnTo>
                    <a:pt x="157619" y="332232"/>
                  </a:lnTo>
                  <a:lnTo>
                    <a:pt x="157619" y="328218"/>
                  </a:lnTo>
                  <a:close/>
                </a:path>
                <a:path w="800735" h="424814">
                  <a:moveTo>
                    <a:pt x="157619" y="282105"/>
                  </a:moveTo>
                  <a:lnTo>
                    <a:pt x="145084" y="282105"/>
                  </a:lnTo>
                  <a:lnTo>
                    <a:pt x="145084" y="286118"/>
                  </a:lnTo>
                  <a:lnTo>
                    <a:pt x="149352" y="286118"/>
                  </a:lnTo>
                  <a:lnTo>
                    <a:pt x="149352" y="294652"/>
                  </a:lnTo>
                  <a:lnTo>
                    <a:pt x="153352" y="294652"/>
                  </a:lnTo>
                  <a:lnTo>
                    <a:pt x="153352" y="286118"/>
                  </a:lnTo>
                  <a:lnTo>
                    <a:pt x="157619" y="286118"/>
                  </a:lnTo>
                  <a:lnTo>
                    <a:pt x="157619" y="282105"/>
                  </a:lnTo>
                  <a:close/>
                </a:path>
                <a:path w="800735" h="424814">
                  <a:moveTo>
                    <a:pt x="257162" y="367842"/>
                  </a:moveTo>
                  <a:lnTo>
                    <a:pt x="252907" y="367842"/>
                  </a:lnTo>
                  <a:lnTo>
                    <a:pt x="252907" y="350189"/>
                  </a:lnTo>
                  <a:lnTo>
                    <a:pt x="248907" y="350189"/>
                  </a:lnTo>
                  <a:lnTo>
                    <a:pt x="248907" y="367842"/>
                  </a:lnTo>
                  <a:lnTo>
                    <a:pt x="244640" y="367842"/>
                  </a:lnTo>
                  <a:lnTo>
                    <a:pt x="244640" y="371856"/>
                  </a:lnTo>
                  <a:lnTo>
                    <a:pt x="257162" y="371856"/>
                  </a:lnTo>
                  <a:lnTo>
                    <a:pt x="257162" y="367842"/>
                  </a:lnTo>
                  <a:close/>
                </a:path>
                <a:path w="800735" h="424814">
                  <a:moveTo>
                    <a:pt x="257162" y="303479"/>
                  </a:moveTo>
                  <a:lnTo>
                    <a:pt x="244640" y="303479"/>
                  </a:lnTo>
                  <a:lnTo>
                    <a:pt x="244640" y="307492"/>
                  </a:lnTo>
                  <a:lnTo>
                    <a:pt x="248907" y="307492"/>
                  </a:lnTo>
                  <a:lnTo>
                    <a:pt x="248907" y="325145"/>
                  </a:lnTo>
                  <a:lnTo>
                    <a:pt x="252907" y="325145"/>
                  </a:lnTo>
                  <a:lnTo>
                    <a:pt x="252907" y="307492"/>
                  </a:lnTo>
                  <a:lnTo>
                    <a:pt x="257162" y="307492"/>
                  </a:lnTo>
                  <a:lnTo>
                    <a:pt x="257162" y="303479"/>
                  </a:lnTo>
                  <a:close/>
                </a:path>
                <a:path w="800735" h="424814">
                  <a:moveTo>
                    <a:pt x="352475" y="366090"/>
                  </a:moveTo>
                  <a:lnTo>
                    <a:pt x="348449" y="366090"/>
                  </a:lnTo>
                  <a:lnTo>
                    <a:pt x="348449" y="398437"/>
                  </a:lnTo>
                  <a:lnTo>
                    <a:pt x="352475" y="398437"/>
                  </a:lnTo>
                  <a:lnTo>
                    <a:pt x="352475" y="366090"/>
                  </a:lnTo>
                  <a:close/>
                </a:path>
                <a:path w="800735" h="424814">
                  <a:moveTo>
                    <a:pt x="356743" y="306666"/>
                  </a:moveTo>
                  <a:lnTo>
                    <a:pt x="344208" y="306666"/>
                  </a:lnTo>
                  <a:lnTo>
                    <a:pt x="344208" y="310692"/>
                  </a:lnTo>
                  <a:lnTo>
                    <a:pt x="348449" y="310692"/>
                  </a:lnTo>
                  <a:lnTo>
                    <a:pt x="348449" y="341020"/>
                  </a:lnTo>
                  <a:lnTo>
                    <a:pt x="352475" y="341020"/>
                  </a:lnTo>
                  <a:lnTo>
                    <a:pt x="352475" y="310692"/>
                  </a:lnTo>
                  <a:lnTo>
                    <a:pt x="356743" y="310692"/>
                  </a:lnTo>
                  <a:lnTo>
                    <a:pt x="356743" y="306666"/>
                  </a:lnTo>
                  <a:close/>
                </a:path>
                <a:path w="800735" h="424814">
                  <a:moveTo>
                    <a:pt x="800481" y="0"/>
                  </a:moveTo>
                  <a:lnTo>
                    <a:pt x="796455" y="0"/>
                  </a:lnTo>
                  <a:lnTo>
                    <a:pt x="796455" y="3810"/>
                  </a:lnTo>
                  <a:lnTo>
                    <a:pt x="796455" y="375920"/>
                  </a:lnTo>
                  <a:lnTo>
                    <a:pt x="700938" y="375920"/>
                  </a:lnTo>
                  <a:lnTo>
                    <a:pt x="700938" y="376428"/>
                  </a:lnTo>
                  <a:lnTo>
                    <a:pt x="698906" y="376428"/>
                  </a:lnTo>
                  <a:lnTo>
                    <a:pt x="698906" y="375920"/>
                  </a:lnTo>
                  <a:lnTo>
                    <a:pt x="700938" y="375920"/>
                  </a:lnTo>
                  <a:lnTo>
                    <a:pt x="700938" y="352653"/>
                  </a:lnTo>
                  <a:lnTo>
                    <a:pt x="700938" y="3810"/>
                  </a:lnTo>
                  <a:lnTo>
                    <a:pt x="796455" y="3810"/>
                  </a:lnTo>
                  <a:lnTo>
                    <a:pt x="796455" y="0"/>
                  </a:lnTo>
                  <a:lnTo>
                    <a:pt x="696899" y="0"/>
                  </a:lnTo>
                  <a:lnTo>
                    <a:pt x="696899" y="3810"/>
                  </a:lnTo>
                  <a:lnTo>
                    <a:pt x="696899" y="21183"/>
                  </a:lnTo>
                  <a:lnTo>
                    <a:pt x="696899" y="24993"/>
                  </a:lnTo>
                  <a:lnTo>
                    <a:pt x="696899" y="347573"/>
                  </a:lnTo>
                  <a:lnTo>
                    <a:pt x="601383" y="347573"/>
                  </a:lnTo>
                  <a:lnTo>
                    <a:pt x="601383" y="348107"/>
                  </a:lnTo>
                  <a:lnTo>
                    <a:pt x="599363" y="348107"/>
                  </a:lnTo>
                  <a:lnTo>
                    <a:pt x="599363" y="347573"/>
                  </a:lnTo>
                  <a:lnTo>
                    <a:pt x="601383" y="347573"/>
                  </a:lnTo>
                  <a:lnTo>
                    <a:pt x="601383" y="24993"/>
                  </a:lnTo>
                  <a:lnTo>
                    <a:pt x="696899" y="24993"/>
                  </a:lnTo>
                  <a:lnTo>
                    <a:pt x="696899" y="21183"/>
                  </a:lnTo>
                  <a:lnTo>
                    <a:pt x="597331" y="21183"/>
                  </a:lnTo>
                  <a:lnTo>
                    <a:pt x="597331" y="24993"/>
                  </a:lnTo>
                  <a:lnTo>
                    <a:pt x="597331" y="56032"/>
                  </a:lnTo>
                  <a:lnTo>
                    <a:pt x="597331" y="61112"/>
                  </a:lnTo>
                  <a:lnTo>
                    <a:pt x="597331" y="308762"/>
                  </a:lnTo>
                  <a:lnTo>
                    <a:pt x="501840" y="308762"/>
                  </a:lnTo>
                  <a:lnTo>
                    <a:pt x="501840" y="169900"/>
                  </a:lnTo>
                  <a:lnTo>
                    <a:pt x="501840" y="166090"/>
                  </a:lnTo>
                  <a:lnTo>
                    <a:pt x="501815" y="61112"/>
                  </a:lnTo>
                  <a:lnTo>
                    <a:pt x="597331" y="61112"/>
                  </a:lnTo>
                  <a:lnTo>
                    <a:pt x="597331" y="56032"/>
                  </a:lnTo>
                  <a:lnTo>
                    <a:pt x="497789" y="56032"/>
                  </a:lnTo>
                  <a:lnTo>
                    <a:pt x="497789" y="313842"/>
                  </a:lnTo>
                  <a:lnTo>
                    <a:pt x="497789" y="348970"/>
                  </a:lnTo>
                  <a:lnTo>
                    <a:pt x="402272" y="348970"/>
                  </a:lnTo>
                  <a:lnTo>
                    <a:pt x="402272" y="349491"/>
                  </a:lnTo>
                  <a:lnTo>
                    <a:pt x="402259" y="348970"/>
                  </a:lnTo>
                  <a:lnTo>
                    <a:pt x="402272" y="169900"/>
                  </a:lnTo>
                  <a:lnTo>
                    <a:pt x="497776" y="169900"/>
                  </a:lnTo>
                  <a:lnTo>
                    <a:pt x="497776" y="308762"/>
                  </a:lnTo>
                  <a:lnTo>
                    <a:pt x="497776" y="311302"/>
                  </a:lnTo>
                  <a:lnTo>
                    <a:pt x="497776" y="313842"/>
                  </a:lnTo>
                  <a:lnTo>
                    <a:pt x="497789" y="56032"/>
                  </a:lnTo>
                  <a:lnTo>
                    <a:pt x="497776" y="61112"/>
                  </a:lnTo>
                  <a:lnTo>
                    <a:pt x="497776" y="166090"/>
                  </a:lnTo>
                  <a:lnTo>
                    <a:pt x="398246" y="166090"/>
                  </a:lnTo>
                  <a:lnTo>
                    <a:pt x="398246" y="169900"/>
                  </a:lnTo>
                  <a:lnTo>
                    <a:pt x="398246" y="282486"/>
                  </a:lnTo>
                  <a:lnTo>
                    <a:pt x="398233" y="287566"/>
                  </a:lnTo>
                  <a:lnTo>
                    <a:pt x="398233" y="419646"/>
                  </a:lnTo>
                  <a:lnTo>
                    <a:pt x="302704" y="419646"/>
                  </a:lnTo>
                  <a:lnTo>
                    <a:pt x="302704" y="420166"/>
                  </a:lnTo>
                  <a:lnTo>
                    <a:pt x="300685" y="420166"/>
                  </a:lnTo>
                  <a:lnTo>
                    <a:pt x="300685" y="419646"/>
                  </a:lnTo>
                  <a:lnTo>
                    <a:pt x="302704" y="419646"/>
                  </a:lnTo>
                  <a:lnTo>
                    <a:pt x="302704" y="391121"/>
                  </a:lnTo>
                  <a:lnTo>
                    <a:pt x="302704" y="388581"/>
                  </a:lnTo>
                  <a:lnTo>
                    <a:pt x="302704" y="386041"/>
                  </a:lnTo>
                  <a:lnTo>
                    <a:pt x="302704" y="288251"/>
                  </a:lnTo>
                  <a:lnTo>
                    <a:pt x="302704" y="287566"/>
                  </a:lnTo>
                  <a:lnTo>
                    <a:pt x="398233" y="287566"/>
                  </a:lnTo>
                  <a:lnTo>
                    <a:pt x="398233" y="282486"/>
                  </a:lnTo>
                  <a:lnTo>
                    <a:pt x="298665" y="282486"/>
                  </a:lnTo>
                  <a:lnTo>
                    <a:pt x="298665" y="284441"/>
                  </a:lnTo>
                  <a:lnTo>
                    <a:pt x="298665" y="288251"/>
                  </a:lnTo>
                  <a:lnTo>
                    <a:pt x="298665" y="386041"/>
                  </a:lnTo>
                  <a:lnTo>
                    <a:pt x="203136" y="386041"/>
                  </a:lnTo>
                  <a:lnTo>
                    <a:pt x="203136" y="386562"/>
                  </a:lnTo>
                  <a:lnTo>
                    <a:pt x="201117" y="386562"/>
                  </a:lnTo>
                  <a:lnTo>
                    <a:pt x="201117" y="386041"/>
                  </a:lnTo>
                  <a:lnTo>
                    <a:pt x="203136" y="386041"/>
                  </a:lnTo>
                  <a:lnTo>
                    <a:pt x="203136" y="347510"/>
                  </a:lnTo>
                  <a:lnTo>
                    <a:pt x="203136" y="344970"/>
                  </a:lnTo>
                  <a:lnTo>
                    <a:pt x="203136" y="342430"/>
                  </a:lnTo>
                  <a:lnTo>
                    <a:pt x="203136" y="288251"/>
                  </a:lnTo>
                  <a:lnTo>
                    <a:pt x="298665" y="288251"/>
                  </a:lnTo>
                  <a:lnTo>
                    <a:pt x="298665" y="284441"/>
                  </a:lnTo>
                  <a:lnTo>
                    <a:pt x="203136" y="284441"/>
                  </a:lnTo>
                  <a:lnTo>
                    <a:pt x="203136" y="271310"/>
                  </a:lnTo>
                  <a:lnTo>
                    <a:pt x="203136" y="267500"/>
                  </a:lnTo>
                  <a:lnTo>
                    <a:pt x="199110" y="267500"/>
                  </a:lnTo>
                  <a:lnTo>
                    <a:pt x="199110" y="271310"/>
                  </a:lnTo>
                  <a:lnTo>
                    <a:pt x="199110" y="284441"/>
                  </a:lnTo>
                  <a:lnTo>
                    <a:pt x="199110" y="288251"/>
                  </a:lnTo>
                  <a:lnTo>
                    <a:pt x="199110" y="342430"/>
                  </a:lnTo>
                  <a:lnTo>
                    <a:pt x="103593" y="342430"/>
                  </a:lnTo>
                  <a:lnTo>
                    <a:pt x="103593" y="322618"/>
                  </a:lnTo>
                  <a:lnTo>
                    <a:pt x="103593" y="318808"/>
                  </a:lnTo>
                  <a:lnTo>
                    <a:pt x="103581" y="271310"/>
                  </a:lnTo>
                  <a:lnTo>
                    <a:pt x="199110" y="271310"/>
                  </a:lnTo>
                  <a:lnTo>
                    <a:pt x="199110" y="267500"/>
                  </a:lnTo>
                  <a:lnTo>
                    <a:pt x="99568" y="267500"/>
                  </a:lnTo>
                  <a:lnTo>
                    <a:pt x="99568" y="347510"/>
                  </a:lnTo>
                  <a:lnTo>
                    <a:pt x="99568" y="375958"/>
                  </a:lnTo>
                  <a:lnTo>
                    <a:pt x="4051" y="375958"/>
                  </a:lnTo>
                  <a:lnTo>
                    <a:pt x="4051" y="376478"/>
                  </a:lnTo>
                  <a:lnTo>
                    <a:pt x="2019" y="376478"/>
                  </a:lnTo>
                  <a:lnTo>
                    <a:pt x="2019" y="375958"/>
                  </a:lnTo>
                  <a:lnTo>
                    <a:pt x="4051" y="375958"/>
                  </a:lnTo>
                  <a:lnTo>
                    <a:pt x="4051" y="322618"/>
                  </a:lnTo>
                  <a:lnTo>
                    <a:pt x="99555" y="322618"/>
                  </a:lnTo>
                  <a:lnTo>
                    <a:pt x="99555" y="342430"/>
                  </a:lnTo>
                  <a:lnTo>
                    <a:pt x="99555" y="344970"/>
                  </a:lnTo>
                  <a:lnTo>
                    <a:pt x="99555" y="347510"/>
                  </a:lnTo>
                  <a:lnTo>
                    <a:pt x="99568" y="267500"/>
                  </a:lnTo>
                  <a:lnTo>
                    <a:pt x="99555" y="271310"/>
                  </a:lnTo>
                  <a:lnTo>
                    <a:pt x="99555" y="318808"/>
                  </a:lnTo>
                  <a:lnTo>
                    <a:pt x="0" y="318808"/>
                  </a:lnTo>
                  <a:lnTo>
                    <a:pt x="0" y="322618"/>
                  </a:lnTo>
                  <a:lnTo>
                    <a:pt x="0" y="375958"/>
                  </a:lnTo>
                  <a:lnTo>
                    <a:pt x="0" y="378498"/>
                  </a:lnTo>
                  <a:lnTo>
                    <a:pt x="0" y="381038"/>
                  </a:lnTo>
                  <a:lnTo>
                    <a:pt x="103593" y="381038"/>
                  </a:lnTo>
                  <a:lnTo>
                    <a:pt x="103593" y="378498"/>
                  </a:lnTo>
                  <a:lnTo>
                    <a:pt x="103593" y="375958"/>
                  </a:lnTo>
                  <a:lnTo>
                    <a:pt x="103593" y="347510"/>
                  </a:lnTo>
                  <a:lnTo>
                    <a:pt x="199110" y="347510"/>
                  </a:lnTo>
                  <a:lnTo>
                    <a:pt x="199110" y="386041"/>
                  </a:lnTo>
                  <a:lnTo>
                    <a:pt x="199110" y="388581"/>
                  </a:lnTo>
                  <a:lnTo>
                    <a:pt x="199110" y="391121"/>
                  </a:lnTo>
                  <a:lnTo>
                    <a:pt x="298665" y="391121"/>
                  </a:lnTo>
                  <a:lnTo>
                    <a:pt x="298665" y="419646"/>
                  </a:lnTo>
                  <a:lnTo>
                    <a:pt x="298665" y="422186"/>
                  </a:lnTo>
                  <a:lnTo>
                    <a:pt x="298665" y="424726"/>
                  </a:lnTo>
                  <a:lnTo>
                    <a:pt x="402259" y="424726"/>
                  </a:lnTo>
                  <a:lnTo>
                    <a:pt x="402259" y="422186"/>
                  </a:lnTo>
                  <a:lnTo>
                    <a:pt x="402259" y="419646"/>
                  </a:lnTo>
                  <a:lnTo>
                    <a:pt x="402259" y="354050"/>
                  </a:lnTo>
                  <a:lnTo>
                    <a:pt x="501840" y="354050"/>
                  </a:lnTo>
                  <a:lnTo>
                    <a:pt x="501840" y="351510"/>
                  </a:lnTo>
                  <a:lnTo>
                    <a:pt x="501840" y="348970"/>
                  </a:lnTo>
                  <a:lnTo>
                    <a:pt x="501840" y="313842"/>
                  </a:lnTo>
                  <a:lnTo>
                    <a:pt x="597331" y="313842"/>
                  </a:lnTo>
                  <a:lnTo>
                    <a:pt x="597331" y="347573"/>
                  </a:lnTo>
                  <a:lnTo>
                    <a:pt x="597331" y="350113"/>
                  </a:lnTo>
                  <a:lnTo>
                    <a:pt x="597331" y="352653"/>
                  </a:lnTo>
                  <a:lnTo>
                    <a:pt x="696899" y="352653"/>
                  </a:lnTo>
                  <a:lnTo>
                    <a:pt x="696899" y="375920"/>
                  </a:lnTo>
                  <a:lnTo>
                    <a:pt x="696899" y="378460"/>
                  </a:lnTo>
                  <a:lnTo>
                    <a:pt x="696899" y="381000"/>
                  </a:lnTo>
                  <a:lnTo>
                    <a:pt x="800481" y="381000"/>
                  </a:lnTo>
                  <a:lnTo>
                    <a:pt x="800481" y="378460"/>
                  </a:lnTo>
                  <a:lnTo>
                    <a:pt x="800481" y="375920"/>
                  </a:lnTo>
                  <a:lnTo>
                    <a:pt x="800481" y="3810"/>
                  </a:lnTo>
                  <a:lnTo>
                    <a:pt x="800481" y="0"/>
                  </a:lnTo>
                  <a:close/>
                </a:path>
              </a:pathLst>
            </a:custGeom>
            <a:solidFill>
              <a:srgbClr val="42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>
              <a:extLst>
                <a:ext uri="{FF2B5EF4-FFF2-40B4-BE49-F238E27FC236}">
                  <a16:creationId xmlns:a16="http://schemas.microsoft.com/office/drawing/2014/main" id="{375E6B31-3A62-4066-ABA2-6F24C055EABF}"/>
                </a:ext>
              </a:extLst>
            </p:cNvPr>
            <p:cNvSpPr/>
            <p:nvPr/>
          </p:nvSpPr>
          <p:spPr>
            <a:xfrm>
              <a:off x="2575725" y="2071776"/>
              <a:ext cx="311785" cy="334645"/>
            </a:xfrm>
            <a:custGeom>
              <a:avLst/>
              <a:gdLst/>
              <a:ahLst/>
              <a:cxnLst/>
              <a:rect l="l" t="t" r="r" b="b"/>
              <a:pathLst>
                <a:path w="311785" h="334644">
                  <a:moveTo>
                    <a:pt x="12534" y="330593"/>
                  </a:moveTo>
                  <a:lnTo>
                    <a:pt x="8267" y="330593"/>
                  </a:lnTo>
                  <a:lnTo>
                    <a:pt x="8267" y="300266"/>
                  </a:lnTo>
                  <a:lnTo>
                    <a:pt x="4241" y="300266"/>
                  </a:lnTo>
                  <a:lnTo>
                    <a:pt x="4241" y="330593"/>
                  </a:lnTo>
                  <a:lnTo>
                    <a:pt x="0" y="330593"/>
                  </a:lnTo>
                  <a:lnTo>
                    <a:pt x="0" y="334606"/>
                  </a:lnTo>
                  <a:lnTo>
                    <a:pt x="12534" y="334606"/>
                  </a:lnTo>
                  <a:lnTo>
                    <a:pt x="12534" y="330593"/>
                  </a:lnTo>
                  <a:close/>
                </a:path>
                <a:path w="311785" h="334644">
                  <a:moveTo>
                    <a:pt x="112077" y="254304"/>
                  </a:moveTo>
                  <a:lnTo>
                    <a:pt x="107835" y="254304"/>
                  </a:lnTo>
                  <a:lnTo>
                    <a:pt x="107835" y="206273"/>
                  </a:lnTo>
                  <a:lnTo>
                    <a:pt x="103822" y="206273"/>
                  </a:lnTo>
                  <a:lnTo>
                    <a:pt x="103822" y="254304"/>
                  </a:lnTo>
                  <a:lnTo>
                    <a:pt x="99542" y="254304"/>
                  </a:lnTo>
                  <a:lnTo>
                    <a:pt x="99542" y="258305"/>
                  </a:lnTo>
                  <a:lnTo>
                    <a:pt x="112077" y="258305"/>
                  </a:lnTo>
                  <a:lnTo>
                    <a:pt x="112077" y="254304"/>
                  </a:lnTo>
                  <a:close/>
                </a:path>
                <a:path w="311785" h="334644">
                  <a:moveTo>
                    <a:pt x="112077" y="129184"/>
                  </a:moveTo>
                  <a:lnTo>
                    <a:pt x="99542" y="129184"/>
                  </a:lnTo>
                  <a:lnTo>
                    <a:pt x="99542" y="133210"/>
                  </a:lnTo>
                  <a:lnTo>
                    <a:pt x="103822" y="133210"/>
                  </a:lnTo>
                  <a:lnTo>
                    <a:pt x="103822" y="181216"/>
                  </a:lnTo>
                  <a:lnTo>
                    <a:pt x="107835" y="181216"/>
                  </a:lnTo>
                  <a:lnTo>
                    <a:pt x="107835" y="133210"/>
                  </a:lnTo>
                  <a:lnTo>
                    <a:pt x="112077" y="133210"/>
                  </a:lnTo>
                  <a:lnTo>
                    <a:pt x="112077" y="129184"/>
                  </a:lnTo>
                  <a:close/>
                </a:path>
                <a:path w="311785" h="334644">
                  <a:moveTo>
                    <a:pt x="211620" y="203631"/>
                  </a:moveTo>
                  <a:lnTo>
                    <a:pt x="207391" y="203631"/>
                  </a:lnTo>
                  <a:lnTo>
                    <a:pt x="207391" y="131622"/>
                  </a:lnTo>
                  <a:lnTo>
                    <a:pt x="203365" y="131622"/>
                  </a:lnTo>
                  <a:lnTo>
                    <a:pt x="203365" y="203631"/>
                  </a:lnTo>
                  <a:lnTo>
                    <a:pt x="199097" y="203631"/>
                  </a:lnTo>
                  <a:lnTo>
                    <a:pt x="199097" y="207657"/>
                  </a:lnTo>
                  <a:lnTo>
                    <a:pt x="211620" y="207657"/>
                  </a:lnTo>
                  <a:lnTo>
                    <a:pt x="211620" y="203631"/>
                  </a:lnTo>
                  <a:close/>
                </a:path>
                <a:path w="311785" h="334644">
                  <a:moveTo>
                    <a:pt x="211620" y="30530"/>
                  </a:moveTo>
                  <a:lnTo>
                    <a:pt x="199097" y="30530"/>
                  </a:lnTo>
                  <a:lnTo>
                    <a:pt x="199097" y="34556"/>
                  </a:lnTo>
                  <a:lnTo>
                    <a:pt x="203365" y="34556"/>
                  </a:lnTo>
                  <a:lnTo>
                    <a:pt x="203365" y="106565"/>
                  </a:lnTo>
                  <a:lnTo>
                    <a:pt x="207391" y="106565"/>
                  </a:lnTo>
                  <a:lnTo>
                    <a:pt x="207391" y="34556"/>
                  </a:lnTo>
                  <a:lnTo>
                    <a:pt x="211620" y="34556"/>
                  </a:lnTo>
                  <a:lnTo>
                    <a:pt x="211620" y="30530"/>
                  </a:lnTo>
                  <a:close/>
                </a:path>
                <a:path w="311785" h="334644">
                  <a:moveTo>
                    <a:pt x="306933" y="133210"/>
                  </a:moveTo>
                  <a:lnTo>
                    <a:pt x="302907" y="133210"/>
                  </a:lnTo>
                  <a:lnTo>
                    <a:pt x="302907" y="239344"/>
                  </a:lnTo>
                  <a:lnTo>
                    <a:pt x="306933" y="239344"/>
                  </a:lnTo>
                  <a:lnTo>
                    <a:pt x="306933" y="133210"/>
                  </a:lnTo>
                  <a:close/>
                </a:path>
                <a:path w="311785" h="334644">
                  <a:moveTo>
                    <a:pt x="311200" y="0"/>
                  </a:moveTo>
                  <a:lnTo>
                    <a:pt x="298665" y="0"/>
                  </a:lnTo>
                  <a:lnTo>
                    <a:pt x="298665" y="4038"/>
                  </a:lnTo>
                  <a:lnTo>
                    <a:pt x="302907" y="4038"/>
                  </a:lnTo>
                  <a:lnTo>
                    <a:pt x="302907" y="108153"/>
                  </a:lnTo>
                  <a:lnTo>
                    <a:pt x="306933" y="108153"/>
                  </a:lnTo>
                  <a:lnTo>
                    <a:pt x="306933" y="4038"/>
                  </a:lnTo>
                  <a:lnTo>
                    <a:pt x="311200" y="4038"/>
                  </a:lnTo>
                  <a:lnTo>
                    <a:pt x="311200" y="0"/>
                  </a:lnTo>
                  <a:close/>
                </a:path>
              </a:pathLst>
            </a:custGeom>
            <a:solidFill>
              <a:srgbClr val="42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>
              <a:extLst>
                <a:ext uri="{FF2B5EF4-FFF2-40B4-BE49-F238E27FC236}">
                  <a16:creationId xmlns:a16="http://schemas.microsoft.com/office/drawing/2014/main" id="{9051B4F9-A90B-4AA4-4D52-4D98C714BFFC}"/>
                </a:ext>
              </a:extLst>
            </p:cNvPr>
            <p:cNvSpPr/>
            <p:nvPr/>
          </p:nvSpPr>
          <p:spPr>
            <a:xfrm>
              <a:off x="2874391" y="2311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4262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AD40B43F-80E4-4BEE-B8DB-1B1C766EE093}"/>
                </a:ext>
              </a:extLst>
            </p:cNvPr>
            <p:cNvSpPr/>
            <p:nvPr/>
          </p:nvSpPr>
          <p:spPr>
            <a:xfrm>
              <a:off x="2973946" y="2024024"/>
              <a:ext cx="12700" cy="160020"/>
            </a:xfrm>
            <a:custGeom>
              <a:avLst/>
              <a:gdLst/>
              <a:ahLst/>
              <a:cxnLst/>
              <a:rect l="l" t="t" r="r" b="b"/>
              <a:pathLst>
                <a:path w="12700" h="160019">
                  <a:moveTo>
                    <a:pt x="12522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4241" y="4025"/>
                  </a:lnTo>
                  <a:lnTo>
                    <a:pt x="4241" y="159639"/>
                  </a:lnTo>
                  <a:lnTo>
                    <a:pt x="8267" y="159639"/>
                  </a:lnTo>
                  <a:lnTo>
                    <a:pt x="8267" y="4025"/>
                  </a:lnTo>
                  <a:lnTo>
                    <a:pt x="12522" y="4025"/>
                  </a:lnTo>
                  <a:lnTo>
                    <a:pt x="12522" y="0"/>
                  </a:lnTo>
                  <a:close/>
                </a:path>
              </a:pathLst>
            </a:custGeom>
            <a:solidFill>
              <a:srgbClr val="42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>
              <a:extLst>
                <a:ext uri="{FF2B5EF4-FFF2-40B4-BE49-F238E27FC236}">
                  <a16:creationId xmlns:a16="http://schemas.microsoft.com/office/drawing/2014/main" id="{08DE29AA-2A52-E18E-50DD-FBD4FB82D5F0}"/>
                </a:ext>
              </a:extLst>
            </p:cNvPr>
            <p:cNvSpPr/>
            <p:nvPr/>
          </p:nvSpPr>
          <p:spPr>
            <a:xfrm>
              <a:off x="2980207" y="2208695"/>
              <a:ext cx="0" cy="158115"/>
            </a:xfrm>
            <a:custGeom>
              <a:avLst/>
              <a:gdLst/>
              <a:ahLst/>
              <a:cxnLst/>
              <a:rect l="l" t="t" r="r" b="b"/>
              <a:pathLst>
                <a:path h="158114">
                  <a:moveTo>
                    <a:pt x="0" y="0"/>
                  </a:moveTo>
                  <a:lnTo>
                    <a:pt x="0" y="157606"/>
                  </a:lnTo>
                </a:path>
              </a:pathLst>
            </a:custGeom>
            <a:ln w="4584">
              <a:solidFill>
                <a:srgbClr val="4262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>
              <a:extLst>
                <a:ext uri="{FF2B5EF4-FFF2-40B4-BE49-F238E27FC236}">
                  <a16:creationId xmlns:a16="http://schemas.microsoft.com/office/drawing/2014/main" id="{0002FE4D-B808-3511-9AE4-A9BE63DAA560}"/>
                </a:ext>
              </a:extLst>
            </p:cNvPr>
            <p:cNvSpPr/>
            <p:nvPr/>
          </p:nvSpPr>
          <p:spPr>
            <a:xfrm>
              <a:off x="2973959" y="236630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4262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>
              <a:extLst>
                <a:ext uri="{FF2B5EF4-FFF2-40B4-BE49-F238E27FC236}">
                  <a16:creationId xmlns:a16="http://schemas.microsoft.com/office/drawing/2014/main" id="{F05DAB5D-4CFD-06FB-6C77-7DBA0662DC40}"/>
                </a:ext>
              </a:extLst>
            </p:cNvPr>
            <p:cNvSpPr/>
            <p:nvPr/>
          </p:nvSpPr>
          <p:spPr>
            <a:xfrm>
              <a:off x="1272717" y="2175831"/>
              <a:ext cx="1722755" cy="481965"/>
            </a:xfrm>
            <a:custGeom>
              <a:avLst/>
              <a:gdLst/>
              <a:ahLst/>
              <a:cxnLst/>
              <a:rect l="l" t="t" r="r" b="b"/>
              <a:pathLst>
                <a:path w="1722755" h="481964">
                  <a:moveTo>
                    <a:pt x="15030" y="451437"/>
                  </a:moveTo>
                  <a:lnTo>
                    <a:pt x="4697" y="455194"/>
                  </a:lnTo>
                  <a:lnTo>
                    <a:pt x="0" y="466467"/>
                  </a:lnTo>
                  <a:lnTo>
                    <a:pt x="4697" y="477740"/>
                  </a:lnTo>
                  <a:lnTo>
                    <a:pt x="15030" y="481498"/>
                  </a:lnTo>
                  <a:lnTo>
                    <a:pt x="25363" y="477740"/>
                  </a:lnTo>
                  <a:lnTo>
                    <a:pt x="30060" y="466467"/>
                  </a:lnTo>
                  <a:lnTo>
                    <a:pt x="25363" y="455194"/>
                  </a:lnTo>
                  <a:lnTo>
                    <a:pt x="15030" y="451437"/>
                  </a:lnTo>
                  <a:close/>
                </a:path>
                <a:path w="1722755" h="481964">
                  <a:moveTo>
                    <a:pt x="114592" y="433336"/>
                  </a:moveTo>
                  <a:lnTo>
                    <a:pt x="104254" y="437091"/>
                  </a:lnTo>
                  <a:lnTo>
                    <a:pt x="99555" y="448357"/>
                  </a:lnTo>
                  <a:lnTo>
                    <a:pt x="104254" y="459637"/>
                  </a:lnTo>
                  <a:lnTo>
                    <a:pt x="114592" y="463397"/>
                  </a:lnTo>
                  <a:lnTo>
                    <a:pt x="124929" y="459637"/>
                  </a:lnTo>
                  <a:lnTo>
                    <a:pt x="129628" y="448357"/>
                  </a:lnTo>
                  <a:lnTo>
                    <a:pt x="124929" y="437091"/>
                  </a:lnTo>
                  <a:lnTo>
                    <a:pt x="114592" y="433336"/>
                  </a:lnTo>
                  <a:close/>
                </a:path>
                <a:path w="1722755" h="481964">
                  <a:moveTo>
                    <a:pt x="214153" y="418820"/>
                  </a:moveTo>
                  <a:lnTo>
                    <a:pt x="203820" y="422575"/>
                  </a:lnTo>
                  <a:lnTo>
                    <a:pt x="199123" y="433841"/>
                  </a:lnTo>
                  <a:lnTo>
                    <a:pt x="203820" y="445121"/>
                  </a:lnTo>
                  <a:lnTo>
                    <a:pt x="214153" y="448881"/>
                  </a:lnTo>
                  <a:lnTo>
                    <a:pt x="224487" y="445121"/>
                  </a:lnTo>
                  <a:lnTo>
                    <a:pt x="229184" y="433841"/>
                  </a:lnTo>
                  <a:lnTo>
                    <a:pt x="224487" y="422575"/>
                  </a:lnTo>
                  <a:lnTo>
                    <a:pt x="214153" y="418820"/>
                  </a:lnTo>
                  <a:close/>
                </a:path>
                <a:path w="1722755" h="481964">
                  <a:moveTo>
                    <a:pt x="313702" y="405771"/>
                  </a:moveTo>
                  <a:lnTo>
                    <a:pt x="303364" y="409531"/>
                  </a:lnTo>
                  <a:lnTo>
                    <a:pt x="298665" y="420811"/>
                  </a:lnTo>
                  <a:lnTo>
                    <a:pt x="303364" y="432077"/>
                  </a:lnTo>
                  <a:lnTo>
                    <a:pt x="313702" y="435832"/>
                  </a:lnTo>
                  <a:lnTo>
                    <a:pt x="324040" y="432077"/>
                  </a:lnTo>
                  <a:lnTo>
                    <a:pt x="328739" y="420811"/>
                  </a:lnTo>
                  <a:lnTo>
                    <a:pt x="324040" y="409531"/>
                  </a:lnTo>
                  <a:lnTo>
                    <a:pt x="313702" y="405771"/>
                  </a:lnTo>
                  <a:close/>
                </a:path>
                <a:path w="1722755" h="481964">
                  <a:moveTo>
                    <a:pt x="413264" y="375919"/>
                  </a:moveTo>
                  <a:lnTo>
                    <a:pt x="402922" y="379675"/>
                  </a:lnTo>
                  <a:lnTo>
                    <a:pt x="398221" y="390940"/>
                  </a:lnTo>
                  <a:lnTo>
                    <a:pt x="402922" y="402220"/>
                  </a:lnTo>
                  <a:lnTo>
                    <a:pt x="413264" y="405980"/>
                  </a:lnTo>
                  <a:lnTo>
                    <a:pt x="423606" y="402220"/>
                  </a:lnTo>
                  <a:lnTo>
                    <a:pt x="428307" y="390940"/>
                  </a:lnTo>
                  <a:lnTo>
                    <a:pt x="423606" y="379675"/>
                  </a:lnTo>
                  <a:lnTo>
                    <a:pt x="413264" y="375919"/>
                  </a:lnTo>
                  <a:close/>
                </a:path>
                <a:path w="1722755" h="481964">
                  <a:moveTo>
                    <a:pt x="512813" y="354641"/>
                  </a:moveTo>
                  <a:lnTo>
                    <a:pt x="502475" y="358401"/>
                  </a:lnTo>
                  <a:lnTo>
                    <a:pt x="497776" y="369681"/>
                  </a:lnTo>
                  <a:lnTo>
                    <a:pt x="502475" y="380946"/>
                  </a:lnTo>
                  <a:lnTo>
                    <a:pt x="512813" y="384702"/>
                  </a:lnTo>
                  <a:lnTo>
                    <a:pt x="523151" y="380946"/>
                  </a:lnTo>
                  <a:lnTo>
                    <a:pt x="527850" y="369681"/>
                  </a:lnTo>
                  <a:lnTo>
                    <a:pt x="523151" y="358401"/>
                  </a:lnTo>
                  <a:lnTo>
                    <a:pt x="512813" y="354641"/>
                  </a:lnTo>
                  <a:close/>
                </a:path>
                <a:path w="1722755" h="481964">
                  <a:moveTo>
                    <a:pt x="612362" y="333165"/>
                  </a:moveTo>
                  <a:lnTo>
                    <a:pt x="602028" y="336925"/>
                  </a:lnTo>
                  <a:lnTo>
                    <a:pt x="597331" y="348205"/>
                  </a:lnTo>
                  <a:lnTo>
                    <a:pt x="602028" y="359478"/>
                  </a:lnTo>
                  <a:lnTo>
                    <a:pt x="612362" y="363235"/>
                  </a:lnTo>
                  <a:lnTo>
                    <a:pt x="622695" y="359478"/>
                  </a:lnTo>
                  <a:lnTo>
                    <a:pt x="627392" y="348205"/>
                  </a:lnTo>
                  <a:lnTo>
                    <a:pt x="622695" y="336925"/>
                  </a:lnTo>
                  <a:lnTo>
                    <a:pt x="612362" y="333165"/>
                  </a:lnTo>
                  <a:close/>
                </a:path>
                <a:path w="1722755" h="481964">
                  <a:moveTo>
                    <a:pt x="711930" y="278009"/>
                  </a:moveTo>
                  <a:lnTo>
                    <a:pt x="701596" y="281769"/>
                  </a:lnTo>
                  <a:lnTo>
                    <a:pt x="696899" y="293049"/>
                  </a:lnTo>
                  <a:lnTo>
                    <a:pt x="701596" y="304315"/>
                  </a:lnTo>
                  <a:lnTo>
                    <a:pt x="711930" y="308070"/>
                  </a:lnTo>
                  <a:lnTo>
                    <a:pt x="722263" y="304315"/>
                  </a:lnTo>
                  <a:lnTo>
                    <a:pt x="726960" y="293049"/>
                  </a:lnTo>
                  <a:lnTo>
                    <a:pt x="722263" y="281769"/>
                  </a:lnTo>
                  <a:lnTo>
                    <a:pt x="711930" y="278009"/>
                  </a:lnTo>
                  <a:close/>
                </a:path>
                <a:path w="1722755" h="481964">
                  <a:moveTo>
                    <a:pt x="811485" y="254320"/>
                  </a:moveTo>
                  <a:lnTo>
                    <a:pt x="801152" y="258078"/>
                  </a:lnTo>
                  <a:lnTo>
                    <a:pt x="796455" y="269351"/>
                  </a:lnTo>
                  <a:lnTo>
                    <a:pt x="801152" y="280623"/>
                  </a:lnTo>
                  <a:lnTo>
                    <a:pt x="811485" y="284381"/>
                  </a:lnTo>
                  <a:lnTo>
                    <a:pt x="821819" y="280623"/>
                  </a:lnTo>
                  <a:lnTo>
                    <a:pt x="826516" y="269351"/>
                  </a:lnTo>
                  <a:lnTo>
                    <a:pt x="821819" y="258078"/>
                  </a:lnTo>
                  <a:lnTo>
                    <a:pt x="811485" y="254320"/>
                  </a:lnTo>
                  <a:close/>
                </a:path>
                <a:path w="1722755" h="481964">
                  <a:moveTo>
                    <a:pt x="911040" y="206301"/>
                  </a:moveTo>
                  <a:lnTo>
                    <a:pt x="900707" y="210059"/>
                  </a:lnTo>
                  <a:lnTo>
                    <a:pt x="896010" y="221332"/>
                  </a:lnTo>
                  <a:lnTo>
                    <a:pt x="900707" y="232605"/>
                  </a:lnTo>
                  <a:lnTo>
                    <a:pt x="911040" y="236362"/>
                  </a:lnTo>
                  <a:lnTo>
                    <a:pt x="921374" y="232605"/>
                  </a:lnTo>
                  <a:lnTo>
                    <a:pt x="926071" y="221332"/>
                  </a:lnTo>
                  <a:lnTo>
                    <a:pt x="921374" y="210059"/>
                  </a:lnTo>
                  <a:lnTo>
                    <a:pt x="911040" y="206301"/>
                  </a:lnTo>
                  <a:close/>
                </a:path>
                <a:path w="1722755" h="481964">
                  <a:moveTo>
                    <a:pt x="1010608" y="164798"/>
                  </a:moveTo>
                  <a:lnTo>
                    <a:pt x="1000275" y="168555"/>
                  </a:lnTo>
                  <a:lnTo>
                    <a:pt x="995578" y="179828"/>
                  </a:lnTo>
                  <a:lnTo>
                    <a:pt x="1000275" y="191101"/>
                  </a:lnTo>
                  <a:lnTo>
                    <a:pt x="1010608" y="194859"/>
                  </a:lnTo>
                  <a:lnTo>
                    <a:pt x="1020942" y="191101"/>
                  </a:lnTo>
                  <a:lnTo>
                    <a:pt x="1025639" y="179828"/>
                  </a:lnTo>
                  <a:lnTo>
                    <a:pt x="1020942" y="168555"/>
                  </a:lnTo>
                  <a:lnTo>
                    <a:pt x="1010608" y="164798"/>
                  </a:lnTo>
                  <a:close/>
                </a:path>
                <a:path w="1722755" h="481964">
                  <a:moveTo>
                    <a:pt x="1110164" y="122262"/>
                  </a:moveTo>
                  <a:lnTo>
                    <a:pt x="1099830" y="126018"/>
                  </a:lnTo>
                  <a:lnTo>
                    <a:pt x="1095133" y="137283"/>
                  </a:lnTo>
                  <a:lnTo>
                    <a:pt x="1099830" y="148556"/>
                  </a:lnTo>
                  <a:lnTo>
                    <a:pt x="1110164" y="152314"/>
                  </a:lnTo>
                  <a:lnTo>
                    <a:pt x="1120497" y="148556"/>
                  </a:lnTo>
                  <a:lnTo>
                    <a:pt x="1125194" y="137283"/>
                  </a:lnTo>
                  <a:lnTo>
                    <a:pt x="1120497" y="126018"/>
                  </a:lnTo>
                  <a:lnTo>
                    <a:pt x="1110164" y="122262"/>
                  </a:lnTo>
                  <a:close/>
                </a:path>
                <a:path w="1722755" h="481964">
                  <a:moveTo>
                    <a:pt x="1209725" y="152758"/>
                  </a:moveTo>
                  <a:lnTo>
                    <a:pt x="1199388" y="156516"/>
                  </a:lnTo>
                  <a:lnTo>
                    <a:pt x="1194688" y="167789"/>
                  </a:lnTo>
                  <a:lnTo>
                    <a:pt x="1199388" y="179054"/>
                  </a:lnTo>
                  <a:lnTo>
                    <a:pt x="1209725" y="182810"/>
                  </a:lnTo>
                  <a:lnTo>
                    <a:pt x="1220063" y="179054"/>
                  </a:lnTo>
                  <a:lnTo>
                    <a:pt x="1224762" y="167789"/>
                  </a:lnTo>
                  <a:lnTo>
                    <a:pt x="1220063" y="156516"/>
                  </a:lnTo>
                  <a:lnTo>
                    <a:pt x="1209725" y="152758"/>
                  </a:lnTo>
                  <a:close/>
                </a:path>
                <a:path w="1722755" h="481964">
                  <a:moveTo>
                    <a:pt x="1309274" y="168643"/>
                  </a:moveTo>
                  <a:lnTo>
                    <a:pt x="1298941" y="172398"/>
                  </a:lnTo>
                  <a:lnTo>
                    <a:pt x="1294244" y="183664"/>
                  </a:lnTo>
                  <a:lnTo>
                    <a:pt x="1298941" y="194937"/>
                  </a:lnTo>
                  <a:lnTo>
                    <a:pt x="1309274" y="198694"/>
                  </a:lnTo>
                  <a:lnTo>
                    <a:pt x="1319608" y="194937"/>
                  </a:lnTo>
                  <a:lnTo>
                    <a:pt x="1324305" y="183664"/>
                  </a:lnTo>
                  <a:lnTo>
                    <a:pt x="1319608" y="172398"/>
                  </a:lnTo>
                  <a:lnTo>
                    <a:pt x="1309274" y="168643"/>
                  </a:lnTo>
                  <a:close/>
                </a:path>
                <a:path w="1722755" h="481964">
                  <a:moveTo>
                    <a:pt x="1408823" y="74666"/>
                  </a:moveTo>
                  <a:lnTo>
                    <a:pt x="1398485" y="78424"/>
                  </a:lnTo>
                  <a:lnTo>
                    <a:pt x="1393786" y="89696"/>
                  </a:lnTo>
                  <a:lnTo>
                    <a:pt x="1398485" y="100962"/>
                  </a:lnTo>
                  <a:lnTo>
                    <a:pt x="1408823" y="104717"/>
                  </a:lnTo>
                  <a:lnTo>
                    <a:pt x="1419161" y="100962"/>
                  </a:lnTo>
                  <a:lnTo>
                    <a:pt x="1423860" y="89696"/>
                  </a:lnTo>
                  <a:lnTo>
                    <a:pt x="1419161" y="78424"/>
                  </a:lnTo>
                  <a:lnTo>
                    <a:pt x="1408823" y="74666"/>
                  </a:lnTo>
                  <a:close/>
                </a:path>
                <a:path w="1722755" h="481964">
                  <a:moveTo>
                    <a:pt x="1508391" y="0"/>
                  </a:moveTo>
                  <a:lnTo>
                    <a:pt x="1498053" y="3755"/>
                  </a:lnTo>
                  <a:lnTo>
                    <a:pt x="1493354" y="15020"/>
                  </a:lnTo>
                  <a:lnTo>
                    <a:pt x="1498053" y="26300"/>
                  </a:lnTo>
                  <a:lnTo>
                    <a:pt x="1508391" y="30060"/>
                  </a:lnTo>
                  <a:lnTo>
                    <a:pt x="1518729" y="26300"/>
                  </a:lnTo>
                  <a:lnTo>
                    <a:pt x="1523428" y="15020"/>
                  </a:lnTo>
                  <a:lnTo>
                    <a:pt x="1518729" y="3755"/>
                  </a:lnTo>
                  <a:lnTo>
                    <a:pt x="1508391" y="0"/>
                  </a:lnTo>
                  <a:close/>
                </a:path>
                <a:path w="1722755" h="481964">
                  <a:moveTo>
                    <a:pt x="1607947" y="1603"/>
                  </a:moveTo>
                  <a:lnTo>
                    <a:pt x="1597609" y="5360"/>
                  </a:lnTo>
                  <a:lnTo>
                    <a:pt x="1592910" y="16633"/>
                  </a:lnTo>
                  <a:lnTo>
                    <a:pt x="1597609" y="27906"/>
                  </a:lnTo>
                  <a:lnTo>
                    <a:pt x="1607947" y="31664"/>
                  </a:lnTo>
                  <a:lnTo>
                    <a:pt x="1618284" y="27906"/>
                  </a:lnTo>
                  <a:lnTo>
                    <a:pt x="1622983" y="16633"/>
                  </a:lnTo>
                  <a:lnTo>
                    <a:pt x="1618284" y="5360"/>
                  </a:lnTo>
                  <a:lnTo>
                    <a:pt x="1607947" y="1603"/>
                  </a:lnTo>
                  <a:close/>
                </a:path>
                <a:path w="1722755" h="481964">
                  <a:moveTo>
                    <a:pt x="1707502" y="5311"/>
                  </a:moveTo>
                  <a:lnTo>
                    <a:pt x="1697164" y="9069"/>
                  </a:lnTo>
                  <a:lnTo>
                    <a:pt x="1692465" y="20342"/>
                  </a:lnTo>
                  <a:lnTo>
                    <a:pt x="1697164" y="31607"/>
                  </a:lnTo>
                  <a:lnTo>
                    <a:pt x="1707502" y="35363"/>
                  </a:lnTo>
                  <a:lnTo>
                    <a:pt x="1717840" y="31607"/>
                  </a:lnTo>
                  <a:lnTo>
                    <a:pt x="1722539" y="20342"/>
                  </a:lnTo>
                  <a:lnTo>
                    <a:pt x="1717840" y="9069"/>
                  </a:lnTo>
                  <a:lnTo>
                    <a:pt x="1707502" y="5311"/>
                  </a:lnTo>
                  <a:close/>
                </a:path>
              </a:pathLst>
            </a:custGeom>
            <a:solidFill>
              <a:srgbClr val="42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>
              <a:extLst>
                <a:ext uri="{FF2B5EF4-FFF2-40B4-BE49-F238E27FC236}">
                  <a16:creationId xmlns:a16="http://schemas.microsoft.com/office/drawing/2014/main" id="{37C4668F-DA88-C3D4-8654-926C1B2C0B0B}"/>
                </a:ext>
              </a:extLst>
            </p:cNvPr>
            <p:cNvSpPr/>
            <p:nvPr/>
          </p:nvSpPr>
          <p:spPr>
            <a:xfrm>
              <a:off x="3627336" y="854215"/>
              <a:ext cx="0" cy="288925"/>
            </a:xfrm>
            <a:custGeom>
              <a:avLst/>
              <a:gdLst/>
              <a:ahLst/>
              <a:cxnLst/>
              <a:rect l="l" t="t" r="r" b="b"/>
              <a:pathLst>
                <a:path h="288925">
                  <a:moveTo>
                    <a:pt x="0" y="0"/>
                  </a:moveTo>
                  <a:lnTo>
                    <a:pt x="0" y="288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1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>
              <a:extLst>
                <a:ext uri="{FF2B5EF4-FFF2-40B4-BE49-F238E27FC236}">
                  <a16:creationId xmlns:a16="http://schemas.microsoft.com/office/drawing/2014/main" id="{A17302D7-53FC-B4CD-95B9-9EA3C72EE797}"/>
                </a:ext>
              </a:extLst>
            </p:cNvPr>
            <p:cNvSpPr/>
            <p:nvPr/>
          </p:nvSpPr>
          <p:spPr>
            <a:xfrm>
              <a:off x="3193935" y="1345857"/>
              <a:ext cx="408305" cy="415290"/>
            </a:xfrm>
            <a:custGeom>
              <a:avLst/>
              <a:gdLst/>
              <a:ahLst/>
              <a:cxnLst/>
              <a:rect l="l" t="t" r="r" b="b"/>
              <a:pathLst>
                <a:path w="408304" h="415289">
                  <a:moveTo>
                    <a:pt x="408038" y="0"/>
                  </a:moveTo>
                  <a:lnTo>
                    <a:pt x="333857" y="132029"/>
                  </a:lnTo>
                  <a:lnTo>
                    <a:pt x="134734" y="290956"/>
                  </a:lnTo>
                  <a:lnTo>
                    <a:pt x="0" y="414908"/>
                  </a:lnTo>
                  <a:lnTo>
                    <a:pt x="85305" y="365061"/>
                  </a:lnTo>
                  <a:lnTo>
                    <a:pt x="107861" y="341782"/>
                  </a:lnTo>
                  <a:lnTo>
                    <a:pt x="133400" y="317715"/>
                  </a:lnTo>
                  <a:lnTo>
                    <a:pt x="332498" y="151726"/>
                  </a:lnTo>
                  <a:lnTo>
                    <a:pt x="363143" y="122834"/>
                  </a:lnTo>
                  <a:lnTo>
                    <a:pt x="397256" y="86271"/>
                  </a:lnTo>
                  <a:lnTo>
                    <a:pt x="400773" y="58204"/>
                  </a:lnTo>
                  <a:lnTo>
                    <a:pt x="395516" y="58204"/>
                  </a:lnTo>
                  <a:lnTo>
                    <a:pt x="395516" y="54178"/>
                  </a:lnTo>
                  <a:lnTo>
                    <a:pt x="401269" y="54178"/>
                  </a:lnTo>
                  <a:lnTo>
                    <a:pt x="408038" y="0"/>
                  </a:lnTo>
                  <a:close/>
                </a:path>
                <a:path w="408304" h="415289">
                  <a:moveTo>
                    <a:pt x="396405" y="93091"/>
                  </a:moveTo>
                  <a:lnTo>
                    <a:pt x="366001" y="125679"/>
                  </a:lnTo>
                  <a:lnTo>
                    <a:pt x="335178" y="154736"/>
                  </a:lnTo>
                  <a:lnTo>
                    <a:pt x="136055" y="320738"/>
                  </a:lnTo>
                  <a:lnTo>
                    <a:pt x="110693" y="344639"/>
                  </a:lnTo>
                  <a:lnTo>
                    <a:pt x="97802" y="357949"/>
                  </a:lnTo>
                  <a:lnTo>
                    <a:pt x="383616" y="195300"/>
                  </a:lnTo>
                  <a:lnTo>
                    <a:pt x="396405" y="93091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>
              <a:extLst>
                <a:ext uri="{FF2B5EF4-FFF2-40B4-BE49-F238E27FC236}">
                  <a16:creationId xmlns:a16="http://schemas.microsoft.com/office/drawing/2014/main" id="{CFC7E8DF-5A9D-5DBD-2061-386B2AB6A8C7}"/>
                </a:ext>
              </a:extLst>
            </p:cNvPr>
            <p:cNvSpPr/>
            <p:nvPr/>
          </p:nvSpPr>
          <p:spPr>
            <a:xfrm>
              <a:off x="3589451" y="140003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5753" y="0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5257" y="4013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2E1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>
              <a:extLst>
                <a:ext uri="{FF2B5EF4-FFF2-40B4-BE49-F238E27FC236}">
                  <a16:creationId xmlns:a16="http://schemas.microsoft.com/office/drawing/2014/main" id="{9D0549E7-3839-D513-80C5-7470A9C1C82D}"/>
                </a:ext>
              </a:extLst>
            </p:cNvPr>
            <p:cNvSpPr/>
            <p:nvPr/>
          </p:nvSpPr>
          <p:spPr>
            <a:xfrm>
              <a:off x="3606355" y="1479664"/>
              <a:ext cx="19050" cy="142875"/>
            </a:xfrm>
            <a:custGeom>
              <a:avLst/>
              <a:gdLst/>
              <a:ahLst/>
              <a:cxnLst/>
              <a:rect l="l" t="t" r="r" b="b"/>
              <a:pathLst>
                <a:path w="19050" h="142875">
                  <a:moveTo>
                    <a:pt x="18973" y="44780"/>
                  </a:moveTo>
                  <a:lnTo>
                    <a:pt x="14998" y="50800"/>
                  </a:lnTo>
                  <a:lnTo>
                    <a:pt x="18973" y="50800"/>
                  </a:lnTo>
                  <a:lnTo>
                    <a:pt x="18973" y="44780"/>
                  </a:lnTo>
                  <a:close/>
                </a:path>
                <a:path w="19050" h="142875">
                  <a:moveTo>
                    <a:pt x="18973" y="0"/>
                  </a:moveTo>
                  <a:lnTo>
                    <a:pt x="12712" y="46951"/>
                  </a:lnTo>
                  <a:lnTo>
                    <a:pt x="18973" y="37452"/>
                  </a:lnTo>
                  <a:lnTo>
                    <a:pt x="18973" y="0"/>
                  </a:lnTo>
                  <a:close/>
                </a:path>
                <a:path w="19050" h="142875">
                  <a:moveTo>
                    <a:pt x="18973" y="54825"/>
                  </a:moveTo>
                  <a:lnTo>
                    <a:pt x="12357" y="54825"/>
                  </a:lnTo>
                  <a:lnTo>
                    <a:pt x="11493" y="56121"/>
                  </a:lnTo>
                  <a:lnTo>
                    <a:pt x="3517" y="116014"/>
                  </a:lnTo>
                  <a:lnTo>
                    <a:pt x="18973" y="116014"/>
                  </a:lnTo>
                  <a:lnTo>
                    <a:pt x="18973" y="54825"/>
                  </a:lnTo>
                  <a:close/>
                </a:path>
                <a:path w="19050" h="142875">
                  <a:moveTo>
                    <a:pt x="18973" y="120053"/>
                  </a:moveTo>
                  <a:lnTo>
                    <a:pt x="2971" y="120053"/>
                  </a:lnTo>
                  <a:lnTo>
                    <a:pt x="0" y="142481"/>
                  </a:lnTo>
                  <a:lnTo>
                    <a:pt x="18973" y="122224"/>
                  </a:lnTo>
                  <a:lnTo>
                    <a:pt x="18973" y="120053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>
              <a:extLst>
                <a:ext uri="{FF2B5EF4-FFF2-40B4-BE49-F238E27FC236}">
                  <a16:creationId xmlns:a16="http://schemas.microsoft.com/office/drawing/2014/main" id="{9152B535-B166-D6FD-21D3-D1A1A14F4C94}"/>
                </a:ext>
              </a:extLst>
            </p:cNvPr>
            <p:cNvSpPr/>
            <p:nvPr/>
          </p:nvSpPr>
          <p:spPr>
            <a:xfrm>
              <a:off x="3609340" y="1465249"/>
              <a:ext cx="18415" cy="137160"/>
            </a:xfrm>
            <a:custGeom>
              <a:avLst/>
              <a:gdLst/>
              <a:ahLst/>
              <a:cxnLst/>
              <a:rect l="l" t="t" r="r" b="b"/>
              <a:pathLst>
                <a:path w="18414" h="137159">
                  <a:moveTo>
                    <a:pt x="17995" y="134505"/>
                  </a:moveTo>
                  <a:lnTo>
                    <a:pt x="15976" y="134505"/>
                  </a:lnTo>
                  <a:lnTo>
                    <a:pt x="15976" y="136652"/>
                  </a:lnTo>
                  <a:lnTo>
                    <a:pt x="17995" y="134505"/>
                  </a:lnTo>
                  <a:close/>
                </a:path>
                <a:path w="18414" h="137159">
                  <a:moveTo>
                    <a:pt x="17995" y="69265"/>
                  </a:moveTo>
                  <a:lnTo>
                    <a:pt x="15976" y="69265"/>
                  </a:lnTo>
                  <a:lnTo>
                    <a:pt x="15976" y="130441"/>
                  </a:lnTo>
                  <a:lnTo>
                    <a:pt x="533" y="130441"/>
                  </a:lnTo>
                  <a:lnTo>
                    <a:pt x="0" y="134467"/>
                  </a:lnTo>
                  <a:lnTo>
                    <a:pt x="17995" y="134467"/>
                  </a:lnTo>
                  <a:lnTo>
                    <a:pt x="17995" y="130454"/>
                  </a:lnTo>
                  <a:lnTo>
                    <a:pt x="17995" y="83121"/>
                  </a:lnTo>
                  <a:lnTo>
                    <a:pt x="17995" y="69265"/>
                  </a:lnTo>
                  <a:close/>
                </a:path>
                <a:path w="18414" h="137159">
                  <a:moveTo>
                    <a:pt x="17995" y="56159"/>
                  </a:moveTo>
                  <a:lnTo>
                    <a:pt x="15976" y="59207"/>
                  </a:lnTo>
                  <a:lnTo>
                    <a:pt x="15976" y="65227"/>
                  </a:lnTo>
                  <a:lnTo>
                    <a:pt x="12026" y="65227"/>
                  </a:lnTo>
                  <a:lnTo>
                    <a:pt x="9359" y="69253"/>
                  </a:lnTo>
                  <a:lnTo>
                    <a:pt x="17995" y="69253"/>
                  </a:lnTo>
                  <a:lnTo>
                    <a:pt x="17995" y="65227"/>
                  </a:lnTo>
                  <a:lnTo>
                    <a:pt x="17995" y="56159"/>
                  </a:lnTo>
                  <a:close/>
                </a:path>
                <a:path w="18414" h="137159">
                  <a:moveTo>
                    <a:pt x="17995" y="4038"/>
                  </a:moveTo>
                  <a:lnTo>
                    <a:pt x="17373" y="4038"/>
                  </a:lnTo>
                  <a:lnTo>
                    <a:pt x="15976" y="14439"/>
                  </a:lnTo>
                  <a:lnTo>
                    <a:pt x="15976" y="51384"/>
                  </a:lnTo>
                  <a:lnTo>
                    <a:pt x="16332" y="51384"/>
                  </a:lnTo>
                  <a:lnTo>
                    <a:pt x="17995" y="52476"/>
                  </a:lnTo>
                  <a:lnTo>
                    <a:pt x="17995" y="4038"/>
                  </a:lnTo>
                  <a:close/>
                </a:path>
                <a:path w="18414" h="137159">
                  <a:moveTo>
                    <a:pt x="17995" y="0"/>
                  </a:moveTo>
                  <a:lnTo>
                    <a:pt x="17373" y="4025"/>
                  </a:lnTo>
                  <a:lnTo>
                    <a:pt x="17995" y="4025"/>
                  </a:lnTo>
                  <a:lnTo>
                    <a:pt x="17995" y="0"/>
                  </a:lnTo>
                  <a:close/>
                </a:path>
              </a:pathLst>
            </a:custGeom>
            <a:solidFill>
              <a:srgbClr val="2E1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>
              <a:extLst>
                <a:ext uri="{FF2B5EF4-FFF2-40B4-BE49-F238E27FC236}">
                  <a16:creationId xmlns:a16="http://schemas.microsoft.com/office/drawing/2014/main" id="{011A4993-A816-AD6A-3322-C9BDC159B3C2}"/>
                </a:ext>
              </a:extLst>
            </p:cNvPr>
            <p:cNvSpPr/>
            <p:nvPr/>
          </p:nvSpPr>
          <p:spPr>
            <a:xfrm>
              <a:off x="1536636" y="1914512"/>
              <a:ext cx="1393825" cy="772160"/>
            </a:xfrm>
            <a:custGeom>
              <a:avLst/>
              <a:gdLst/>
              <a:ahLst/>
              <a:cxnLst/>
              <a:rect l="l" t="t" r="r" b="b"/>
              <a:pathLst>
                <a:path w="1393825" h="772160">
                  <a:moveTo>
                    <a:pt x="39077" y="693089"/>
                  </a:moveTo>
                  <a:lnTo>
                    <a:pt x="36461" y="690587"/>
                  </a:lnTo>
                  <a:lnTo>
                    <a:pt x="34734" y="686943"/>
                  </a:lnTo>
                  <a:lnTo>
                    <a:pt x="34734" y="680250"/>
                  </a:lnTo>
                  <a:lnTo>
                    <a:pt x="35001" y="678548"/>
                  </a:lnTo>
                  <a:lnTo>
                    <a:pt x="35483" y="677011"/>
                  </a:lnTo>
                  <a:lnTo>
                    <a:pt x="2019" y="689597"/>
                  </a:lnTo>
                  <a:lnTo>
                    <a:pt x="2019" y="693089"/>
                  </a:lnTo>
                  <a:lnTo>
                    <a:pt x="39077" y="693089"/>
                  </a:lnTo>
                  <a:close/>
                </a:path>
                <a:path w="1393825" h="772160">
                  <a:moveTo>
                    <a:pt x="97536" y="671182"/>
                  </a:moveTo>
                  <a:lnTo>
                    <a:pt x="60452" y="671182"/>
                  </a:lnTo>
                  <a:lnTo>
                    <a:pt x="63068" y="673684"/>
                  </a:lnTo>
                  <a:lnTo>
                    <a:pt x="64808" y="677329"/>
                  </a:lnTo>
                  <a:lnTo>
                    <a:pt x="64808" y="686943"/>
                  </a:lnTo>
                  <a:lnTo>
                    <a:pt x="63068" y="690587"/>
                  </a:lnTo>
                  <a:lnTo>
                    <a:pt x="60452" y="693089"/>
                  </a:lnTo>
                  <a:lnTo>
                    <a:pt x="94970" y="693089"/>
                  </a:lnTo>
                  <a:lnTo>
                    <a:pt x="97536" y="692124"/>
                  </a:lnTo>
                  <a:lnTo>
                    <a:pt x="97536" y="671182"/>
                  </a:lnTo>
                  <a:close/>
                </a:path>
                <a:path w="1393825" h="772160">
                  <a:moveTo>
                    <a:pt x="97548" y="732243"/>
                  </a:moveTo>
                  <a:lnTo>
                    <a:pt x="4089" y="732243"/>
                  </a:lnTo>
                  <a:lnTo>
                    <a:pt x="1447" y="732726"/>
                  </a:lnTo>
                  <a:lnTo>
                    <a:pt x="711" y="733005"/>
                  </a:lnTo>
                  <a:lnTo>
                    <a:pt x="444" y="732243"/>
                  </a:lnTo>
                  <a:lnTo>
                    <a:pt x="0" y="732243"/>
                  </a:lnTo>
                  <a:lnTo>
                    <a:pt x="0" y="771906"/>
                  </a:lnTo>
                  <a:lnTo>
                    <a:pt x="97548" y="737933"/>
                  </a:lnTo>
                  <a:lnTo>
                    <a:pt x="97548" y="733005"/>
                  </a:lnTo>
                  <a:lnTo>
                    <a:pt x="97548" y="732243"/>
                  </a:lnTo>
                  <a:close/>
                </a:path>
                <a:path w="1393825" h="772160">
                  <a:moveTo>
                    <a:pt x="97548" y="653732"/>
                  </a:moveTo>
                  <a:lnTo>
                    <a:pt x="61760" y="667156"/>
                  </a:lnTo>
                  <a:lnTo>
                    <a:pt x="97548" y="667156"/>
                  </a:lnTo>
                  <a:lnTo>
                    <a:pt x="97548" y="653732"/>
                  </a:lnTo>
                  <a:close/>
                </a:path>
                <a:path w="1393825" h="772160">
                  <a:moveTo>
                    <a:pt x="197091" y="616356"/>
                  </a:moveTo>
                  <a:lnTo>
                    <a:pt x="145415" y="635749"/>
                  </a:lnTo>
                  <a:lnTo>
                    <a:pt x="197091" y="635749"/>
                  </a:lnTo>
                  <a:lnTo>
                    <a:pt x="197091" y="616356"/>
                  </a:lnTo>
                  <a:close/>
                </a:path>
                <a:path w="1393825" h="772160">
                  <a:moveTo>
                    <a:pt x="396214" y="557618"/>
                  </a:moveTo>
                  <a:lnTo>
                    <a:pt x="206781" y="613333"/>
                  </a:lnTo>
                  <a:lnTo>
                    <a:pt x="296659" y="613333"/>
                  </a:lnTo>
                  <a:lnTo>
                    <a:pt x="296659" y="590753"/>
                  </a:lnTo>
                  <a:lnTo>
                    <a:pt x="347065" y="590753"/>
                  </a:lnTo>
                  <a:lnTo>
                    <a:pt x="396214" y="563346"/>
                  </a:lnTo>
                  <a:lnTo>
                    <a:pt x="396214" y="557618"/>
                  </a:lnTo>
                  <a:close/>
                </a:path>
                <a:path w="1393825" h="772160">
                  <a:moveTo>
                    <a:pt x="1393786" y="0"/>
                  </a:moveTo>
                  <a:lnTo>
                    <a:pt x="1369237" y="25615"/>
                  </a:lnTo>
                  <a:lnTo>
                    <a:pt x="1379804" y="25615"/>
                  </a:lnTo>
                  <a:lnTo>
                    <a:pt x="1393786" y="13652"/>
                  </a:lnTo>
                  <a:lnTo>
                    <a:pt x="1393786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>
              <a:extLst>
                <a:ext uri="{FF2B5EF4-FFF2-40B4-BE49-F238E27FC236}">
                  <a16:creationId xmlns:a16="http://schemas.microsoft.com/office/drawing/2014/main" id="{46FAA497-6777-5D03-2690-42869A4B4301}"/>
                </a:ext>
              </a:extLst>
            </p:cNvPr>
            <p:cNvSpPr/>
            <p:nvPr/>
          </p:nvSpPr>
          <p:spPr>
            <a:xfrm>
              <a:off x="1538668" y="2581656"/>
              <a:ext cx="95885" cy="27940"/>
            </a:xfrm>
            <a:custGeom>
              <a:avLst/>
              <a:gdLst/>
              <a:ahLst/>
              <a:cxnLst/>
              <a:rect l="l" t="t" r="r" b="b"/>
              <a:pathLst>
                <a:path w="95885" h="27939">
                  <a:moveTo>
                    <a:pt x="95516" y="0"/>
                  </a:moveTo>
                  <a:lnTo>
                    <a:pt x="59740" y="0"/>
                  </a:lnTo>
                  <a:lnTo>
                    <a:pt x="55168" y="1714"/>
                  </a:lnTo>
                  <a:lnTo>
                    <a:pt x="56349" y="2324"/>
                  </a:lnTo>
                  <a:lnTo>
                    <a:pt x="57454" y="3098"/>
                  </a:lnTo>
                  <a:lnTo>
                    <a:pt x="58432" y="4025"/>
                  </a:lnTo>
                  <a:lnTo>
                    <a:pt x="95516" y="4025"/>
                  </a:lnTo>
                  <a:lnTo>
                    <a:pt x="95516" y="0"/>
                  </a:lnTo>
                  <a:close/>
                </a:path>
                <a:path w="95885" h="27939">
                  <a:moveTo>
                    <a:pt x="92951" y="25933"/>
                  </a:moveTo>
                  <a:lnTo>
                    <a:pt x="58432" y="25933"/>
                  </a:lnTo>
                  <a:lnTo>
                    <a:pt x="57746" y="26581"/>
                  </a:lnTo>
                  <a:lnTo>
                    <a:pt x="57023" y="27152"/>
                  </a:lnTo>
                  <a:lnTo>
                    <a:pt x="56235" y="27647"/>
                  </a:lnTo>
                  <a:lnTo>
                    <a:pt x="88404" y="27647"/>
                  </a:lnTo>
                  <a:lnTo>
                    <a:pt x="92951" y="25933"/>
                  </a:lnTo>
                  <a:close/>
                </a:path>
                <a:path w="95885" h="27939">
                  <a:moveTo>
                    <a:pt x="37058" y="25933"/>
                  </a:moveTo>
                  <a:lnTo>
                    <a:pt x="0" y="25933"/>
                  </a:lnTo>
                  <a:lnTo>
                    <a:pt x="0" y="27647"/>
                  </a:lnTo>
                  <a:lnTo>
                    <a:pt x="39268" y="27647"/>
                  </a:lnTo>
                  <a:lnTo>
                    <a:pt x="38493" y="27152"/>
                  </a:lnTo>
                  <a:lnTo>
                    <a:pt x="37744" y="26581"/>
                  </a:lnTo>
                  <a:lnTo>
                    <a:pt x="37058" y="25933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>
              <a:extLst>
                <a:ext uri="{FF2B5EF4-FFF2-40B4-BE49-F238E27FC236}">
                  <a16:creationId xmlns:a16="http://schemas.microsoft.com/office/drawing/2014/main" id="{1224ED60-6E24-BB83-2873-D93BD1F55BB2}"/>
                </a:ext>
              </a:extLst>
            </p:cNvPr>
            <p:cNvSpPr/>
            <p:nvPr/>
          </p:nvSpPr>
          <p:spPr>
            <a:xfrm>
              <a:off x="1638223" y="2554287"/>
              <a:ext cx="95885" cy="19050"/>
            </a:xfrm>
            <a:custGeom>
              <a:avLst/>
              <a:gdLst/>
              <a:ahLst/>
              <a:cxnLst/>
              <a:rect l="l" t="t" r="r" b="b"/>
              <a:pathLst>
                <a:path w="95885" h="19050">
                  <a:moveTo>
                    <a:pt x="95529" y="0"/>
                  </a:moveTo>
                  <a:lnTo>
                    <a:pt x="56476" y="0"/>
                  </a:lnTo>
                  <a:lnTo>
                    <a:pt x="60172" y="2425"/>
                  </a:lnTo>
                  <a:lnTo>
                    <a:pt x="62801" y="6578"/>
                  </a:lnTo>
                  <a:lnTo>
                    <a:pt x="62801" y="14909"/>
                  </a:lnTo>
                  <a:lnTo>
                    <a:pt x="62356" y="17056"/>
                  </a:lnTo>
                  <a:lnTo>
                    <a:pt x="61569" y="18884"/>
                  </a:lnTo>
                  <a:lnTo>
                    <a:pt x="91439" y="18884"/>
                  </a:lnTo>
                  <a:lnTo>
                    <a:pt x="95529" y="17500"/>
                  </a:lnTo>
                  <a:lnTo>
                    <a:pt x="95529" y="0"/>
                  </a:lnTo>
                  <a:close/>
                </a:path>
                <a:path w="95885" h="19050">
                  <a:moveTo>
                    <a:pt x="39039" y="0"/>
                  </a:moveTo>
                  <a:lnTo>
                    <a:pt x="33096" y="0"/>
                  </a:lnTo>
                  <a:lnTo>
                    <a:pt x="0" y="12433"/>
                  </a:lnTo>
                  <a:lnTo>
                    <a:pt x="0" y="18884"/>
                  </a:lnTo>
                  <a:lnTo>
                    <a:pt x="33921" y="18884"/>
                  </a:lnTo>
                  <a:lnTo>
                    <a:pt x="33159" y="17056"/>
                  </a:lnTo>
                  <a:lnTo>
                    <a:pt x="32727" y="14909"/>
                  </a:lnTo>
                  <a:lnTo>
                    <a:pt x="32727" y="6578"/>
                  </a:lnTo>
                  <a:lnTo>
                    <a:pt x="35344" y="2425"/>
                  </a:lnTo>
                  <a:lnTo>
                    <a:pt x="39039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>
              <a:extLst>
                <a:ext uri="{FF2B5EF4-FFF2-40B4-BE49-F238E27FC236}">
                  <a16:creationId xmlns:a16="http://schemas.microsoft.com/office/drawing/2014/main" id="{6469E765-2CA3-FB3F-54A9-E1913C4D641A}"/>
                </a:ext>
              </a:extLst>
            </p:cNvPr>
            <p:cNvSpPr/>
            <p:nvPr/>
          </p:nvSpPr>
          <p:spPr>
            <a:xfrm>
              <a:off x="1634185" y="2550262"/>
              <a:ext cx="99695" cy="23495"/>
            </a:xfrm>
            <a:custGeom>
              <a:avLst/>
              <a:gdLst/>
              <a:ahLst/>
              <a:cxnLst/>
              <a:rect l="l" t="t" r="r" b="b"/>
              <a:pathLst>
                <a:path w="99694" h="23494">
                  <a:moveTo>
                    <a:pt x="99568" y="0"/>
                  </a:moveTo>
                  <a:lnTo>
                    <a:pt x="47879" y="0"/>
                  </a:lnTo>
                  <a:lnTo>
                    <a:pt x="37134" y="4025"/>
                  </a:lnTo>
                  <a:lnTo>
                    <a:pt x="43078" y="4025"/>
                  </a:lnTo>
                  <a:lnTo>
                    <a:pt x="45631" y="2336"/>
                  </a:lnTo>
                  <a:lnTo>
                    <a:pt x="48704" y="1498"/>
                  </a:lnTo>
                  <a:lnTo>
                    <a:pt x="99568" y="1498"/>
                  </a:lnTo>
                  <a:lnTo>
                    <a:pt x="99568" y="0"/>
                  </a:lnTo>
                  <a:close/>
                </a:path>
                <a:path w="99694" h="23494">
                  <a:moveTo>
                    <a:pt x="99568" y="1498"/>
                  </a:moveTo>
                  <a:lnTo>
                    <a:pt x="54864" y="1498"/>
                  </a:lnTo>
                  <a:lnTo>
                    <a:pt x="57962" y="2336"/>
                  </a:lnTo>
                  <a:lnTo>
                    <a:pt x="60515" y="4025"/>
                  </a:lnTo>
                  <a:lnTo>
                    <a:pt x="99568" y="4025"/>
                  </a:lnTo>
                  <a:lnTo>
                    <a:pt x="99568" y="1498"/>
                  </a:lnTo>
                  <a:close/>
                </a:path>
                <a:path w="99694" h="23494">
                  <a:moveTo>
                    <a:pt x="4038" y="16446"/>
                  </a:moveTo>
                  <a:lnTo>
                    <a:pt x="0" y="17970"/>
                  </a:lnTo>
                  <a:lnTo>
                    <a:pt x="0" y="22910"/>
                  </a:lnTo>
                  <a:lnTo>
                    <a:pt x="4038" y="22910"/>
                  </a:lnTo>
                  <a:lnTo>
                    <a:pt x="4038" y="16446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>
              <a:extLst>
                <a:ext uri="{FF2B5EF4-FFF2-40B4-BE49-F238E27FC236}">
                  <a16:creationId xmlns:a16="http://schemas.microsoft.com/office/drawing/2014/main" id="{4178BE61-CE56-41E5-EF14-35AAD6F24FE6}"/>
                </a:ext>
              </a:extLst>
            </p:cNvPr>
            <p:cNvSpPr/>
            <p:nvPr/>
          </p:nvSpPr>
          <p:spPr>
            <a:xfrm>
              <a:off x="1737766" y="2531872"/>
              <a:ext cx="95885" cy="6350"/>
            </a:xfrm>
            <a:custGeom>
              <a:avLst/>
              <a:gdLst/>
              <a:ahLst/>
              <a:cxnLst/>
              <a:rect l="l" t="t" r="r" b="b"/>
              <a:pathLst>
                <a:path w="95885" h="6350">
                  <a:moveTo>
                    <a:pt x="95529" y="0"/>
                  </a:moveTo>
                  <a:lnTo>
                    <a:pt x="54444" y="0"/>
                  </a:lnTo>
                  <a:lnTo>
                    <a:pt x="57073" y="1181"/>
                  </a:lnTo>
                  <a:lnTo>
                    <a:pt x="59359" y="3098"/>
                  </a:lnTo>
                  <a:lnTo>
                    <a:pt x="60871" y="5791"/>
                  </a:lnTo>
                  <a:lnTo>
                    <a:pt x="87820" y="5791"/>
                  </a:lnTo>
                  <a:lnTo>
                    <a:pt x="95529" y="1485"/>
                  </a:lnTo>
                  <a:lnTo>
                    <a:pt x="95529" y="0"/>
                  </a:lnTo>
                  <a:close/>
                </a:path>
                <a:path w="95885" h="6350">
                  <a:moveTo>
                    <a:pt x="41109" y="0"/>
                  </a:moveTo>
                  <a:lnTo>
                    <a:pt x="0" y="0"/>
                  </a:lnTo>
                  <a:lnTo>
                    <a:pt x="0" y="5791"/>
                  </a:lnTo>
                  <a:lnTo>
                    <a:pt x="34658" y="5791"/>
                  </a:lnTo>
                  <a:lnTo>
                    <a:pt x="36182" y="3098"/>
                  </a:lnTo>
                  <a:lnTo>
                    <a:pt x="38468" y="1181"/>
                  </a:lnTo>
                  <a:lnTo>
                    <a:pt x="41109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>
              <a:extLst>
                <a:ext uri="{FF2B5EF4-FFF2-40B4-BE49-F238E27FC236}">
                  <a16:creationId xmlns:a16="http://schemas.microsoft.com/office/drawing/2014/main" id="{50E0D8E1-65CB-867A-9310-C4C17970AD2B}"/>
                </a:ext>
              </a:extLst>
            </p:cNvPr>
            <p:cNvSpPr/>
            <p:nvPr/>
          </p:nvSpPr>
          <p:spPr>
            <a:xfrm>
              <a:off x="1733553" y="2527846"/>
              <a:ext cx="100330" cy="10160"/>
            </a:xfrm>
            <a:custGeom>
              <a:avLst/>
              <a:gdLst/>
              <a:ahLst/>
              <a:cxnLst/>
              <a:rect l="l" t="t" r="r" b="b"/>
              <a:pathLst>
                <a:path w="100330" h="10160">
                  <a:moveTo>
                    <a:pt x="99741" y="0"/>
                  </a:moveTo>
                  <a:lnTo>
                    <a:pt x="9864" y="0"/>
                  </a:lnTo>
                  <a:lnTo>
                    <a:pt x="2193" y="2247"/>
                  </a:lnTo>
                  <a:lnTo>
                    <a:pt x="0" y="3086"/>
                  </a:lnTo>
                  <a:lnTo>
                    <a:pt x="199" y="3086"/>
                  </a:lnTo>
                  <a:lnTo>
                    <a:pt x="199" y="9804"/>
                  </a:lnTo>
                  <a:lnTo>
                    <a:pt x="4212" y="9804"/>
                  </a:lnTo>
                  <a:lnTo>
                    <a:pt x="4212" y="4013"/>
                  </a:lnTo>
                  <a:lnTo>
                    <a:pt x="45322" y="4013"/>
                  </a:lnTo>
                  <a:lnTo>
                    <a:pt x="47405" y="3086"/>
                  </a:lnTo>
                  <a:lnTo>
                    <a:pt x="49703" y="2628"/>
                  </a:lnTo>
                  <a:lnTo>
                    <a:pt x="99741" y="2628"/>
                  </a:lnTo>
                  <a:lnTo>
                    <a:pt x="99741" y="0"/>
                  </a:lnTo>
                  <a:close/>
                </a:path>
                <a:path w="100330" h="10160">
                  <a:moveTo>
                    <a:pt x="99741" y="2628"/>
                  </a:moveTo>
                  <a:lnTo>
                    <a:pt x="54275" y="2628"/>
                  </a:lnTo>
                  <a:lnTo>
                    <a:pt x="56574" y="3086"/>
                  </a:lnTo>
                  <a:lnTo>
                    <a:pt x="58657" y="4013"/>
                  </a:lnTo>
                  <a:lnTo>
                    <a:pt x="99741" y="4013"/>
                  </a:lnTo>
                  <a:lnTo>
                    <a:pt x="99741" y="2628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>
              <a:extLst>
                <a:ext uri="{FF2B5EF4-FFF2-40B4-BE49-F238E27FC236}">
                  <a16:creationId xmlns:a16="http://schemas.microsoft.com/office/drawing/2014/main" id="{53010A5A-AFF6-4E07-D63E-90E83FEDBC83}"/>
                </a:ext>
              </a:extLst>
            </p:cNvPr>
            <p:cNvSpPr/>
            <p:nvPr/>
          </p:nvSpPr>
          <p:spPr>
            <a:xfrm>
              <a:off x="1837308" y="2509279"/>
              <a:ext cx="39370" cy="7620"/>
            </a:xfrm>
            <a:custGeom>
              <a:avLst/>
              <a:gdLst/>
              <a:ahLst/>
              <a:cxnLst/>
              <a:rect l="l" t="t" r="r" b="b"/>
              <a:pathLst>
                <a:path w="39369" h="7619">
                  <a:moveTo>
                    <a:pt x="39166" y="0"/>
                  </a:moveTo>
                  <a:lnTo>
                    <a:pt x="0" y="0"/>
                  </a:lnTo>
                  <a:lnTo>
                    <a:pt x="0" y="7188"/>
                  </a:lnTo>
                  <a:lnTo>
                    <a:pt x="26289" y="7188"/>
                  </a:lnTo>
                  <a:lnTo>
                    <a:pt x="39166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>
              <a:extLst>
                <a:ext uri="{FF2B5EF4-FFF2-40B4-BE49-F238E27FC236}">
                  <a16:creationId xmlns:a16="http://schemas.microsoft.com/office/drawing/2014/main" id="{C7123F11-166C-587D-0A55-D174BD2964C4}"/>
                </a:ext>
              </a:extLst>
            </p:cNvPr>
            <p:cNvSpPr/>
            <p:nvPr/>
          </p:nvSpPr>
          <p:spPr>
            <a:xfrm>
              <a:off x="1833283" y="2505253"/>
              <a:ext cx="50800" cy="11430"/>
            </a:xfrm>
            <a:custGeom>
              <a:avLst/>
              <a:gdLst/>
              <a:ahLst/>
              <a:cxnLst/>
              <a:rect l="l" t="t" r="r" b="b"/>
              <a:pathLst>
                <a:path w="50800" h="11430">
                  <a:moveTo>
                    <a:pt x="50418" y="0"/>
                  </a:moveTo>
                  <a:lnTo>
                    <a:pt x="0" y="0"/>
                  </a:lnTo>
                  <a:lnTo>
                    <a:pt x="0" y="11201"/>
                  </a:lnTo>
                  <a:lnTo>
                    <a:pt x="4038" y="11201"/>
                  </a:lnTo>
                  <a:lnTo>
                    <a:pt x="4038" y="4025"/>
                  </a:lnTo>
                  <a:lnTo>
                    <a:pt x="43192" y="4025"/>
                  </a:lnTo>
                  <a:lnTo>
                    <a:pt x="50418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>
              <a:extLst>
                <a:ext uri="{FF2B5EF4-FFF2-40B4-BE49-F238E27FC236}">
                  <a16:creationId xmlns:a16="http://schemas.microsoft.com/office/drawing/2014/main" id="{26377560-610E-8B12-29A1-6C165C72A9C1}"/>
                </a:ext>
              </a:extLst>
            </p:cNvPr>
            <p:cNvSpPr/>
            <p:nvPr/>
          </p:nvSpPr>
          <p:spPr>
            <a:xfrm>
              <a:off x="1936877" y="2465882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80" h="10160">
                  <a:moveTo>
                    <a:pt x="17424" y="0"/>
                  </a:moveTo>
                  <a:lnTo>
                    <a:pt x="0" y="5054"/>
                  </a:lnTo>
                  <a:lnTo>
                    <a:pt x="0" y="9715"/>
                  </a:lnTo>
                  <a:lnTo>
                    <a:pt x="17424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>
              <a:extLst>
                <a:ext uri="{FF2B5EF4-FFF2-40B4-BE49-F238E27FC236}">
                  <a16:creationId xmlns:a16="http://schemas.microsoft.com/office/drawing/2014/main" id="{53ED5C72-B278-87D5-6286-9788470E1C33}"/>
                </a:ext>
              </a:extLst>
            </p:cNvPr>
            <p:cNvSpPr/>
            <p:nvPr/>
          </p:nvSpPr>
          <p:spPr>
            <a:xfrm>
              <a:off x="1571409" y="2470937"/>
              <a:ext cx="365760" cy="138430"/>
            </a:xfrm>
            <a:custGeom>
              <a:avLst/>
              <a:gdLst/>
              <a:ahLst/>
              <a:cxnLst/>
              <a:rect l="l" t="t" r="r" b="b"/>
              <a:pathLst>
                <a:path w="365760" h="138430">
                  <a:moveTo>
                    <a:pt x="30048" y="120904"/>
                  </a:moveTo>
                  <a:lnTo>
                    <a:pt x="28321" y="117246"/>
                  </a:lnTo>
                  <a:lnTo>
                    <a:pt x="24726" y="113817"/>
                  </a:lnTo>
                  <a:lnTo>
                    <a:pt x="23622" y="113042"/>
                  </a:lnTo>
                  <a:lnTo>
                    <a:pt x="22440" y="112433"/>
                  </a:lnTo>
                  <a:lnTo>
                    <a:pt x="723" y="120586"/>
                  </a:lnTo>
                  <a:lnTo>
                    <a:pt x="241" y="122110"/>
                  </a:lnTo>
                  <a:lnTo>
                    <a:pt x="0" y="123812"/>
                  </a:lnTo>
                  <a:lnTo>
                    <a:pt x="0" y="130505"/>
                  </a:lnTo>
                  <a:lnTo>
                    <a:pt x="1701" y="134150"/>
                  </a:lnTo>
                  <a:lnTo>
                    <a:pt x="5003" y="137287"/>
                  </a:lnTo>
                  <a:lnTo>
                    <a:pt x="5753" y="137871"/>
                  </a:lnTo>
                  <a:lnTo>
                    <a:pt x="6540" y="138366"/>
                  </a:lnTo>
                  <a:lnTo>
                    <a:pt x="23495" y="138366"/>
                  </a:lnTo>
                  <a:lnTo>
                    <a:pt x="24269" y="137871"/>
                  </a:lnTo>
                  <a:lnTo>
                    <a:pt x="25006" y="137287"/>
                  </a:lnTo>
                  <a:lnTo>
                    <a:pt x="28321" y="134150"/>
                  </a:lnTo>
                  <a:lnTo>
                    <a:pt x="30048" y="130505"/>
                  </a:lnTo>
                  <a:lnTo>
                    <a:pt x="30048" y="120904"/>
                  </a:lnTo>
                  <a:close/>
                </a:path>
                <a:path w="365760" h="138430">
                  <a:moveTo>
                    <a:pt x="129603" y="89928"/>
                  </a:moveTo>
                  <a:lnTo>
                    <a:pt x="126987" y="85763"/>
                  </a:lnTo>
                  <a:lnTo>
                    <a:pt x="120726" y="81661"/>
                  </a:lnTo>
                  <a:lnTo>
                    <a:pt x="117640" y="80822"/>
                  </a:lnTo>
                  <a:lnTo>
                    <a:pt x="111493" y="80822"/>
                  </a:lnTo>
                  <a:lnTo>
                    <a:pt x="108407" y="81661"/>
                  </a:lnTo>
                  <a:lnTo>
                    <a:pt x="102158" y="85763"/>
                  </a:lnTo>
                  <a:lnTo>
                    <a:pt x="99542" y="89928"/>
                  </a:lnTo>
                  <a:lnTo>
                    <a:pt x="99542" y="98272"/>
                  </a:lnTo>
                  <a:lnTo>
                    <a:pt x="99974" y="100393"/>
                  </a:lnTo>
                  <a:lnTo>
                    <a:pt x="100736" y="102235"/>
                  </a:lnTo>
                  <a:lnTo>
                    <a:pt x="128397" y="102235"/>
                  </a:lnTo>
                  <a:lnTo>
                    <a:pt x="129171" y="100393"/>
                  </a:lnTo>
                  <a:lnTo>
                    <a:pt x="129603" y="98272"/>
                  </a:lnTo>
                  <a:lnTo>
                    <a:pt x="129603" y="89928"/>
                  </a:lnTo>
                  <a:close/>
                </a:path>
                <a:path w="365760" h="138430">
                  <a:moveTo>
                    <a:pt x="227228" y="66713"/>
                  </a:moveTo>
                  <a:lnTo>
                    <a:pt x="225717" y="64046"/>
                  </a:lnTo>
                  <a:lnTo>
                    <a:pt x="223405" y="62115"/>
                  </a:lnTo>
                  <a:lnTo>
                    <a:pt x="218706" y="60007"/>
                  </a:lnTo>
                  <a:lnTo>
                    <a:pt x="216420" y="59537"/>
                  </a:lnTo>
                  <a:lnTo>
                    <a:pt x="211836" y="59537"/>
                  </a:lnTo>
                  <a:lnTo>
                    <a:pt x="209550" y="60007"/>
                  </a:lnTo>
                  <a:lnTo>
                    <a:pt x="204838" y="62115"/>
                  </a:lnTo>
                  <a:lnTo>
                    <a:pt x="202539" y="64046"/>
                  </a:lnTo>
                  <a:lnTo>
                    <a:pt x="201028" y="66713"/>
                  </a:lnTo>
                  <a:lnTo>
                    <a:pt x="227228" y="66713"/>
                  </a:lnTo>
                  <a:close/>
                </a:path>
                <a:path w="365760" h="138430">
                  <a:moveTo>
                    <a:pt x="365455" y="0"/>
                  </a:moveTo>
                  <a:lnTo>
                    <a:pt x="363435" y="584"/>
                  </a:lnTo>
                  <a:lnTo>
                    <a:pt x="361442" y="1181"/>
                  </a:lnTo>
                  <a:lnTo>
                    <a:pt x="361442" y="6908"/>
                  </a:lnTo>
                  <a:lnTo>
                    <a:pt x="365455" y="4660"/>
                  </a:lnTo>
                  <a:lnTo>
                    <a:pt x="365455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>
              <a:extLst>
                <a:ext uri="{FF2B5EF4-FFF2-40B4-BE49-F238E27FC236}">
                  <a16:creationId xmlns:a16="http://schemas.microsoft.com/office/drawing/2014/main" id="{57A02B7E-327D-4065-15A7-171424A39352}"/>
                </a:ext>
              </a:extLst>
            </p:cNvPr>
            <p:cNvSpPr/>
            <p:nvPr/>
          </p:nvSpPr>
          <p:spPr>
            <a:xfrm>
              <a:off x="3601974" y="1159116"/>
              <a:ext cx="23495" cy="187325"/>
            </a:xfrm>
            <a:custGeom>
              <a:avLst/>
              <a:gdLst/>
              <a:ahLst/>
              <a:cxnLst/>
              <a:rect l="l" t="t" r="r" b="b"/>
              <a:pathLst>
                <a:path w="23495" h="187325">
                  <a:moveTo>
                    <a:pt x="23355" y="0"/>
                  </a:moveTo>
                  <a:lnTo>
                    <a:pt x="17691" y="45262"/>
                  </a:lnTo>
                  <a:lnTo>
                    <a:pt x="23355" y="45262"/>
                  </a:lnTo>
                  <a:lnTo>
                    <a:pt x="23355" y="0"/>
                  </a:lnTo>
                  <a:close/>
                </a:path>
                <a:path w="23495" h="187325">
                  <a:moveTo>
                    <a:pt x="23355" y="49276"/>
                  </a:moveTo>
                  <a:lnTo>
                    <a:pt x="17195" y="49276"/>
                  </a:lnTo>
                  <a:lnTo>
                    <a:pt x="9537" y="110477"/>
                  </a:lnTo>
                  <a:lnTo>
                    <a:pt x="23355" y="110477"/>
                  </a:lnTo>
                  <a:lnTo>
                    <a:pt x="23355" y="49276"/>
                  </a:lnTo>
                  <a:close/>
                </a:path>
                <a:path w="23495" h="187325">
                  <a:moveTo>
                    <a:pt x="23355" y="114515"/>
                  </a:moveTo>
                  <a:lnTo>
                    <a:pt x="9016" y="114515"/>
                  </a:lnTo>
                  <a:lnTo>
                    <a:pt x="1384" y="175691"/>
                  </a:lnTo>
                  <a:lnTo>
                    <a:pt x="6210" y="175691"/>
                  </a:lnTo>
                  <a:lnTo>
                    <a:pt x="23355" y="145199"/>
                  </a:lnTo>
                  <a:lnTo>
                    <a:pt x="23355" y="114515"/>
                  </a:lnTo>
                  <a:close/>
                </a:path>
                <a:path w="23495" h="187325">
                  <a:moveTo>
                    <a:pt x="3949" y="179717"/>
                  </a:moveTo>
                  <a:lnTo>
                    <a:pt x="888" y="179717"/>
                  </a:lnTo>
                  <a:lnTo>
                    <a:pt x="0" y="186740"/>
                  </a:lnTo>
                  <a:lnTo>
                    <a:pt x="3949" y="179717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>
              <a:extLst>
                <a:ext uri="{FF2B5EF4-FFF2-40B4-BE49-F238E27FC236}">
                  <a16:creationId xmlns:a16="http://schemas.microsoft.com/office/drawing/2014/main" id="{41B2FD85-90F3-64B1-5AF8-DE64433E3B0C}"/>
                </a:ext>
              </a:extLst>
            </p:cNvPr>
            <p:cNvSpPr/>
            <p:nvPr/>
          </p:nvSpPr>
          <p:spPr>
            <a:xfrm>
              <a:off x="3602850" y="1143025"/>
              <a:ext cx="24765" cy="196215"/>
            </a:xfrm>
            <a:custGeom>
              <a:avLst/>
              <a:gdLst/>
              <a:ahLst/>
              <a:cxnLst/>
              <a:rect l="l" t="t" r="r" b="b"/>
              <a:pathLst>
                <a:path w="24764" h="196215">
                  <a:moveTo>
                    <a:pt x="5334" y="191782"/>
                  </a:moveTo>
                  <a:lnTo>
                    <a:pt x="508" y="191782"/>
                  </a:lnTo>
                  <a:lnTo>
                    <a:pt x="0" y="195808"/>
                  </a:lnTo>
                  <a:lnTo>
                    <a:pt x="3073" y="195808"/>
                  </a:lnTo>
                  <a:lnTo>
                    <a:pt x="5334" y="191782"/>
                  </a:lnTo>
                  <a:close/>
                </a:path>
                <a:path w="24764" h="196215">
                  <a:moveTo>
                    <a:pt x="24485" y="130606"/>
                  </a:moveTo>
                  <a:lnTo>
                    <a:pt x="22466" y="130606"/>
                  </a:lnTo>
                  <a:lnTo>
                    <a:pt x="22466" y="161302"/>
                  </a:lnTo>
                  <a:lnTo>
                    <a:pt x="24485" y="157708"/>
                  </a:lnTo>
                  <a:lnTo>
                    <a:pt x="24485" y="130606"/>
                  </a:lnTo>
                  <a:close/>
                </a:path>
                <a:path w="24764" h="196215">
                  <a:moveTo>
                    <a:pt x="24485" y="65379"/>
                  </a:moveTo>
                  <a:lnTo>
                    <a:pt x="22466" y="65379"/>
                  </a:lnTo>
                  <a:lnTo>
                    <a:pt x="22466" y="126568"/>
                  </a:lnTo>
                  <a:lnTo>
                    <a:pt x="8661" y="126568"/>
                  </a:lnTo>
                  <a:lnTo>
                    <a:pt x="8153" y="130594"/>
                  </a:lnTo>
                  <a:lnTo>
                    <a:pt x="24485" y="130594"/>
                  </a:lnTo>
                  <a:lnTo>
                    <a:pt x="24485" y="126580"/>
                  </a:lnTo>
                  <a:lnTo>
                    <a:pt x="24485" y="65379"/>
                  </a:lnTo>
                  <a:close/>
                </a:path>
                <a:path w="24764" h="196215">
                  <a:moveTo>
                    <a:pt x="24485" y="0"/>
                  </a:moveTo>
                  <a:lnTo>
                    <a:pt x="24460" y="165"/>
                  </a:lnTo>
                  <a:lnTo>
                    <a:pt x="22466" y="16090"/>
                  </a:lnTo>
                  <a:lnTo>
                    <a:pt x="22466" y="61353"/>
                  </a:lnTo>
                  <a:lnTo>
                    <a:pt x="16814" y="61353"/>
                  </a:lnTo>
                  <a:lnTo>
                    <a:pt x="16319" y="65366"/>
                  </a:lnTo>
                  <a:lnTo>
                    <a:pt x="24485" y="65366"/>
                  </a:lnTo>
                  <a:lnTo>
                    <a:pt x="24485" y="61353"/>
                  </a:lnTo>
                  <a:lnTo>
                    <a:pt x="24485" y="165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1B2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>
              <a:extLst>
                <a:ext uri="{FF2B5EF4-FFF2-40B4-BE49-F238E27FC236}">
                  <a16:creationId xmlns:a16="http://schemas.microsoft.com/office/drawing/2014/main" id="{0E625B43-BD9B-6114-D424-91C869077312}"/>
                </a:ext>
              </a:extLst>
            </p:cNvPr>
            <p:cNvSpPr/>
            <p:nvPr/>
          </p:nvSpPr>
          <p:spPr>
            <a:xfrm>
              <a:off x="3031997" y="1622145"/>
              <a:ext cx="574675" cy="494665"/>
            </a:xfrm>
            <a:custGeom>
              <a:avLst/>
              <a:gdLst/>
              <a:ahLst/>
              <a:cxnLst/>
              <a:rect l="l" t="t" r="r" b="b"/>
              <a:pathLst>
                <a:path w="574675" h="494664">
                  <a:moveTo>
                    <a:pt x="574357" y="0"/>
                  </a:moveTo>
                  <a:lnTo>
                    <a:pt x="495782" y="83921"/>
                  </a:lnTo>
                  <a:lnTo>
                    <a:pt x="296671" y="208305"/>
                  </a:lnTo>
                  <a:lnTo>
                    <a:pt x="97548" y="361695"/>
                  </a:lnTo>
                  <a:lnTo>
                    <a:pt x="0" y="398525"/>
                  </a:lnTo>
                  <a:lnTo>
                    <a:pt x="0" y="494550"/>
                  </a:lnTo>
                  <a:lnTo>
                    <a:pt x="246900" y="366534"/>
                  </a:lnTo>
                  <a:lnTo>
                    <a:pt x="545566" y="216306"/>
                  </a:lnTo>
                  <a:lnTo>
                    <a:pt x="559981" y="108000"/>
                  </a:lnTo>
                  <a:lnTo>
                    <a:pt x="557441" y="108000"/>
                  </a:lnTo>
                  <a:lnTo>
                    <a:pt x="557441" y="103962"/>
                  </a:lnTo>
                  <a:lnTo>
                    <a:pt x="560527" y="103962"/>
                  </a:lnTo>
                  <a:lnTo>
                    <a:pt x="568667" y="42786"/>
                  </a:lnTo>
                  <a:lnTo>
                    <a:pt x="557441" y="42786"/>
                  </a:lnTo>
                  <a:lnTo>
                    <a:pt x="557441" y="38760"/>
                  </a:lnTo>
                  <a:lnTo>
                    <a:pt x="569201" y="38760"/>
                  </a:lnTo>
                  <a:lnTo>
                    <a:pt x="574357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>
              <a:extLst>
                <a:ext uri="{FF2B5EF4-FFF2-40B4-BE49-F238E27FC236}">
                  <a16:creationId xmlns:a16="http://schemas.microsoft.com/office/drawing/2014/main" id="{CADF249F-2E49-4373-CDD6-19DC66256271}"/>
                </a:ext>
              </a:extLst>
            </p:cNvPr>
            <p:cNvSpPr/>
            <p:nvPr/>
          </p:nvSpPr>
          <p:spPr>
            <a:xfrm>
              <a:off x="3589439" y="1660918"/>
              <a:ext cx="12065" cy="69850"/>
            </a:xfrm>
            <a:custGeom>
              <a:avLst/>
              <a:gdLst/>
              <a:ahLst/>
              <a:cxnLst/>
              <a:rect l="l" t="t" r="r" b="b"/>
              <a:pathLst>
                <a:path w="12064" h="69850">
                  <a:moveTo>
                    <a:pt x="3086" y="65214"/>
                  </a:moveTo>
                  <a:lnTo>
                    <a:pt x="12" y="65214"/>
                  </a:lnTo>
                  <a:lnTo>
                    <a:pt x="12" y="69240"/>
                  </a:lnTo>
                  <a:lnTo>
                    <a:pt x="2540" y="69240"/>
                  </a:lnTo>
                  <a:lnTo>
                    <a:pt x="3086" y="65214"/>
                  </a:lnTo>
                  <a:close/>
                </a:path>
                <a:path w="12064" h="69850">
                  <a:moveTo>
                    <a:pt x="11747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11214" y="4025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1B2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>
              <a:extLst>
                <a:ext uri="{FF2B5EF4-FFF2-40B4-BE49-F238E27FC236}">
                  <a16:creationId xmlns:a16="http://schemas.microsoft.com/office/drawing/2014/main" id="{3B498359-0205-113B-277E-710C6F625794}"/>
                </a:ext>
              </a:extLst>
            </p:cNvPr>
            <p:cNvSpPr/>
            <p:nvPr/>
          </p:nvSpPr>
          <p:spPr>
            <a:xfrm>
              <a:off x="2982226" y="2037689"/>
              <a:ext cx="46355" cy="105410"/>
            </a:xfrm>
            <a:custGeom>
              <a:avLst/>
              <a:gdLst/>
              <a:ahLst/>
              <a:cxnLst/>
              <a:rect l="l" t="t" r="r" b="b"/>
              <a:pathLst>
                <a:path w="46355" h="105410">
                  <a:moveTo>
                    <a:pt x="45745" y="0"/>
                  </a:moveTo>
                  <a:lnTo>
                    <a:pt x="4648" y="0"/>
                  </a:lnTo>
                  <a:lnTo>
                    <a:pt x="0" y="1752"/>
                  </a:lnTo>
                  <a:lnTo>
                    <a:pt x="0" y="104800"/>
                  </a:lnTo>
                  <a:lnTo>
                    <a:pt x="45745" y="81089"/>
                  </a:lnTo>
                  <a:lnTo>
                    <a:pt x="45745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>
              <a:extLst>
                <a:ext uri="{FF2B5EF4-FFF2-40B4-BE49-F238E27FC236}">
                  <a16:creationId xmlns:a16="http://schemas.microsoft.com/office/drawing/2014/main" id="{D8E6332A-0CD7-2982-7494-1A071F0ADC9F}"/>
                </a:ext>
              </a:extLst>
            </p:cNvPr>
            <p:cNvSpPr/>
            <p:nvPr/>
          </p:nvSpPr>
          <p:spPr>
            <a:xfrm>
              <a:off x="3027984" y="2020659"/>
              <a:ext cx="4445" cy="98425"/>
            </a:xfrm>
            <a:custGeom>
              <a:avLst/>
              <a:gdLst/>
              <a:ahLst/>
              <a:cxnLst/>
              <a:rect l="l" t="t" r="r" b="b"/>
              <a:pathLst>
                <a:path w="4444" h="98425">
                  <a:moveTo>
                    <a:pt x="4013" y="0"/>
                  </a:moveTo>
                  <a:lnTo>
                    <a:pt x="1993" y="762"/>
                  </a:lnTo>
                  <a:lnTo>
                    <a:pt x="1993" y="17030"/>
                  </a:lnTo>
                  <a:lnTo>
                    <a:pt x="0" y="17030"/>
                  </a:lnTo>
                  <a:lnTo>
                    <a:pt x="0" y="98120"/>
                  </a:lnTo>
                  <a:lnTo>
                    <a:pt x="4013" y="96037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>
              <a:extLst>
                <a:ext uri="{FF2B5EF4-FFF2-40B4-BE49-F238E27FC236}">
                  <a16:creationId xmlns:a16="http://schemas.microsoft.com/office/drawing/2014/main" id="{A8DB3DA0-3541-130B-38DA-D70464206EAD}"/>
                </a:ext>
              </a:extLst>
            </p:cNvPr>
            <p:cNvSpPr/>
            <p:nvPr/>
          </p:nvSpPr>
          <p:spPr>
            <a:xfrm>
              <a:off x="2882658" y="2040978"/>
              <a:ext cx="95885" cy="177165"/>
            </a:xfrm>
            <a:custGeom>
              <a:avLst/>
              <a:gdLst/>
              <a:ahLst/>
              <a:cxnLst/>
              <a:rect l="l" t="t" r="r" b="b"/>
              <a:pathLst>
                <a:path w="95885" h="177164">
                  <a:moveTo>
                    <a:pt x="45745" y="43954"/>
                  </a:moveTo>
                  <a:lnTo>
                    <a:pt x="21513" y="43954"/>
                  </a:lnTo>
                  <a:lnTo>
                    <a:pt x="0" y="65189"/>
                  </a:lnTo>
                  <a:lnTo>
                    <a:pt x="0" y="136588"/>
                  </a:lnTo>
                  <a:lnTo>
                    <a:pt x="6794" y="137414"/>
                  </a:lnTo>
                  <a:lnTo>
                    <a:pt x="13030" y="142379"/>
                  </a:lnTo>
                  <a:lnTo>
                    <a:pt x="13030" y="160629"/>
                  </a:lnTo>
                  <a:lnTo>
                    <a:pt x="6794" y="165595"/>
                  </a:lnTo>
                  <a:lnTo>
                    <a:pt x="0" y="166408"/>
                  </a:lnTo>
                  <a:lnTo>
                    <a:pt x="0" y="176974"/>
                  </a:lnTo>
                  <a:lnTo>
                    <a:pt x="45745" y="142074"/>
                  </a:lnTo>
                  <a:lnTo>
                    <a:pt x="45745" y="43954"/>
                  </a:lnTo>
                  <a:close/>
                </a:path>
                <a:path w="95885" h="177164">
                  <a:moveTo>
                    <a:pt x="95529" y="0"/>
                  </a:moveTo>
                  <a:lnTo>
                    <a:pt x="49784" y="17259"/>
                  </a:lnTo>
                  <a:lnTo>
                    <a:pt x="49784" y="139014"/>
                  </a:lnTo>
                  <a:lnTo>
                    <a:pt x="95529" y="104101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>
              <a:extLst>
                <a:ext uri="{FF2B5EF4-FFF2-40B4-BE49-F238E27FC236}">
                  <a16:creationId xmlns:a16="http://schemas.microsoft.com/office/drawing/2014/main" id="{353E0968-9A78-E032-3101-4F399301F28A}"/>
                </a:ext>
              </a:extLst>
            </p:cNvPr>
            <p:cNvSpPr/>
            <p:nvPr/>
          </p:nvSpPr>
          <p:spPr>
            <a:xfrm>
              <a:off x="2928416" y="2084921"/>
              <a:ext cx="4445" cy="98425"/>
            </a:xfrm>
            <a:custGeom>
              <a:avLst/>
              <a:gdLst/>
              <a:ahLst/>
              <a:cxnLst/>
              <a:rect l="l" t="t" r="r" b="b"/>
              <a:pathLst>
                <a:path w="4444" h="98425">
                  <a:moveTo>
                    <a:pt x="4038" y="0"/>
                  </a:moveTo>
                  <a:lnTo>
                    <a:pt x="0" y="0"/>
                  </a:lnTo>
                  <a:lnTo>
                    <a:pt x="0" y="98120"/>
                  </a:lnTo>
                  <a:lnTo>
                    <a:pt x="4038" y="95046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>
              <a:extLst>
                <a:ext uri="{FF2B5EF4-FFF2-40B4-BE49-F238E27FC236}">
                  <a16:creationId xmlns:a16="http://schemas.microsoft.com/office/drawing/2014/main" id="{3AEA952F-81EA-D1AB-F66E-75E50617321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4005" y="2274227"/>
              <a:ext cx="224853" cy="127952"/>
            </a:xfrm>
            <a:prstGeom prst="rect">
              <a:avLst/>
            </a:prstGeom>
          </p:spPr>
        </p:pic>
        <p:sp>
          <p:nvSpPr>
            <p:cNvPr id="167" name="object 167">
              <a:extLst>
                <a:ext uri="{FF2B5EF4-FFF2-40B4-BE49-F238E27FC236}">
                  <a16:creationId xmlns:a16="http://schemas.microsoft.com/office/drawing/2014/main" id="{B80E709E-BBFC-2F25-560D-E0E5C75B237B}"/>
                </a:ext>
              </a:extLst>
            </p:cNvPr>
            <p:cNvSpPr/>
            <p:nvPr/>
          </p:nvSpPr>
          <p:spPr>
            <a:xfrm>
              <a:off x="2832899" y="2110143"/>
              <a:ext cx="46355" cy="146050"/>
            </a:xfrm>
            <a:custGeom>
              <a:avLst/>
              <a:gdLst/>
              <a:ahLst/>
              <a:cxnLst/>
              <a:rect l="l" t="t" r="r" b="b"/>
              <a:pathLst>
                <a:path w="46355" h="146050">
                  <a:moveTo>
                    <a:pt x="45745" y="0"/>
                  </a:moveTo>
                  <a:lnTo>
                    <a:pt x="0" y="45186"/>
                  </a:lnTo>
                  <a:lnTo>
                    <a:pt x="0" y="145757"/>
                  </a:lnTo>
                  <a:lnTo>
                    <a:pt x="45745" y="110870"/>
                  </a:lnTo>
                  <a:lnTo>
                    <a:pt x="45745" y="97231"/>
                  </a:lnTo>
                  <a:lnTo>
                    <a:pt x="38963" y="96418"/>
                  </a:lnTo>
                  <a:lnTo>
                    <a:pt x="32727" y="91439"/>
                  </a:lnTo>
                  <a:lnTo>
                    <a:pt x="32727" y="73202"/>
                  </a:lnTo>
                  <a:lnTo>
                    <a:pt x="38963" y="68224"/>
                  </a:lnTo>
                  <a:lnTo>
                    <a:pt x="45745" y="67424"/>
                  </a:lnTo>
                  <a:lnTo>
                    <a:pt x="45745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>
              <a:extLst>
                <a:ext uri="{FF2B5EF4-FFF2-40B4-BE49-F238E27FC236}">
                  <a16:creationId xmlns:a16="http://schemas.microsoft.com/office/drawing/2014/main" id="{7CF60E32-4B62-888B-0EEF-054E2FBFD6F2}"/>
                </a:ext>
              </a:extLst>
            </p:cNvPr>
            <p:cNvSpPr/>
            <p:nvPr/>
          </p:nvSpPr>
          <p:spPr>
            <a:xfrm>
              <a:off x="2830880" y="2170811"/>
              <a:ext cx="2540" cy="86995"/>
            </a:xfrm>
            <a:custGeom>
              <a:avLst/>
              <a:gdLst/>
              <a:ahLst/>
              <a:cxnLst/>
              <a:rect l="l" t="t" r="r" b="b"/>
              <a:pathLst>
                <a:path w="2539" h="86994">
                  <a:moveTo>
                    <a:pt x="2006" y="0"/>
                  </a:moveTo>
                  <a:lnTo>
                    <a:pt x="0" y="0"/>
                  </a:lnTo>
                  <a:lnTo>
                    <a:pt x="0" y="86626"/>
                  </a:lnTo>
                  <a:lnTo>
                    <a:pt x="2006" y="8508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>
              <a:extLst>
                <a:ext uri="{FF2B5EF4-FFF2-40B4-BE49-F238E27FC236}">
                  <a16:creationId xmlns:a16="http://schemas.microsoft.com/office/drawing/2014/main" id="{D301618C-9085-E4B3-D281-7F092EADCD0E}"/>
                </a:ext>
              </a:extLst>
            </p:cNvPr>
            <p:cNvSpPr/>
            <p:nvPr/>
          </p:nvSpPr>
          <p:spPr>
            <a:xfrm>
              <a:off x="1785518" y="2332431"/>
              <a:ext cx="795020" cy="410209"/>
            </a:xfrm>
            <a:custGeom>
              <a:avLst/>
              <a:gdLst/>
              <a:ahLst/>
              <a:cxnLst/>
              <a:rect l="l" t="t" r="r" b="b"/>
              <a:pathLst>
                <a:path w="795019" h="410210">
                  <a:moveTo>
                    <a:pt x="762" y="316001"/>
                  </a:moveTo>
                  <a:lnTo>
                    <a:pt x="0" y="312089"/>
                  </a:lnTo>
                  <a:lnTo>
                    <a:pt x="0" y="316420"/>
                  </a:lnTo>
                  <a:lnTo>
                    <a:pt x="762" y="316001"/>
                  </a:lnTo>
                  <a:close/>
                </a:path>
                <a:path w="795019" h="410210">
                  <a:moveTo>
                    <a:pt x="37795" y="294665"/>
                  </a:moveTo>
                  <a:lnTo>
                    <a:pt x="0" y="294665"/>
                  </a:lnTo>
                  <a:lnTo>
                    <a:pt x="0" y="307975"/>
                  </a:lnTo>
                  <a:lnTo>
                    <a:pt x="21793" y="303872"/>
                  </a:lnTo>
                  <a:lnTo>
                    <a:pt x="37795" y="294665"/>
                  </a:lnTo>
                  <a:close/>
                </a:path>
                <a:path w="795019" h="410210">
                  <a:moveTo>
                    <a:pt x="147332" y="229323"/>
                  </a:moveTo>
                  <a:lnTo>
                    <a:pt x="133769" y="233133"/>
                  </a:lnTo>
                  <a:lnTo>
                    <a:pt x="146088" y="233133"/>
                  </a:lnTo>
                  <a:lnTo>
                    <a:pt x="147332" y="232473"/>
                  </a:lnTo>
                  <a:lnTo>
                    <a:pt x="147332" y="229323"/>
                  </a:lnTo>
                  <a:close/>
                </a:path>
                <a:path w="795019" h="410210">
                  <a:moveTo>
                    <a:pt x="330568" y="242316"/>
                  </a:moveTo>
                  <a:lnTo>
                    <a:pt x="250913" y="242316"/>
                  </a:lnTo>
                  <a:lnTo>
                    <a:pt x="250913" y="258800"/>
                  </a:lnTo>
                  <a:lnTo>
                    <a:pt x="238252" y="258800"/>
                  </a:lnTo>
                  <a:lnTo>
                    <a:pt x="238252" y="272186"/>
                  </a:lnTo>
                  <a:lnTo>
                    <a:pt x="211785" y="276720"/>
                  </a:lnTo>
                  <a:lnTo>
                    <a:pt x="211188" y="273304"/>
                  </a:lnTo>
                  <a:lnTo>
                    <a:pt x="210426" y="268782"/>
                  </a:lnTo>
                  <a:lnTo>
                    <a:pt x="236880" y="264261"/>
                  </a:lnTo>
                  <a:lnTo>
                    <a:pt x="238252" y="272186"/>
                  </a:lnTo>
                  <a:lnTo>
                    <a:pt x="238252" y="258800"/>
                  </a:lnTo>
                  <a:lnTo>
                    <a:pt x="185331" y="258800"/>
                  </a:lnTo>
                  <a:lnTo>
                    <a:pt x="185331" y="281241"/>
                  </a:lnTo>
                  <a:lnTo>
                    <a:pt x="180784" y="282016"/>
                  </a:lnTo>
                  <a:lnTo>
                    <a:pt x="159016" y="286131"/>
                  </a:lnTo>
                  <a:lnTo>
                    <a:pt x="157505" y="278231"/>
                  </a:lnTo>
                  <a:lnTo>
                    <a:pt x="179374" y="274091"/>
                  </a:lnTo>
                  <a:lnTo>
                    <a:pt x="183972" y="273304"/>
                  </a:lnTo>
                  <a:lnTo>
                    <a:pt x="185331" y="281241"/>
                  </a:lnTo>
                  <a:lnTo>
                    <a:pt x="185331" y="258800"/>
                  </a:lnTo>
                  <a:lnTo>
                    <a:pt x="151358" y="258800"/>
                  </a:lnTo>
                  <a:lnTo>
                    <a:pt x="151358" y="317677"/>
                  </a:lnTo>
                  <a:lnTo>
                    <a:pt x="47777" y="317677"/>
                  </a:lnTo>
                  <a:lnTo>
                    <a:pt x="47777" y="294665"/>
                  </a:lnTo>
                  <a:lnTo>
                    <a:pt x="45834" y="294665"/>
                  </a:lnTo>
                  <a:lnTo>
                    <a:pt x="26162" y="305993"/>
                  </a:lnTo>
                  <a:lnTo>
                    <a:pt x="27139" y="311061"/>
                  </a:lnTo>
                  <a:lnTo>
                    <a:pt x="12649" y="313804"/>
                  </a:lnTo>
                  <a:lnTo>
                    <a:pt x="1016" y="320497"/>
                  </a:lnTo>
                  <a:lnTo>
                    <a:pt x="0" y="318744"/>
                  </a:lnTo>
                  <a:lnTo>
                    <a:pt x="0" y="409968"/>
                  </a:lnTo>
                  <a:lnTo>
                    <a:pt x="172808" y="320497"/>
                  </a:lnTo>
                  <a:lnTo>
                    <a:pt x="178257" y="317677"/>
                  </a:lnTo>
                  <a:lnTo>
                    <a:pt x="239191" y="286131"/>
                  </a:lnTo>
                  <a:lnTo>
                    <a:pt x="257365" y="276720"/>
                  </a:lnTo>
                  <a:lnTo>
                    <a:pt x="274840" y="267677"/>
                  </a:lnTo>
                  <a:lnTo>
                    <a:pt x="279869" y="265074"/>
                  </a:lnTo>
                  <a:lnTo>
                    <a:pt x="264706" y="267677"/>
                  </a:lnTo>
                  <a:lnTo>
                    <a:pt x="264109" y="264261"/>
                  </a:lnTo>
                  <a:lnTo>
                    <a:pt x="263347" y="259740"/>
                  </a:lnTo>
                  <a:lnTo>
                    <a:pt x="289801" y="255206"/>
                  </a:lnTo>
                  <a:lnTo>
                    <a:pt x="290550" y="259549"/>
                  </a:lnTo>
                  <a:lnTo>
                    <a:pt x="298691" y="255346"/>
                  </a:lnTo>
                  <a:lnTo>
                    <a:pt x="299021" y="255206"/>
                  </a:lnTo>
                  <a:lnTo>
                    <a:pt x="330568" y="242316"/>
                  </a:lnTo>
                  <a:close/>
                </a:path>
                <a:path w="795019" h="410210">
                  <a:moveTo>
                    <a:pt x="445998" y="174726"/>
                  </a:moveTo>
                  <a:lnTo>
                    <a:pt x="413842" y="174726"/>
                  </a:lnTo>
                  <a:lnTo>
                    <a:pt x="413842" y="205816"/>
                  </a:lnTo>
                  <a:lnTo>
                    <a:pt x="389280" y="213499"/>
                  </a:lnTo>
                  <a:lnTo>
                    <a:pt x="387985" y="213829"/>
                  </a:lnTo>
                  <a:lnTo>
                    <a:pt x="387667" y="212598"/>
                  </a:lnTo>
                  <a:lnTo>
                    <a:pt x="386029" y="206032"/>
                  </a:lnTo>
                  <a:lnTo>
                    <a:pt x="386842" y="205816"/>
                  </a:lnTo>
                  <a:lnTo>
                    <a:pt x="411429" y="198132"/>
                  </a:lnTo>
                  <a:lnTo>
                    <a:pt x="413842" y="205816"/>
                  </a:lnTo>
                  <a:lnTo>
                    <a:pt x="413842" y="174726"/>
                  </a:lnTo>
                  <a:lnTo>
                    <a:pt x="366496" y="174726"/>
                  </a:lnTo>
                  <a:lnTo>
                    <a:pt x="350469" y="183502"/>
                  </a:lnTo>
                  <a:lnTo>
                    <a:pt x="350469" y="214998"/>
                  </a:lnTo>
                  <a:lnTo>
                    <a:pt x="359994" y="212598"/>
                  </a:lnTo>
                  <a:lnTo>
                    <a:pt x="361962" y="220395"/>
                  </a:lnTo>
                  <a:lnTo>
                    <a:pt x="350469" y="223291"/>
                  </a:lnTo>
                  <a:lnTo>
                    <a:pt x="350469" y="234188"/>
                  </a:lnTo>
                  <a:lnTo>
                    <a:pt x="400304" y="213829"/>
                  </a:lnTo>
                  <a:lnTo>
                    <a:pt x="438734" y="198132"/>
                  </a:lnTo>
                  <a:lnTo>
                    <a:pt x="439458" y="197840"/>
                  </a:lnTo>
                  <a:lnTo>
                    <a:pt x="437045" y="190119"/>
                  </a:lnTo>
                  <a:lnTo>
                    <a:pt x="443217" y="188201"/>
                  </a:lnTo>
                  <a:lnTo>
                    <a:pt x="445998" y="187299"/>
                  </a:lnTo>
                  <a:lnTo>
                    <a:pt x="445998" y="174726"/>
                  </a:lnTo>
                  <a:close/>
                </a:path>
                <a:path w="795019" h="410210">
                  <a:moveTo>
                    <a:pt x="545566" y="76733"/>
                  </a:moveTo>
                  <a:lnTo>
                    <a:pt x="504266" y="99326"/>
                  </a:lnTo>
                  <a:lnTo>
                    <a:pt x="545566" y="99326"/>
                  </a:lnTo>
                  <a:lnTo>
                    <a:pt x="545566" y="76733"/>
                  </a:lnTo>
                  <a:close/>
                </a:path>
                <a:path w="795019" h="410210">
                  <a:moveTo>
                    <a:pt x="652233" y="116001"/>
                  </a:moveTo>
                  <a:lnTo>
                    <a:pt x="645121" y="116001"/>
                  </a:lnTo>
                  <a:lnTo>
                    <a:pt x="645121" y="112090"/>
                  </a:lnTo>
                  <a:lnTo>
                    <a:pt x="549579" y="112090"/>
                  </a:lnTo>
                  <a:lnTo>
                    <a:pt x="549579" y="152857"/>
                  </a:lnTo>
                  <a:lnTo>
                    <a:pt x="597357" y="133350"/>
                  </a:lnTo>
                  <a:lnTo>
                    <a:pt x="652233" y="116001"/>
                  </a:lnTo>
                  <a:close/>
                </a:path>
                <a:path w="795019" h="410210">
                  <a:moveTo>
                    <a:pt x="744689" y="0"/>
                  </a:moveTo>
                  <a:lnTo>
                    <a:pt x="735774" y="3416"/>
                  </a:lnTo>
                  <a:lnTo>
                    <a:pt x="744689" y="3416"/>
                  </a:lnTo>
                  <a:lnTo>
                    <a:pt x="744689" y="0"/>
                  </a:lnTo>
                  <a:close/>
                </a:path>
                <a:path w="795019" h="410210">
                  <a:moveTo>
                    <a:pt x="794461" y="41973"/>
                  </a:moveTo>
                  <a:lnTo>
                    <a:pt x="787666" y="41160"/>
                  </a:lnTo>
                  <a:lnTo>
                    <a:pt x="781456" y="36182"/>
                  </a:lnTo>
                  <a:lnTo>
                    <a:pt x="781481" y="25933"/>
                  </a:lnTo>
                  <a:lnTo>
                    <a:pt x="748715" y="25933"/>
                  </a:lnTo>
                  <a:lnTo>
                    <a:pt x="748715" y="85496"/>
                  </a:lnTo>
                  <a:lnTo>
                    <a:pt x="790219" y="72364"/>
                  </a:lnTo>
                  <a:lnTo>
                    <a:pt x="790219" y="69926"/>
                  </a:lnTo>
                  <a:lnTo>
                    <a:pt x="794461" y="69926"/>
                  </a:lnTo>
                  <a:lnTo>
                    <a:pt x="794461" y="41973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>
              <a:extLst>
                <a:ext uri="{FF2B5EF4-FFF2-40B4-BE49-F238E27FC236}">
                  <a16:creationId xmlns:a16="http://schemas.microsoft.com/office/drawing/2014/main" id="{0FA788C1-C072-F000-034F-7A5038D55305}"/>
                </a:ext>
              </a:extLst>
            </p:cNvPr>
            <p:cNvSpPr/>
            <p:nvPr/>
          </p:nvSpPr>
          <p:spPr>
            <a:xfrm>
              <a:off x="2566949" y="2039442"/>
              <a:ext cx="415290" cy="365760"/>
            </a:xfrm>
            <a:custGeom>
              <a:avLst/>
              <a:gdLst/>
              <a:ahLst/>
              <a:cxnLst/>
              <a:rect l="l" t="t" r="r" b="b"/>
              <a:pathLst>
                <a:path w="415289" h="365760">
                  <a:moveTo>
                    <a:pt x="16471" y="362927"/>
                  </a:moveTo>
                  <a:lnTo>
                    <a:pt x="8775" y="362927"/>
                  </a:lnTo>
                  <a:lnTo>
                    <a:pt x="8775" y="365366"/>
                  </a:lnTo>
                  <a:lnTo>
                    <a:pt x="16471" y="362927"/>
                  </a:lnTo>
                  <a:close/>
                </a:path>
                <a:path w="415289" h="365760">
                  <a:moveTo>
                    <a:pt x="30048" y="329184"/>
                  </a:moveTo>
                  <a:lnTo>
                    <a:pt x="30035" y="318935"/>
                  </a:lnTo>
                  <a:lnTo>
                    <a:pt x="16776" y="318935"/>
                  </a:lnTo>
                  <a:lnTo>
                    <a:pt x="16776" y="334987"/>
                  </a:lnTo>
                  <a:lnTo>
                    <a:pt x="15709" y="335089"/>
                  </a:lnTo>
                  <a:lnTo>
                    <a:pt x="14363" y="335089"/>
                  </a:lnTo>
                  <a:lnTo>
                    <a:pt x="13296" y="334987"/>
                  </a:lnTo>
                  <a:lnTo>
                    <a:pt x="16776" y="334987"/>
                  </a:lnTo>
                  <a:lnTo>
                    <a:pt x="16776" y="318935"/>
                  </a:lnTo>
                  <a:lnTo>
                    <a:pt x="25" y="318935"/>
                  </a:lnTo>
                  <a:lnTo>
                    <a:pt x="0" y="329184"/>
                  </a:lnTo>
                  <a:lnTo>
                    <a:pt x="6223" y="334162"/>
                  </a:lnTo>
                  <a:lnTo>
                    <a:pt x="13017" y="334987"/>
                  </a:lnTo>
                  <a:lnTo>
                    <a:pt x="13042" y="362915"/>
                  </a:lnTo>
                  <a:lnTo>
                    <a:pt x="16484" y="362915"/>
                  </a:lnTo>
                  <a:lnTo>
                    <a:pt x="17056" y="362737"/>
                  </a:lnTo>
                  <a:lnTo>
                    <a:pt x="17056" y="334987"/>
                  </a:lnTo>
                  <a:lnTo>
                    <a:pt x="23825" y="334162"/>
                  </a:lnTo>
                  <a:lnTo>
                    <a:pt x="30048" y="329184"/>
                  </a:lnTo>
                  <a:close/>
                </a:path>
                <a:path w="415289" h="365760">
                  <a:moveTo>
                    <a:pt x="120853" y="286639"/>
                  </a:moveTo>
                  <a:lnTo>
                    <a:pt x="116611" y="286639"/>
                  </a:lnTo>
                  <a:lnTo>
                    <a:pt x="116611" y="276199"/>
                  </a:lnTo>
                  <a:lnTo>
                    <a:pt x="112598" y="276199"/>
                  </a:lnTo>
                  <a:lnTo>
                    <a:pt x="112598" y="286639"/>
                  </a:lnTo>
                  <a:lnTo>
                    <a:pt x="108318" y="286639"/>
                  </a:lnTo>
                  <a:lnTo>
                    <a:pt x="108318" y="290652"/>
                  </a:lnTo>
                  <a:lnTo>
                    <a:pt x="120853" y="290652"/>
                  </a:lnTo>
                  <a:lnTo>
                    <a:pt x="120853" y="286639"/>
                  </a:lnTo>
                  <a:close/>
                </a:path>
                <a:path w="415289" h="365760">
                  <a:moveTo>
                    <a:pt x="220408" y="235966"/>
                  </a:moveTo>
                  <a:lnTo>
                    <a:pt x="216166" y="235966"/>
                  </a:lnTo>
                  <a:lnTo>
                    <a:pt x="216166" y="234810"/>
                  </a:lnTo>
                  <a:lnTo>
                    <a:pt x="212140" y="234810"/>
                  </a:lnTo>
                  <a:lnTo>
                    <a:pt x="212140" y="235966"/>
                  </a:lnTo>
                  <a:lnTo>
                    <a:pt x="207873" y="235966"/>
                  </a:lnTo>
                  <a:lnTo>
                    <a:pt x="207873" y="239991"/>
                  </a:lnTo>
                  <a:lnTo>
                    <a:pt x="220408" y="239991"/>
                  </a:lnTo>
                  <a:lnTo>
                    <a:pt x="220408" y="235966"/>
                  </a:lnTo>
                  <a:close/>
                </a:path>
                <a:path w="415289" h="365760">
                  <a:moveTo>
                    <a:pt x="328726" y="143916"/>
                  </a:moveTo>
                  <a:lnTo>
                    <a:pt x="322503" y="138950"/>
                  </a:lnTo>
                  <a:lnTo>
                    <a:pt x="315722" y="138125"/>
                  </a:lnTo>
                  <a:lnTo>
                    <a:pt x="315709" y="66725"/>
                  </a:lnTo>
                  <a:lnTo>
                    <a:pt x="311683" y="70713"/>
                  </a:lnTo>
                  <a:lnTo>
                    <a:pt x="311683" y="138125"/>
                  </a:lnTo>
                  <a:lnTo>
                    <a:pt x="315048" y="138036"/>
                  </a:lnTo>
                  <a:lnTo>
                    <a:pt x="315620" y="138125"/>
                  </a:lnTo>
                  <a:lnTo>
                    <a:pt x="315595" y="167944"/>
                  </a:lnTo>
                  <a:lnTo>
                    <a:pt x="315048" y="168008"/>
                  </a:lnTo>
                  <a:lnTo>
                    <a:pt x="314375" y="168046"/>
                  </a:lnTo>
                  <a:lnTo>
                    <a:pt x="313029" y="168046"/>
                  </a:lnTo>
                  <a:lnTo>
                    <a:pt x="312356" y="168008"/>
                  </a:lnTo>
                  <a:lnTo>
                    <a:pt x="311785" y="167944"/>
                  </a:lnTo>
                  <a:lnTo>
                    <a:pt x="315595" y="167944"/>
                  </a:lnTo>
                  <a:lnTo>
                    <a:pt x="315595" y="138125"/>
                  </a:lnTo>
                  <a:lnTo>
                    <a:pt x="311683" y="138125"/>
                  </a:lnTo>
                  <a:lnTo>
                    <a:pt x="304888" y="138950"/>
                  </a:lnTo>
                  <a:lnTo>
                    <a:pt x="298665" y="143916"/>
                  </a:lnTo>
                  <a:lnTo>
                    <a:pt x="298665" y="162166"/>
                  </a:lnTo>
                  <a:lnTo>
                    <a:pt x="304901" y="167132"/>
                  </a:lnTo>
                  <a:lnTo>
                    <a:pt x="311670" y="167944"/>
                  </a:lnTo>
                  <a:lnTo>
                    <a:pt x="311683" y="181559"/>
                  </a:lnTo>
                  <a:lnTo>
                    <a:pt x="315709" y="178485"/>
                  </a:lnTo>
                  <a:lnTo>
                    <a:pt x="315709" y="167944"/>
                  </a:lnTo>
                  <a:lnTo>
                    <a:pt x="322503" y="167132"/>
                  </a:lnTo>
                  <a:lnTo>
                    <a:pt x="328726" y="162166"/>
                  </a:lnTo>
                  <a:lnTo>
                    <a:pt x="328726" y="143916"/>
                  </a:lnTo>
                  <a:close/>
                </a:path>
                <a:path w="415289" h="365760">
                  <a:moveTo>
                    <a:pt x="415264" y="0"/>
                  </a:moveTo>
                  <a:lnTo>
                    <a:pt x="413588" y="0"/>
                  </a:lnTo>
                  <a:lnTo>
                    <a:pt x="413588" y="1270"/>
                  </a:lnTo>
                  <a:lnTo>
                    <a:pt x="411238" y="1270"/>
                  </a:lnTo>
                  <a:lnTo>
                    <a:pt x="411238" y="102870"/>
                  </a:lnTo>
                  <a:lnTo>
                    <a:pt x="411238" y="104140"/>
                  </a:lnTo>
                  <a:lnTo>
                    <a:pt x="411238" y="105410"/>
                  </a:lnTo>
                  <a:lnTo>
                    <a:pt x="412369" y="105410"/>
                  </a:lnTo>
                  <a:lnTo>
                    <a:pt x="412369" y="104140"/>
                  </a:lnTo>
                  <a:lnTo>
                    <a:pt x="414401" y="104140"/>
                  </a:lnTo>
                  <a:lnTo>
                    <a:pt x="414401" y="102870"/>
                  </a:lnTo>
                  <a:lnTo>
                    <a:pt x="415264" y="102870"/>
                  </a:lnTo>
                  <a:lnTo>
                    <a:pt x="415264" y="1270"/>
                  </a:lnTo>
                  <a:lnTo>
                    <a:pt x="415264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>
              <a:extLst>
                <a:ext uri="{FF2B5EF4-FFF2-40B4-BE49-F238E27FC236}">
                  <a16:creationId xmlns:a16="http://schemas.microsoft.com/office/drawing/2014/main" id="{D30FAF7A-A756-2B8B-3B2A-4CEEC99C687A}"/>
                </a:ext>
              </a:extLst>
            </p:cNvPr>
            <p:cNvSpPr/>
            <p:nvPr/>
          </p:nvSpPr>
          <p:spPr>
            <a:xfrm>
              <a:off x="1954301" y="1760766"/>
              <a:ext cx="1240155" cy="705485"/>
            </a:xfrm>
            <a:custGeom>
              <a:avLst/>
              <a:gdLst/>
              <a:ahLst/>
              <a:cxnLst/>
              <a:rect l="l" t="t" r="r" b="b"/>
              <a:pathLst>
                <a:path w="1240155" h="705485">
                  <a:moveTo>
                    <a:pt x="45326" y="691972"/>
                  </a:moveTo>
                  <a:lnTo>
                    <a:pt x="23596" y="691972"/>
                  </a:lnTo>
                  <a:lnTo>
                    <a:pt x="0" y="705129"/>
                  </a:lnTo>
                  <a:lnTo>
                    <a:pt x="17335" y="700100"/>
                  </a:lnTo>
                  <a:lnTo>
                    <a:pt x="20078" y="695413"/>
                  </a:lnTo>
                  <a:lnTo>
                    <a:pt x="25222" y="693077"/>
                  </a:lnTo>
                  <a:lnTo>
                    <a:pt x="32588" y="693077"/>
                  </a:lnTo>
                  <a:lnTo>
                    <a:pt x="34823" y="693534"/>
                  </a:lnTo>
                  <a:lnTo>
                    <a:pt x="36868" y="694423"/>
                  </a:lnTo>
                  <a:lnTo>
                    <a:pt x="45326" y="691972"/>
                  </a:lnTo>
                  <a:close/>
                </a:path>
                <a:path w="1240155" h="705485">
                  <a:moveTo>
                    <a:pt x="177660" y="612203"/>
                  </a:moveTo>
                  <a:lnTo>
                    <a:pt x="129908" y="632675"/>
                  </a:lnTo>
                  <a:lnTo>
                    <a:pt x="30810" y="687933"/>
                  </a:lnTo>
                  <a:lnTo>
                    <a:pt x="59194" y="687933"/>
                  </a:lnTo>
                  <a:lnTo>
                    <a:pt x="78105" y="682447"/>
                  </a:lnTo>
                  <a:lnTo>
                    <a:pt x="78105" y="661797"/>
                  </a:lnTo>
                  <a:lnTo>
                    <a:pt x="149275" y="661797"/>
                  </a:lnTo>
                  <a:lnTo>
                    <a:pt x="177660" y="653554"/>
                  </a:lnTo>
                  <a:lnTo>
                    <a:pt x="177660" y="612203"/>
                  </a:lnTo>
                  <a:close/>
                </a:path>
                <a:path w="1240155" h="705485">
                  <a:moveTo>
                    <a:pt x="277215" y="569518"/>
                  </a:moveTo>
                  <a:lnTo>
                    <a:pt x="182816" y="609993"/>
                  </a:lnTo>
                  <a:lnTo>
                    <a:pt x="250202" y="609993"/>
                  </a:lnTo>
                  <a:lnTo>
                    <a:pt x="277215" y="593547"/>
                  </a:lnTo>
                  <a:lnTo>
                    <a:pt x="277215" y="569518"/>
                  </a:lnTo>
                  <a:close/>
                </a:path>
                <a:path w="1240155" h="705485">
                  <a:moveTo>
                    <a:pt x="376783" y="526846"/>
                  </a:moveTo>
                  <a:lnTo>
                    <a:pt x="289852" y="564108"/>
                  </a:lnTo>
                  <a:lnTo>
                    <a:pt x="325526" y="564108"/>
                  </a:lnTo>
                  <a:lnTo>
                    <a:pt x="376783" y="532879"/>
                  </a:lnTo>
                  <a:lnTo>
                    <a:pt x="376783" y="526846"/>
                  </a:lnTo>
                  <a:close/>
                </a:path>
                <a:path w="1240155" h="705485">
                  <a:moveTo>
                    <a:pt x="476338" y="484708"/>
                  </a:moveTo>
                  <a:lnTo>
                    <a:pt x="428586" y="504647"/>
                  </a:lnTo>
                  <a:lnTo>
                    <a:pt x="410171" y="512533"/>
                  </a:lnTo>
                  <a:lnTo>
                    <a:pt x="423430" y="512533"/>
                  </a:lnTo>
                  <a:lnTo>
                    <a:pt x="476338" y="489864"/>
                  </a:lnTo>
                  <a:lnTo>
                    <a:pt x="476338" y="484708"/>
                  </a:lnTo>
                  <a:close/>
                </a:path>
                <a:path w="1240155" h="705485">
                  <a:moveTo>
                    <a:pt x="575894" y="443141"/>
                  </a:moveTo>
                  <a:lnTo>
                    <a:pt x="561568" y="449110"/>
                  </a:lnTo>
                  <a:lnTo>
                    <a:pt x="571436" y="449110"/>
                  </a:lnTo>
                  <a:lnTo>
                    <a:pt x="575894" y="447217"/>
                  </a:lnTo>
                  <a:lnTo>
                    <a:pt x="575894" y="443141"/>
                  </a:lnTo>
                  <a:close/>
                </a:path>
                <a:path w="1240155" h="705485">
                  <a:moveTo>
                    <a:pt x="675462" y="401574"/>
                  </a:moveTo>
                  <a:lnTo>
                    <a:pt x="590283" y="437134"/>
                  </a:lnTo>
                  <a:lnTo>
                    <a:pt x="599490" y="437134"/>
                  </a:lnTo>
                  <a:lnTo>
                    <a:pt x="675462" y="404723"/>
                  </a:lnTo>
                  <a:lnTo>
                    <a:pt x="675462" y="401574"/>
                  </a:lnTo>
                  <a:close/>
                </a:path>
                <a:path w="1240155" h="705485">
                  <a:moveTo>
                    <a:pt x="874572" y="254127"/>
                  </a:moveTo>
                  <a:lnTo>
                    <a:pt x="829551" y="292569"/>
                  </a:lnTo>
                  <a:lnTo>
                    <a:pt x="843026" y="292569"/>
                  </a:lnTo>
                  <a:lnTo>
                    <a:pt x="874572" y="259651"/>
                  </a:lnTo>
                  <a:lnTo>
                    <a:pt x="874572" y="254127"/>
                  </a:lnTo>
                  <a:close/>
                </a:path>
                <a:path w="1240155" h="705485">
                  <a:moveTo>
                    <a:pt x="1239621" y="0"/>
                  </a:moveTo>
                  <a:lnTo>
                    <a:pt x="1075690" y="95796"/>
                  </a:lnTo>
                  <a:lnTo>
                    <a:pt x="1075690" y="106489"/>
                  </a:lnTo>
                  <a:lnTo>
                    <a:pt x="1175245" y="59232"/>
                  </a:lnTo>
                  <a:lnTo>
                    <a:pt x="1239621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>
              <a:extLst>
                <a:ext uri="{FF2B5EF4-FFF2-40B4-BE49-F238E27FC236}">
                  <a16:creationId xmlns:a16="http://schemas.microsoft.com/office/drawing/2014/main" id="{2D36180F-C40C-8345-DF43-4C47406BB5CE}"/>
                </a:ext>
              </a:extLst>
            </p:cNvPr>
            <p:cNvSpPr/>
            <p:nvPr/>
          </p:nvSpPr>
          <p:spPr>
            <a:xfrm>
              <a:off x="1977898" y="2448700"/>
              <a:ext cx="36195" cy="4445"/>
            </a:xfrm>
            <a:custGeom>
              <a:avLst/>
              <a:gdLst/>
              <a:ahLst/>
              <a:cxnLst/>
              <a:rect l="l" t="t" r="r" b="b"/>
              <a:pathLst>
                <a:path w="36194" h="4444">
                  <a:moveTo>
                    <a:pt x="35598" y="0"/>
                  </a:moveTo>
                  <a:lnTo>
                    <a:pt x="7213" y="0"/>
                  </a:lnTo>
                  <a:lnTo>
                    <a:pt x="0" y="4025"/>
                  </a:lnTo>
                  <a:lnTo>
                    <a:pt x="21716" y="4025"/>
                  </a:lnTo>
                  <a:lnTo>
                    <a:pt x="35598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>
              <a:extLst>
                <a:ext uri="{FF2B5EF4-FFF2-40B4-BE49-F238E27FC236}">
                  <a16:creationId xmlns:a16="http://schemas.microsoft.com/office/drawing/2014/main" id="{60751032-EF0E-5857-0D11-E7DE8C0FD4DE}"/>
                </a:ext>
              </a:extLst>
            </p:cNvPr>
            <p:cNvSpPr/>
            <p:nvPr/>
          </p:nvSpPr>
          <p:spPr>
            <a:xfrm>
              <a:off x="2036445" y="2426576"/>
              <a:ext cx="53340" cy="15875"/>
            </a:xfrm>
            <a:custGeom>
              <a:avLst/>
              <a:gdLst/>
              <a:ahLst/>
              <a:cxnLst/>
              <a:rect l="l" t="t" r="r" b="b"/>
              <a:pathLst>
                <a:path w="53339" h="15875">
                  <a:moveTo>
                    <a:pt x="53263" y="0"/>
                  </a:moveTo>
                  <a:lnTo>
                    <a:pt x="0" y="0"/>
                  </a:lnTo>
                  <a:lnTo>
                    <a:pt x="0" y="15455"/>
                  </a:lnTo>
                  <a:lnTo>
                    <a:pt x="53263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>
              <a:extLst>
                <a:ext uri="{FF2B5EF4-FFF2-40B4-BE49-F238E27FC236}">
                  <a16:creationId xmlns:a16="http://schemas.microsoft.com/office/drawing/2014/main" id="{AAB3E1CF-69F6-4582-7DC8-BAFE14651CC4}"/>
                </a:ext>
              </a:extLst>
            </p:cNvPr>
            <p:cNvSpPr/>
            <p:nvPr/>
          </p:nvSpPr>
          <p:spPr>
            <a:xfrm>
              <a:off x="2032406" y="2422563"/>
              <a:ext cx="71755" cy="20955"/>
            </a:xfrm>
            <a:custGeom>
              <a:avLst/>
              <a:gdLst/>
              <a:ahLst/>
              <a:cxnLst/>
              <a:rect l="l" t="t" r="r" b="b"/>
              <a:pathLst>
                <a:path w="71755" h="20955">
                  <a:moveTo>
                    <a:pt x="71170" y="0"/>
                  </a:moveTo>
                  <a:lnTo>
                    <a:pt x="0" y="0"/>
                  </a:lnTo>
                  <a:lnTo>
                    <a:pt x="0" y="20650"/>
                  </a:lnTo>
                  <a:lnTo>
                    <a:pt x="4025" y="19469"/>
                  </a:lnTo>
                  <a:lnTo>
                    <a:pt x="4025" y="4013"/>
                  </a:lnTo>
                  <a:lnTo>
                    <a:pt x="57315" y="4013"/>
                  </a:lnTo>
                  <a:lnTo>
                    <a:pt x="71170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>
              <a:extLst>
                <a:ext uri="{FF2B5EF4-FFF2-40B4-BE49-F238E27FC236}">
                  <a16:creationId xmlns:a16="http://schemas.microsoft.com/office/drawing/2014/main" id="{C2A5397D-E7D3-C052-522B-980D33338256}"/>
                </a:ext>
              </a:extLst>
            </p:cNvPr>
            <p:cNvSpPr/>
            <p:nvPr/>
          </p:nvSpPr>
          <p:spPr>
            <a:xfrm>
              <a:off x="2136000" y="2374786"/>
              <a:ext cx="62230" cy="27940"/>
            </a:xfrm>
            <a:custGeom>
              <a:avLst/>
              <a:gdLst/>
              <a:ahLst/>
              <a:cxnLst/>
              <a:rect l="l" t="t" r="r" b="b"/>
              <a:pathLst>
                <a:path w="62230" h="27939">
                  <a:moveTo>
                    <a:pt x="61912" y="0"/>
                  </a:moveTo>
                  <a:lnTo>
                    <a:pt x="0" y="0"/>
                  </a:lnTo>
                  <a:lnTo>
                    <a:pt x="0" y="27381"/>
                  </a:lnTo>
                  <a:lnTo>
                    <a:pt x="16967" y="27381"/>
                  </a:lnTo>
                  <a:lnTo>
                    <a:pt x="33451" y="17335"/>
                  </a:lnTo>
                  <a:lnTo>
                    <a:pt x="35521" y="10680"/>
                  </a:lnTo>
                  <a:lnTo>
                    <a:pt x="41630" y="7340"/>
                  </a:lnTo>
                  <a:lnTo>
                    <a:pt x="49034" y="7378"/>
                  </a:lnTo>
                  <a:lnTo>
                    <a:pt x="49669" y="7454"/>
                  </a:lnTo>
                  <a:lnTo>
                    <a:pt x="61912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>
              <a:extLst>
                <a:ext uri="{FF2B5EF4-FFF2-40B4-BE49-F238E27FC236}">
                  <a16:creationId xmlns:a16="http://schemas.microsoft.com/office/drawing/2014/main" id="{89977F8B-E633-7894-7441-6D2D786929A5}"/>
                </a:ext>
              </a:extLst>
            </p:cNvPr>
            <p:cNvSpPr/>
            <p:nvPr/>
          </p:nvSpPr>
          <p:spPr>
            <a:xfrm>
              <a:off x="2131961" y="2370759"/>
              <a:ext cx="73025" cy="31750"/>
            </a:xfrm>
            <a:custGeom>
              <a:avLst/>
              <a:gdLst/>
              <a:ahLst/>
              <a:cxnLst/>
              <a:rect l="l" t="t" r="r" b="b"/>
              <a:pathLst>
                <a:path w="73025" h="31750">
                  <a:moveTo>
                    <a:pt x="72542" y="0"/>
                  </a:moveTo>
                  <a:lnTo>
                    <a:pt x="5168" y="0"/>
                  </a:lnTo>
                  <a:lnTo>
                    <a:pt x="0" y="2209"/>
                  </a:lnTo>
                  <a:lnTo>
                    <a:pt x="0" y="31407"/>
                  </a:lnTo>
                  <a:lnTo>
                    <a:pt x="4038" y="31407"/>
                  </a:lnTo>
                  <a:lnTo>
                    <a:pt x="4038" y="4025"/>
                  </a:lnTo>
                  <a:lnTo>
                    <a:pt x="65938" y="4025"/>
                  </a:lnTo>
                  <a:lnTo>
                    <a:pt x="72542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>
              <a:extLst>
                <a:ext uri="{FF2B5EF4-FFF2-40B4-BE49-F238E27FC236}">
                  <a16:creationId xmlns:a16="http://schemas.microsoft.com/office/drawing/2014/main" id="{8CF1B0A1-3DE2-CDFD-8F1C-526E6FD1BD47}"/>
                </a:ext>
              </a:extLst>
            </p:cNvPr>
            <p:cNvSpPr/>
            <p:nvPr/>
          </p:nvSpPr>
          <p:spPr>
            <a:xfrm>
              <a:off x="2235555" y="2328901"/>
              <a:ext cx="38100" cy="9525"/>
            </a:xfrm>
            <a:custGeom>
              <a:avLst/>
              <a:gdLst/>
              <a:ahLst/>
              <a:cxnLst/>
              <a:rect l="l" t="t" r="r" b="b"/>
              <a:pathLst>
                <a:path w="38100" h="9525">
                  <a:moveTo>
                    <a:pt x="37655" y="0"/>
                  </a:moveTo>
                  <a:lnTo>
                    <a:pt x="0" y="0"/>
                  </a:lnTo>
                  <a:lnTo>
                    <a:pt x="0" y="9423"/>
                  </a:lnTo>
                  <a:lnTo>
                    <a:pt x="22225" y="9423"/>
                  </a:lnTo>
                  <a:lnTo>
                    <a:pt x="37655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>
              <a:extLst>
                <a:ext uri="{FF2B5EF4-FFF2-40B4-BE49-F238E27FC236}">
                  <a16:creationId xmlns:a16="http://schemas.microsoft.com/office/drawing/2014/main" id="{3FA096C6-BF8C-1EA9-E48A-52D2C0A3E460}"/>
                </a:ext>
              </a:extLst>
            </p:cNvPr>
            <p:cNvSpPr/>
            <p:nvPr/>
          </p:nvSpPr>
          <p:spPr>
            <a:xfrm>
              <a:off x="2231517" y="2324875"/>
              <a:ext cx="48895" cy="13970"/>
            </a:xfrm>
            <a:custGeom>
              <a:avLst/>
              <a:gdLst/>
              <a:ahLst/>
              <a:cxnLst/>
              <a:rect l="l" t="t" r="r" b="b"/>
              <a:pathLst>
                <a:path w="48894" h="13969">
                  <a:moveTo>
                    <a:pt x="48310" y="0"/>
                  </a:moveTo>
                  <a:lnTo>
                    <a:pt x="12636" y="0"/>
                  </a:lnTo>
                  <a:lnTo>
                    <a:pt x="0" y="5410"/>
                  </a:lnTo>
                  <a:lnTo>
                    <a:pt x="0" y="13436"/>
                  </a:lnTo>
                  <a:lnTo>
                    <a:pt x="4051" y="13436"/>
                  </a:lnTo>
                  <a:lnTo>
                    <a:pt x="4051" y="4025"/>
                  </a:lnTo>
                  <a:lnTo>
                    <a:pt x="41694" y="4025"/>
                  </a:lnTo>
                  <a:lnTo>
                    <a:pt x="48310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>
              <a:extLst>
                <a:ext uri="{FF2B5EF4-FFF2-40B4-BE49-F238E27FC236}">
                  <a16:creationId xmlns:a16="http://schemas.microsoft.com/office/drawing/2014/main" id="{4B1FD899-4111-72A6-BB85-F3EA667551C9}"/>
                </a:ext>
              </a:extLst>
            </p:cNvPr>
            <p:cNvSpPr/>
            <p:nvPr/>
          </p:nvSpPr>
          <p:spPr>
            <a:xfrm>
              <a:off x="2335098" y="2277326"/>
              <a:ext cx="33655" cy="14604"/>
            </a:xfrm>
            <a:custGeom>
              <a:avLst/>
              <a:gdLst/>
              <a:ahLst/>
              <a:cxnLst/>
              <a:rect l="l" t="t" r="r" b="b"/>
              <a:pathLst>
                <a:path w="33655" h="14605">
                  <a:moveTo>
                    <a:pt x="33235" y="0"/>
                  </a:moveTo>
                  <a:lnTo>
                    <a:pt x="19989" y="0"/>
                  </a:lnTo>
                  <a:lnTo>
                    <a:pt x="0" y="8572"/>
                  </a:lnTo>
                  <a:lnTo>
                    <a:pt x="0" y="14224"/>
                  </a:lnTo>
                  <a:lnTo>
                    <a:pt x="33235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>
              <a:extLst>
                <a:ext uri="{FF2B5EF4-FFF2-40B4-BE49-F238E27FC236}">
                  <a16:creationId xmlns:a16="http://schemas.microsoft.com/office/drawing/2014/main" id="{A8BEF76C-EEB6-927D-8E99-3FD5AC109A8E}"/>
                </a:ext>
              </a:extLst>
            </p:cNvPr>
            <p:cNvSpPr/>
            <p:nvPr/>
          </p:nvSpPr>
          <p:spPr>
            <a:xfrm>
              <a:off x="1971649" y="2273300"/>
              <a:ext cx="406400" cy="187960"/>
            </a:xfrm>
            <a:custGeom>
              <a:avLst/>
              <a:gdLst/>
              <a:ahLst/>
              <a:cxnLst/>
              <a:rect l="l" t="t" r="r" b="b"/>
              <a:pathLst>
                <a:path w="406400" h="187960">
                  <a:moveTo>
                    <a:pt x="19519" y="181902"/>
                  </a:moveTo>
                  <a:lnTo>
                    <a:pt x="17475" y="181013"/>
                  </a:lnTo>
                  <a:lnTo>
                    <a:pt x="15240" y="180555"/>
                  </a:lnTo>
                  <a:lnTo>
                    <a:pt x="7861" y="180555"/>
                  </a:lnTo>
                  <a:lnTo>
                    <a:pt x="2743" y="182892"/>
                  </a:lnTo>
                  <a:lnTo>
                    <a:pt x="0" y="187553"/>
                  </a:lnTo>
                  <a:lnTo>
                    <a:pt x="19519" y="181902"/>
                  </a:lnTo>
                  <a:close/>
                </a:path>
                <a:path w="406400" h="187960">
                  <a:moveTo>
                    <a:pt x="214020" y="108953"/>
                  </a:moveTo>
                  <a:lnTo>
                    <a:pt x="205765" y="108953"/>
                  </a:lnTo>
                  <a:lnTo>
                    <a:pt x="199872" y="112179"/>
                  </a:lnTo>
                  <a:lnTo>
                    <a:pt x="197802" y="118821"/>
                  </a:lnTo>
                  <a:lnTo>
                    <a:pt x="214020" y="108953"/>
                  </a:lnTo>
                  <a:close/>
                </a:path>
                <a:path w="406400" h="187960">
                  <a:moveTo>
                    <a:pt x="363461" y="12585"/>
                  </a:moveTo>
                  <a:lnTo>
                    <a:pt x="359435" y="14312"/>
                  </a:lnTo>
                  <a:lnTo>
                    <a:pt x="359435" y="19532"/>
                  </a:lnTo>
                  <a:lnTo>
                    <a:pt x="360768" y="19532"/>
                  </a:lnTo>
                  <a:lnTo>
                    <a:pt x="361442" y="19126"/>
                  </a:lnTo>
                  <a:lnTo>
                    <a:pt x="363461" y="18262"/>
                  </a:lnTo>
                  <a:lnTo>
                    <a:pt x="363461" y="12585"/>
                  </a:lnTo>
                  <a:close/>
                </a:path>
                <a:path w="406400" h="187960">
                  <a:moveTo>
                    <a:pt x="406082" y="0"/>
                  </a:moveTo>
                  <a:lnTo>
                    <a:pt x="392836" y="0"/>
                  </a:lnTo>
                  <a:lnTo>
                    <a:pt x="383425" y="4013"/>
                  </a:lnTo>
                  <a:lnTo>
                    <a:pt x="396697" y="4013"/>
                  </a:lnTo>
                  <a:lnTo>
                    <a:pt x="406082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>
              <a:extLst>
                <a:ext uri="{FF2B5EF4-FFF2-40B4-BE49-F238E27FC236}">
                  <a16:creationId xmlns:a16="http://schemas.microsoft.com/office/drawing/2014/main" id="{B262B1DE-DEB2-D028-B0ED-BA52099C4FCE}"/>
                </a:ext>
              </a:extLst>
            </p:cNvPr>
            <p:cNvSpPr/>
            <p:nvPr/>
          </p:nvSpPr>
          <p:spPr>
            <a:xfrm>
              <a:off x="1837309" y="1304315"/>
              <a:ext cx="1788160" cy="1261745"/>
            </a:xfrm>
            <a:custGeom>
              <a:avLst/>
              <a:gdLst/>
              <a:ahLst/>
              <a:cxnLst/>
              <a:rect l="l" t="t" r="r" b="b"/>
              <a:pathLst>
                <a:path w="1788160" h="1261745">
                  <a:moveTo>
                    <a:pt x="1788020" y="0"/>
                  </a:moveTo>
                  <a:lnTo>
                    <a:pt x="1770875" y="30492"/>
                  </a:lnTo>
                  <a:lnTo>
                    <a:pt x="1788020" y="30492"/>
                  </a:lnTo>
                  <a:lnTo>
                    <a:pt x="1788020" y="0"/>
                  </a:lnTo>
                  <a:close/>
                </a:path>
                <a:path w="1788160" h="1261745">
                  <a:moveTo>
                    <a:pt x="1788020" y="34518"/>
                  </a:moveTo>
                  <a:lnTo>
                    <a:pt x="1768614" y="34518"/>
                  </a:lnTo>
                  <a:lnTo>
                    <a:pt x="1764665" y="41529"/>
                  </a:lnTo>
                  <a:lnTo>
                    <a:pt x="1757895" y="95719"/>
                  </a:lnTo>
                  <a:lnTo>
                    <a:pt x="1783829" y="95719"/>
                  </a:lnTo>
                  <a:lnTo>
                    <a:pt x="1788020" y="91236"/>
                  </a:lnTo>
                  <a:lnTo>
                    <a:pt x="1788020" y="34518"/>
                  </a:lnTo>
                  <a:close/>
                </a:path>
                <a:path w="1788160" h="1261745">
                  <a:moveTo>
                    <a:pt x="1772018" y="295389"/>
                  </a:moveTo>
                  <a:lnTo>
                    <a:pt x="1730629" y="295389"/>
                  </a:lnTo>
                  <a:lnTo>
                    <a:pt x="1705851" y="321106"/>
                  </a:lnTo>
                  <a:lnTo>
                    <a:pt x="1672717" y="349161"/>
                  </a:lnTo>
                  <a:lnTo>
                    <a:pt x="1634807" y="375399"/>
                  </a:lnTo>
                  <a:lnTo>
                    <a:pt x="1489798" y="450126"/>
                  </a:lnTo>
                  <a:lnTo>
                    <a:pt x="1442515" y="477456"/>
                  </a:lnTo>
                  <a:lnTo>
                    <a:pt x="1213472" y="619137"/>
                  </a:lnTo>
                  <a:lnTo>
                    <a:pt x="1192682" y="634047"/>
                  </a:lnTo>
                  <a:lnTo>
                    <a:pt x="1192682" y="701611"/>
                  </a:lnTo>
                  <a:lnTo>
                    <a:pt x="1194688" y="701611"/>
                  </a:lnTo>
                  <a:lnTo>
                    <a:pt x="1194688" y="716343"/>
                  </a:lnTo>
                  <a:lnTo>
                    <a:pt x="1292250" y="679526"/>
                  </a:lnTo>
                  <a:lnTo>
                    <a:pt x="1491361" y="526135"/>
                  </a:lnTo>
                  <a:lnTo>
                    <a:pt x="1690484" y="401751"/>
                  </a:lnTo>
                  <a:lnTo>
                    <a:pt x="1769046" y="317817"/>
                  </a:lnTo>
                  <a:lnTo>
                    <a:pt x="1772018" y="295389"/>
                  </a:lnTo>
                  <a:close/>
                </a:path>
                <a:path w="1788160" h="1261745">
                  <a:moveTo>
                    <a:pt x="1788020" y="99733"/>
                  </a:moveTo>
                  <a:lnTo>
                    <a:pt x="1785594" y="99733"/>
                  </a:lnTo>
                  <a:lnTo>
                    <a:pt x="1753031" y="134632"/>
                  </a:lnTo>
                  <a:lnTo>
                    <a:pt x="1740242" y="236842"/>
                  </a:lnTo>
                  <a:lnTo>
                    <a:pt x="1454442" y="399503"/>
                  </a:lnTo>
                  <a:lnTo>
                    <a:pt x="1376146" y="480339"/>
                  </a:lnTo>
                  <a:lnTo>
                    <a:pt x="1327912" y="526681"/>
                  </a:lnTo>
                  <a:lnTo>
                    <a:pt x="1293291" y="554570"/>
                  </a:lnTo>
                  <a:lnTo>
                    <a:pt x="1192682" y="599135"/>
                  </a:lnTo>
                  <a:lnTo>
                    <a:pt x="1192682" y="629107"/>
                  </a:lnTo>
                  <a:lnTo>
                    <a:pt x="1211224" y="615797"/>
                  </a:lnTo>
                  <a:lnTo>
                    <a:pt x="1440535" y="473938"/>
                  </a:lnTo>
                  <a:lnTo>
                    <a:pt x="1487855" y="446595"/>
                  </a:lnTo>
                  <a:lnTo>
                    <a:pt x="1632737" y="371944"/>
                  </a:lnTo>
                  <a:lnTo>
                    <a:pt x="1670278" y="345973"/>
                  </a:lnTo>
                  <a:lnTo>
                    <a:pt x="1703095" y="318185"/>
                  </a:lnTo>
                  <a:lnTo>
                    <a:pt x="1725028" y="295389"/>
                  </a:lnTo>
                  <a:lnTo>
                    <a:pt x="1714271" y="295389"/>
                  </a:lnTo>
                  <a:lnTo>
                    <a:pt x="1714271" y="291376"/>
                  </a:lnTo>
                  <a:lnTo>
                    <a:pt x="1728901" y="291376"/>
                  </a:lnTo>
                  <a:lnTo>
                    <a:pt x="1738718" y="281165"/>
                  </a:lnTo>
                  <a:lnTo>
                    <a:pt x="1766100" y="246138"/>
                  </a:lnTo>
                  <a:lnTo>
                    <a:pt x="1776590" y="230174"/>
                  </a:lnTo>
                  <a:lnTo>
                    <a:pt x="1752142" y="230174"/>
                  </a:lnTo>
                  <a:lnTo>
                    <a:pt x="1752142" y="226148"/>
                  </a:lnTo>
                  <a:lnTo>
                    <a:pt x="1779244" y="226148"/>
                  </a:lnTo>
                  <a:lnTo>
                    <a:pt x="1781759" y="222300"/>
                  </a:lnTo>
                  <a:lnTo>
                    <a:pt x="1788020" y="175348"/>
                  </a:lnTo>
                  <a:lnTo>
                    <a:pt x="1788020" y="164960"/>
                  </a:lnTo>
                  <a:lnTo>
                    <a:pt x="1752142" y="164960"/>
                  </a:lnTo>
                  <a:lnTo>
                    <a:pt x="1752142" y="160934"/>
                  </a:lnTo>
                  <a:lnTo>
                    <a:pt x="1788020" y="160934"/>
                  </a:lnTo>
                  <a:lnTo>
                    <a:pt x="1788020" y="99733"/>
                  </a:lnTo>
                  <a:close/>
                </a:path>
                <a:path w="1788160" h="1261745">
                  <a:moveTo>
                    <a:pt x="1441945" y="406603"/>
                  </a:moveTo>
                  <a:lnTo>
                    <a:pt x="1441419" y="406885"/>
                  </a:lnTo>
                  <a:lnTo>
                    <a:pt x="1356613" y="456437"/>
                  </a:lnTo>
                  <a:lnTo>
                    <a:pt x="1292250" y="515670"/>
                  </a:lnTo>
                  <a:lnTo>
                    <a:pt x="1192682" y="562927"/>
                  </a:lnTo>
                  <a:lnTo>
                    <a:pt x="1192682" y="594741"/>
                  </a:lnTo>
                  <a:lnTo>
                    <a:pt x="1291196" y="551091"/>
                  </a:lnTo>
                  <a:lnTo>
                    <a:pt x="1325257" y="523646"/>
                  </a:lnTo>
                  <a:lnTo>
                    <a:pt x="1373301" y="477456"/>
                  </a:lnTo>
                  <a:lnTo>
                    <a:pt x="1441945" y="406603"/>
                  </a:lnTo>
                  <a:close/>
                </a:path>
                <a:path w="1788160" h="1261745">
                  <a:moveTo>
                    <a:pt x="1780540" y="231482"/>
                  </a:moveTo>
                  <a:lnTo>
                    <a:pt x="1769364" y="248475"/>
                  </a:lnTo>
                  <a:lnTo>
                    <a:pt x="1741766" y="283819"/>
                  </a:lnTo>
                  <a:lnTo>
                    <a:pt x="1734502" y="291376"/>
                  </a:lnTo>
                  <a:lnTo>
                    <a:pt x="1772564" y="291376"/>
                  </a:lnTo>
                  <a:lnTo>
                    <a:pt x="1780540" y="231482"/>
                  </a:lnTo>
                  <a:close/>
                </a:path>
                <a:path w="1788160" h="1261745">
                  <a:moveTo>
                    <a:pt x="1780070" y="99733"/>
                  </a:moveTo>
                  <a:lnTo>
                    <a:pt x="1757400" y="99733"/>
                  </a:lnTo>
                  <a:lnTo>
                    <a:pt x="1753882" y="127812"/>
                  </a:lnTo>
                  <a:lnTo>
                    <a:pt x="1780070" y="99733"/>
                  </a:lnTo>
                  <a:close/>
                </a:path>
                <a:path w="1788160" h="1261745">
                  <a:moveTo>
                    <a:pt x="1093127" y="623836"/>
                  </a:moveTo>
                  <a:lnTo>
                    <a:pt x="1079119" y="635787"/>
                  </a:lnTo>
                  <a:lnTo>
                    <a:pt x="1093127" y="635787"/>
                  </a:lnTo>
                  <a:lnTo>
                    <a:pt x="1093127" y="623836"/>
                  </a:lnTo>
                  <a:close/>
                </a:path>
                <a:path w="1788160" h="1261745">
                  <a:moveTo>
                    <a:pt x="991565" y="716102"/>
                  </a:moveTo>
                  <a:lnTo>
                    <a:pt x="960005" y="749020"/>
                  </a:lnTo>
                  <a:lnTo>
                    <a:pt x="991565" y="749020"/>
                  </a:lnTo>
                  <a:lnTo>
                    <a:pt x="991565" y="716102"/>
                  </a:lnTo>
                  <a:close/>
                </a:path>
                <a:path w="1788160" h="1261745">
                  <a:moveTo>
                    <a:pt x="792454" y="861174"/>
                  </a:moveTo>
                  <a:lnTo>
                    <a:pt x="716483" y="893597"/>
                  </a:lnTo>
                  <a:lnTo>
                    <a:pt x="792454" y="893597"/>
                  </a:lnTo>
                  <a:lnTo>
                    <a:pt x="792454" y="861174"/>
                  </a:lnTo>
                  <a:close/>
                </a:path>
                <a:path w="1788160" h="1261745">
                  <a:moveTo>
                    <a:pt x="692899" y="903655"/>
                  </a:moveTo>
                  <a:lnTo>
                    <a:pt x="688428" y="905560"/>
                  </a:lnTo>
                  <a:lnTo>
                    <a:pt x="692899" y="905560"/>
                  </a:lnTo>
                  <a:lnTo>
                    <a:pt x="692899" y="903655"/>
                  </a:lnTo>
                  <a:close/>
                </a:path>
                <a:path w="1788160" h="1261745">
                  <a:moveTo>
                    <a:pt x="593331" y="946315"/>
                  </a:moveTo>
                  <a:lnTo>
                    <a:pt x="540423" y="968984"/>
                  </a:lnTo>
                  <a:lnTo>
                    <a:pt x="593331" y="968984"/>
                  </a:lnTo>
                  <a:lnTo>
                    <a:pt x="593331" y="946315"/>
                  </a:lnTo>
                  <a:close/>
                </a:path>
                <a:path w="1788160" h="1261745">
                  <a:moveTo>
                    <a:pt x="638060" y="975105"/>
                  </a:moveTo>
                  <a:lnTo>
                    <a:pt x="597357" y="975105"/>
                  </a:lnTo>
                  <a:lnTo>
                    <a:pt x="597357" y="986383"/>
                  </a:lnTo>
                  <a:lnTo>
                    <a:pt x="610450" y="986383"/>
                  </a:lnTo>
                  <a:lnTo>
                    <a:pt x="638060" y="975105"/>
                  </a:lnTo>
                  <a:close/>
                </a:path>
                <a:path w="1788160" h="1261745">
                  <a:moveTo>
                    <a:pt x="692899" y="975105"/>
                  </a:moveTo>
                  <a:lnTo>
                    <a:pt x="648741" y="975105"/>
                  </a:lnTo>
                  <a:lnTo>
                    <a:pt x="621093" y="986383"/>
                  </a:lnTo>
                  <a:lnTo>
                    <a:pt x="692899" y="986383"/>
                  </a:lnTo>
                  <a:lnTo>
                    <a:pt x="692899" y="975105"/>
                  </a:lnTo>
                  <a:close/>
                </a:path>
                <a:path w="1788160" h="1261745">
                  <a:moveTo>
                    <a:pt x="493776" y="989342"/>
                  </a:moveTo>
                  <a:lnTo>
                    <a:pt x="442518" y="1020559"/>
                  </a:lnTo>
                  <a:lnTo>
                    <a:pt x="493776" y="1020559"/>
                  </a:lnTo>
                  <a:lnTo>
                    <a:pt x="493776" y="989342"/>
                  </a:lnTo>
                  <a:close/>
                </a:path>
                <a:path w="1788160" h="1261745">
                  <a:moveTo>
                    <a:pt x="394208" y="1049985"/>
                  </a:moveTo>
                  <a:lnTo>
                    <a:pt x="367195" y="1066431"/>
                  </a:lnTo>
                  <a:lnTo>
                    <a:pt x="394208" y="1066431"/>
                  </a:lnTo>
                  <a:lnTo>
                    <a:pt x="394208" y="1049985"/>
                  </a:lnTo>
                  <a:close/>
                </a:path>
                <a:path w="1788160" h="1261745">
                  <a:moveTo>
                    <a:pt x="493776" y="1093724"/>
                  </a:moveTo>
                  <a:lnTo>
                    <a:pt x="454418" y="1093724"/>
                  </a:lnTo>
                  <a:lnTo>
                    <a:pt x="398246" y="1117307"/>
                  </a:lnTo>
                  <a:lnTo>
                    <a:pt x="398246" y="1127455"/>
                  </a:lnTo>
                  <a:lnTo>
                    <a:pt x="452475" y="1127455"/>
                  </a:lnTo>
                  <a:lnTo>
                    <a:pt x="493776" y="1104849"/>
                  </a:lnTo>
                  <a:lnTo>
                    <a:pt x="493776" y="1093724"/>
                  </a:lnTo>
                  <a:close/>
                </a:path>
                <a:path w="1788160" h="1261745">
                  <a:moveTo>
                    <a:pt x="444017" y="1093724"/>
                  </a:moveTo>
                  <a:lnTo>
                    <a:pt x="411454" y="1093724"/>
                  </a:lnTo>
                  <a:lnTo>
                    <a:pt x="398246" y="1102207"/>
                  </a:lnTo>
                  <a:lnTo>
                    <a:pt x="398246" y="1112939"/>
                  </a:lnTo>
                  <a:lnTo>
                    <a:pt x="444017" y="1093724"/>
                  </a:lnTo>
                  <a:close/>
                </a:path>
                <a:path w="1788160" h="1261745">
                  <a:moveTo>
                    <a:pt x="403987" y="1093724"/>
                  </a:moveTo>
                  <a:lnTo>
                    <a:pt x="398246" y="1093724"/>
                  </a:lnTo>
                  <a:lnTo>
                    <a:pt x="398246" y="1097407"/>
                  </a:lnTo>
                  <a:lnTo>
                    <a:pt x="403987" y="1093724"/>
                  </a:lnTo>
                  <a:close/>
                </a:path>
                <a:path w="1788160" h="1261745">
                  <a:moveTo>
                    <a:pt x="294652" y="1110005"/>
                  </a:moveTo>
                  <a:lnTo>
                    <a:pt x="266268" y="1118247"/>
                  </a:lnTo>
                  <a:lnTo>
                    <a:pt x="294652" y="1118247"/>
                  </a:lnTo>
                  <a:lnTo>
                    <a:pt x="294652" y="1110005"/>
                  </a:lnTo>
                  <a:close/>
                </a:path>
                <a:path w="1788160" h="1261745">
                  <a:moveTo>
                    <a:pt x="195097" y="1138885"/>
                  </a:moveTo>
                  <a:lnTo>
                    <a:pt x="176187" y="1144384"/>
                  </a:lnTo>
                  <a:lnTo>
                    <a:pt x="195097" y="1144384"/>
                  </a:lnTo>
                  <a:lnTo>
                    <a:pt x="195097" y="1138885"/>
                  </a:lnTo>
                  <a:close/>
                </a:path>
                <a:path w="1788160" h="1261745">
                  <a:moveTo>
                    <a:pt x="95542" y="1173530"/>
                  </a:moveTo>
                  <a:lnTo>
                    <a:pt x="46380" y="1200937"/>
                  </a:lnTo>
                  <a:lnTo>
                    <a:pt x="95542" y="1200937"/>
                  </a:lnTo>
                  <a:lnTo>
                    <a:pt x="95542" y="1173530"/>
                  </a:lnTo>
                  <a:close/>
                </a:path>
                <a:path w="1788160" h="1261745">
                  <a:moveTo>
                    <a:pt x="314705" y="1202855"/>
                  </a:moveTo>
                  <a:lnTo>
                    <a:pt x="298678" y="1202855"/>
                  </a:lnTo>
                  <a:lnTo>
                    <a:pt x="298678" y="1211618"/>
                  </a:lnTo>
                  <a:lnTo>
                    <a:pt x="314705" y="1202855"/>
                  </a:lnTo>
                  <a:close/>
                </a:path>
                <a:path w="1788160" h="1261745">
                  <a:moveTo>
                    <a:pt x="95561" y="1257434"/>
                  </a:moveTo>
                  <a:lnTo>
                    <a:pt x="0" y="1257434"/>
                  </a:lnTo>
                  <a:lnTo>
                    <a:pt x="0" y="1261236"/>
                  </a:lnTo>
                  <a:lnTo>
                    <a:pt x="81978" y="1261236"/>
                  </a:lnTo>
                  <a:lnTo>
                    <a:pt x="95561" y="1257434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>
              <a:extLst>
                <a:ext uri="{FF2B5EF4-FFF2-40B4-BE49-F238E27FC236}">
                  <a16:creationId xmlns:a16="http://schemas.microsoft.com/office/drawing/2014/main" id="{14CB69FA-5DF2-C84B-AEAB-B6BE2D0801B2}"/>
                </a:ext>
              </a:extLst>
            </p:cNvPr>
            <p:cNvSpPr/>
            <p:nvPr/>
          </p:nvSpPr>
          <p:spPr>
            <a:xfrm>
              <a:off x="3551567" y="1300746"/>
              <a:ext cx="76200" cy="299085"/>
            </a:xfrm>
            <a:custGeom>
              <a:avLst/>
              <a:gdLst/>
              <a:ahLst/>
              <a:cxnLst/>
              <a:rect l="l" t="t" r="r" b="b"/>
              <a:pathLst>
                <a:path w="76200" h="299084">
                  <a:moveTo>
                    <a:pt x="14655" y="294944"/>
                  </a:moveTo>
                  <a:lnTo>
                    <a:pt x="0" y="294944"/>
                  </a:lnTo>
                  <a:lnTo>
                    <a:pt x="0" y="298970"/>
                  </a:lnTo>
                  <a:lnTo>
                    <a:pt x="10769" y="298970"/>
                  </a:lnTo>
                  <a:lnTo>
                    <a:pt x="14655" y="294944"/>
                  </a:lnTo>
                  <a:close/>
                </a:path>
                <a:path w="76200" h="299084">
                  <a:moveTo>
                    <a:pt x="58318" y="294944"/>
                  </a:moveTo>
                  <a:lnTo>
                    <a:pt x="20243" y="294944"/>
                  </a:lnTo>
                  <a:lnTo>
                    <a:pt x="16370" y="298970"/>
                  </a:lnTo>
                  <a:lnTo>
                    <a:pt x="57772" y="298970"/>
                  </a:lnTo>
                  <a:lnTo>
                    <a:pt x="58318" y="294944"/>
                  </a:lnTo>
                  <a:close/>
                </a:path>
                <a:path w="76200" h="299084">
                  <a:moveTo>
                    <a:pt x="64960" y="229730"/>
                  </a:moveTo>
                  <a:lnTo>
                    <a:pt x="37871" y="229730"/>
                  </a:lnTo>
                  <a:lnTo>
                    <a:pt x="37871" y="233756"/>
                  </a:lnTo>
                  <a:lnTo>
                    <a:pt x="62318" y="233756"/>
                  </a:lnTo>
                  <a:lnTo>
                    <a:pt x="64960" y="229730"/>
                  </a:lnTo>
                  <a:close/>
                </a:path>
                <a:path w="76200" h="299084">
                  <a:moveTo>
                    <a:pt x="69583" y="99288"/>
                  </a:moveTo>
                  <a:lnTo>
                    <a:pt x="43624" y="99288"/>
                  </a:lnTo>
                  <a:lnTo>
                    <a:pt x="43129" y="103301"/>
                  </a:lnTo>
                  <a:lnTo>
                    <a:pt x="65824" y="103301"/>
                  </a:lnTo>
                  <a:lnTo>
                    <a:pt x="69583" y="99288"/>
                  </a:lnTo>
                  <a:close/>
                </a:path>
                <a:path w="76200" h="299084">
                  <a:moveTo>
                    <a:pt x="75145" y="168541"/>
                  </a:moveTo>
                  <a:lnTo>
                    <a:pt x="73748" y="168541"/>
                  </a:lnTo>
                  <a:lnTo>
                    <a:pt x="73748" y="178943"/>
                  </a:lnTo>
                  <a:lnTo>
                    <a:pt x="75145" y="168541"/>
                  </a:lnTo>
                  <a:close/>
                </a:path>
                <a:path w="76200" h="299084">
                  <a:moveTo>
                    <a:pt x="75755" y="103327"/>
                  </a:moveTo>
                  <a:lnTo>
                    <a:pt x="73748" y="103327"/>
                  </a:lnTo>
                  <a:lnTo>
                    <a:pt x="73748" y="164503"/>
                  </a:lnTo>
                  <a:lnTo>
                    <a:pt x="37871" y="164503"/>
                  </a:lnTo>
                  <a:lnTo>
                    <a:pt x="37871" y="168529"/>
                  </a:lnTo>
                  <a:lnTo>
                    <a:pt x="75133" y="168529"/>
                  </a:lnTo>
                  <a:lnTo>
                    <a:pt x="75653" y="164515"/>
                  </a:lnTo>
                  <a:lnTo>
                    <a:pt x="75755" y="103327"/>
                  </a:lnTo>
                  <a:close/>
                </a:path>
                <a:path w="76200" h="299084">
                  <a:moveTo>
                    <a:pt x="75768" y="99288"/>
                  </a:moveTo>
                  <a:lnTo>
                    <a:pt x="75095" y="99288"/>
                  </a:lnTo>
                  <a:lnTo>
                    <a:pt x="71335" y="103301"/>
                  </a:lnTo>
                  <a:lnTo>
                    <a:pt x="75768" y="103301"/>
                  </a:lnTo>
                  <a:lnTo>
                    <a:pt x="75768" y="99288"/>
                  </a:lnTo>
                  <a:close/>
                </a:path>
                <a:path w="76200" h="299084">
                  <a:moveTo>
                    <a:pt x="75768" y="38100"/>
                  </a:moveTo>
                  <a:lnTo>
                    <a:pt x="73748" y="38100"/>
                  </a:lnTo>
                  <a:lnTo>
                    <a:pt x="73748" y="94234"/>
                  </a:lnTo>
                  <a:lnTo>
                    <a:pt x="74295" y="94234"/>
                  </a:lnTo>
                  <a:lnTo>
                    <a:pt x="75768" y="95605"/>
                  </a:lnTo>
                  <a:lnTo>
                    <a:pt x="75768" y="38100"/>
                  </a:lnTo>
                  <a:close/>
                </a:path>
                <a:path w="76200" h="299084">
                  <a:moveTo>
                    <a:pt x="75768" y="0"/>
                  </a:moveTo>
                  <a:lnTo>
                    <a:pt x="73748" y="3581"/>
                  </a:lnTo>
                  <a:lnTo>
                    <a:pt x="73748" y="34061"/>
                  </a:lnTo>
                  <a:lnTo>
                    <a:pt x="56616" y="34061"/>
                  </a:lnTo>
                  <a:lnTo>
                    <a:pt x="54356" y="38087"/>
                  </a:lnTo>
                  <a:lnTo>
                    <a:pt x="75768" y="38087"/>
                  </a:lnTo>
                  <a:lnTo>
                    <a:pt x="75768" y="34074"/>
                  </a:lnTo>
                  <a:lnTo>
                    <a:pt x="75768" y="0"/>
                  </a:lnTo>
                  <a:close/>
                </a:path>
              </a:pathLst>
            </a:custGeom>
            <a:solidFill>
              <a:srgbClr val="3E3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>
              <a:extLst>
                <a:ext uri="{FF2B5EF4-FFF2-40B4-BE49-F238E27FC236}">
                  <a16:creationId xmlns:a16="http://schemas.microsoft.com/office/drawing/2014/main" id="{98630DED-EB96-FB6E-24A1-11B0A1AF3558}"/>
                </a:ext>
              </a:extLst>
            </p:cNvPr>
            <p:cNvSpPr/>
            <p:nvPr/>
          </p:nvSpPr>
          <p:spPr>
            <a:xfrm>
              <a:off x="1825586" y="2509291"/>
              <a:ext cx="107314" cy="28575"/>
            </a:xfrm>
            <a:custGeom>
              <a:avLst/>
              <a:gdLst/>
              <a:ahLst/>
              <a:cxnLst/>
              <a:rect l="l" t="t" r="r" b="b"/>
              <a:pathLst>
                <a:path w="107314" h="28575">
                  <a:moveTo>
                    <a:pt x="7708" y="24079"/>
                  </a:moveTo>
                  <a:lnTo>
                    <a:pt x="0" y="28371"/>
                  </a:lnTo>
                  <a:lnTo>
                    <a:pt x="7708" y="28371"/>
                  </a:lnTo>
                  <a:lnTo>
                    <a:pt x="7708" y="24079"/>
                  </a:lnTo>
                  <a:close/>
                </a:path>
                <a:path w="107314" h="28575">
                  <a:moveTo>
                    <a:pt x="56464" y="0"/>
                  </a:moveTo>
                  <a:lnTo>
                    <a:pt x="50888" y="0"/>
                  </a:lnTo>
                  <a:lnTo>
                    <a:pt x="38011" y="7188"/>
                  </a:lnTo>
                  <a:lnTo>
                    <a:pt x="46253" y="7188"/>
                  </a:lnTo>
                  <a:lnTo>
                    <a:pt x="48399" y="3175"/>
                  </a:lnTo>
                  <a:lnTo>
                    <a:pt x="52273" y="774"/>
                  </a:lnTo>
                  <a:lnTo>
                    <a:pt x="56464" y="0"/>
                  </a:lnTo>
                  <a:close/>
                </a:path>
                <a:path w="107314" h="28575">
                  <a:moveTo>
                    <a:pt x="107251" y="0"/>
                  </a:moveTo>
                  <a:lnTo>
                    <a:pt x="62534" y="0"/>
                  </a:lnTo>
                  <a:lnTo>
                    <a:pt x="66725" y="774"/>
                  </a:lnTo>
                  <a:lnTo>
                    <a:pt x="70599" y="3175"/>
                  </a:lnTo>
                  <a:lnTo>
                    <a:pt x="72745" y="7188"/>
                  </a:lnTo>
                  <a:lnTo>
                    <a:pt x="97040" y="7188"/>
                  </a:lnTo>
                  <a:lnTo>
                    <a:pt x="107251" y="4330"/>
                  </a:lnTo>
                  <a:lnTo>
                    <a:pt x="107251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>
              <a:extLst>
                <a:ext uri="{FF2B5EF4-FFF2-40B4-BE49-F238E27FC236}">
                  <a16:creationId xmlns:a16="http://schemas.microsoft.com/office/drawing/2014/main" id="{E69A3D52-BCEF-366A-357D-0BF1C4CF6066}"/>
                </a:ext>
              </a:extLst>
            </p:cNvPr>
            <p:cNvSpPr/>
            <p:nvPr/>
          </p:nvSpPr>
          <p:spPr>
            <a:xfrm>
              <a:off x="1876488" y="2505253"/>
              <a:ext cx="56515" cy="8890"/>
            </a:xfrm>
            <a:custGeom>
              <a:avLst/>
              <a:gdLst/>
              <a:ahLst/>
              <a:cxnLst/>
              <a:rect l="l" t="t" r="r" b="b"/>
              <a:pathLst>
                <a:path w="56514" h="8889">
                  <a:moveTo>
                    <a:pt x="56362" y="0"/>
                  </a:moveTo>
                  <a:lnTo>
                    <a:pt x="7213" y="0"/>
                  </a:lnTo>
                  <a:lnTo>
                    <a:pt x="0" y="4025"/>
                  </a:lnTo>
                  <a:lnTo>
                    <a:pt x="5575" y="4025"/>
                  </a:lnTo>
                  <a:lnTo>
                    <a:pt x="7594" y="3746"/>
                  </a:lnTo>
                  <a:lnTo>
                    <a:pt x="9626" y="3746"/>
                  </a:lnTo>
                  <a:lnTo>
                    <a:pt x="11645" y="4025"/>
                  </a:lnTo>
                  <a:lnTo>
                    <a:pt x="56362" y="4025"/>
                  </a:lnTo>
                  <a:lnTo>
                    <a:pt x="56362" y="8369"/>
                  </a:lnTo>
                  <a:lnTo>
                    <a:pt x="56362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>
              <a:extLst>
                <a:ext uri="{FF2B5EF4-FFF2-40B4-BE49-F238E27FC236}">
                  <a16:creationId xmlns:a16="http://schemas.microsoft.com/office/drawing/2014/main" id="{40284414-3FBA-865F-5EBA-B043CC3430D5}"/>
                </a:ext>
              </a:extLst>
            </p:cNvPr>
            <p:cNvSpPr/>
            <p:nvPr/>
          </p:nvSpPr>
          <p:spPr>
            <a:xfrm>
              <a:off x="1936876" y="2452726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5" h="32385">
                  <a:moveTo>
                    <a:pt x="95529" y="0"/>
                  </a:moveTo>
                  <a:lnTo>
                    <a:pt x="62750" y="0"/>
                  </a:lnTo>
                  <a:lnTo>
                    <a:pt x="54279" y="2451"/>
                  </a:lnTo>
                  <a:lnTo>
                    <a:pt x="59093" y="4546"/>
                  </a:lnTo>
                  <a:lnTo>
                    <a:pt x="62801" y="9118"/>
                  </a:lnTo>
                  <a:lnTo>
                    <a:pt x="62801" y="26162"/>
                  </a:lnTo>
                  <a:lnTo>
                    <a:pt x="55283" y="31178"/>
                  </a:lnTo>
                  <a:lnTo>
                    <a:pt x="40258" y="31178"/>
                  </a:lnTo>
                  <a:lnTo>
                    <a:pt x="32740" y="26162"/>
                  </a:lnTo>
                  <a:lnTo>
                    <a:pt x="32740" y="12966"/>
                  </a:lnTo>
                  <a:lnTo>
                    <a:pt x="33502" y="10299"/>
                  </a:lnTo>
                  <a:lnTo>
                    <a:pt x="34759" y="8128"/>
                  </a:lnTo>
                  <a:lnTo>
                    <a:pt x="17424" y="13157"/>
                  </a:lnTo>
                  <a:lnTo>
                    <a:pt x="0" y="22872"/>
                  </a:lnTo>
                  <a:lnTo>
                    <a:pt x="0" y="31876"/>
                  </a:lnTo>
                  <a:lnTo>
                    <a:pt x="95529" y="31876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>
              <a:extLst>
                <a:ext uri="{FF2B5EF4-FFF2-40B4-BE49-F238E27FC236}">
                  <a16:creationId xmlns:a16="http://schemas.microsoft.com/office/drawing/2014/main" id="{A725997E-5874-CD14-B813-E271C083E01C}"/>
                </a:ext>
              </a:extLst>
            </p:cNvPr>
            <p:cNvSpPr/>
            <p:nvPr/>
          </p:nvSpPr>
          <p:spPr>
            <a:xfrm>
              <a:off x="1932851" y="2448700"/>
              <a:ext cx="99695" cy="36195"/>
            </a:xfrm>
            <a:custGeom>
              <a:avLst/>
              <a:gdLst/>
              <a:ahLst/>
              <a:cxnLst/>
              <a:rect l="l" t="t" r="r" b="b"/>
              <a:pathLst>
                <a:path w="99694" h="36194">
                  <a:moveTo>
                    <a:pt x="99555" y="0"/>
                  </a:moveTo>
                  <a:lnTo>
                    <a:pt x="80644" y="0"/>
                  </a:lnTo>
                  <a:lnTo>
                    <a:pt x="66776" y="4025"/>
                  </a:lnTo>
                  <a:lnTo>
                    <a:pt x="99555" y="4025"/>
                  </a:lnTo>
                  <a:lnTo>
                    <a:pt x="99555" y="0"/>
                  </a:lnTo>
                  <a:close/>
                </a:path>
                <a:path w="99694" h="36194">
                  <a:moveTo>
                    <a:pt x="4025" y="26898"/>
                  </a:moveTo>
                  <a:lnTo>
                    <a:pt x="0" y="29133"/>
                  </a:lnTo>
                  <a:lnTo>
                    <a:pt x="0" y="35902"/>
                  </a:lnTo>
                  <a:lnTo>
                    <a:pt x="4025" y="35902"/>
                  </a:lnTo>
                  <a:lnTo>
                    <a:pt x="4025" y="26898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>
              <a:extLst>
                <a:ext uri="{FF2B5EF4-FFF2-40B4-BE49-F238E27FC236}">
                  <a16:creationId xmlns:a16="http://schemas.microsoft.com/office/drawing/2014/main" id="{CA029DB1-257A-832D-CB6E-DABB7EB18389}"/>
                </a:ext>
              </a:extLst>
            </p:cNvPr>
            <p:cNvSpPr/>
            <p:nvPr/>
          </p:nvSpPr>
          <p:spPr>
            <a:xfrm>
              <a:off x="2036432" y="2426576"/>
              <a:ext cx="95885" cy="31750"/>
            </a:xfrm>
            <a:custGeom>
              <a:avLst/>
              <a:gdLst/>
              <a:ahLst/>
              <a:cxnLst/>
              <a:rect l="l" t="t" r="r" b="b"/>
              <a:pathLst>
                <a:path w="95885" h="31750">
                  <a:moveTo>
                    <a:pt x="39721" y="3935"/>
                  </a:moveTo>
                  <a:lnTo>
                    <a:pt x="0" y="15455"/>
                  </a:lnTo>
                  <a:lnTo>
                    <a:pt x="0" y="31584"/>
                  </a:lnTo>
                  <a:lnTo>
                    <a:pt x="39827" y="31584"/>
                  </a:lnTo>
                  <a:lnTo>
                    <a:pt x="35725" y="29248"/>
                  </a:lnTo>
                  <a:lnTo>
                    <a:pt x="32740" y="24917"/>
                  </a:lnTo>
                  <a:lnTo>
                    <a:pt x="32740" y="8585"/>
                  </a:lnTo>
                  <a:lnTo>
                    <a:pt x="39721" y="3935"/>
                  </a:lnTo>
                  <a:close/>
                </a:path>
                <a:path w="95885" h="31750">
                  <a:moveTo>
                    <a:pt x="95529" y="0"/>
                  </a:moveTo>
                  <a:lnTo>
                    <a:pt x="53289" y="0"/>
                  </a:lnTo>
                  <a:lnTo>
                    <a:pt x="40984" y="3568"/>
                  </a:lnTo>
                  <a:lnTo>
                    <a:pt x="55283" y="3568"/>
                  </a:lnTo>
                  <a:lnTo>
                    <a:pt x="62801" y="8585"/>
                  </a:lnTo>
                  <a:lnTo>
                    <a:pt x="62801" y="24917"/>
                  </a:lnTo>
                  <a:lnTo>
                    <a:pt x="59829" y="29248"/>
                  </a:lnTo>
                  <a:lnTo>
                    <a:pt x="55727" y="31584"/>
                  </a:lnTo>
                  <a:lnTo>
                    <a:pt x="95529" y="31584"/>
                  </a:lnTo>
                  <a:lnTo>
                    <a:pt x="95529" y="0"/>
                  </a:lnTo>
                  <a:close/>
                </a:path>
                <a:path w="95885" h="31750">
                  <a:moveTo>
                    <a:pt x="40984" y="3568"/>
                  </a:moveTo>
                  <a:lnTo>
                    <a:pt x="40271" y="3568"/>
                  </a:lnTo>
                  <a:lnTo>
                    <a:pt x="39721" y="3935"/>
                  </a:lnTo>
                  <a:lnTo>
                    <a:pt x="40984" y="3568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>
              <a:extLst>
                <a:ext uri="{FF2B5EF4-FFF2-40B4-BE49-F238E27FC236}">
                  <a16:creationId xmlns:a16="http://schemas.microsoft.com/office/drawing/2014/main" id="{CCFA67BA-97F8-5D4D-ADBB-7384F977763C}"/>
                </a:ext>
              </a:extLst>
            </p:cNvPr>
            <p:cNvSpPr/>
            <p:nvPr/>
          </p:nvSpPr>
          <p:spPr>
            <a:xfrm>
              <a:off x="2032406" y="2422563"/>
              <a:ext cx="99695" cy="36195"/>
            </a:xfrm>
            <a:custGeom>
              <a:avLst/>
              <a:gdLst/>
              <a:ahLst/>
              <a:cxnLst/>
              <a:rect l="l" t="t" r="r" b="b"/>
              <a:pathLst>
                <a:path w="99694" h="36194">
                  <a:moveTo>
                    <a:pt x="99555" y="0"/>
                  </a:moveTo>
                  <a:lnTo>
                    <a:pt x="71170" y="0"/>
                  </a:lnTo>
                  <a:lnTo>
                    <a:pt x="57315" y="4013"/>
                  </a:lnTo>
                  <a:lnTo>
                    <a:pt x="99555" y="4013"/>
                  </a:lnTo>
                  <a:lnTo>
                    <a:pt x="99555" y="0"/>
                  </a:lnTo>
                  <a:close/>
                </a:path>
                <a:path w="99694" h="36194">
                  <a:moveTo>
                    <a:pt x="4025" y="19469"/>
                  </a:moveTo>
                  <a:lnTo>
                    <a:pt x="0" y="20650"/>
                  </a:lnTo>
                  <a:lnTo>
                    <a:pt x="0" y="35585"/>
                  </a:lnTo>
                  <a:lnTo>
                    <a:pt x="4025" y="35585"/>
                  </a:lnTo>
                  <a:lnTo>
                    <a:pt x="4025" y="19469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>
              <a:extLst>
                <a:ext uri="{FF2B5EF4-FFF2-40B4-BE49-F238E27FC236}">
                  <a16:creationId xmlns:a16="http://schemas.microsoft.com/office/drawing/2014/main" id="{9DDE5781-7330-CF06-E281-D6D96CE8F064}"/>
                </a:ext>
              </a:extLst>
            </p:cNvPr>
            <p:cNvSpPr/>
            <p:nvPr/>
          </p:nvSpPr>
          <p:spPr>
            <a:xfrm>
              <a:off x="2152967" y="2374786"/>
              <a:ext cx="78740" cy="27940"/>
            </a:xfrm>
            <a:custGeom>
              <a:avLst/>
              <a:gdLst/>
              <a:ahLst/>
              <a:cxnLst/>
              <a:rect l="l" t="t" r="r" b="b"/>
              <a:pathLst>
                <a:path w="78739" h="27939">
                  <a:moveTo>
                    <a:pt x="78549" y="0"/>
                  </a:moveTo>
                  <a:lnTo>
                    <a:pt x="44945" y="0"/>
                  </a:lnTo>
                  <a:lnTo>
                    <a:pt x="32702" y="7454"/>
                  </a:lnTo>
                  <a:lnTo>
                    <a:pt x="39535" y="8229"/>
                  </a:lnTo>
                  <a:lnTo>
                    <a:pt x="45834" y="13208"/>
                  </a:lnTo>
                  <a:lnTo>
                    <a:pt x="45834" y="24218"/>
                  </a:lnTo>
                  <a:lnTo>
                    <a:pt x="45567" y="25869"/>
                  </a:lnTo>
                  <a:lnTo>
                    <a:pt x="45097" y="27381"/>
                  </a:lnTo>
                  <a:lnTo>
                    <a:pt x="78549" y="27381"/>
                  </a:lnTo>
                  <a:lnTo>
                    <a:pt x="78549" y="0"/>
                  </a:lnTo>
                  <a:close/>
                </a:path>
                <a:path w="78739" h="27939">
                  <a:moveTo>
                    <a:pt x="16484" y="17335"/>
                  </a:moveTo>
                  <a:lnTo>
                    <a:pt x="0" y="27381"/>
                  </a:lnTo>
                  <a:lnTo>
                    <a:pt x="16471" y="27381"/>
                  </a:lnTo>
                  <a:lnTo>
                    <a:pt x="16014" y="25869"/>
                  </a:lnTo>
                  <a:lnTo>
                    <a:pt x="15760" y="24218"/>
                  </a:lnTo>
                  <a:lnTo>
                    <a:pt x="15760" y="20535"/>
                  </a:lnTo>
                  <a:lnTo>
                    <a:pt x="16027" y="18846"/>
                  </a:lnTo>
                  <a:lnTo>
                    <a:pt x="16484" y="17335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>
              <a:extLst>
                <a:ext uri="{FF2B5EF4-FFF2-40B4-BE49-F238E27FC236}">
                  <a16:creationId xmlns:a16="http://schemas.microsoft.com/office/drawing/2014/main" id="{E037BB27-7790-DBAF-AE5A-D8444EBC1DD7}"/>
                </a:ext>
              </a:extLst>
            </p:cNvPr>
            <p:cNvSpPr/>
            <p:nvPr/>
          </p:nvSpPr>
          <p:spPr>
            <a:xfrm>
              <a:off x="2197912" y="2370759"/>
              <a:ext cx="38100" cy="31750"/>
            </a:xfrm>
            <a:custGeom>
              <a:avLst/>
              <a:gdLst/>
              <a:ahLst/>
              <a:cxnLst/>
              <a:rect l="l" t="t" r="r" b="b"/>
              <a:pathLst>
                <a:path w="38100" h="31750">
                  <a:moveTo>
                    <a:pt x="37642" y="27292"/>
                  </a:moveTo>
                  <a:lnTo>
                    <a:pt x="33604" y="27292"/>
                  </a:lnTo>
                  <a:lnTo>
                    <a:pt x="33604" y="31407"/>
                  </a:lnTo>
                  <a:lnTo>
                    <a:pt x="36956" y="31407"/>
                  </a:lnTo>
                  <a:lnTo>
                    <a:pt x="37642" y="30975"/>
                  </a:lnTo>
                  <a:lnTo>
                    <a:pt x="37642" y="27292"/>
                  </a:lnTo>
                  <a:close/>
                </a:path>
                <a:path w="38100" h="31750">
                  <a:moveTo>
                    <a:pt x="33604" y="0"/>
                  </a:moveTo>
                  <a:lnTo>
                    <a:pt x="6591" y="0"/>
                  </a:lnTo>
                  <a:lnTo>
                    <a:pt x="0" y="4025"/>
                  </a:lnTo>
                  <a:lnTo>
                    <a:pt x="33604" y="4025"/>
                  </a:lnTo>
                  <a:lnTo>
                    <a:pt x="33604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>
              <a:extLst>
                <a:ext uri="{FF2B5EF4-FFF2-40B4-BE49-F238E27FC236}">
                  <a16:creationId xmlns:a16="http://schemas.microsoft.com/office/drawing/2014/main" id="{38519927-3C8F-9599-323A-A15BB01D307F}"/>
                </a:ext>
              </a:extLst>
            </p:cNvPr>
            <p:cNvSpPr/>
            <p:nvPr/>
          </p:nvSpPr>
          <p:spPr>
            <a:xfrm>
              <a:off x="2257780" y="2328901"/>
              <a:ext cx="73660" cy="9525"/>
            </a:xfrm>
            <a:custGeom>
              <a:avLst/>
              <a:gdLst/>
              <a:ahLst/>
              <a:cxnLst/>
              <a:rect l="l" t="t" r="r" b="b"/>
              <a:pathLst>
                <a:path w="73660" h="9525">
                  <a:moveTo>
                    <a:pt x="73304" y="0"/>
                  </a:moveTo>
                  <a:lnTo>
                    <a:pt x="15430" y="0"/>
                  </a:lnTo>
                  <a:lnTo>
                    <a:pt x="0" y="9423"/>
                  </a:lnTo>
                  <a:lnTo>
                    <a:pt x="19265" y="9423"/>
                  </a:lnTo>
                  <a:lnTo>
                    <a:pt x="19265" y="8051"/>
                  </a:lnTo>
                  <a:lnTo>
                    <a:pt x="31788" y="8051"/>
                  </a:lnTo>
                  <a:lnTo>
                    <a:pt x="31788" y="9423"/>
                  </a:lnTo>
                  <a:lnTo>
                    <a:pt x="73304" y="9423"/>
                  </a:lnTo>
                  <a:lnTo>
                    <a:pt x="7330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>
              <a:extLst>
                <a:ext uri="{FF2B5EF4-FFF2-40B4-BE49-F238E27FC236}">
                  <a16:creationId xmlns:a16="http://schemas.microsoft.com/office/drawing/2014/main" id="{CEADCA47-6C5E-F595-C158-1CE244878125}"/>
                </a:ext>
              </a:extLst>
            </p:cNvPr>
            <p:cNvSpPr/>
            <p:nvPr/>
          </p:nvSpPr>
          <p:spPr>
            <a:xfrm>
              <a:off x="2273211" y="2324875"/>
              <a:ext cx="58419" cy="13970"/>
            </a:xfrm>
            <a:custGeom>
              <a:avLst/>
              <a:gdLst/>
              <a:ahLst/>
              <a:cxnLst/>
              <a:rect l="l" t="t" r="r" b="b"/>
              <a:pathLst>
                <a:path w="58419" h="13969">
                  <a:moveTo>
                    <a:pt x="57873" y="0"/>
                  </a:moveTo>
                  <a:lnTo>
                    <a:pt x="6616" y="0"/>
                  </a:lnTo>
                  <a:lnTo>
                    <a:pt x="0" y="4025"/>
                  </a:lnTo>
                  <a:lnTo>
                    <a:pt x="57873" y="4025"/>
                  </a:lnTo>
                  <a:lnTo>
                    <a:pt x="57873" y="13436"/>
                  </a:lnTo>
                  <a:lnTo>
                    <a:pt x="5787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>
              <a:extLst>
                <a:ext uri="{FF2B5EF4-FFF2-40B4-BE49-F238E27FC236}">
                  <a16:creationId xmlns:a16="http://schemas.microsoft.com/office/drawing/2014/main" id="{B44C0E60-DB59-5BE1-7FF6-E7D544B60A91}"/>
                </a:ext>
              </a:extLst>
            </p:cNvPr>
            <p:cNvSpPr/>
            <p:nvPr/>
          </p:nvSpPr>
          <p:spPr>
            <a:xfrm>
              <a:off x="2335098" y="2277326"/>
              <a:ext cx="95885" cy="15875"/>
            </a:xfrm>
            <a:custGeom>
              <a:avLst/>
              <a:gdLst/>
              <a:ahLst/>
              <a:cxnLst/>
              <a:rect l="l" t="t" r="r" b="b"/>
              <a:pathLst>
                <a:path w="95885" h="15875">
                  <a:moveTo>
                    <a:pt x="95542" y="0"/>
                  </a:moveTo>
                  <a:lnTo>
                    <a:pt x="33235" y="0"/>
                  </a:lnTo>
                  <a:lnTo>
                    <a:pt x="0" y="14224"/>
                  </a:lnTo>
                  <a:lnTo>
                    <a:pt x="0" y="15506"/>
                  </a:lnTo>
                  <a:lnTo>
                    <a:pt x="45770" y="15506"/>
                  </a:lnTo>
                  <a:lnTo>
                    <a:pt x="45770" y="14744"/>
                  </a:lnTo>
                  <a:lnTo>
                    <a:pt x="41503" y="14744"/>
                  </a:lnTo>
                  <a:lnTo>
                    <a:pt x="41503" y="10731"/>
                  </a:lnTo>
                  <a:lnTo>
                    <a:pt x="54025" y="10731"/>
                  </a:lnTo>
                  <a:lnTo>
                    <a:pt x="54025" y="14744"/>
                  </a:lnTo>
                  <a:lnTo>
                    <a:pt x="49783" y="14744"/>
                  </a:lnTo>
                  <a:lnTo>
                    <a:pt x="49783" y="15506"/>
                  </a:lnTo>
                  <a:lnTo>
                    <a:pt x="95542" y="15506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>
              <a:extLst>
                <a:ext uri="{FF2B5EF4-FFF2-40B4-BE49-F238E27FC236}">
                  <a16:creationId xmlns:a16="http://schemas.microsoft.com/office/drawing/2014/main" id="{F5554C8F-50B8-A212-3FF5-DD37A0D960B0}"/>
                </a:ext>
              </a:extLst>
            </p:cNvPr>
            <p:cNvSpPr/>
            <p:nvPr/>
          </p:nvSpPr>
          <p:spPr>
            <a:xfrm>
              <a:off x="2333091" y="2273300"/>
              <a:ext cx="101600" cy="19685"/>
            </a:xfrm>
            <a:custGeom>
              <a:avLst/>
              <a:gdLst/>
              <a:ahLst/>
              <a:cxnLst/>
              <a:rect l="l" t="t" r="r" b="b"/>
              <a:pathLst>
                <a:path w="101600" h="19685">
                  <a:moveTo>
                    <a:pt x="97548" y="0"/>
                  </a:moveTo>
                  <a:lnTo>
                    <a:pt x="44640" y="0"/>
                  </a:lnTo>
                  <a:lnTo>
                    <a:pt x="35242" y="4013"/>
                  </a:lnTo>
                  <a:lnTo>
                    <a:pt x="97548" y="4013"/>
                  </a:lnTo>
                  <a:lnTo>
                    <a:pt x="97548" y="0"/>
                  </a:lnTo>
                  <a:close/>
                </a:path>
                <a:path w="101600" h="19685">
                  <a:moveTo>
                    <a:pt x="101574" y="6134"/>
                  </a:moveTo>
                  <a:lnTo>
                    <a:pt x="97548" y="6134"/>
                  </a:lnTo>
                  <a:lnTo>
                    <a:pt x="97548" y="17399"/>
                  </a:lnTo>
                  <a:lnTo>
                    <a:pt x="101574" y="17399"/>
                  </a:lnTo>
                  <a:lnTo>
                    <a:pt x="101574" y="6134"/>
                  </a:lnTo>
                  <a:close/>
                </a:path>
                <a:path w="101600" h="19685">
                  <a:moveTo>
                    <a:pt x="2019" y="18262"/>
                  </a:moveTo>
                  <a:lnTo>
                    <a:pt x="0" y="19126"/>
                  </a:lnTo>
                  <a:lnTo>
                    <a:pt x="2019" y="19126"/>
                  </a:lnTo>
                  <a:lnTo>
                    <a:pt x="2019" y="18262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>
              <a:extLst>
                <a:ext uri="{FF2B5EF4-FFF2-40B4-BE49-F238E27FC236}">
                  <a16:creationId xmlns:a16="http://schemas.microsoft.com/office/drawing/2014/main" id="{9362EC9C-B4C1-6B55-4828-84EA32D71CD2}"/>
                </a:ext>
              </a:extLst>
            </p:cNvPr>
            <p:cNvSpPr/>
            <p:nvPr/>
          </p:nvSpPr>
          <p:spPr>
            <a:xfrm>
              <a:off x="2434666" y="2294712"/>
              <a:ext cx="95885" cy="41275"/>
            </a:xfrm>
            <a:custGeom>
              <a:avLst/>
              <a:gdLst/>
              <a:ahLst/>
              <a:cxnLst/>
              <a:rect l="l" t="t" r="r" b="b"/>
              <a:pathLst>
                <a:path w="95885" h="41275">
                  <a:moveTo>
                    <a:pt x="95542" y="0"/>
                  </a:moveTo>
                  <a:lnTo>
                    <a:pt x="13881" y="0"/>
                  </a:lnTo>
                  <a:lnTo>
                    <a:pt x="0" y="5664"/>
                  </a:lnTo>
                  <a:lnTo>
                    <a:pt x="0" y="41148"/>
                  </a:lnTo>
                  <a:lnTo>
                    <a:pt x="2832" y="41148"/>
                  </a:lnTo>
                  <a:lnTo>
                    <a:pt x="20319" y="34848"/>
                  </a:lnTo>
                  <a:lnTo>
                    <a:pt x="45770" y="26479"/>
                  </a:lnTo>
                  <a:lnTo>
                    <a:pt x="45770" y="18719"/>
                  </a:lnTo>
                  <a:lnTo>
                    <a:pt x="41503" y="18719"/>
                  </a:lnTo>
                  <a:lnTo>
                    <a:pt x="41503" y="14706"/>
                  </a:lnTo>
                  <a:lnTo>
                    <a:pt x="81498" y="14706"/>
                  </a:lnTo>
                  <a:lnTo>
                    <a:pt x="95542" y="10083"/>
                  </a:lnTo>
                  <a:lnTo>
                    <a:pt x="95542" y="0"/>
                  </a:lnTo>
                  <a:close/>
                </a:path>
                <a:path w="95885" h="41275">
                  <a:moveTo>
                    <a:pt x="45770" y="30708"/>
                  </a:moveTo>
                  <a:lnTo>
                    <a:pt x="21615" y="38658"/>
                  </a:lnTo>
                  <a:lnTo>
                    <a:pt x="14731" y="41148"/>
                  </a:lnTo>
                  <a:lnTo>
                    <a:pt x="34620" y="41148"/>
                  </a:lnTo>
                  <a:lnTo>
                    <a:pt x="36956" y="36906"/>
                  </a:lnTo>
                  <a:lnTo>
                    <a:pt x="41236" y="34531"/>
                  </a:lnTo>
                  <a:lnTo>
                    <a:pt x="45770" y="33985"/>
                  </a:lnTo>
                  <a:lnTo>
                    <a:pt x="45770" y="30708"/>
                  </a:lnTo>
                  <a:close/>
                </a:path>
                <a:path w="95885" h="41275">
                  <a:moveTo>
                    <a:pt x="95542" y="14325"/>
                  </a:moveTo>
                  <a:lnTo>
                    <a:pt x="49783" y="29387"/>
                  </a:lnTo>
                  <a:lnTo>
                    <a:pt x="49783" y="33985"/>
                  </a:lnTo>
                  <a:lnTo>
                    <a:pt x="54305" y="34531"/>
                  </a:lnTo>
                  <a:lnTo>
                    <a:pt x="58572" y="36906"/>
                  </a:lnTo>
                  <a:lnTo>
                    <a:pt x="60909" y="41148"/>
                  </a:lnTo>
                  <a:lnTo>
                    <a:pt x="86626" y="41148"/>
                  </a:lnTo>
                  <a:lnTo>
                    <a:pt x="95542" y="37719"/>
                  </a:lnTo>
                  <a:lnTo>
                    <a:pt x="95542" y="14325"/>
                  </a:lnTo>
                  <a:close/>
                </a:path>
                <a:path w="95885" h="41275">
                  <a:moveTo>
                    <a:pt x="81498" y="14706"/>
                  </a:moveTo>
                  <a:lnTo>
                    <a:pt x="54025" y="14706"/>
                  </a:lnTo>
                  <a:lnTo>
                    <a:pt x="54025" y="18719"/>
                  </a:lnTo>
                  <a:lnTo>
                    <a:pt x="49783" y="18719"/>
                  </a:lnTo>
                  <a:lnTo>
                    <a:pt x="49783" y="25146"/>
                  </a:lnTo>
                  <a:lnTo>
                    <a:pt x="81498" y="14706"/>
                  </a:lnTo>
                  <a:close/>
                </a:path>
                <a:path w="95885" h="41275">
                  <a:moveTo>
                    <a:pt x="3225" y="0"/>
                  </a:moveTo>
                  <a:lnTo>
                    <a:pt x="0" y="0"/>
                  </a:lnTo>
                  <a:lnTo>
                    <a:pt x="0" y="1320"/>
                  </a:lnTo>
                  <a:lnTo>
                    <a:pt x="322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>
              <a:extLst>
                <a:ext uri="{FF2B5EF4-FFF2-40B4-BE49-F238E27FC236}">
                  <a16:creationId xmlns:a16="http://schemas.microsoft.com/office/drawing/2014/main" id="{FF32471E-7401-55D3-852D-C03B403A0B1A}"/>
                </a:ext>
              </a:extLst>
            </p:cNvPr>
            <p:cNvSpPr/>
            <p:nvPr/>
          </p:nvSpPr>
          <p:spPr>
            <a:xfrm>
              <a:off x="2430640" y="2290699"/>
              <a:ext cx="99695" cy="4445"/>
            </a:xfrm>
            <a:custGeom>
              <a:avLst/>
              <a:gdLst/>
              <a:ahLst/>
              <a:cxnLst/>
              <a:rect l="l" t="t" r="r" b="b"/>
              <a:pathLst>
                <a:path w="99694" h="4444">
                  <a:moveTo>
                    <a:pt x="99568" y="0"/>
                  </a:moveTo>
                  <a:lnTo>
                    <a:pt x="27762" y="0"/>
                  </a:lnTo>
                  <a:lnTo>
                    <a:pt x="17907" y="4013"/>
                  </a:lnTo>
                  <a:lnTo>
                    <a:pt x="99568" y="4013"/>
                  </a:lnTo>
                  <a:lnTo>
                    <a:pt x="99568" y="0"/>
                  </a:lnTo>
                  <a:close/>
                </a:path>
                <a:path w="99694" h="4444">
                  <a:moveTo>
                    <a:pt x="17119" y="0"/>
                  </a:moveTo>
                  <a:lnTo>
                    <a:pt x="0" y="0"/>
                  </a:lnTo>
                  <a:lnTo>
                    <a:pt x="0" y="2120"/>
                  </a:lnTo>
                  <a:lnTo>
                    <a:pt x="4025" y="2120"/>
                  </a:lnTo>
                  <a:lnTo>
                    <a:pt x="4025" y="4013"/>
                  </a:lnTo>
                  <a:lnTo>
                    <a:pt x="7251" y="4013"/>
                  </a:lnTo>
                  <a:lnTo>
                    <a:pt x="17119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>
              <a:extLst>
                <a:ext uri="{FF2B5EF4-FFF2-40B4-BE49-F238E27FC236}">
                  <a16:creationId xmlns:a16="http://schemas.microsoft.com/office/drawing/2014/main" id="{AF119D96-D95B-2573-89C1-014E0D374CC1}"/>
                </a:ext>
              </a:extLst>
            </p:cNvPr>
            <p:cNvSpPr/>
            <p:nvPr/>
          </p:nvSpPr>
          <p:spPr>
            <a:xfrm>
              <a:off x="2633776" y="2190623"/>
              <a:ext cx="95885" cy="6350"/>
            </a:xfrm>
            <a:custGeom>
              <a:avLst/>
              <a:gdLst/>
              <a:ahLst/>
              <a:cxnLst/>
              <a:rect l="l" t="t" r="r" b="b"/>
              <a:pathLst>
                <a:path w="95885" h="6350">
                  <a:moveTo>
                    <a:pt x="66509" y="0"/>
                  </a:moveTo>
                  <a:lnTo>
                    <a:pt x="0" y="0"/>
                  </a:lnTo>
                  <a:lnTo>
                    <a:pt x="0" y="6286"/>
                  </a:lnTo>
                  <a:lnTo>
                    <a:pt x="55702" y="6286"/>
                  </a:lnTo>
                  <a:lnTo>
                    <a:pt x="59588" y="4406"/>
                  </a:lnTo>
                  <a:lnTo>
                    <a:pt x="66509" y="0"/>
                  </a:lnTo>
                  <a:close/>
                </a:path>
                <a:path w="95885" h="6350">
                  <a:moveTo>
                    <a:pt x="95529" y="0"/>
                  </a:moveTo>
                  <a:lnTo>
                    <a:pt x="74015" y="0"/>
                  </a:lnTo>
                  <a:lnTo>
                    <a:pt x="64147" y="6286"/>
                  </a:lnTo>
                  <a:lnTo>
                    <a:pt x="95529" y="6286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>
              <a:extLst>
                <a:ext uri="{FF2B5EF4-FFF2-40B4-BE49-F238E27FC236}">
                  <a16:creationId xmlns:a16="http://schemas.microsoft.com/office/drawing/2014/main" id="{756E7D62-83AD-7B92-DDE3-5E083929CFCC}"/>
                </a:ext>
              </a:extLst>
            </p:cNvPr>
            <p:cNvSpPr/>
            <p:nvPr/>
          </p:nvSpPr>
          <p:spPr>
            <a:xfrm>
              <a:off x="2629750" y="2190622"/>
              <a:ext cx="101600" cy="6350"/>
            </a:xfrm>
            <a:custGeom>
              <a:avLst/>
              <a:gdLst/>
              <a:ahLst/>
              <a:cxnLst/>
              <a:rect l="l" t="t" r="r" b="b"/>
              <a:pathLst>
                <a:path w="101600" h="6350">
                  <a:moveTo>
                    <a:pt x="4013" y="0"/>
                  </a:moveTo>
                  <a:lnTo>
                    <a:pt x="0" y="0"/>
                  </a:lnTo>
                  <a:lnTo>
                    <a:pt x="0" y="6286"/>
                  </a:lnTo>
                  <a:lnTo>
                    <a:pt x="4013" y="6286"/>
                  </a:lnTo>
                  <a:lnTo>
                    <a:pt x="4013" y="0"/>
                  </a:lnTo>
                  <a:close/>
                </a:path>
                <a:path w="101600" h="6350">
                  <a:moveTo>
                    <a:pt x="101587" y="12"/>
                  </a:moveTo>
                  <a:lnTo>
                    <a:pt x="99555" y="12"/>
                  </a:lnTo>
                  <a:lnTo>
                    <a:pt x="99555" y="6299"/>
                  </a:lnTo>
                  <a:lnTo>
                    <a:pt x="101587" y="6299"/>
                  </a:lnTo>
                  <a:lnTo>
                    <a:pt x="101587" y="12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>
              <a:extLst>
                <a:ext uri="{FF2B5EF4-FFF2-40B4-BE49-F238E27FC236}">
                  <a16:creationId xmlns:a16="http://schemas.microsoft.com/office/drawing/2014/main" id="{AADD1727-251E-0226-5F8A-33ED6BDE26D1}"/>
                </a:ext>
              </a:extLst>
            </p:cNvPr>
            <p:cNvSpPr/>
            <p:nvPr/>
          </p:nvSpPr>
          <p:spPr>
            <a:xfrm>
              <a:off x="2832874" y="2037689"/>
              <a:ext cx="154305" cy="118110"/>
            </a:xfrm>
            <a:custGeom>
              <a:avLst/>
              <a:gdLst/>
              <a:ahLst/>
              <a:cxnLst/>
              <a:rect l="l" t="t" r="r" b="b"/>
              <a:pathLst>
                <a:path w="154305" h="118110">
                  <a:moveTo>
                    <a:pt x="20777" y="47244"/>
                  </a:moveTo>
                  <a:lnTo>
                    <a:pt x="0" y="47244"/>
                  </a:lnTo>
                  <a:lnTo>
                    <a:pt x="0" y="67640"/>
                  </a:lnTo>
                  <a:lnTo>
                    <a:pt x="20777" y="47244"/>
                  </a:lnTo>
                  <a:close/>
                </a:path>
                <a:path w="154305" h="118110">
                  <a:moveTo>
                    <a:pt x="45758" y="47244"/>
                  </a:moveTo>
                  <a:lnTo>
                    <a:pt x="26555" y="47244"/>
                  </a:lnTo>
                  <a:lnTo>
                    <a:pt x="0" y="73266"/>
                  </a:lnTo>
                  <a:lnTo>
                    <a:pt x="0" y="117652"/>
                  </a:lnTo>
                  <a:lnTo>
                    <a:pt x="45758" y="72453"/>
                  </a:lnTo>
                  <a:lnTo>
                    <a:pt x="45758" y="47244"/>
                  </a:lnTo>
                  <a:close/>
                </a:path>
                <a:path w="154305" h="118110">
                  <a:moveTo>
                    <a:pt x="71297" y="47244"/>
                  </a:moveTo>
                  <a:lnTo>
                    <a:pt x="49784" y="47244"/>
                  </a:lnTo>
                  <a:lnTo>
                    <a:pt x="49784" y="68478"/>
                  </a:lnTo>
                  <a:lnTo>
                    <a:pt x="71297" y="47244"/>
                  </a:lnTo>
                  <a:close/>
                </a:path>
                <a:path w="154305" h="118110">
                  <a:moveTo>
                    <a:pt x="145313" y="0"/>
                  </a:moveTo>
                  <a:lnTo>
                    <a:pt x="99568" y="0"/>
                  </a:lnTo>
                  <a:lnTo>
                    <a:pt x="99568" y="20548"/>
                  </a:lnTo>
                  <a:lnTo>
                    <a:pt x="145313" y="3276"/>
                  </a:lnTo>
                  <a:lnTo>
                    <a:pt x="145313" y="0"/>
                  </a:lnTo>
                  <a:close/>
                </a:path>
                <a:path w="154305" h="118110">
                  <a:moveTo>
                    <a:pt x="153987" y="0"/>
                  </a:moveTo>
                  <a:lnTo>
                    <a:pt x="149339" y="0"/>
                  </a:lnTo>
                  <a:lnTo>
                    <a:pt x="149339" y="1752"/>
                  </a:lnTo>
                  <a:lnTo>
                    <a:pt x="153987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>
              <a:extLst>
                <a:ext uri="{FF2B5EF4-FFF2-40B4-BE49-F238E27FC236}">
                  <a16:creationId xmlns:a16="http://schemas.microsoft.com/office/drawing/2014/main" id="{667C94D1-0DE7-ADAC-D109-04224E9F63D8}"/>
                </a:ext>
              </a:extLst>
            </p:cNvPr>
            <p:cNvSpPr/>
            <p:nvPr/>
          </p:nvSpPr>
          <p:spPr>
            <a:xfrm>
              <a:off x="1871840" y="2005926"/>
              <a:ext cx="1160780" cy="510540"/>
            </a:xfrm>
            <a:custGeom>
              <a:avLst/>
              <a:gdLst/>
              <a:ahLst/>
              <a:cxnLst/>
              <a:rect l="l" t="t" r="r" b="b"/>
              <a:pathLst>
                <a:path w="1160780" h="510539">
                  <a:moveTo>
                    <a:pt x="26517" y="510527"/>
                  </a:moveTo>
                  <a:lnTo>
                    <a:pt x="24358" y="506514"/>
                  </a:lnTo>
                  <a:lnTo>
                    <a:pt x="20472" y="504126"/>
                  </a:lnTo>
                  <a:lnTo>
                    <a:pt x="15278" y="503161"/>
                  </a:lnTo>
                  <a:lnTo>
                    <a:pt x="11226" y="503161"/>
                  </a:lnTo>
                  <a:lnTo>
                    <a:pt x="6019" y="504126"/>
                  </a:lnTo>
                  <a:lnTo>
                    <a:pt x="2159" y="506514"/>
                  </a:lnTo>
                  <a:lnTo>
                    <a:pt x="0" y="510527"/>
                  </a:lnTo>
                  <a:lnTo>
                    <a:pt x="26517" y="510527"/>
                  </a:lnTo>
                  <a:close/>
                </a:path>
                <a:path w="1160780" h="510539">
                  <a:moveTo>
                    <a:pt x="127825" y="455904"/>
                  </a:moveTo>
                  <a:lnTo>
                    <a:pt x="124129" y="451345"/>
                  </a:lnTo>
                  <a:lnTo>
                    <a:pt x="119329" y="449249"/>
                  </a:lnTo>
                  <a:lnTo>
                    <a:pt x="99809" y="454914"/>
                  </a:lnTo>
                  <a:lnTo>
                    <a:pt x="98526" y="457085"/>
                  </a:lnTo>
                  <a:lnTo>
                    <a:pt x="97777" y="459765"/>
                  </a:lnTo>
                  <a:lnTo>
                    <a:pt x="97777" y="472973"/>
                  </a:lnTo>
                  <a:lnTo>
                    <a:pt x="105295" y="477989"/>
                  </a:lnTo>
                  <a:lnTo>
                    <a:pt x="120319" y="477989"/>
                  </a:lnTo>
                  <a:lnTo>
                    <a:pt x="127825" y="472973"/>
                  </a:lnTo>
                  <a:lnTo>
                    <a:pt x="127825" y="455904"/>
                  </a:lnTo>
                  <a:close/>
                </a:path>
                <a:path w="1160780" h="510539">
                  <a:moveTo>
                    <a:pt x="227393" y="429234"/>
                  </a:moveTo>
                  <a:lnTo>
                    <a:pt x="219887" y="424218"/>
                  </a:lnTo>
                  <a:lnTo>
                    <a:pt x="204851" y="424218"/>
                  </a:lnTo>
                  <a:lnTo>
                    <a:pt x="197345" y="429234"/>
                  </a:lnTo>
                  <a:lnTo>
                    <a:pt x="197345" y="445566"/>
                  </a:lnTo>
                  <a:lnTo>
                    <a:pt x="200317" y="449897"/>
                  </a:lnTo>
                  <a:lnTo>
                    <a:pt x="204419" y="452234"/>
                  </a:lnTo>
                  <a:lnTo>
                    <a:pt x="220332" y="452234"/>
                  </a:lnTo>
                  <a:lnTo>
                    <a:pt x="224409" y="449897"/>
                  </a:lnTo>
                  <a:lnTo>
                    <a:pt x="227393" y="445566"/>
                  </a:lnTo>
                  <a:lnTo>
                    <a:pt x="227393" y="429234"/>
                  </a:lnTo>
                  <a:close/>
                </a:path>
                <a:path w="1160780" h="510539">
                  <a:moveTo>
                    <a:pt x="326948" y="382066"/>
                  </a:moveTo>
                  <a:lnTo>
                    <a:pt x="320662" y="377088"/>
                  </a:lnTo>
                  <a:lnTo>
                    <a:pt x="313829" y="376313"/>
                  </a:lnTo>
                  <a:lnTo>
                    <a:pt x="297611" y="386207"/>
                  </a:lnTo>
                  <a:lnTo>
                    <a:pt x="297141" y="387705"/>
                  </a:lnTo>
                  <a:lnTo>
                    <a:pt x="296900" y="389382"/>
                  </a:lnTo>
                  <a:lnTo>
                    <a:pt x="296900" y="393077"/>
                  </a:lnTo>
                  <a:lnTo>
                    <a:pt x="297141" y="394741"/>
                  </a:lnTo>
                  <a:lnTo>
                    <a:pt x="297599" y="396240"/>
                  </a:lnTo>
                  <a:lnTo>
                    <a:pt x="326237" y="396240"/>
                  </a:lnTo>
                  <a:lnTo>
                    <a:pt x="326694" y="394741"/>
                  </a:lnTo>
                  <a:lnTo>
                    <a:pt x="326948" y="393077"/>
                  </a:lnTo>
                  <a:lnTo>
                    <a:pt x="326948" y="382066"/>
                  </a:lnTo>
                  <a:close/>
                </a:path>
                <a:path w="1160780" h="510539">
                  <a:moveTo>
                    <a:pt x="417728" y="331038"/>
                  </a:moveTo>
                  <a:lnTo>
                    <a:pt x="405218" y="331038"/>
                  </a:lnTo>
                  <a:lnTo>
                    <a:pt x="405218" y="332384"/>
                  </a:lnTo>
                  <a:lnTo>
                    <a:pt x="417728" y="332384"/>
                  </a:lnTo>
                  <a:lnTo>
                    <a:pt x="417728" y="331038"/>
                  </a:lnTo>
                  <a:close/>
                </a:path>
                <a:path w="1160780" h="510539">
                  <a:moveTo>
                    <a:pt x="517271" y="282117"/>
                  </a:moveTo>
                  <a:lnTo>
                    <a:pt x="504748" y="282117"/>
                  </a:lnTo>
                  <a:lnTo>
                    <a:pt x="504748" y="286143"/>
                  </a:lnTo>
                  <a:lnTo>
                    <a:pt x="509028" y="286143"/>
                  </a:lnTo>
                  <a:lnTo>
                    <a:pt x="509028" y="286905"/>
                  </a:lnTo>
                  <a:lnTo>
                    <a:pt x="513029" y="286905"/>
                  </a:lnTo>
                  <a:lnTo>
                    <a:pt x="513029" y="286143"/>
                  </a:lnTo>
                  <a:lnTo>
                    <a:pt x="517271" y="286143"/>
                  </a:lnTo>
                  <a:lnTo>
                    <a:pt x="517271" y="282117"/>
                  </a:lnTo>
                  <a:close/>
                </a:path>
                <a:path w="1160780" h="510539">
                  <a:moveTo>
                    <a:pt x="616851" y="303504"/>
                  </a:moveTo>
                  <a:lnTo>
                    <a:pt x="604329" y="303504"/>
                  </a:lnTo>
                  <a:lnTo>
                    <a:pt x="604329" y="307517"/>
                  </a:lnTo>
                  <a:lnTo>
                    <a:pt x="608584" y="307517"/>
                  </a:lnTo>
                  <a:lnTo>
                    <a:pt x="608584" y="315264"/>
                  </a:lnTo>
                  <a:lnTo>
                    <a:pt x="612609" y="313944"/>
                  </a:lnTo>
                  <a:lnTo>
                    <a:pt x="612609" y="307517"/>
                  </a:lnTo>
                  <a:lnTo>
                    <a:pt x="616851" y="307517"/>
                  </a:lnTo>
                  <a:lnTo>
                    <a:pt x="616851" y="303504"/>
                  </a:lnTo>
                  <a:close/>
                </a:path>
                <a:path w="1160780" h="510539">
                  <a:moveTo>
                    <a:pt x="623747" y="329933"/>
                  </a:moveTo>
                  <a:lnTo>
                    <a:pt x="621385" y="325691"/>
                  </a:lnTo>
                  <a:lnTo>
                    <a:pt x="617118" y="323316"/>
                  </a:lnTo>
                  <a:lnTo>
                    <a:pt x="612609" y="322770"/>
                  </a:lnTo>
                  <a:lnTo>
                    <a:pt x="612609" y="318173"/>
                  </a:lnTo>
                  <a:lnTo>
                    <a:pt x="608584" y="319506"/>
                  </a:lnTo>
                  <a:lnTo>
                    <a:pt x="608584" y="322770"/>
                  </a:lnTo>
                  <a:lnTo>
                    <a:pt x="604075" y="323316"/>
                  </a:lnTo>
                  <a:lnTo>
                    <a:pt x="599795" y="325691"/>
                  </a:lnTo>
                  <a:lnTo>
                    <a:pt x="597433" y="329933"/>
                  </a:lnTo>
                  <a:lnTo>
                    <a:pt x="623747" y="329933"/>
                  </a:lnTo>
                  <a:close/>
                </a:path>
                <a:path w="1160780" h="510539">
                  <a:moveTo>
                    <a:pt x="1010818" y="79006"/>
                  </a:moveTo>
                  <a:lnTo>
                    <a:pt x="1006792" y="79006"/>
                  </a:lnTo>
                  <a:lnTo>
                    <a:pt x="1006792" y="104216"/>
                  </a:lnTo>
                  <a:lnTo>
                    <a:pt x="1010818" y="100241"/>
                  </a:lnTo>
                  <a:lnTo>
                    <a:pt x="1010818" y="79006"/>
                  </a:lnTo>
                  <a:close/>
                </a:path>
                <a:path w="1160780" h="510539">
                  <a:moveTo>
                    <a:pt x="1110373" y="31762"/>
                  </a:moveTo>
                  <a:lnTo>
                    <a:pt x="1106347" y="31762"/>
                  </a:lnTo>
                  <a:lnTo>
                    <a:pt x="1106347" y="35039"/>
                  </a:lnTo>
                  <a:lnTo>
                    <a:pt x="1110373" y="33515"/>
                  </a:lnTo>
                  <a:lnTo>
                    <a:pt x="1110373" y="31762"/>
                  </a:lnTo>
                  <a:close/>
                </a:path>
                <a:path w="1160780" h="510539">
                  <a:moveTo>
                    <a:pt x="1160157" y="0"/>
                  </a:moveTo>
                  <a:lnTo>
                    <a:pt x="1158138" y="0"/>
                  </a:lnTo>
                  <a:lnTo>
                    <a:pt x="1158138" y="15494"/>
                  </a:lnTo>
                  <a:lnTo>
                    <a:pt x="1160157" y="14732"/>
                  </a:lnTo>
                  <a:lnTo>
                    <a:pt x="1160157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>
              <a:extLst>
                <a:ext uri="{FF2B5EF4-FFF2-40B4-BE49-F238E27FC236}">
                  <a16:creationId xmlns:a16="http://schemas.microsoft.com/office/drawing/2014/main" id="{902BD5DF-D0C5-C8AF-6C34-85E3FAEB2B8A}"/>
                </a:ext>
              </a:extLst>
            </p:cNvPr>
            <p:cNvSpPr/>
            <p:nvPr/>
          </p:nvSpPr>
          <p:spPr>
            <a:xfrm>
              <a:off x="1535899" y="2015922"/>
              <a:ext cx="2093595" cy="631825"/>
            </a:xfrm>
            <a:custGeom>
              <a:avLst/>
              <a:gdLst/>
              <a:ahLst/>
              <a:cxnLst/>
              <a:rect l="l" t="t" r="r" b="b"/>
              <a:pathLst>
                <a:path w="2093595" h="631825">
                  <a:moveTo>
                    <a:pt x="26365" y="618553"/>
                  </a:moveTo>
                  <a:lnTo>
                    <a:pt x="0" y="623531"/>
                  </a:lnTo>
                  <a:lnTo>
                    <a:pt x="1498" y="631443"/>
                  </a:lnTo>
                  <a:lnTo>
                    <a:pt x="27863" y="626465"/>
                  </a:lnTo>
                  <a:lnTo>
                    <a:pt x="26365" y="618553"/>
                  </a:lnTo>
                  <a:close/>
                </a:path>
                <a:path w="2093595" h="631825">
                  <a:moveTo>
                    <a:pt x="79108" y="608583"/>
                  </a:moveTo>
                  <a:lnTo>
                    <a:pt x="52743" y="613562"/>
                  </a:lnTo>
                  <a:lnTo>
                    <a:pt x="54228" y="621474"/>
                  </a:lnTo>
                  <a:lnTo>
                    <a:pt x="80632" y="616496"/>
                  </a:lnTo>
                  <a:lnTo>
                    <a:pt x="79108" y="608583"/>
                  </a:lnTo>
                  <a:close/>
                </a:path>
                <a:path w="2093595" h="631825">
                  <a:moveTo>
                    <a:pt x="131991" y="598792"/>
                  </a:moveTo>
                  <a:lnTo>
                    <a:pt x="120319" y="600786"/>
                  </a:lnTo>
                  <a:lnTo>
                    <a:pt x="105498" y="603592"/>
                  </a:lnTo>
                  <a:lnTo>
                    <a:pt x="106997" y="611504"/>
                  </a:lnTo>
                  <a:lnTo>
                    <a:pt x="121754" y="608710"/>
                  </a:lnTo>
                  <a:lnTo>
                    <a:pt x="133337" y="606729"/>
                  </a:lnTo>
                  <a:lnTo>
                    <a:pt x="131991" y="598792"/>
                  </a:lnTo>
                  <a:close/>
                </a:path>
                <a:path w="2093595" h="631825">
                  <a:moveTo>
                    <a:pt x="184912" y="589762"/>
                  </a:moveTo>
                  <a:lnTo>
                    <a:pt x="158432" y="594271"/>
                  </a:lnTo>
                  <a:lnTo>
                    <a:pt x="159804" y="602208"/>
                  </a:lnTo>
                  <a:lnTo>
                    <a:pt x="186245" y="597687"/>
                  </a:lnTo>
                  <a:lnTo>
                    <a:pt x="184912" y="589762"/>
                  </a:lnTo>
                  <a:close/>
                </a:path>
                <a:path w="2093595" h="631825">
                  <a:moveTo>
                    <a:pt x="238010" y="581469"/>
                  </a:moveTo>
                  <a:lnTo>
                    <a:pt x="211454" y="585457"/>
                  </a:lnTo>
                  <a:lnTo>
                    <a:pt x="212674" y="593432"/>
                  </a:lnTo>
                  <a:lnTo>
                    <a:pt x="239217" y="589419"/>
                  </a:lnTo>
                  <a:lnTo>
                    <a:pt x="238010" y="581469"/>
                  </a:lnTo>
                  <a:close/>
                </a:path>
                <a:path w="2093595" h="631825">
                  <a:moveTo>
                    <a:pt x="291096" y="573455"/>
                  </a:moveTo>
                  <a:lnTo>
                    <a:pt x="264553" y="577456"/>
                  </a:lnTo>
                  <a:lnTo>
                    <a:pt x="265760" y="585419"/>
                  </a:lnTo>
                  <a:lnTo>
                    <a:pt x="292315" y="581418"/>
                  </a:lnTo>
                  <a:lnTo>
                    <a:pt x="291096" y="573455"/>
                  </a:lnTo>
                  <a:close/>
                </a:path>
                <a:path w="2093595" h="631825">
                  <a:moveTo>
                    <a:pt x="344271" y="565784"/>
                  </a:moveTo>
                  <a:lnTo>
                    <a:pt x="317690" y="569455"/>
                  </a:lnTo>
                  <a:lnTo>
                    <a:pt x="318795" y="577443"/>
                  </a:lnTo>
                  <a:lnTo>
                    <a:pt x="345389" y="573747"/>
                  </a:lnTo>
                  <a:lnTo>
                    <a:pt x="344271" y="565784"/>
                  </a:lnTo>
                  <a:close/>
                </a:path>
                <a:path w="2093595" h="631825">
                  <a:moveTo>
                    <a:pt x="397459" y="558393"/>
                  </a:moveTo>
                  <a:lnTo>
                    <a:pt x="370852" y="562089"/>
                  </a:lnTo>
                  <a:lnTo>
                    <a:pt x="371983" y="570064"/>
                  </a:lnTo>
                  <a:lnTo>
                    <a:pt x="398551" y="566369"/>
                  </a:lnTo>
                  <a:lnTo>
                    <a:pt x="397459" y="558393"/>
                  </a:lnTo>
                  <a:close/>
                </a:path>
                <a:path w="2093595" h="631825">
                  <a:moveTo>
                    <a:pt x="450773" y="551751"/>
                  </a:moveTo>
                  <a:lnTo>
                    <a:pt x="424129" y="555053"/>
                  </a:lnTo>
                  <a:lnTo>
                    <a:pt x="425132" y="563041"/>
                  </a:lnTo>
                  <a:lnTo>
                    <a:pt x="451777" y="559739"/>
                  </a:lnTo>
                  <a:lnTo>
                    <a:pt x="450773" y="551751"/>
                  </a:lnTo>
                  <a:close/>
                </a:path>
                <a:path w="2093595" h="631825">
                  <a:moveTo>
                    <a:pt x="504050" y="545122"/>
                  </a:moveTo>
                  <a:lnTo>
                    <a:pt x="477418" y="548436"/>
                  </a:lnTo>
                  <a:lnTo>
                    <a:pt x="478396" y="556425"/>
                  </a:lnTo>
                  <a:lnTo>
                    <a:pt x="505028" y="553110"/>
                  </a:lnTo>
                  <a:lnTo>
                    <a:pt x="504050" y="545122"/>
                  </a:lnTo>
                  <a:close/>
                </a:path>
                <a:path w="2093595" h="631825">
                  <a:moveTo>
                    <a:pt x="557326" y="538492"/>
                  </a:moveTo>
                  <a:lnTo>
                    <a:pt x="530694" y="541807"/>
                  </a:lnTo>
                  <a:lnTo>
                    <a:pt x="531685" y="549795"/>
                  </a:lnTo>
                  <a:lnTo>
                    <a:pt x="558330" y="546480"/>
                  </a:lnTo>
                  <a:lnTo>
                    <a:pt x="557326" y="538492"/>
                  </a:lnTo>
                  <a:close/>
                </a:path>
                <a:path w="2093595" h="631825">
                  <a:moveTo>
                    <a:pt x="609612" y="529094"/>
                  </a:moveTo>
                  <a:lnTo>
                    <a:pt x="597192" y="532231"/>
                  </a:lnTo>
                  <a:lnTo>
                    <a:pt x="583615" y="534974"/>
                  </a:lnTo>
                  <a:lnTo>
                    <a:pt x="585203" y="542861"/>
                  </a:lnTo>
                  <a:lnTo>
                    <a:pt x="598957" y="540092"/>
                  </a:lnTo>
                  <a:lnTo>
                    <a:pt x="611568" y="536905"/>
                  </a:lnTo>
                  <a:lnTo>
                    <a:pt x="609612" y="529094"/>
                  </a:lnTo>
                  <a:close/>
                </a:path>
                <a:path w="2093595" h="631825">
                  <a:moveTo>
                    <a:pt x="661047" y="514642"/>
                  </a:moveTo>
                  <a:lnTo>
                    <a:pt x="636400" y="522338"/>
                  </a:lnTo>
                  <a:lnTo>
                    <a:pt x="635647" y="522528"/>
                  </a:lnTo>
                  <a:lnTo>
                    <a:pt x="637520" y="530009"/>
                  </a:lnTo>
                  <a:lnTo>
                    <a:pt x="637603" y="530339"/>
                  </a:lnTo>
                  <a:lnTo>
                    <a:pt x="638886" y="530009"/>
                  </a:lnTo>
                  <a:lnTo>
                    <a:pt x="663460" y="522338"/>
                  </a:lnTo>
                  <a:lnTo>
                    <a:pt x="661047" y="514642"/>
                  </a:lnTo>
                  <a:close/>
                </a:path>
                <a:path w="2093595" h="631825">
                  <a:moveTo>
                    <a:pt x="712216" y="498474"/>
                  </a:moveTo>
                  <a:lnTo>
                    <a:pt x="686663" y="506628"/>
                  </a:lnTo>
                  <a:lnTo>
                    <a:pt x="689076" y="514324"/>
                  </a:lnTo>
                  <a:lnTo>
                    <a:pt x="714667" y="506145"/>
                  </a:lnTo>
                  <a:lnTo>
                    <a:pt x="712216" y="498474"/>
                  </a:lnTo>
                  <a:close/>
                </a:path>
                <a:path w="2093595" h="631825">
                  <a:moveTo>
                    <a:pt x="763320" y="482079"/>
                  </a:moveTo>
                  <a:lnTo>
                    <a:pt x="737781" y="490270"/>
                  </a:lnTo>
                  <a:lnTo>
                    <a:pt x="740232" y="497941"/>
                  </a:lnTo>
                  <a:lnTo>
                    <a:pt x="765797" y="489737"/>
                  </a:lnTo>
                  <a:lnTo>
                    <a:pt x="763320" y="482079"/>
                  </a:lnTo>
                  <a:close/>
                </a:path>
                <a:path w="2093595" h="631825">
                  <a:moveTo>
                    <a:pt x="815492" y="468121"/>
                  </a:moveTo>
                  <a:lnTo>
                    <a:pt x="796213" y="472566"/>
                  </a:lnTo>
                  <a:lnTo>
                    <a:pt x="789241" y="474471"/>
                  </a:lnTo>
                  <a:lnTo>
                    <a:pt x="791387" y="482244"/>
                  </a:lnTo>
                  <a:lnTo>
                    <a:pt x="798156" y="480377"/>
                  </a:lnTo>
                  <a:lnTo>
                    <a:pt x="817295" y="475970"/>
                  </a:lnTo>
                  <a:lnTo>
                    <a:pt x="815492" y="468121"/>
                  </a:lnTo>
                  <a:close/>
                </a:path>
                <a:path w="2093595" h="631825">
                  <a:moveTo>
                    <a:pt x="867803" y="456082"/>
                  </a:moveTo>
                  <a:lnTo>
                    <a:pt x="841654" y="462114"/>
                  </a:lnTo>
                  <a:lnTo>
                    <a:pt x="843457" y="469963"/>
                  </a:lnTo>
                  <a:lnTo>
                    <a:pt x="869607" y="463930"/>
                  </a:lnTo>
                  <a:lnTo>
                    <a:pt x="867803" y="456082"/>
                  </a:lnTo>
                  <a:close/>
                </a:path>
                <a:path w="2093595" h="631825">
                  <a:moveTo>
                    <a:pt x="920483" y="445249"/>
                  </a:moveTo>
                  <a:lnTo>
                    <a:pt x="894181" y="450608"/>
                  </a:lnTo>
                  <a:lnTo>
                    <a:pt x="895794" y="458508"/>
                  </a:lnTo>
                  <a:lnTo>
                    <a:pt x="922083" y="453136"/>
                  </a:lnTo>
                  <a:lnTo>
                    <a:pt x="920483" y="445249"/>
                  </a:lnTo>
                  <a:close/>
                </a:path>
                <a:path w="2093595" h="631825">
                  <a:moveTo>
                    <a:pt x="973099" y="434530"/>
                  </a:moveTo>
                  <a:lnTo>
                    <a:pt x="946797" y="439889"/>
                  </a:lnTo>
                  <a:lnTo>
                    <a:pt x="948385" y="447776"/>
                  </a:lnTo>
                  <a:lnTo>
                    <a:pt x="974699" y="442417"/>
                  </a:lnTo>
                  <a:lnTo>
                    <a:pt x="973099" y="434530"/>
                  </a:lnTo>
                  <a:close/>
                </a:path>
                <a:path w="2093595" h="631825">
                  <a:moveTo>
                    <a:pt x="1025969" y="424611"/>
                  </a:moveTo>
                  <a:lnTo>
                    <a:pt x="999528" y="429259"/>
                  </a:lnTo>
                  <a:lnTo>
                    <a:pt x="1000912" y="437197"/>
                  </a:lnTo>
                  <a:lnTo>
                    <a:pt x="1027341" y="432536"/>
                  </a:lnTo>
                  <a:lnTo>
                    <a:pt x="1025969" y="424611"/>
                  </a:lnTo>
                  <a:close/>
                </a:path>
                <a:path w="2093595" h="631825">
                  <a:moveTo>
                    <a:pt x="1078814" y="415239"/>
                  </a:moveTo>
                  <a:lnTo>
                    <a:pt x="1052385" y="419938"/>
                  </a:lnTo>
                  <a:lnTo>
                    <a:pt x="1053782" y="427863"/>
                  </a:lnTo>
                  <a:lnTo>
                    <a:pt x="1080223" y="423189"/>
                  </a:lnTo>
                  <a:lnTo>
                    <a:pt x="1078814" y="415239"/>
                  </a:lnTo>
                  <a:close/>
                </a:path>
                <a:path w="2093595" h="631825">
                  <a:moveTo>
                    <a:pt x="1131354" y="405511"/>
                  </a:moveTo>
                  <a:lnTo>
                    <a:pt x="1126096" y="406781"/>
                  </a:lnTo>
                  <a:lnTo>
                    <a:pt x="1105230" y="410514"/>
                  </a:lnTo>
                  <a:lnTo>
                    <a:pt x="1106639" y="418439"/>
                  </a:lnTo>
                  <a:lnTo>
                    <a:pt x="1127874" y="414629"/>
                  </a:lnTo>
                  <a:lnTo>
                    <a:pt x="1133233" y="413334"/>
                  </a:lnTo>
                  <a:lnTo>
                    <a:pt x="1131354" y="405511"/>
                  </a:lnTo>
                  <a:close/>
                </a:path>
                <a:path w="2093595" h="631825">
                  <a:moveTo>
                    <a:pt x="1183857" y="399249"/>
                  </a:moveTo>
                  <a:lnTo>
                    <a:pt x="1157440" y="399249"/>
                  </a:lnTo>
                  <a:lnTo>
                    <a:pt x="1159332" y="407022"/>
                  </a:lnTo>
                  <a:lnTo>
                    <a:pt x="1183857" y="399249"/>
                  </a:lnTo>
                  <a:close/>
                </a:path>
                <a:path w="2093595" h="631825">
                  <a:moveTo>
                    <a:pt x="1182750" y="391147"/>
                  </a:moveTo>
                  <a:lnTo>
                    <a:pt x="1157249" y="399249"/>
                  </a:lnTo>
                  <a:lnTo>
                    <a:pt x="1158062" y="401806"/>
                  </a:lnTo>
                  <a:lnTo>
                    <a:pt x="1157439" y="399249"/>
                  </a:lnTo>
                  <a:lnTo>
                    <a:pt x="1183857" y="399249"/>
                  </a:lnTo>
                  <a:lnTo>
                    <a:pt x="1185176" y="398830"/>
                  </a:lnTo>
                  <a:lnTo>
                    <a:pt x="1182750" y="391147"/>
                  </a:lnTo>
                  <a:close/>
                </a:path>
                <a:path w="2093595" h="631825">
                  <a:moveTo>
                    <a:pt x="1230998" y="369671"/>
                  </a:moveTo>
                  <a:lnTo>
                    <a:pt x="1219327" y="376021"/>
                  </a:lnTo>
                  <a:lnTo>
                    <a:pt x="1207249" y="381368"/>
                  </a:lnTo>
                  <a:lnTo>
                    <a:pt x="1210513" y="388721"/>
                  </a:lnTo>
                  <a:lnTo>
                    <a:pt x="1222883" y="383247"/>
                  </a:lnTo>
                  <a:lnTo>
                    <a:pt x="1234859" y="376758"/>
                  </a:lnTo>
                  <a:lnTo>
                    <a:pt x="1230998" y="369671"/>
                  </a:lnTo>
                  <a:close/>
                </a:path>
                <a:path w="2093595" h="631825">
                  <a:moveTo>
                    <a:pt x="1277010" y="342493"/>
                  </a:moveTo>
                  <a:lnTo>
                    <a:pt x="1254213" y="356641"/>
                  </a:lnTo>
                  <a:lnTo>
                    <a:pt x="1258442" y="363474"/>
                  </a:lnTo>
                  <a:lnTo>
                    <a:pt x="1281252" y="349338"/>
                  </a:lnTo>
                  <a:lnTo>
                    <a:pt x="1277010" y="342493"/>
                  </a:lnTo>
                  <a:close/>
                </a:path>
                <a:path w="2093595" h="631825">
                  <a:moveTo>
                    <a:pt x="1322705" y="314299"/>
                  </a:moveTo>
                  <a:lnTo>
                    <a:pt x="1299844" y="328358"/>
                  </a:lnTo>
                  <a:lnTo>
                    <a:pt x="1304074" y="335216"/>
                  </a:lnTo>
                  <a:lnTo>
                    <a:pt x="1326934" y="321157"/>
                  </a:lnTo>
                  <a:lnTo>
                    <a:pt x="1322705" y="314299"/>
                  </a:lnTo>
                  <a:close/>
                </a:path>
                <a:path w="2093595" h="631825">
                  <a:moveTo>
                    <a:pt x="1369771" y="287439"/>
                  </a:moveTo>
                  <a:lnTo>
                    <a:pt x="1369034" y="287769"/>
                  </a:lnTo>
                  <a:lnTo>
                    <a:pt x="1345869" y="300291"/>
                  </a:lnTo>
                  <a:lnTo>
                    <a:pt x="1349705" y="307378"/>
                  </a:lnTo>
                  <a:lnTo>
                    <a:pt x="1372590" y="295008"/>
                  </a:lnTo>
                  <a:lnTo>
                    <a:pt x="1373060" y="294792"/>
                  </a:lnTo>
                  <a:lnTo>
                    <a:pt x="1369771" y="287439"/>
                  </a:lnTo>
                  <a:close/>
                </a:path>
                <a:path w="2093595" h="631825">
                  <a:moveTo>
                    <a:pt x="1420075" y="267830"/>
                  </a:moveTo>
                  <a:lnTo>
                    <a:pt x="1394675" y="276466"/>
                  </a:lnTo>
                  <a:lnTo>
                    <a:pt x="1397266" y="284099"/>
                  </a:lnTo>
                  <a:lnTo>
                    <a:pt x="1422679" y="275450"/>
                  </a:lnTo>
                  <a:lnTo>
                    <a:pt x="1420075" y="267830"/>
                  </a:lnTo>
                  <a:close/>
                </a:path>
                <a:path w="2093595" h="631825">
                  <a:moveTo>
                    <a:pt x="1472920" y="255727"/>
                  </a:moveTo>
                  <a:lnTo>
                    <a:pt x="1451724" y="259905"/>
                  </a:lnTo>
                  <a:lnTo>
                    <a:pt x="1446466" y="261213"/>
                  </a:lnTo>
                  <a:lnTo>
                    <a:pt x="1448384" y="269036"/>
                  </a:lnTo>
                  <a:lnTo>
                    <a:pt x="1453578" y="267754"/>
                  </a:lnTo>
                  <a:lnTo>
                    <a:pt x="1474482" y="263626"/>
                  </a:lnTo>
                  <a:lnTo>
                    <a:pt x="1472920" y="255727"/>
                  </a:lnTo>
                  <a:close/>
                </a:path>
                <a:path w="2093595" h="631825">
                  <a:moveTo>
                    <a:pt x="1525600" y="245338"/>
                  </a:moveTo>
                  <a:lnTo>
                    <a:pt x="1499260" y="250532"/>
                  </a:lnTo>
                  <a:lnTo>
                    <a:pt x="1500822" y="258432"/>
                  </a:lnTo>
                  <a:lnTo>
                    <a:pt x="1527162" y="253238"/>
                  </a:lnTo>
                  <a:lnTo>
                    <a:pt x="1525600" y="245338"/>
                  </a:lnTo>
                  <a:close/>
                </a:path>
                <a:path w="2093595" h="631825">
                  <a:moveTo>
                    <a:pt x="1577619" y="234327"/>
                  </a:moveTo>
                  <a:lnTo>
                    <a:pt x="1571599" y="236258"/>
                  </a:lnTo>
                  <a:lnTo>
                    <a:pt x="1551927" y="240131"/>
                  </a:lnTo>
                  <a:lnTo>
                    <a:pt x="1553489" y="248031"/>
                  </a:lnTo>
                  <a:lnTo>
                    <a:pt x="1573606" y="244068"/>
                  </a:lnTo>
                  <a:lnTo>
                    <a:pt x="1580095" y="241998"/>
                  </a:lnTo>
                  <a:lnTo>
                    <a:pt x="1577619" y="234327"/>
                  </a:lnTo>
                  <a:close/>
                </a:path>
                <a:path w="2093595" h="631825">
                  <a:moveTo>
                    <a:pt x="1627276" y="215493"/>
                  </a:moveTo>
                  <a:lnTo>
                    <a:pt x="1626361" y="215912"/>
                  </a:lnTo>
                  <a:lnTo>
                    <a:pt x="1602625" y="225475"/>
                  </a:lnTo>
                  <a:lnTo>
                    <a:pt x="1605635" y="232943"/>
                  </a:lnTo>
                  <a:lnTo>
                    <a:pt x="1629740" y="223240"/>
                  </a:lnTo>
                  <a:lnTo>
                    <a:pt x="1630743" y="222745"/>
                  </a:lnTo>
                  <a:lnTo>
                    <a:pt x="1627276" y="215493"/>
                  </a:lnTo>
                  <a:close/>
                </a:path>
                <a:path w="2093595" h="631825">
                  <a:moveTo>
                    <a:pt x="1675561" y="192290"/>
                  </a:moveTo>
                  <a:lnTo>
                    <a:pt x="1674406" y="192887"/>
                  </a:lnTo>
                  <a:lnTo>
                    <a:pt x="1651469" y="203885"/>
                  </a:lnTo>
                  <a:lnTo>
                    <a:pt x="1654962" y="211137"/>
                  </a:lnTo>
                  <a:lnTo>
                    <a:pt x="1678051" y="200063"/>
                  </a:lnTo>
                  <a:lnTo>
                    <a:pt x="1679244" y="199453"/>
                  </a:lnTo>
                  <a:lnTo>
                    <a:pt x="1675561" y="192290"/>
                  </a:lnTo>
                  <a:close/>
                </a:path>
                <a:path w="2093595" h="631825">
                  <a:moveTo>
                    <a:pt x="1723263" y="167703"/>
                  </a:moveTo>
                  <a:lnTo>
                    <a:pt x="1699399" y="179984"/>
                  </a:lnTo>
                  <a:lnTo>
                    <a:pt x="1703108" y="187159"/>
                  </a:lnTo>
                  <a:lnTo>
                    <a:pt x="1726958" y="174853"/>
                  </a:lnTo>
                  <a:lnTo>
                    <a:pt x="1723263" y="167703"/>
                  </a:lnTo>
                  <a:close/>
                </a:path>
                <a:path w="2093595" h="631825">
                  <a:moveTo>
                    <a:pt x="1771230" y="143243"/>
                  </a:moveTo>
                  <a:lnTo>
                    <a:pt x="1765477" y="145935"/>
                  </a:lnTo>
                  <a:lnTo>
                    <a:pt x="1747126" y="155397"/>
                  </a:lnTo>
                  <a:lnTo>
                    <a:pt x="1750809" y="162547"/>
                  </a:lnTo>
                  <a:lnTo>
                    <a:pt x="1769046" y="153174"/>
                  </a:lnTo>
                  <a:lnTo>
                    <a:pt x="1774647" y="150533"/>
                  </a:lnTo>
                  <a:lnTo>
                    <a:pt x="1771230" y="143243"/>
                  </a:lnTo>
                  <a:close/>
                </a:path>
                <a:path w="2093595" h="631825">
                  <a:moveTo>
                    <a:pt x="1820557" y="121640"/>
                  </a:moveTo>
                  <a:lnTo>
                    <a:pt x="1795767" y="131940"/>
                  </a:lnTo>
                  <a:lnTo>
                    <a:pt x="1798853" y="139395"/>
                  </a:lnTo>
                  <a:lnTo>
                    <a:pt x="1823631" y="129082"/>
                  </a:lnTo>
                  <a:lnTo>
                    <a:pt x="1820557" y="121640"/>
                  </a:lnTo>
                  <a:close/>
                </a:path>
                <a:path w="2093595" h="631825">
                  <a:moveTo>
                    <a:pt x="1870125" y="101028"/>
                  </a:moveTo>
                  <a:lnTo>
                    <a:pt x="1845335" y="111340"/>
                  </a:lnTo>
                  <a:lnTo>
                    <a:pt x="1848434" y="118770"/>
                  </a:lnTo>
                  <a:lnTo>
                    <a:pt x="1873224" y="108470"/>
                  </a:lnTo>
                  <a:lnTo>
                    <a:pt x="1870125" y="101028"/>
                  </a:lnTo>
                  <a:close/>
                </a:path>
                <a:path w="2093595" h="631825">
                  <a:moveTo>
                    <a:pt x="1919693" y="80416"/>
                  </a:moveTo>
                  <a:lnTo>
                    <a:pt x="1894903" y="90728"/>
                  </a:lnTo>
                  <a:lnTo>
                    <a:pt x="1898002" y="98158"/>
                  </a:lnTo>
                  <a:lnTo>
                    <a:pt x="1922779" y="87858"/>
                  </a:lnTo>
                  <a:lnTo>
                    <a:pt x="1919693" y="80416"/>
                  </a:lnTo>
                  <a:close/>
                </a:path>
                <a:path w="2093595" h="631825">
                  <a:moveTo>
                    <a:pt x="1969261" y="59804"/>
                  </a:moveTo>
                  <a:lnTo>
                    <a:pt x="1944471" y="70116"/>
                  </a:lnTo>
                  <a:lnTo>
                    <a:pt x="1947570" y="77546"/>
                  </a:lnTo>
                  <a:lnTo>
                    <a:pt x="1972348" y="67246"/>
                  </a:lnTo>
                  <a:lnTo>
                    <a:pt x="1969261" y="59804"/>
                  </a:lnTo>
                  <a:close/>
                </a:path>
                <a:path w="2093595" h="631825">
                  <a:moveTo>
                    <a:pt x="2018106" y="37998"/>
                  </a:moveTo>
                  <a:lnTo>
                    <a:pt x="1993811" y="49402"/>
                  </a:lnTo>
                  <a:lnTo>
                    <a:pt x="1997227" y="56705"/>
                  </a:lnTo>
                  <a:lnTo>
                    <a:pt x="2021522" y="45275"/>
                  </a:lnTo>
                  <a:lnTo>
                    <a:pt x="2018106" y="37998"/>
                  </a:lnTo>
                  <a:close/>
                </a:path>
                <a:path w="2093595" h="631825">
                  <a:moveTo>
                    <a:pt x="2065350" y="12928"/>
                  </a:moveTo>
                  <a:lnTo>
                    <a:pt x="2041651" y="25577"/>
                  </a:lnTo>
                  <a:lnTo>
                    <a:pt x="2045449" y="32677"/>
                  </a:lnTo>
                  <a:lnTo>
                    <a:pt x="2069134" y="20027"/>
                  </a:lnTo>
                  <a:lnTo>
                    <a:pt x="2065350" y="12928"/>
                  </a:lnTo>
                  <a:close/>
                </a:path>
                <a:path w="2093595" h="631825">
                  <a:moveTo>
                    <a:pt x="2089543" y="0"/>
                  </a:moveTo>
                  <a:lnTo>
                    <a:pt x="2089023" y="292"/>
                  </a:lnTo>
                  <a:lnTo>
                    <a:pt x="2092658" y="7112"/>
                  </a:lnTo>
                  <a:lnTo>
                    <a:pt x="2093341" y="7112"/>
                  </a:lnTo>
                  <a:lnTo>
                    <a:pt x="208954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>
              <a:extLst>
                <a:ext uri="{FF2B5EF4-FFF2-40B4-BE49-F238E27FC236}">
                  <a16:creationId xmlns:a16="http://schemas.microsoft.com/office/drawing/2014/main" id="{E3276CB8-824D-7650-EFD1-19A2433B0C53}"/>
                </a:ext>
              </a:extLst>
            </p:cNvPr>
            <p:cNvSpPr/>
            <p:nvPr/>
          </p:nvSpPr>
          <p:spPr>
            <a:xfrm>
              <a:off x="1784781" y="2263203"/>
              <a:ext cx="1844675" cy="385445"/>
            </a:xfrm>
            <a:custGeom>
              <a:avLst/>
              <a:gdLst/>
              <a:ahLst/>
              <a:cxnLst/>
              <a:rect l="l" t="t" r="r" b="b"/>
              <a:pathLst>
                <a:path w="1844675" h="385444">
                  <a:moveTo>
                    <a:pt x="26377" y="372376"/>
                  </a:moveTo>
                  <a:lnTo>
                    <a:pt x="0" y="377355"/>
                  </a:lnTo>
                  <a:lnTo>
                    <a:pt x="1485" y="385267"/>
                  </a:lnTo>
                  <a:lnTo>
                    <a:pt x="27851" y="380288"/>
                  </a:lnTo>
                  <a:lnTo>
                    <a:pt x="26377" y="372376"/>
                  </a:lnTo>
                  <a:close/>
                </a:path>
                <a:path w="1844675" h="385444">
                  <a:moveTo>
                    <a:pt x="79121" y="362407"/>
                  </a:moveTo>
                  <a:lnTo>
                    <a:pt x="52743" y="367385"/>
                  </a:lnTo>
                  <a:lnTo>
                    <a:pt x="54254" y="375297"/>
                  </a:lnTo>
                  <a:lnTo>
                    <a:pt x="80632" y="370319"/>
                  </a:lnTo>
                  <a:lnTo>
                    <a:pt x="79121" y="362407"/>
                  </a:lnTo>
                  <a:close/>
                </a:path>
                <a:path w="1844675" h="385444">
                  <a:moveTo>
                    <a:pt x="131876" y="352437"/>
                  </a:moveTo>
                  <a:lnTo>
                    <a:pt x="105511" y="357416"/>
                  </a:lnTo>
                  <a:lnTo>
                    <a:pt x="106997" y="365328"/>
                  </a:lnTo>
                  <a:lnTo>
                    <a:pt x="133375" y="360349"/>
                  </a:lnTo>
                  <a:lnTo>
                    <a:pt x="131876" y="352437"/>
                  </a:lnTo>
                  <a:close/>
                </a:path>
                <a:path w="1844675" h="385444">
                  <a:moveTo>
                    <a:pt x="184708" y="342531"/>
                  </a:moveTo>
                  <a:lnTo>
                    <a:pt x="180111" y="343319"/>
                  </a:lnTo>
                  <a:lnTo>
                    <a:pt x="158242" y="347446"/>
                  </a:lnTo>
                  <a:lnTo>
                    <a:pt x="159740" y="355358"/>
                  </a:lnTo>
                  <a:lnTo>
                    <a:pt x="181521" y="351243"/>
                  </a:lnTo>
                  <a:lnTo>
                    <a:pt x="186067" y="350469"/>
                  </a:lnTo>
                  <a:lnTo>
                    <a:pt x="184708" y="342531"/>
                  </a:lnTo>
                  <a:close/>
                </a:path>
                <a:path w="1844675" h="385444">
                  <a:moveTo>
                    <a:pt x="237616" y="333476"/>
                  </a:moveTo>
                  <a:lnTo>
                    <a:pt x="211162" y="338010"/>
                  </a:lnTo>
                  <a:lnTo>
                    <a:pt x="212547" y="345947"/>
                  </a:lnTo>
                  <a:lnTo>
                    <a:pt x="238988" y="341414"/>
                  </a:lnTo>
                  <a:lnTo>
                    <a:pt x="237616" y="333476"/>
                  </a:lnTo>
                  <a:close/>
                </a:path>
                <a:path w="1844675" h="385444">
                  <a:moveTo>
                    <a:pt x="290537" y="324434"/>
                  </a:moveTo>
                  <a:lnTo>
                    <a:pt x="264083" y="328968"/>
                  </a:lnTo>
                  <a:lnTo>
                    <a:pt x="265455" y="336905"/>
                  </a:lnTo>
                  <a:lnTo>
                    <a:pt x="291909" y="332384"/>
                  </a:lnTo>
                  <a:lnTo>
                    <a:pt x="290537" y="324434"/>
                  </a:lnTo>
                  <a:close/>
                </a:path>
                <a:path w="1844675" h="385444">
                  <a:moveTo>
                    <a:pt x="343674" y="316268"/>
                  </a:moveTo>
                  <a:lnTo>
                    <a:pt x="317131" y="320255"/>
                  </a:lnTo>
                  <a:lnTo>
                    <a:pt x="318350" y="328218"/>
                  </a:lnTo>
                  <a:lnTo>
                    <a:pt x="344881" y="324218"/>
                  </a:lnTo>
                  <a:lnTo>
                    <a:pt x="343674" y="316268"/>
                  </a:lnTo>
                  <a:close/>
                </a:path>
                <a:path w="1844675" h="385444">
                  <a:moveTo>
                    <a:pt x="396773" y="308279"/>
                  </a:moveTo>
                  <a:lnTo>
                    <a:pt x="370230" y="312267"/>
                  </a:lnTo>
                  <a:lnTo>
                    <a:pt x="371424" y="320243"/>
                  </a:lnTo>
                  <a:lnTo>
                    <a:pt x="397967" y="316242"/>
                  </a:lnTo>
                  <a:lnTo>
                    <a:pt x="396773" y="308279"/>
                  </a:lnTo>
                  <a:close/>
                </a:path>
                <a:path w="1844675" h="385444">
                  <a:moveTo>
                    <a:pt x="449846" y="300266"/>
                  </a:moveTo>
                  <a:lnTo>
                    <a:pt x="423303" y="304279"/>
                  </a:lnTo>
                  <a:lnTo>
                    <a:pt x="424510" y="312229"/>
                  </a:lnTo>
                  <a:lnTo>
                    <a:pt x="451065" y="308228"/>
                  </a:lnTo>
                  <a:lnTo>
                    <a:pt x="449846" y="300266"/>
                  </a:lnTo>
                  <a:close/>
                </a:path>
                <a:path w="1844675" h="385444">
                  <a:moveTo>
                    <a:pt x="503034" y="292595"/>
                  </a:moveTo>
                  <a:lnTo>
                    <a:pt x="476440" y="296278"/>
                  </a:lnTo>
                  <a:lnTo>
                    <a:pt x="477545" y="304266"/>
                  </a:lnTo>
                  <a:lnTo>
                    <a:pt x="504151" y="300570"/>
                  </a:lnTo>
                  <a:lnTo>
                    <a:pt x="503034" y="292595"/>
                  </a:lnTo>
                  <a:close/>
                </a:path>
                <a:path w="1844675" h="385444">
                  <a:moveTo>
                    <a:pt x="556196" y="285216"/>
                  </a:moveTo>
                  <a:lnTo>
                    <a:pt x="529628" y="288912"/>
                  </a:lnTo>
                  <a:lnTo>
                    <a:pt x="530720" y="296875"/>
                  </a:lnTo>
                  <a:lnTo>
                    <a:pt x="557301" y="293192"/>
                  </a:lnTo>
                  <a:lnTo>
                    <a:pt x="556196" y="285216"/>
                  </a:lnTo>
                  <a:close/>
                </a:path>
                <a:path w="1844675" h="385444">
                  <a:moveTo>
                    <a:pt x="609460" y="277977"/>
                  </a:moveTo>
                  <a:lnTo>
                    <a:pt x="597585" y="279463"/>
                  </a:lnTo>
                  <a:lnTo>
                    <a:pt x="582790" y="281520"/>
                  </a:lnTo>
                  <a:lnTo>
                    <a:pt x="583907" y="289496"/>
                  </a:lnTo>
                  <a:lnTo>
                    <a:pt x="598614" y="287451"/>
                  </a:lnTo>
                  <a:lnTo>
                    <a:pt x="610450" y="285965"/>
                  </a:lnTo>
                  <a:lnTo>
                    <a:pt x="609460" y="277977"/>
                  </a:lnTo>
                  <a:close/>
                </a:path>
                <a:path w="1844675" h="385444">
                  <a:moveTo>
                    <a:pt x="662736" y="271360"/>
                  </a:moveTo>
                  <a:lnTo>
                    <a:pt x="636092" y="274675"/>
                  </a:lnTo>
                  <a:lnTo>
                    <a:pt x="637070" y="282663"/>
                  </a:lnTo>
                  <a:lnTo>
                    <a:pt x="663727" y="279349"/>
                  </a:lnTo>
                  <a:lnTo>
                    <a:pt x="662736" y="271360"/>
                  </a:lnTo>
                  <a:close/>
                </a:path>
                <a:path w="1844675" h="385444">
                  <a:moveTo>
                    <a:pt x="716000" y="264744"/>
                  </a:moveTo>
                  <a:lnTo>
                    <a:pt x="689368" y="268058"/>
                  </a:lnTo>
                  <a:lnTo>
                    <a:pt x="690372" y="276047"/>
                  </a:lnTo>
                  <a:lnTo>
                    <a:pt x="717003" y="272732"/>
                  </a:lnTo>
                  <a:lnTo>
                    <a:pt x="716000" y="264744"/>
                  </a:lnTo>
                  <a:close/>
                </a:path>
                <a:path w="1844675" h="385444">
                  <a:moveTo>
                    <a:pt x="769289" y="258102"/>
                  </a:moveTo>
                  <a:lnTo>
                    <a:pt x="742645" y="261416"/>
                  </a:lnTo>
                  <a:lnTo>
                    <a:pt x="743635" y="269417"/>
                  </a:lnTo>
                  <a:lnTo>
                    <a:pt x="770267" y="266103"/>
                  </a:lnTo>
                  <a:lnTo>
                    <a:pt x="769289" y="258102"/>
                  </a:lnTo>
                  <a:close/>
                </a:path>
                <a:path w="1844675" h="385444">
                  <a:moveTo>
                    <a:pt x="822540" y="251472"/>
                  </a:moveTo>
                  <a:lnTo>
                    <a:pt x="795896" y="254787"/>
                  </a:lnTo>
                  <a:lnTo>
                    <a:pt x="796899" y="262788"/>
                  </a:lnTo>
                  <a:lnTo>
                    <a:pt x="823544" y="259460"/>
                  </a:lnTo>
                  <a:lnTo>
                    <a:pt x="822540" y="251472"/>
                  </a:lnTo>
                  <a:close/>
                </a:path>
                <a:path w="1844675" h="385444">
                  <a:moveTo>
                    <a:pt x="875461" y="244513"/>
                  </a:moveTo>
                  <a:lnTo>
                    <a:pt x="870267" y="245541"/>
                  </a:lnTo>
                  <a:lnTo>
                    <a:pt x="849198" y="248170"/>
                  </a:lnTo>
                  <a:lnTo>
                    <a:pt x="850188" y="256158"/>
                  </a:lnTo>
                  <a:lnTo>
                    <a:pt x="871537" y="253517"/>
                  </a:lnTo>
                  <a:lnTo>
                    <a:pt x="877049" y="252399"/>
                  </a:lnTo>
                  <a:lnTo>
                    <a:pt x="875461" y="244513"/>
                  </a:lnTo>
                  <a:close/>
                </a:path>
                <a:path w="1844675" h="385444">
                  <a:moveTo>
                    <a:pt x="927569" y="232397"/>
                  </a:moveTo>
                  <a:lnTo>
                    <a:pt x="901522" y="238975"/>
                  </a:lnTo>
                  <a:lnTo>
                    <a:pt x="903490" y="246786"/>
                  </a:lnTo>
                  <a:lnTo>
                    <a:pt x="929525" y="240207"/>
                  </a:lnTo>
                  <a:lnTo>
                    <a:pt x="927569" y="232397"/>
                  </a:lnTo>
                  <a:close/>
                </a:path>
                <a:path w="1844675" h="385444">
                  <a:moveTo>
                    <a:pt x="979004" y="217995"/>
                  </a:moveTo>
                  <a:lnTo>
                    <a:pt x="955154" y="225450"/>
                  </a:lnTo>
                  <a:lnTo>
                    <a:pt x="953566" y="225831"/>
                  </a:lnTo>
                  <a:lnTo>
                    <a:pt x="955444" y="233197"/>
                  </a:lnTo>
                  <a:lnTo>
                    <a:pt x="955560" y="233654"/>
                  </a:lnTo>
                  <a:lnTo>
                    <a:pt x="957351" y="233197"/>
                  </a:lnTo>
                  <a:lnTo>
                    <a:pt x="981417" y="225691"/>
                  </a:lnTo>
                  <a:lnTo>
                    <a:pt x="979004" y="217995"/>
                  </a:lnTo>
                  <a:close/>
                </a:path>
                <a:path w="1844675" h="385444">
                  <a:moveTo>
                    <a:pt x="1030236" y="201980"/>
                  </a:moveTo>
                  <a:lnTo>
                    <a:pt x="1004633" y="209981"/>
                  </a:lnTo>
                  <a:lnTo>
                    <a:pt x="1007021" y="217665"/>
                  </a:lnTo>
                  <a:lnTo>
                    <a:pt x="1032649" y="209651"/>
                  </a:lnTo>
                  <a:lnTo>
                    <a:pt x="1030236" y="201980"/>
                  </a:lnTo>
                  <a:close/>
                </a:path>
                <a:path w="1844675" h="385444">
                  <a:moveTo>
                    <a:pt x="1081354" y="185648"/>
                  </a:moveTo>
                  <a:lnTo>
                    <a:pt x="1055789" y="193840"/>
                  </a:lnTo>
                  <a:lnTo>
                    <a:pt x="1058252" y="201510"/>
                  </a:lnTo>
                  <a:lnTo>
                    <a:pt x="1083817" y="193306"/>
                  </a:lnTo>
                  <a:lnTo>
                    <a:pt x="1081354" y="185648"/>
                  </a:lnTo>
                  <a:close/>
                </a:path>
                <a:path w="1844675" h="385444">
                  <a:moveTo>
                    <a:pt x="1132471" y="169227"/>
                  </a:moveTo>
                  <a:lnTo>
                    <a:pt x="1106919" y="177431"/>
                  </a:lnTo>
                  <a:lnTo>
                    <a:pt x="1109383" y="185089"/>
                  </a:lnTo>
                  <a:lnTo>
                    <a:pt x="1134922" y="176898"/>
                  </a:lnTo>
                  <a:lnTo>
                    <a:pt x="1132471" y="169227"/>
                  </a:lnTo>
                  <a:close/>
                </a:path>
                <a:path w="1844675" h="385444">
                  <a:moveTo>
                    <a:pt x="1184033" y="153771"/>
                  </a:moveTo>
                  <a:lnTo>
                    <a:pt x="1160310" y="160286"/>
                  </a:lnTo>
                  <a:lnTo>
                    <a:pt x="1158024" y="161010"/>
                  </a:lnTo>
                  <a:lnTo>
                    <a:pt x="1160475" y="168681"/>
                  </a:lnTo>
                  <a:lnTo>
                    <a:pt x="1162685" y="167970"/>
                  </a:lnTo>
                  <a:lnTo>
                    <a:pt x="1186167" y="161531"/>
                  </a:lnTo>
                  <a:lnTo>
                    <a:pt x="1184033" y="153771"/>
                  </a:lnTo>
                  <a:close/>
                </a:path>
                <a:path w="1844675" h="385444">
                  <a:moveTo>
                    <a:pt x="1236421" y="141262"/>
                  </a:moveTo>
                  <a:lnTo>
                    <a:pt x="1210246" y="147269"/>
                  </a:lnTo>
                  <a:lnTo>
                    <a:pt x="1212062" y="155117"/>
                  </a:lnTo>
                  <a:lnTo>
                    <a:pt x="1238224" y="149097"/>
                  </a:lnTo>
                  <a:lnTo>
                    <a:pt x="1236421" y="141262"/>
                  </a:lnTo>
                  <a:close/>
                </a:path>
                <a:path w="1844675" h="385444">
                  <a:moveTo>
                    <a:pt x="1288732" y="129209"/>
                  </a:moveTo>
                  <a:lnTo>
                    <a:pt x="1262557" y="135229"/>
                  </a:lnTo>
                  <a:lnTo>
                    <a:pt x="1264386" y="143078"/>
                  </a:lnTo>
                  <a:lnTo>
                    <a:pt x="1290548" y="137058"/>
                  </a:lnTo>
                  <a:lnTo>
                    <a:pt x="1288732" y="129209"/>
                  </a:lnTo>
                  <a:close/>
                </a:path>
                <a:path w="1844675" h="385444">
                  <a:moveTo>
                    <a:pt x="1341348" y="118021"/>
                  </a:moveTo>
                  <a:lnTo>
                    <a:pt x="1315021" y="123380"/>
                  </a:lnTo>
                  <a:lnTo>
                    <a:pt x="1316634" y="131267"/>
                  </a:lnTo>
                  <a:lnTo>
                    <a:pt x="1342961" y="125907"/>
                  </a:lnTo>
                  <a:lnTo>
                    <a:pt x="1341348" y="118021"/>
                  </a:lnTo>
                  <a:close/>
                </a:path>
                <a:path w="1844675" h="385444">
                  <a:moveTo>
                    <a:pt x="1393939" y="107302"/>
                  </a:moveTo>
                  <a:lnTo>
                    <a:pt x="1367650" y="112648"/>
                  </a:lnTo>
                  <a:lnTo>
                    <a:pt x="1369250" y="120535"/>
                  </a:lnTo>
                  <a:lnTo>
                    <a:pt x="1395552" y="115188"/>
                  </a:lnTo>
                  <a:lnTo>
                    <a:pt x="1393939" y="107302"/>
                  </a:lnTo>
                  <a:close/>
                </a:path>
                <a:path w="1844675" h="385444">
                  <a:moveTo>
                    <a:pt x="1446542" y="96583"/>
                  </a:moveTo>
                  <a:lnTo>
                    <a:pt x="1420241" y="101942"/>
                  </a:lnTo>
                  <a:lnTo>
                    <a:pt x="1421841" y="109829"/>
                  </a:lnTo>
                  <a:lnTo>
                    <a:pt x="1448155" y="104470"/>
                  </a:lnTo>
                  <a:lnTo>
                    <a:pt x="1446542" y="96583"/>
                  </a:lnTo>
                  <a:close/>
                </a:path>
                <a:path w="1844675" h="385444">
                  <a:moveTo>
                    <a:pt x="1499285" y="86004"/>
                  </a:moveTo>
                  <a:lnTo>
                    <a:pt x="1493354" y="87045"/>
                  </a:lnTo>
                  <a:lnTo>
                    <a:pt x="1472844" y="91224"/>
                  </a:lnTo>
                  <a:lnTo>
                    <a:pt x="1474431" y="99110"/>
                  </a:lnTo>
                  <a:lnTo>
                    <a:pt x="1494866" y="94945"/>
                  </a:lnTo>
                  <a:lnTo>
                    <a:pt x="1500657" y="93929"/>
                  </a:lnTo>
                  <a:lnTo>
                    <a:pt x="1499285" y="86004"/>
                  </a:lnTo>
                  <a:close/>
                </a:path>
                <a:path w="1844675" h="385444">
                  <a:moveTo>
                    <a:pt x="1552143" y="76682"/>
                  </a:moveTo>
                  <a:lnTo>
                    <a:pt x="1525701" y="81343"/>
                  </a:lnTo>
                  <a:lnTo>
                    <a:pt x="1527124" y="89268"/>
                  </a:lnTo>
                  <a:lnTo>
                    <a:pt x="1553552" y="84620"/>
                  </a:lnTo>
                  <a:lnTo>
                    <a:pt x="1552143" y="76682"/>
                  </a:lnTo>
                  <a:close/>
                </a:path>
                <a:path w="1844675" h="385444">
                  <a:moveTo>
                    <a:pt x="1605013" y="67360"/>
                  </a:moveTo>
                  <a:lnTo>
                    <a:pt x="1578584" y="72034"/>
                  </a:lnTo>
                  <a:lnTo>
                    <a:pt x="1579981" y="79959"/>
                  </a:lnTo>
                  <a:lnTo>
                    <a:pt x="1606422" y="75285"/>
                  </a:lnTo>
                  <a:lnTo>
                    <a:pt x="1605092" y="67805"/>
                  </a:lnTo>
                  <a:lnTo>
                    <a:pt x="1605013" y="67360"/>
                  </a:lnTo>
                  <a:close/>
                </a:path>
                <a:path w="1844675" h="385444">
                  <a:moveTo>
                    <a:pt x="1657832" y="57911"/>
                  </a:moveTo>
                  <a:lnTo>
                    <a:pt x="1631416" y="62636"/>
                  </a:lnTo>
                  <a:lnTo>
                    <a:pt x="1632864" y="70561"/>
                  </a:lnTo>
                  <a:lnTo>
                    <a:pt x="1659267" y="65836"/>
                  </a:lnTo>
                  <a:lnTo>
                    <a:pt x="1657832" y="57911"/>
                  </a:lnTo>
                  <a:close/>
                </a:path>
                <a:path w="1844675" h="385444">
                  <a:moveTo>
                    <a:pt x="1710194" y="47218"/>
                  </a:moveTo>
                  <a:lnTo>
                    <a:pt x="1689125" y="52311"/>
                  </a:lnTo>
                  <a:lnTo>
                    <a:pt x="1684286" y="53174"/>
                  </a:lnTo>
                  <a:lnTo>
                    <a:pt x="1685683" y="61099"/>
                  </a:lnTo>
                  <a:lnTo>
                    <a:pt x="1690776" y="60197"/>
                  </a:lnTo>
                  <a:lnTo>
                    <a:pt x="1712074" y="55041"/>
                  </a:lnTo>
                  <a:lnTo>
                    <a:pt x="1710194" y="47218"/>
                  </a:lnTo>
                  <a:close/>
                </a:path>
                <a:path w="1844675" h="385444">
                  <a:moveTo>
                    <a:pt x="1762677" y="40982"/>
                  </a:moveTo>
                  <a:lnTo>
                    <a:pt x="1736291" y="40982"/>
                  </a:lnTo>
                  <a:lnTo>
                    <a:pt x="1738299" y="48691"/>
                  </a:lnTo>
                  <a:lnTo>
                    <a:pt x="1762677" y="40982"/>
                  </a:lnTo>
                  <a:close/>
                </a:path>
                <a:path w="1844675" h="385444">
                  <a:moveTo>
                    <a:pt x="1761591" y="32867"/>
                  </a:moveTo>
                  <a:lnTo>
                    <a:pt x="1736026" y="40982"/>
                  </a:lnTo>
                  <a:lnTo>
                    <a:pt x="1737228" y="44804"/>
                  </a:lnTo>
                  <a:lnTo>
                    <a:pt x="1736291" y="40982"/>
                  </a:lnTo>
                  <a:lnTo>
                    <a:pt x="1762677" y="40982"/>
                  </a:lnTo>
                  <a:lnTo>
                    <a:pt x="1764042" y="40551"/>
                  </a:lnTo>
                  <a:lnTo>
                    <a:pt x="1761591" y="32867"/>
                  </a:lnTo>
                  <a:close/>
                </a:path>
                <a:path w="1844675" h="385444">
                  <a:moveTo>
                    <a:pt x="1811350" y="14071"/>
                  </a:moveTo>
                  <a:lnTo>
                    <a:pt x="1791258" y="22936"/>
                  </a:lnTo>
                  <a:lnTo>
                    <a:pt x="1786902" y="24561"/>
                  </a:lnTo>
                  <a:lnTo>
                    <a:pt x="1789709" y="32105"/>
                  </a:lnTo>
                  <a:lnTo>
                    <a:pt x="1794294" y="30391"/>
                  </a:lnTo>
                  <a:lnTo>
                    <a:pt x="1814601" y="21437"/>
                  </a:lnTo>
                  <a:lnTo>
                    <a:pt x="1811350" y="14071"/>
                  </a:lnTo>
                  <a:close/>
                </a:path>
                <a:path w="1844675" h="385444">
                  <a:moveTo>
                    <a:pt x="1840636" y="0"/>
                  </a:moveTo>
                  <a:lnTo>
                    <a:pt x="1835353" y="2857"/>
                  </a:lnTo>
                  <a:lnTo>
                    <a:pt x="1839201" y="9944"/>
                  </a:lnTo>
                  <a:lnTo>
                    <a:pt x="1844471" y="7073"/>
                  </a:lnTo>
                  <a:lnTo>
                    <a:pt x="1840636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>
              <a:extLst>
                <a:ext uri="{FF2B5EF4-FFF2-40B4-BE49-F238E27FC236}">
                  <a16:creationId xmlns:a16="http://schemas.microsoft.com/office/drawing/2014/main" id="{55E82FF6-8DF2-3CFE-D7F2-2345C045B966}"/>
                </a:ext>
              </a:extLst>
            </p:cNvPr>
            <p:cNvSpPr/>
            <p:nvPr/>
          </p:nvSpPr>
          <p:spPr>
            <a:xfrm>
              <a:off x="1535937" y="1394980"/>
              <a:ext cx="2092960" cy="1252855"/>
            </a:xfrm>
            <a:custGeom>
              <a:avLst/>
              <a:gdLst/>
              <a:ahLst/>
              <a:cxnLst/>
              <a:rect l="l" t="t" r="r" b="b"/>
              <a:pathLst>
                <a:path w="2092960" h="1252855">
                  <a:moveTo>
                    <a:pt x="693311" y="1010802"/>
                  </a:moveTo>
                  <a:lnTo>
                    <a:pt x="636803" y="1046162"/>
                  </a:lnTo>
                  <a:lnTo>
                    <a:pt x="597204" y="1066165"/>
                  </a:lnTo>
                  <a:lnTo>
                    <a:pt x="580212" y="1072984"/>
                  </a:lnTo>
                  <a:lnTo>
                    <a:pt x="398424" y="1118222"/>
                  </a:lnTo>
                  <a:lnTo>
                    <a:pt x="316776" y="1140891"/>
                  </a:lnTo>
                  <a:lnTo>
                    <a:pt x="199212" y="1176324"/>
                  </a:lnTo>
                  <a:lnTo>
                    <a:pt x="120497" y="1203223"/>
                  </a:lnTo>
                  <a:lnTo>
                    <a:pt x="0" y="1248765"/>
                  </a:lnTo>
                  <a:lnTo>
                    <a:pt x="1422" y="1252524"/>
                  </a:lnTo>
                  <a:lnTo>
                    <a:pt x="121856" y="1207020"/>
                  </a:lnTo>
                  <a:lnTo>
                    <a:pt x="200431" y="1180160"/>
                  </a:lnTo>
                  <a:lnTo>
                    <a:pt x="317906" y="1144765"/>
                  </a:lnTo>
                  <a:lnTo>
                    <a:pt x="399453" y="1122108"/>
                  </a:lnTo>
                  <a:lnTo>
                    <a:pt x="581456" y="1076820"/>
                  </a:lnTo>
                  <a:lnTo>
                    <a:pt x="598868" y="1069848"/>
                  </a:lnTo>
                  <a:lnTo>
                    <a:pt x="638784" y="1049680"/>
                  </a:lnTo>
                  <a:lnTo>
                    <a:pt x="695477" y="1014183"/>
                  </a:lnTo>
                  <a:lnTo>
                    <a:pt x="698109" y="1012494"/>
                  </a:lnTo>
                  <a:lnTo>
                    <a:pt x="694385" y="1012494"/>
                  </a:lnTo>
                  <a:lnTo>
                    <a:pt x="693311" y="1010802"/>
                  </a:lnTo>
                  <a:close/>
                </a:path>
                <a:path w="2092960" h="1252855">
                  <a:moveTo>
                    <a:pt x="2089937" y="0"/>
                  </a:moveTo>
                  <a:lnTo>
                    <a:pt x="2021141" y="73710"/>
                  </a:lnTo>
                  <a:lnTo>
                    <a:pt x="1990496" y="102616"/>
                  </a:lnTo>
                  <a:lnTo>
                    <a:pt x="1791398" y="268579"/>
                  </a:lnTo>
                  <a:lnTo>
                    <a:pt x="1765858" y="292646"/>
                  </a:lnTo>
                  <a:lnTo>
                    <a:pt x="1674685" y="386803"/>
                  </a:lnTo>
                  <a:lnTo>
                    <a:pt x="1626628" y="432981"/>
                  </a:lnTo>
                  <a:lnTo>
                    <a:pt x="1592554" y="460425"/>
                  </a:lnTo>
                  <a:lnTo>
                    <a:pt x="1421282" y="536321"/>
                  </a:lnTo>
                  <a:lnTo>
                    <a:pt x="1393253" y="555358"/>
                  </a:lnTo>
                  <a:lnTo>
                    <a:pt x="1369479" y="576707"/>
                  </a:lnTo>
                  <a:lnTo>
                    <a:pt x="1333884" y="615818"/>
                  </a:lnTo>
                  <a:lnTo>
                    <a:pt x="1300368" y="657702"/>
                  </a:lnTo>
                  <a:lnTo>
                    <a:pt x="1267113" y="699962"/>
                  </a:lnTo>
                  <a:lnTo>
                    <a:pt x="1232302" y="740200"/>
                  </a:lnTo>
                  <a:lnTo>
                    <a:pt x="1194117" y="776020"/>
                  </a:lnTo>
                  <a:lnTo>
                    <a:pt x="1157427" y="800049"/>
                  </a:lnTo>
                  <a:lnTo>
                    <a:pt x="995552" y="861568"/>
                  </a:lnTo>
                  <a:lnTo>
                    <a:pt x="871613" y="912101"/>
                  </a:lnTo>
                  <a:lnTo>
                    <a:pt x="796251" y="946810"/>
                  </a:lnTo>
                  <a:lnTo>
                    <a:pt x="773963" y="959027"/>
                  </a:lnTo>
                  <a:lnTo>
                    <a:pt x="693290" y="1010802"/>
                  </a:lnTo>
                  <a:lnTo>
                    <a:pt x="694385" y="1012494"/>
                  </a:lnTo>
                  <a:lnTo>
                    <a:pt x="698109" y="1012494"/>
                  </a:lnTo>
                  <a:lnTo>
                    <a:pt x="776020" y="962494"/>
                  </a:lnTo>
                  <a:lnTo>
                    <a:pt x="798068" y="950391"/>
                  </a:lnTo>
                  <a:lnTo>
                    <a:pt x="873213" y="915797"/>
                  </a:lnTo>
                  <a:lnTo>
                    <a:pt x="996975" y="865339"/>
                  </a:lnTo>
                  <a:lnTo>
                    <a:pt x="1127658" y="818946"/>
                  </a:lnTo>
                  <a:lnTo>
                    <a:pt x="1170427" y="797551"/>
                  </a:lnTo>
                  <a:lnTo>
                    <a:pt x="1207729" y="769649"/>
                  </a:lnTo>
                  <a:lnTo>
                    <a:pt x="1240976" y="736899"/>
                  </a:lnTo>
                  <a:lnTo>
                    <a:pt x="1271577" y="700962"/>
                  </a:lnTo>
                  <a:lnTo>
                    <a:pt x="1300944" y="663498"/>
                  </a:lnTo>
                  <a:lnTo>
                    <a:pt x="1330487" y="626167"/>
                  </a:lnTo>
                  <a:lnTo>
                    <a:pt x="1361616" y="590629"/>
                  </a:lnTo>
                  <a:lnTo>
                    <a:pt x="1395742" y="558546"/>
                  </a:lnTo>
                  <a:lnTo>
                    <a:pt x="1423225" y="539851"/>
                  </a:lnTo>
                  <a:lnTo>
                    <a:pt x="1594675" y="463905"/>
                  </a:lnTo>
                  <a:lnTo>
                    <a:pt x="1629282" y="436016"/>
                  </a:lnTo>
                  <a:lnTo>
                    <a:pt x="1677517" y="389674"/>
                  </a:lnTo>
                  <a:lnTo>
                    <a:pt x="1768690" y="295516"/>
                  </a:lnTo>
                  <a:lnTo>
                    <a:pt x="1794052" y="271614"/>
                  </a:lnTo>
                  <a:lnTo>
                    <a:pt x="1993176" y="105613"/>
                  </a:lnTo>
                  <a:lnTo>
                    <a:pt x="2023998" y="76542"/>
                  </a:lnTo>
                  <a:lnTo>
                    <a:pt x="2092871" y="2743"/>
                  </a:lnTo>
                  <a:lnTo>
                    <a:pt x="2089937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>
              <a:extLst>
                <a:ext uri="{FF2B5EF4-FFF2-40B4-BE49-F238E27FC236}">
                  <a16:creationId xmlns:a16="http://schemas.microsoft.com/office/drawing/2014/main" id="{A840A6F0-CBB1-3318-F823-8B8AF63A7DEF}"/>
                </a:ext>
              </a:extLst>
            </p:cNvPr>
            <p:cNvSpPr/>
            <p:nvPr/>
          </p:nvSpPr>
          <p:spPr>
            <a:xfrm>
              <a:off x="1784527" y="1516621"/>
              <a:ext cx="1844675" cy="1136650"/>
            </a:xfrm>
            <a:custGeom>
              <a:avLst/>
              <a:gdLst/>
              <a:ahLst/>
              <a:cxnLst/>
              <a:rect l="l" t="t" r="r" b="b"/>
              <a:pathLst>
                <a:path w="1844675" h="1136650">
                  <a:moveTo>
                    <a:pt x="1841144" y="0"/>
                  </a:moveTo>
                  <a:lnTo>
                    <a:pt x="1818868" y="33832"/>
                  </a:lnTo>
                  <a:lnTo>
                    <a:pt x="1791500" y="68872"/>
                  </a:lnTo>
                  <a:lnTo>
                    <a:pt x="1755889" y="105879"/>
                  </a:lnTo>
                  <a:lnTo>
                    <a:pt x="1723059" y="133667"/>
                  </a:lnTo>
                  <a:lnTo>
                    <a:pt x="1685518" y="159638"/>
                  </a:lnTo>
                  <a:lnTo>
                    <a:pt x="1540649" y="234302"/>
                  </a:lnTo>
                  <a:lnTo>
                    <a:pt x="1493316" y="261645"/>
                  </a:lnTo>
                  <a:lnTo>
                    <a:pt x="1264018" y="403491"/>
                  </a:lnTo>
                  <a:lnTo>
                    <a:pt x="1194447" y="453364"/>
                  </a:lnTo>
                  <a:lnTo>
                    <a:pt x="1145882" y="494309"/>
                  </a:lnTo>
                  <a:lnTo>
                    <a:pt x="1071422" y="566064"/>
                  </a:lnTo>
                  <a:lnTo>
                    <a:pt x="992606" y="643394"/>
                  </a:lnTo>
                  <a:lnTo>
                    <a:pt x="938695" y="690714"/>
                  </a:lnTo>
                  <a:lnTo>
                    <a:pt x="895921" y="721893"/>
                  </a:lnTo>
                  <a:lnTo>
                    <a:pt x="847839" y="749198"/>
                  </a:lnTo>
                  <a:lnTo>
                    <a:pt x="799668" y="770394"/>
                  </a:lnTo>
                  <a:lnTo>
                    <a:pt x="670458" y="812952"/>
                  </a:lnTo>
                  <a:lnTo>
                    <a:pt x="597623" y="839114"/>
                  </a:lnTo>
                  <a:lnTo>
                    <a:pt x="431266" y="908926"/>
                  </a:lnTo>
                  <a:lnTo>
                    <a:pt x="298805" y="969822"/>
                  </a:lnTo>
                  <a:lnTo>
                    <a:pt x="128803" y="1058595"/>
                  </a:lnTo>
                  <a:lnTo>
                    <a:pt x="0" y="1132814"/>
                  </a:lnTo>
                  <a:lnTo>
                    <a:pt x="2019" y="1136307"/>
                  </a:lnTo>
                  <a:lnTo>
                    <a:pt x="130759" y="1062113"/>
                  </a:lnTo>
                  <a:lnTo>
                    <a:pt x="266687" y="990307"/>
                  </a:lnTo>
                  <a:lnTo>
                    <a:pt x="432892" y="912621"/>
                  </a:lnTo>
                  <a:lnTo>
                    <a:pt x="599084" y="842848"/>
                  </a:lnTo>
                  <a:lnTo>
                    <a:pt x="671753" y="816749"/>
                  </a:lnTo>
                  <a:lnTo>
                    <a:pt x="801116" y="774153"/>
                  </a:lnTo>
                  <a:lnTo>
                    <a:pt x="849655" y="752792"/>
                  </a:lnTo>
                  <a:lnTo>
                    <a:pt x="898105" y="725284"/>
                  </a:lnTo>
                  <a:lnTo>
                    <a:pt x="941197" y="693864"/>
                  </a:lnTo>
                  <a:lnTo>
                    <a:pt x="995362" y="646328"/>
                  </a:lnTo>
                  <a:lnTo>
                    <a:pt x="1074229" y="568947"/>
                  </a:lnTo>
                  <a:lnTo>
                    <a:pt x="1148588" y="497293"/>
                  </a:lnTo>
                  <a:lnTo>
                    <a:pt x="1196924" y="456552"/>
                  </a:lnTo>
                  <a:lnTo>
                    <a:pt x="1266253" y="406844"/>
                  </a:lnTo>
                  <a:lnTo>
                    <a:pt x="1495412" y="265087"/>
                  </a:lnTo>
                  <a:lnTo>
                    <a:pt x="1542580" y="237832"/>
                  </a:lnTo>
                  <a:lnTo>
                    <a:pt x="1687601" y="163106"/>
                  </a:lnTo>
                  <a:lnTo>
                    <a:pt x="1725510" y="136867"/>
                  </a:lnTo>
                  <a:lnTo>
                    <a:pt x="1758632" y="108813"/>
                  </a:lnTo>
                  <a:lnTo>
                    <a:pt x="1794573" y="71513"/>
                  </a:lnTo>
                  <a:lnTo>
                    <a:pt x="1822132" y="36182"/>
                  </a:lnTo>
                  <a:lnTo>
                    <a:pt x="1844484" y="2197"/>
                  </a:lnTo>
                  <a:lnTo>
                    <a:pt x="1841144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>
              <a:extLst>
                <a:ext uri="{FF2B5EF4-FFF2-40B4-BE49-F238E27FC236}">
                  <a16:creationId xmlns:a16="http://schemas.microsoft.com/office/drawing/2014/main" id="{0621B3F5-1A66-12CA-CDBC-FB812F2F4BA3}"/>
                </a:ext>
              </a:extLst>
            </p:cNvPr>
            <p:cNvSpPr/>
            <p:nvPr/>
          </p:nvSpPr>
          <p:spPr>
            <a:xfrm>
              <a:off x="1492135" y="2594254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42481" y="6197"/>
                  </a:moveTo>
                  <a:lnTo>
                    <a:pt x="7759" y="6197"/>
                  </a:lnTo>
                  <a:lnTo>
                    <a:pt x="9004" y="8356"/>
                  </a:lnTo>
                  <a:lnTo>
                    <a:pt x="9740" y="10998"/>
                  </a:lnTo>
                  <a:lnTo>
                    <a:pt x="9740" y="19227"/>
                  </a:lnTo>
                  <a:lnTo>
                    <a:pt x="8661" y="22301"/>
                  </a:lnTo>
                  <a:lnTo>
                    <a:pt x="6908" y="24663"/>
                  </a:lnTo>
                  <a:lnTo>
                    <a:pt x="42481" y="24663"/>
                  </a:lnTo>
                  <a:lnTo>
                    <a:pt x="42481" y="6197"/>
                  </a:lnTo>
                  <a:close/>
                </a:path>
                <a:path w="42544" h="24764">
                  <a:moveTo>
                    <a:pt x="42481" y="0"/>
                  </a:moveTo>
                  <a:lnTo>
                    <a:pt x="0" y="0"/>
                  </a:lnTo>
                  <a:lnTo>
                    <a:pt x="1485" y="495"/>
                  </a:lnTo>
                  <a:lnTo>
                    <a:pt x="2921" y="1219"/>
                  </a:lnTo>
                  <a:lnTo>
                    <a:pt x="4165" y="2184"/>
                  </a:lnTo>
                  <a:lnTo>
                    <a:pt x="42481" y="2184"/>
                  </a:lnTo>
                  <a:lnTo>
                    <a:pt x="42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>
              <a:extLst>
                <a:ext uri="{FF2B5EF4-FFF2-40B4-BE49-F238E27FC236}">
                  <a16:creationId xmlns:a16="http://schemas.microsoft.com/office/drawing/2014/main" id="{ED48701A-014B-8291-6955-702A0F14C8A7}"/>
                </a:ext>
              </a:extLst>
            </p:cNvPr>
            <p:cNvSpPr/>
            <p:nvPr/>
          </p:nvSpPr>
          <p:spPr>
            <a:xfrm>
              <a:off x="1492161" y="2596413"/>
              <a:ext cx="42545" cy="26670"/>
            </a:xfrm>
            <a:custGeom>
              <a:avLst/>
              <a:gdLst/>
              <a:ahLst/>
              <a:cxnLst/>
              <a:rect l="l" t="t" r="r" b="b"/>
              <a:pathLst>
                <a:path w="42544" h="26669">
                  <a:moveTo>
                    <a:pt x="9740" y="17081"/>
                  </a:moveTo>
                  <a:lnTo>
                    <a:pt x="9728" y="12636"/>
                  </a:lnTo>
                  <a:lnTo>
                    <a:pt x="9563" y="17081"/>
                  </a:lnTo>
                  <a:lnTo>
                    <a:pt x="9550" y="17602"/>
                  </a:lnTo>
                  <a:lnTo>
                    <a:pt x="9740" y="17081"/>
                  </a:lnTo>
                  <a:close/>
                </a:path>
                <a:path w="42544" h="26669">
                  <a:moveTo>
                    <a:pt x="42456" y="22504"/>
                  </a:moveTo>
                  <a:lnTo>
                    <a:pt x="6997" y="22504"/>
                  </a:lnTo>
                  <a:lnTo>
                    <a:pt x="9474" y="19888"/>
                  </a:lnTo>
                  <a:lnTo>
                    <a:pt x="9550" y="17602"/>
                  </a:lnTo>
                  <a:lnTo>
                    <a:pt x="8737" y="19888"/>
                  </a:lnTo>
                  <a:lnTo>
                    <a:pt x="8648" y="20154"/>
                  </a:lnTo>
                  <a:lnTo>
                    <a:pt x="6883" y="22504"/>
                  </a:lnTo>
                  <a:lnTo>
                    <a:pt x="5753" y="24015"/>
                  </a:lnTo>
                  <a:lnTo>
                    <a:pt x="5257" y="24447"/>
                  </a:lnTo>
                  <a:lnTo>
                    <a:pt x="5080" y="24447"/>
                  </a:lnTo>
                  <a:lnTo>
                    <a:pt x="0" y="26162"/>
                  </a:lnTo>
                  <a:lnTo>
                    <a:pt x="2794" y="26162"/>
                  </a:lnTo>
                  <a:lnTo>
                    <a:pt x="42456" y="26162"/>
                  </a:lnTo>
                  <a:lnTo>
                    <a:pt x="42456" y="22504"/>
                  </a:lnTo>
                  <a:close/>
                </a:path>
                <a:path w="42544" h="26669">
                  <a:moveTo>
                    <a:pt x="42456" y="0"/>
                  </a:moveTo>
                  <a:lnTo>
                    <a:pt x="4140" y="0"/>
                  </a:lnTo>
                  <a:lnTo>
                    <a:pt x="5575" y="1066"/>
                  </a:lnTo>
                  <a:lnTo>
                    <a:pt x="6794" y="2413"/>
                  </a:lnTo>
                  <a:lnTo>
                    <a:pt x="7734" y="4025"/>
                  </a:lnTo>
                  <a:lnTo>
                    <a:pt x="42456" y="4025"/>
                  </a:lnTo>
                  <a:lnTo>
                    <a:pt x="42456" y="0"/>
                  </a:lnTo>
                  <a:close/>
                </a:path>
              </a:pathLst>
            </a:custGeom>
            <a:solidFill>
              <a:srgbClr val="585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>
              <a:extLst>
                <a:ext uri="{FF2B5EF4-FFF2-40B4-BE49-F238E27FC236}">
                  <a16:creationId xmlns:a16="http://schemas.microsoft.com/office/drawing/2014/main" id="{7D2F11CD-A50A-B4BB-3003-574A7289F747}"/>
                </a:ext>
              </a:extLst>
            </p:cNvPr>
            <p:cNvSpPr/>
            <p:nvPr/>
          </p:nvSpPr>
          <p:spPr>
            <a:xfrm>
              <a:off x="1439075" y="2594254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35572" y="24663"/>
                  </a:moveTo>
                  <a:lnTo>
                    <a:pt x="33832" y="22301"/>
                  </a:lnTo>
                  <a:lnTo>
                    <a:pt x="32753" y="19227"/>
                  </a:lnTo>
                  <a:lnTo>
                    <a:pt x="32753" y="10998"/>
                  </a:lnTo>
                  <a:lnTo>
                    <a:pt x="33477" y="8356"/>
                  </a:lnTo>
                  <a:lnTo>
                    <a:pt x="34721" y="6197"/>
                  </a:lnTo>
                  <a:lnTo>
                    <a:pt x="25" y="6197"/>
                  </a:lnTo>
                  <a:lnTo>
                    <a:pt x="25" y="24663"/>
                  </a:lnTo>
                  <a:lnTo>
                    <a:pt x="35572" y="24663"/>
                  </a:lnTo>
                  <a:close/>
                </a:path>
                <a:path w="42544" h="24764">
                  <a:moveTo>
                    <a:pt x="42481" y="0"/>
                  </a:moveTo>
                  <a:lnTo>
                    <a:pt x="0" y="0"/>
                  </a:lnTo>
                  <a:lnTo>
                    <a:pt x="0" y="2184"/>
                  </a:lnTo>
                  <a:lnTo>
                    <a:pt x="38303" y="2184"/>
                  </a:lnTo>
                  <a:lnTo>
                    <a:pt x="39560" y="1219"/>
                  </a:lnTo>
                  <a:lnTo>
                    <a:pt x="40982" y="495"/>
                  </a:lnTo>
                  <a:lnTo>
                    <a:pt x="42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>
              <a:extLst>
                <a:ext uri="{FF2B5EF4-FFF2-40B4-BE49-F238E27FC236}">
                  <a16:creationId xmlns:a16="http://schemas.microsoft.com/office/drawing/2014/main" id="{E53FA45C-C01F-98F1-FAE5-24157EC43B8F}"/>
                </a:ext>
              </a:extLst>
            </p:cNvPr>
            <p:cNvSpPr/>
            <p:nvPr/>
          </p:nvSpPr>
          <p:spPr>
            <a:xfrm>
              <a:off x="1439100" y="2596413"/>
              <a:ext cx="42545" cy="26670"/>
            </a:xfrm>
            <a:custGeom>
              <a:avLst/>
              <a:gdLst/>
              <a:ahLst/>
              <a:cxnLst/>
              <a:rect l="l" t="t" r="r" b="b"/>
              <a:pathLst>
                <a:path w="42544" h="26669">
                  <a:moveTo>
                    <a:pt x="32905" y="17551"/>
                  </a:moveTo>
                  <a:lnTo>
                    <a:pt x="32740" y="12636"/>
                  </a:lnTo>
                  <a:lnTo>
                    <a:pt x="32727" y="17081"/>
                  </a:lnTo>
                  <a:lnTo>
                    <a:pt x="32905" y="17551"/>
                  </a:lnTo>
                  <a:close/>
                </a:path>
                <a:path w="42544" h="26669">
                  <a:moveTo>
                    <a:pt x="38290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34709" y="4025"/>
                  </a:lnTo>
                  <a:lnTo>
                    <a:pt x="35661" y="2413"/>
                  </a:lnTo>
                  <a:lnTo>
                    <a:pt x="36880" y="1066"/>
                  </a:lnTo>
                  <a:lnTo>
                    <a:pt x="38290" y="0"/>
                  </a:lnTo>
                  <a:close/>
                </a:path>
                <a:path w="42544" h="26669">
                  <a:moveTo>
                    <a:pt x="42456" y="26162"/>
                  </a:moveTo>
                  <a:lnTo>
                    <a:pt x="37414" y="24447"/>
                  </a:lnTo>
                  <a:lnTo>
                    <a:pt x="37172" y="24447"/>
                  </a:lnTo>
                  <a:lnTo>
                    <a:pt x="36677" y="24015"/>
                  </a:lnTo>
                  <a:lnTo>
                    <a:pt x="35560" y="22504"/>
                  </a:lnTo>
                  <a:lnTo>
                    <a:pt x="33807" y="20154"/>
                  </a:lnTo>
                  <a:lnTo>
                    <a:pt x="32905" y="17551"/>
                  </a:lnTo>
                  <a:lnTo>
                    <a:pt x="32969" y="19888"/>
                  </a:lnTo>
                  <a:lnTo>
                    <a:pt x="35382" y="22504"/>
                  </a:lnTo>
                  <a:lnTo>
                    <a:pt x="0" y="22504"/>
                  </a:lnTo>
                  <a:lnTo>
                    <a:pt x="0" y="26162"/>
                  </a:lnTo>
                  <a:lnTo>
                    <a:pt x="39649" y="26162"/>
                  </a:lnTo>
                  <a:lnTo>
                    <a:pt x="42456" y="26162"/>
                  </a:lnTo>
                  <a:close/>
                </a:path>
              </a:pathLst>
            </a:custGeom>
            <a:solidFill>
              <a:srgbClr val="585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>
              <a:extLst>
                <a:ext uri="{FF2B5EF4-FFF2-40B4-BE49-F238E27FC236}">
                  <a16:creationId xmlns:a16="http://schemas.microsoft.com/office/drawing/2014/main" id="{E4E41612-FC87-929E-6184-B6DCAA25CF04}"/>
                </a:ext>
              </a:extLst>
            </p:cNvPr>
            <p:cNvSpPr/>
            <p:nvPr/>
          </p:nvSpPr>
          <p:spPr>
            <a:xfrm>
              <a:off x="1435061" y="2590304"/>
              <a:ext cx="104139" cy="36830"/>
            </a:xfrm>
            <a:custGeom>
              <a:avLst/>
              <a:gdLst/>
              <a:ahLst/>
              <a:cxnLst/>
              <a:rect l="l" t="t" r="r" b="b"/>
              <a:pathLst>
                <a:path w="104140" h="36830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31750"/>
                  </a:lnTo>
                  <a:lnTo>
                    <a:pt x="4038" y="31750"/>
                  </a:lnTo>
                  <a:lnTo>
                    <a:pt x="4038" y="32270"/>
                  </a:lnTo>
                  <a:lnTo>
                    <a:pt x="2019" y="32270"/>
                  </a:lnTo>
                  <a:lnTo>
                    <a:pt x="2019" y="31750"/>
                  </a:lnTo>
                  <a:lnTo>
                    <a:pt x="4038" y="31750"/>
                  </a:lnTo>
                  <a:lnTo>
                    <a:pt x="4038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1750"/>
                  </a:lnTo>
                  <a:lnTo>
                    <a:pt x="0" y="34290"/>
                  </a:lnTo>
                  <a:lnTo>
                    <a:pt x="0" y="36830"/>
                  </a:lnTo>
                  <a:lnTo>
                    <a:pt x="103593" y="36830"/>
                  </a:lnTo>
                  <a:lnTo>
                    <a:pt x="103593" y="34290"/>
                  </a:lnTo>
                  <a:lnTo>
                    <a:pt x="103593" y="3175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>
              <a:extLst>
                <a:ext uri="{FF2B5EF4-FFF2-40B4-BE49-F238E27FC236}">
                  <a16:creationId xmlns:a16="http://schemas.microsoft.com/office/drawing/2014/main" id="{935BEADC-F113-DD8A-7A86-6846FA84E166}"/>
                </a:ext>
              </a:extLst>
            </p:cNvPr>
            <p:cNvSpPr/>
            <p:nvPr/>
          </p:nvSpPr>
          <p:spPr>
            <a:xfrm>
              <a:off x="1589773" y="2613317"/>
              <a:ext cx="44450" cy="29845"/>
            </a:xfrm>
            <a:custGeom>
              <a:avLst/>
              <a:gdLst/>
              <a:ahLst/>
              <a:cxnLst/>
              <a:rect l="l" t="t" r="r" b="b"/>
              <a:pathLst>
                <a:path w="44450" h="29844">
                  <a:moveTo>
                    <a:pt x="44411" y="0"/>
                  </a:moveTo>
                  <a:lnTo>
                    <a:pt x="38061" y="0"/>
                  </a:lnTo>
                  <a:lnTo>
                    <a:pt x="11099" y="10185"/>
                  </a:lnTo>
                  <a:lnTo>
                    <a:pt x="11404" y="11277"/>
                  </a:lnTo>
                  <a:lnTo>
                    <a:pt x="11595" y="12471"/>
                  </a:lnTo>
                  <a:lnTo>
                    <a:pt x="11658" y="13754"/>
                  </a:lnTo>
                  <a:lnTo>
                    <a:pt x="25234" y="11176"/>
                  </a:lnTo>
                  <a:lnTo>
                    <a:pt x="26746" y="19088"/>
                  </a:lnTo>
                  <a:lnTo>
                    <a:pt x="9893" y="22275"/>
                  </a:lnTo>
                  <a:lnTo>
                    <a:pt x="7797" y="26200"/>
                  </a:lnTo>
                  <a:lnTo>
                    <a:pt x="4063" y="28562"/>
                  </a:lnTo>
                  <a:lnTo>
                    <a:pt x="0" y="29387"/>
                  </a:lnTo>
                  <a:lnTo>
                    <a:pt x="44411" y="29387"/>
                  </a:lnTo>
                  <a:lnTo>
                    <a:pt x="44411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>
              <a:extLst>
                <a:ext uri="{FF2B5EF4-FFF2-40B4-BE49-F238E27FC236}">
                  <a16:creationId xmlns:a16="http://schemas.microsoft.com/office/drawing/2014/main" id="{6B9DCE21-248F-D1E5-A910-8CEB2C83E353}"/>
                </a:ext>
              </a:extLst>
            </p:cNvPr>
            <p:cNvSpPr/>
            <p:nvPr/>
          </p:nvSpPr>
          <p:spPr>
            <a:xfrm>
              <a:off x="1599653" y="2624493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4" h="11430">
                  <a:moveTo>
                    <a:pt x="15366" y="0"/>
                  </a:moveTo>
                  <a:lnTo>
                    <a:pt x="1777" y="2578"/>
                  </a:lnTo>
                  <a:lnTo>
                    <a:pt x="1803" y="3530"/>
                  </a:lnTo>
                  <a:lnTo>
                    <a:pt x="1803" y="6489"/>
                  </a:lnTo>
                  <a:lnTo>
                    <a:pt x="1130" y="9017"/>
                  </a:lnTo>
                  <a:lnTo>
                    <a:pt x="0" y="11099"/>
                  </a:lnTo>
                  <a:lnTo>
                    <a:pt x="16852" y="7924"/>
                  </a:lnTo>
                  <a:lnTo>
                    <a:pt x="15366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>
              <a:extLst>
                <a:ext uri="{FF2B5EF4-FFF2-40B4-BE49-F238E27FC236}">
                  <a16:creationId xmlns:a16="http://schemas.microsoft.com/office/drawing/2014/main" id="{D3D4A3F8-002B-A4E5-A443-04A27D9C96D8}"/>
                </a:ext>
              </a:extLst>
            </p:cNvPr>
            <p:cNvSpPr/>
            <p:nvPr/>
          </p:nvSpPr>
          <p:spPr>
            <a:xfrm>
              <a:off x="1538668" y="2613317"/>
              <a:ext cx="78105" cy="26034"/>
            </a:xfrm>
            <a:custGeom>
              <a:avLst/>
              <a:gdLst/>
              <a:ahLst/>
              <a:cxnLst/>
              <a:rect l="l" t="t" r="r" b="b"/>
              <a:pathLst>
                <a:path w="78105" h="26035">
                  <a:moveTo>
                    <a:pt x="77774" y="0"/>
                  </a:moveTo>
                  <a:lnTo>
                    <a:pt x="51079" y="0"/>
                  </a:lnTo>
                  <a:lnTo>
                    <a:pt x="54927" y="787"/>
                  </a:lnTo>
                  <a:lnTo>
                    <a:pt x="58483" y="2933"/>
                  </a:lnTo>
                  <a:lnTo>
                    <a:pt x="60629" y="6477"/>
                  </a:lnTo>
                  <a:lnTo>
                    <a:pt x="77774" y="0"/>
                  </a:lnTo>
                  <a:close/>
                </a:path>
                <a:path w="78105" h="26035">
                  <a:moveTo>
                    <a:pt x="44424" y="0"/>
                  </a:moveTo>
                  <a:lnTo>
                    <a:pt x="0" y="0"/>
                  </a:lnTo>
                  <a:lnTo>
                    <a:pt x="0" y="25615"/>
                  </a:lnTo>
                  <a:lnTo>
                    <a:pt x="20002" y="21831"/>
                  </a:lnTo>
                  <a:lnTo>
                    <a:pt x="32867" y="16979"/>
                  </a:lnTo>
                  <a:lnTo>
                    <a:pt x="32778" y="16256"/>
                  </a:lnTo>
                  <a:lnTo>
                    <a:pt x="32715" y="6172"/>
                  </a:lnTo>
                  <a:lnTo>
                    <a:pt x="38188" y="1282"/>
                  </a:lnTo>
                  <a:lnTo>
                    <a:pt x="44424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>
              <a:extLst>
                <a:ext uri="{FF2B5EF4-FFF2-40B4-BE49-F238E27FC236}">
                  <a16:creationId xmlns:a16="http://schemas.microsoft.com/office/drawing/2014/main" id="{E943BBFC-F973-51A2-6173-A4F3DAB391FE}"/>
                </a:ext>
              </a:extLst>
            </p:cNvPr>
            <p:cNvSpPr/>
            <p:nvPr/>
          </p:nvSpPr>
          <p:spPr>
            <a:xfrm>
              <a:off x="1538668" y="2635148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19" h="7619">
                  <a:moveTo>
                    <a:pt x="20015" y="0"/>
                  </a:moveTo>
                  <a:lnTo>
                    <a:pt x="0" y="3784"/>
                  </a:lnTo>
                  <a:lnTo>
                    <a:pt x="0" y="7556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>
              <a:extLst>
                <a:ext uri="{FF2B5EF4-FFF2-40B4-BE49-F238E27FC236}">
                  <a16:creationId xmlns:a16="http://schemas.microsoft.com/office/drawing/2014/main" id="{DAD0381C-7995-2AAF-BED4-F2C8ED372535}"/>
                </a:ext>
              </a:extLst>
            </p:cNvPr>
            <p:cNvSpPr/>
            <p:nvPr/>
          </p:nvSpPr>
          <p:spPr>
            <a:xfrm>
              <a:off x="1562023" y="2634221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90" h="8889">
                  <a:moveTo>
                    <a:pt x="10490" y="0"/>
                  </a:moveTo>
                  <a:lnTo>
                    <a:pt x="863" y="3632"/>
                  </a:lnTo>
                  <a:lnTo>
                    <a:pt x="1752" y="8166"/>
                  </a:lnTo>
                  <a:lnTo>
                    <a:pt x="0" y="8496"/>
                  </a:lnTo>
                  <a:lnTo>
                    <a:pt x="21031" y="8496"/>
                  </a:lnTo>
                  <a:lnTo>
                    <a:pt x="16509" y="7569"/>
                  </a:lnTo>
                  <a:lnTo>
                    <a:pt x="12395" y="4749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>
              <a:extLst>
                <a:ext uri="{FF2B5EF4-FFF2-40B4-BE49-F238E27FC236}">
                  <a16:creationId xmlns:a16="http://schemas.microsoft.com/office/drawing/2014/main" id="{1F3B129A-B4F3-3E25-B2DC-40E687E29E5B}"/>
                </a:ext>
              </a:extLst>
            </p:cNvPr>
            <p:cNvSpPr/>
            <p:nvPr/>
          </p:nvSpPr>
          <p:spPr>
            <a:xfrm>
              <a:off x="1538655" y="2613317"/>
              <a:ext cx="89535" cy="29845"/>
            </a:xfrm>
            <a:custGeom>
              <a:avLst/>
              <a:gdLst/>
              <a:ahLst/>
              <a:cxnLst/>
              <a:rect l="l" t="t" r="r" b="b"/>
              <a:pathLst>
                <a:path w="89535" h="29844">
                  <a:moveTo>
                    <a:pt x="25107" y="29070"/>
                  </a:moveTo>
                  <a:lnTo>
                    <a:pt x="24269" y="24536"/>
                  </a:lnTo>
                  <a:lnTo>
                    <a:pt x="11404" y="29400"/>
                  </a:lnTo>
                  <a:lnTo>
                    <a:pt x="23368" y="29400"/>
                  </a:lnTo>
                  <a:lnTo>
                    <a:pt x="25107" y="29070"/>
                  </a:lnTo>
                  <a:close/>
                </a:path>
                <a:path w="89535" h="29844">
                  <a:moveTo>
                    <a:pt x="33832" y="20904"/>
                  </a:moveTo>
                  <a:lnTo>
                    <a:pt x="33375" y="19710"/>
                  </a:lnTo>
                  <a:lnTo>
                    <a:pt x="33032" y="18415"/>
                  </a:lnTo>
                  <a:lnTo>
                    <a:pt x="32854" y="16979"/>
                  </a:lnTo>
                  <a:lnTo>
                    <a:pt x="0" y="29387"/>
                  </a:lnTo>
                  <a:lnTo>
                    <a:pt x="11379" y="29387"/>
                  </a:lnTo>
                  <a:lnTo>
                    <a:pt x="33832" y="20904"/>
                  </a:lnTo>
                  <a:close/>
                </a:path>
                <a:path w="89535" h="29844">
                  <a:moveTo>
                    <a:pt x="89166" y="0"/>
                  </a:moveTo>
                  <a:lnTo>
                    <a:pt x="77762" y="0"/>
                  </a:lnTo>
                  <a:lnTo>
                    <a:pt x="60642" y="6477"/>
                  </a:lnTo>
                  <a:lnTo>
                    <a:pt x="61315" y="7581"/>
                  </a:lnTo>
                  <a:lnTo>
                    <a:pt x="61849" y="8826"/>
                  </a:lnTo>
                  <a:lnTo>
                    <a:pt x="62204" y="10185"/>
                  </a:lnTo>
                  <a:lnTo>
                    <a:pt x="89166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>
              <a:extLst>
                <a:ext uri="{FF2B5EF4-FFF2-40B4-BE49-F238E27FC236}">
                  <a16:creationId xmlns:a16="http://schemas.microsoft.com/office/drawing/2014/main" id="{CEC02FF0-FC4E-600D-887E-F56E3F3005BD}"/>
                </a:ext>
              </a:extLst>
            </p:cNvPr>
            <p:cNvSpPr/>
            <p:nvPr/>
          </p:nvSpPr>
          <p:spPr>
            <a:xfrm>
              <a:off x="1534629" y="2609176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39" h="38100">
                  <a:moveTo>
                    <a:pt x="103593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33020"/>
                  </a:lnTo>
                  <a:lnTo>
                    <a:pt x="4025" y="33020"/>
                  </a:lnTo>
                  <a:lnTo>
                    <a:pt x="4025" y="33540"/>
                  </a:lnTo>
                  <a:lnTo>
                    <a:pt x="2019" y="33540"/>
                  </a:lnTo>
                  <a:lnTo>
                    <a:pt x="2019" y="33020"/>
                  </a:lnTo>
                  <a:lnTo>
                    <a:pt x="4025" y="33020"/>
                  </a:lnTo>
                  <a:lnTo>
                    <a:pt x="4025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3020"/>
                  </a:lnTo>
                  <a:lnTo>
                    <a:pt x="0" y="35560"/>
                  </a:lnTo>
                  <a:lnTo>
                    <a:pt x="0" y="38100"/>
                  </a:lnTo>
                  <a:lnTo>
                    <a:pt x="103593" y="38100"/>
                  </a:lnTo>
                  <a:lnTo>
                    <a:pt x="103593" y="35560"/>
                  </a:lnTo>
                  <a:lnTo>
                    <a:pt x="103593" y="3302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>
              <a:extLst>
                <a:ext uri="{FF2B5EF4-FFF2-40B4-BE49-F238E27FC236}">
                  <a16:creationId xmlns:a16="http://schemas.microsoft.com/office/drawing/2014/main" id="{3CB7043A-D40E-B199-5002-ED795677FB19}"/>
                </a:ext>
              </a:extLst>
            </p:cNvPr>
            <p:cNvSpPr/>
            <p:nvPr/>
          </p:nvSpPr>
          <p:spPr>
            <a:xfrm>
              <a:off x="1700707" y="2577198"/>
              <a:ext cx="33655" cy="10160"/>
            </a:xfrm>
            <a:custGeom>
              <a:avLst/>
              <a:gdLst/>
              <a:ahLst/>
              <a:cxnLst/>
              <a:rect l="l" t="t" r="r" b="b"/>
              <a:pathLst>
                <a:path w="33655" h="10160">
                  <a:moveTo>
                    <a:pt x="33045" y="6121"/>
                  </a:moveTo>
                  <a:lnTo>
                    <a:pt x="11722" y="6121"/>
                  </a:lnTo>
                  <a:lnTo>
                    <a:pt x="0" y="10134"/>
                  </a:lnTo>
                  <a:lnTo>
                    <a:pt x="33045" y="10134"/>
                  </a:lnTo>
                  <a:lnTo>
                    <a:pt x="33045" y="6121"/>
                  </a:lnTo>
                  <a:close/>
                </a:path>
                <a:path w="33655" h="10160">
                  <a:moveTo>
                    <a:pt x="33045" y="0"/>
                  </a:moveTo>
                  <a:lnTo>
                    <a:pt x="29616" y="0"/>
                  </a:lnTo>
                  <a:lnTo>
                    <a:pt x="23507" y="2095"/>
                  </a:lnTo>
                  <a:lnTo>
                    <a:pt x="33045" y="2095"/>
                  </a:lnTo>
                  <a:lnTo>
                    <a:pt x="33045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>
              <a:extLst>
                <a:ext uri="{FF2B5EF4-FFF2-40B4-BE49-F238E27FC236}">
                  <a16:creationId xmlns:a16="http://schemas.microsoft.com/office/drawing/2014/main" id="{BD1E3B1F-B607-5C30-4BBB-08850B4C8ED5}"/>
                </a:ext>
              </a:extLst>
            </p:cNvPr>
            <p:cNvSpPr/>
            <p:nvPr/>
          </p:nvSpPr>
          <p:spPr>
            <a:xfrm>
              <a:off x="1712429" y="2577198"/>
              <a:ext cx="21590" cy="6350"/>
            </a:xfrm>
            <a:custGeom>
              <a:avLst/>
              <a:gdLst/>
              <a:ahLst/>
              <a:cxnLst/>
              <a:rect l="l" t="t" r="r" b="b"/>
              <a:pathLst>
                <a:path w="21589" h="6350">
                  <a:moveTo>
                    <a:pt x="21323" y="0"/>
                  </a:moveTo>
                  <a:lnTo>
                    <a:pt x="21323" y="2095"/>
                  </a:lnTo>
                  <a:lnTo>
                    <a:pt x="11785" y="2095"/>
                  </a:lnTo>
                  <a:lnTo>
                    <a:pt x="0" y="6121"/>
                  </a:lnTo>
                  <a:lnTo>
                    <a:pt x="21323" y="6121"/>
                  </a:lnTo>
                  <a:lnTo>
                    <a:pt x="21323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>
              <a:extLst>
                <a:ext uri="{FF2B5EF4-FFF2-40B4-BE49-F238E27FC236}">
                  <a16:creationId xmlns:a16="http://schemas.microsoft.com/office/drawing/2014/main" id="{E37AB0B7-49D1-7813-6F3F-057F45FBBA51}"/>
                </a:ext>
              </a:extLst>
            </p:cNvPr>
            <p:cNvSpPr/>
            <p:nvPr/>
          </p:nvSpPr>
          <p:spPr>
            <a:xfrm>
              <a:off x="1638236" y="2583319"/>
              <a:ext cx="36830" cy="4445"/>
            </a:xfrm>
            <a:custGeom>
              <a:avLst/>
              <a:gdLst/>
              <a:ahLst/>
              <a:cxnLst/>
              <a:rect l="l" t="t" r="r" b="b"/>
              <a:pathLst>
                <a:path w="36830" h="4444">
                  <a:moveTo>
                    <a:pt x="36410" y="0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33883" y="4013"/>
                  </a:lnTo>
                  <a:lnTo>
                    <a:pt x="34505" y="2463"/>
                  </a:lnTo>
                  <a:lnTo>
                    <a:pt x="35369" y="1130"/>
                  </a:lnTo>
                  <a:lnTo>
                    <a:pt x="36410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>
              <a:extLst>
                <a:ext uri="{FF2B5EF4-FFF2-40B4-BE49-F238E27FC236}">
                  <a16:creationId xmlns:a16="http://schemas.microsoft.com/office/drawing/2014/main" id="{EACBEB38-E2D2-1883-BC37-EC9327C76AC7}"/>
                </a:ext>
              </a:extLst>
            </p:cNvPr>
            <p:cNvSpPr/>
            <p:nvPr/>
          </p:nvSpPr>
          <p:spPr>
            <a:xfrm>
              <a:off x="1638211" y="2583319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0"/>
                  </a:moveTo>
                  <a:lnTo>
                    <a:pt x="0" y="4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>
              <a:extLst>
                <a:ext uri="{FF2B5EF4-FFF2-40B4-BE49-F238E27FC236}">
                  <a16:creationId xmlns:a16="http://schemas.microsoft.com/office/drawing/2014/main" id="{4E33059D-5EFE-1F2F-7022-CD0627A17E1E}"/>
                </a:ext>
              </a:extLst>
            </p:cNvPr>
            <p:cNvSpPr/>
            <p:nvPr/>
          </p:nvSpPr>
          <p:spPr>
            <a:xfrm>
              <a:off x="1638223" y="2577198"/>
              <a:ext cx="80010" cy="2540"/>
            </a:xfrm>
            <a:custGeom>
              <a:avLst/>
              <a:gdLst/>
              <a:ahLst/>
              <a:cxnLst/>
              <a:rect l="l" t="t" r="r" b="b"/>
              <a:pathLst>
                <a:path w="80010" h="2539">
                  <a:moveTo>
                    <a:pt x="79667" y="0"/>
                  </a:moveTo>
                  <a:lnTo>
                    <a:pt x="58978" y="0"/>
                  </a:lnTo>
                  <a:lnTo>
                    <a:pt x="58216" y="800"/>
                  </a:lnTo>
                  <a:lnTo>
                    <a:pt x="57378" y="1498"/>
                  </a:lnTo>
                  <a:lnTo>
                    <a:pt x="56476" y="2095"/>
                  </a:lnTo>
                  <a:lnTo>
                    <a:pt x="73532" y="2095"/>
                  </a:lnTo>
                  <a:lnTo>
                    <a:pt x="79667" y="0"/>
                  </a:lnTo>
                  <a:close/>
                </a:path>
                <a:path w="80010" h="2539">
                  <a:moveTo>
                    <a:pt x="36550" y="0"/>
                  </a:moveTo>
                  <a:lnTo>
                    <a:pt x="0" y="0"/>
                  </a:lnTo>
                  <a:lnTo>
                    <a:pt x="0" y="2095"/>
                  </a:lnTo>
                  <a:lnTo>
                    <a:pt x="39039" y="2095"/>
                  </a:lnTo>
                  <a:lnTo>
                    <a:pt x="38138" y="1498"/>
                  </a:lnTo>
                  <a:lnTo>
                    <a:pt x="37299" y="800"/>
                  </a:lnTo>
                  <a:lnTo>
                    <a:pt x="36550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>
              <a:extLst>
                <a:ext uri="{FF2B5EF4-FFF2-40B4-BE49-F238E27FC236}">
                  <a16:creationId xmlns:a16="http://schemas.microsoft.com/office/drawing/2014/main" id="{C10263FF-0AF7-C574-46B6-28CD7FB0029D}"/>
                </a:ext>
              </a:extLst>
            </p:cNvPr>
            <p:cNvSpPr/>
            <p:nvPr/>
          </p:nvSpPr>
          <p:spPr>
            <a:xfrm>
              <a:off x="1638198" y="2577198"/>
              <a:ext cx="73660" cy="6350"/>
            </a:xfrm>
            <a:custGeom>
              <a:avLst/>
              <a:gdLst/>
              <a:ahLst/>
              <a:cxnLst/>
              <a:rect l="l" t="t" r="r" b="b"/>
              <a:pathLst>
                <a:path w="73660" h="6350">
                  <a:moveTo>
                    <a:pt x="40614" y="3022"/>
                  </a:moveTo>
                  <a:lnTo>
                    <a:pt x="39535" y="2438"/>
                  </a:lnTo>
                  <a:lnTo>
                    <a:pt x="39027" y="2108"/>
                  </a:lnTo>
                  <a:lnTo>
                    <a:pt x="0" y="2108"/>
                  </a:lnTo>
                  <a:lnTo>
                    <a:pt x="0" y="6134"/>
                  </a:lnTo>
                  <a:lnTo>
                    <a:pt x="36436" y="6134"/>
                  </a:lnTo>
                  <a:lnTo>
                    <a:pt x="37617" y="4826"/>
                  </a:lnTo>
                  <a:lnTo>
                    <a:pt x="39039" y="3784"/>
                  </a:lnTo>
                  <a:lnTo>
                    <a:pt x="40614" y="3022"/>
                  </a:lnTo>
                  <a:close/>
                </a:path>
                <a:path w="73660" h="6350">
                  <a:moveTo>
                    <a:pt x="73545" y="2108"/>
                  </a:moveTo>
                  <a:lnTo>
                    <a:pt x="56476" y="2108"/>
                  </a:lnTo>
                  <a:lnTo>
                    <a:pt x="57378" y="1498"/>
                  </a:lnTo>
                  <a:lnTo>
                    <a:pt x="58229" y="800"/>
                  </a:lnTo>
                  <a:lnTo>
                    <a:pt x="58978" y="0"/>
                  </a:lnTo>
                  <a:lnTo>
                    <a:pt x="55930" y="0"/>
                  </a:lnTo>
                  <a:lnTo>
                    <a:pt x="55930" y="2463"/>
                  </a:lnTo>
                  <a:lnTo>
                    <a:pt x="55460" y="2730"/>
                  </a:lnTo>
                  <a:lnTo>
                    <a:pt x="54914" y="3009"/>
                  </a:lnTo>
                  <a:lnTo>
                    <a:pt x="55930" y="2463"/>
                  </a:lnTo>
                  <a:lnTo>
                    <a:pt x="55930" y="0"/>
                  </a:lnTo>
                  <a:lnTo>
                    <a:pt x="36537" y="0"/>
                  </a:lnTo>
                  <a:lnTo>
                    <a:pt x="37299" y="800"/>
                  </a:lnTo>
                  <a:lnTo>
                    <a:pt x="38138" y="1498"/>
                  </a:lnTo>
                  <a:lnTo>
                    <a:pt x="39560" y="2425"/>
                  </a:lnTo>
                  <a:lnTo>
                    <a:pt x="40640" y="3009"/>
                  </a:lnTo>
                  <a:lnTo>
                    <a:pt x="42837" y="1917"/>
                  </a:lnTo>
                  <a:lnTo>
                    <a:pt x="45288" y="1384"/>
                  </a:lnTo>
                  <a:lnTo>
                    <a:pt x="50241" y="1384"/>
                  </a:lnTo>
                  <a:lnTo>
                    <a:pt x="52717" y="1917"/>
                  </a:lnTo>
                  <a:lnTo>
                    <a:pt x="54902" y="3009"/>
                  </a:lnTo>
                  <a:lnTo>
                    <a:pt x="56464" y="3784"/>
                  </a:lnTo>
                  <a:lnTo>
                    <a:pt x="57899" y="4826"/>
                  </a:lnTo>
                  <a:lnTo>
                    <a:pt x="59105" y="6134"/>
                  </a:lnTo>
                  <a:lnTo>
                    <a:pt x="61760" y="6134"/>
                  </a:lnTo>
                  <a:lnTo>
                    <a:pt x="73545" y="2108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>
              <a:extLst>
                <a:ext uri="{FF2B5EF4-FFF2-40B4-BE49-F238E27FC236}">
                  <a16:creationId xmlns:a16="http://schemas.microsoft.com/office/drawing/2014/main" id="{73BE1606-51FF-5593-9746-1DFCCB49C08C}"/>
                </a:ext>
              </a:extLst>
            </p:cNvPr>
            <p:cNvSpPr/>
            <p:nvPr/>
          </p:nvSpPr>
          <p:spPr>
            <a:xfrm>
              <a:off x="1697900" y="2577198"/>
              <a:ext cx="33020" cy="10160"/>
            </a:xfrm>
            <a:custGeom>
              <a:avLst/>
              <a:gdLst/>
              <a:ahLst/>
              <a:cxnLst/>
              <a:rect l="l" t="t" r="r" b="b"/>
              <a:pathLst>
                <a:path w="33019" h="10160">
                  <a:moveTo>
                    <a:pt x="32435" y="0"/>
                  </a:moveTo>
                  <a:lnTo>
                    <a:pt x="19989" y="0"/>
                  </a:lnTo>
                  <a:lnTo>
                    <a:pt x="0" y="6832"/>
                  </a:lnTo>
                  <a:lnTo>
                    <a:pt x="787" y="7797"/>
                  </a:lnTo>
                  <a:lnTo>
                    <a:pt x="1447" y="8902"/>
                  </a:lnTo>
                  <a:lnTo>
                    <a:pt x="1955" y="10134"/>
                  </a:lnTo>
                  <a:lnTo>
                    <a:pt x="2806" y="10134"/>
                  </a:lnTo>
                  <a:lnTo>
                    <a:pt x="3243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>
              <a:extLst>
                <a:ext uri="{FF2B5EF4-FFF2-40B4-BE49-F238E27FC236}">
                  <a16:creationId xmlns:a16="http://schemas.microsoft.com/office/drawing/2014/main" id="{D4405A65-0EB1-206E-13FF-68D43E67BC9F}"/>
                </a:ext>
              </a:extLst>
            </p:cNvPr>
            <p:cNvSpPr/>
            <p:nvPr/>
          </p:nvSpPr>
          <p:spPr>
            <a:xfrm>
              <a:off x="1634185" y="2554452"/>
              <a:ext cx="203200" cy="60325"/>
            </a:xfrm>
            <a:custGeom>
              <a:avLst/>
              <a:gdLst/>
              <a:ahLst/>
              <a:cxnLst/>
              <a:rect l="l" t="t" r="r" b="b"/>
              <a:pathLst>
                <a:path w="203200" h="60325">
                  <a:moveTo>
                    <a:pt x="203136" y="0"/>
                  </a:moveTo>
                  <a:lnTo>
                    <a:pt x="199110" y="0"/>
                  </a:lnTo>
                  <a:lnTo>
                    <a:pt x="199110" y="3810"/>
                  </a:lnTo>
                  <a:lnTo>
                    <a:pt x="199110" y="38100"/>
                  </a:lnTo>
                  <a:lnTo>
                    <a:pt x="103581" y="38100"/>
                  </a:lnTo>
                  <a:lnTo>
                    <a:pt x="103581" y="23279"/>
                  </a:lnTo>
                  <a:lnTo>
                    <a:pt x="103581" y="18199"/>
                  </a:lnTo>
                  <a:lnTo>
                    <a:pt x="103581" y="3810"/>
                  </a:lnTo>
                  <a:lnTo>
                    <a:pt x="199110" y="3810"/>
                  </a:lnTo>
                  <a:lnTo>
                    <a:pt x="199110" y="0"/>
                  </a:lnTo>
                  <a:lnTo>
                    <a:pt x="99542" y="0"/>
                  </a:lnTo>
                  <a:lnTo>
                    <a:pt x="99542" y="3810"/>
                  </a:lnTo>
                  <a:lnTo>
                    <a:pt x="99542" y="18199"/>
                  </a:lnTo>
                  <a:lnTo>
                    <a:pt x="99542" y="55029"/>
                  </a:lnTo>
                  <a:lnTo>
                    <a:pt x="4025" y="55029"/>
                  </a:lnTo>
                  <a:lnTo>
                    <a:pt x="4025" y="55549"/>
                  </a:lnTo>
                  <a:lnTo>
                    <a:pt x="2019" y="55549"/>
                  </a:lnTo>
                  <a:lnTo>
                    <a:pt x="2019" y="55029"/>
                  </a:lnTo>
                  <a:lnTo>
                    <a:pt x="4025" y="55029"/>
                  </a:lnTo>
                  <a:lnTo>
                    <a:pt x="4025" y="23279"/>
                  </a:lnTo>
                  <a:lnTo>
                    <a:pt x="99542" y="23279"/>
                  </a:lnTo>
                  <a:lnTo>
                    <a:pt x="99542" y="18199"/>
                  </a:lnTo>
                  <a:lnTo>
                    <a:pt x="0" y="18199"/>
                  </a:lnTo>
                  <a:lnTo>
                    <a:pt x="0" y="23279"/>
                  </a:lnTo>
                  <a:lnTo>
                    <a:pt x="0" y="55029"/>
                  </a:lnTo>
                  <a:lnTo>
                    <a:pt x="0" y="57569"/>
                  </a:lnTo>
                  <a:lnTo>
                    <a:pt x="0" y="60109"/>
                  </a:lnTo>
                  <a:lnTo>
                    <a:pt x="103581" y="60109"/>
                  </a:lnTo>
                  <a:lnTo>
                    <a:pt x="103581" y="57569"/>
                  </a:lnTo>
                  <a:lnTo>
                    <a:pt x="103581" y="55029"/>
                  </a:lnTo>
                  <a:lnTo>
                    <a:pt x="103581" y="43180"/>
                  </a:lnTo>
                  <a:lnTo>
                    <a:pt x="203136" y="43180"/>
                  </a:lnTo>
                  <a:lnTo>
                    <a:pt x="203136" y="40640"/>
                  </a:lnTo>
                  <a:lnTo>
                    <a:pt x="203136" y="38100"/>
                  </a:lnTo>
                  <a:lnTo>
                    <a:pt x="203136" y="3810"/>
                  </a:lnTo>
                  <a:lnTo>
                    <a:pt x="203136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>
              <a:extLst>
                <a:ext uri="{FF2B5EF4-FFF2-40B4-BE49-F238E27FC236}">
                  <a16:creationId xmlns:a16="http://schemas.microsoft.com/office/drawing/2014/main" id="{D84A954E-513D-9489-06A9-3F431CF5FAA4}"/>
                </a:ext>
              </a:extLst>
            </p:cNvPr>
            <p:cNvSpPr/>
            <p:nvPr/>
          </p:nvSpPr>
          <p:spPr>
            <a:xfrm>
              <a:off x="1837296" y="2520480"/>
              <a:ext cx="95885" cy="37465"/>
            </a:xfrm>
            <a:custGeom>
              <a:avLst/>
              <a:gdLst/>
              <a:ahLst/>
              <a:cxnLst/>
              <a:rect l="l" t="t" r="r" b="b"/>
              <a:pathLst>
                <a:path w="95885" h="37464">
                  <a:moveTo>
                    <a:pt x="33185" y="14643"/>
                  </a:moveTo>
                  <a:lnTo>
                    <a:pt x="19951" y="18313"/>
                  </a:lnTo>
                  <a:lnTo>
                    <a:pt x="32753" y="18313"/>
                  </a:lnTo>
                  <a:lnTo>
                    <a:pt x="32778" y="16992"/>
                  </a:lnTo>
                  <a:lnTo>
                    <a:pt x="32931" y="15786"/>
                  </a:lnTo>
                  <a:lnTo>
                    <a:pt x="33185" y="14643"/>
                  </a:lnTo>
                  <a:close/>
                </a:path>
                <a:path w="95885" h="37464">
                  <a:moveTo>
                    <a:pt x="95542" y="22352"/>
                  </a:moveTo>
                  <a:lnTo>
                    <a:pt x="62433" y="22352"/>
                  </a:lnTo>
                  <a:lnTo>
                    <a:pt x="60807" y="29883"/>
                  </a:lnTo>
                  <a:lnTo>
                    <a:pt x="54292" y="33629"/>
                  </a:lnTo>
                  <a:lnTo>
                    <a:pt x="41275" y="33629"/>
                  </a:lnTo>
                  <a:lnTo>
                    <a:pt x="34772" y="29883"/>
                  </a:lnTo>
                  <a:lnTo>
                    <a:pt x="33147" y="22352"/>
                  </a:lnTo>
                  <a:lnTo>
                    <a:pt x="6324" y="22352"/>
                  </a:lnTo>
                  <a:lnTo>
                    <a:pt x="0" y="24257"/>
                  </a:lnTo>
                  <a:lnTo>
                    <a:pt x="0" y="37185"/>
                  </a:lnTo>
                  <a:lnTo>
                    <a:pt x="95542" y="37185"/>
                  </a:lnTo>
                  <a:lnTo>
                    <a:pt x="95542" y="22352"/>
                  </a:lnTo>
                  <a:close/>
                </a:path>
                <a:path w="95885" h="37464">
                  <a:moveTo>
                    <a:pt x="95542" y="0"/>
                  </a:moveTo>
                  <a:lnTo>
                    <a:pt x="85877" y="0"/>
                  </a:lnTo>
                  <a:lnTo>
                    <a:pt x="62585" y="6477"/>
                  </a:lnTo>
                  <a:lnTo>
                    <a:pt x="62306" y="8191"/>
                  </a:lnTo>
                  <a:lnTo>
                    <a:pt x="61798" y="9728"/>
                  </a:lnTo>
                  <a:lnTo>
                    <a:pt x="61061" y="11074"/>
                  </a:lnTo>
                  <a:lnTo>
                    <a:pt x="62141" y="13081"/>
                  </a:lnTo>
                  <a:lnTo>
                    <a:pt x="62776" y="15506"/>
                  </a:lnTo>
                  <a:lnTo>
                    <a:pt x="62814" y="18313"/>
                  </a:lnTo>
                  <a:lnTo>
                    <a:pt x="95542" y="18313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>
              <a:extLst>
                <a:ext uri="{FF2B5EF4-FFF2-40B4-BE49-F238E27FC236}">
                  <a16:creationId xmlns:a16="http://schemas.microsoft.com/office/drawing/2014/main" id="{71ED18C2-CAB5-2AB2-61CE-21EAE137249A}"/>
                </a:ext>
              </a:extLst>
            </p:cNvPr>
            <p:cNvSpPr/>
            <p:nvPr/>
          </p:nvSpPr>
          <p:spPr>
            <a:xfrm>
              <a:off x="1843620" y="2526956"/>
              <a:ext cx="89535" cy="15875"/>
            </a:xfrm>
            <a:custGeom>
              <a:avLst/>
              <a:gdLst/>
              <a:ahLst/>
              <a:cxnLst/>
              <a:rect l="l" t="t" r="r" b="b"/>
              <a:pathLst>
                <a:path w="89535" h="15875">
                  <a:moveTo>
                    <a:pt x="26822" y="15862"/>
                  </a:moveTo>
                  <a:lnTo>
                    <a:pt x="26568" y="14693"/>
                  </a:lnTo>
                  <a:lnTo>
                    <a:pt x="26428" y="13449"/>
                  </a:lnTo>
                  <a:lnTo>
                    <a:pt x="26428" y="11938"/>
                  </a:lnTo>
                  <a:lnTo>
                    <a:pt x="13271" y="11938"/>
                  </a:lnTo>
                  <a:lnTo>
                    <a:pt x="10223" y="12788"/>
                  </a:lnTo>
                  <a:lnTo>
                    <a:pt x="0" y="15862"/>
                  </a:lnTo>
                  <a:lnTo>
                    <a:pt x="26822" y="15862"/>
                  </a:lnTo>
                  <a:close/>
                </a:path>
                <a:path w="89535" h="15875">
                  <a:moveTo>
                    <a:pt x="56273" y="0"/>
                  </a:moveTo>
                  <a:lnTo>
                    <a:pt x="52146" y="1143"/>
                  </a:lnTo>
                  <a:lnTo>
                    <a:pt x="53162" y="2120"/>
                  </a:lnTo>
                  <a:lnTo>
                    <a:pt x="54038" y="3276"/>
                  </a:lnTo>
                  <a:lnTo>
                    <a:pt x="54749" y="4597"/>
                  </a:lnTo>
                  <a:lnTo>
                    <a:pt x="55473" y="3251"/>
                  </a:lnTo>
                  <a:lnTo>
                    <a:pt x="56007" y="1714"/>
                  </a:lnTo>
                  <a:lnTo>
                    <a:pt x="56273" y="0"/>
                  </a:lnTo>
                  <a:close/>
                </a:path>
                <a:path w="89535" h="15875">
                  <a:moveTo>
                    <a:pt x="89217" y="11836"/>
                  </a:moveTo>
                  <a:lnTo>
                    <a:pt x="56489" y="11836"/>
                  </a:lnTo>
                  <a:lnTo>
                    <a:pt x="56489" y="13449"/>
                  </a:lnTo>
                  <a:lnTo>
                    <a:pt x="56349" y="14693"/>
                  </a:lnTo>
                  <a:lnTo>
                    <a:pt x="56108" y="15862"/>
                  </a:lnTo>
                  <a:lnTo>
                    <a:pt x="89217" y="15862"/>
                  </a:lnTo>
                  <a:lnTo>
                    <a:pt x="89217" y="11836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>
              <a:extLst>
                <a:ext uri="{FF2B5EF4-FFF2-40B4-BE49-F238E27FC236}">
                  <a16:creationId xmlns:a16="http://schemas.microsoft.com/office/drawing/2014/main" id="{3106FDC3-43B0-1A1C-C74C-8AD31CB6FDC8}"/>
                </a:ext>
              </a:extLst>
            </p:cNvPr>
            <p:cNvSpPr/>
            <p:nvPr/>
          </p:nvSpPr>
          <p:spPr>
            <a:xfrm>
              <a:off x="1837309" y="2520480"/>
              <a:ext cx="19685" cy="10795"/>
            </a:xfrm>
            <a:custGeom>
              <a:avLst/>
              <a:gdLst/>
              <a:ahLst/>
              <a:cxnLst/>
              <a:rect l="l" t="t" r="r" b="b"/>
              <a:pathLst>
                <a:path w="19685" h="10794">
                  <a:moveTo>
                    <a:pt x="19062" y="0"/>
                  </a:moveTo>
                  <a:lnTo>
                    <a:pt x="0" y="0"/>
                  </a:lnTo>
                  <a:lnTo>
                    <a:pt x="0" y="10629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>
              <a:extLst>
                <a:ext uri="{FF2B5EF4-FFF2-40B4-BE49-F238E27FC236}">
                  <a16:creationId xmlns:a16="http://schemas.microsoft.com/office/drawing/2014/main" id="{E1D50B42-E916-5D2A-1911-3AA565A87139}"/>
                </a:ext>
              </a:extLst>
            </p:cNvPr>
            <p:cNvSpPr/>
            <p:nvPr/>
          </p:nvSpPr>
          <p:spPr>
            <a:xfrm>
              <a:off x="1837321" y="2520480"/>
              <a:ext cx="71120" cy="18415"/>
            </a:xfrm>
            <a:custGeom>
              <a:avLst/>
              <a:gdLst/>
              <a:ahLst/>
              <a:cxnLst/>
              <a:rect l="l" t="t" r="r" b="b"/>
              <a:pathLst>
                <a:path w="71119" h="18414">
                  <a:moveTo>
                    <a:pt x="70802" y="0"/>
                  </a:moveTo>
                  <a:lnTo>
                    <a:pt x="62458" y="0"/>
                  </a:lnTo>
                  <a:lnTo>
                    <a:pt x="62598" y="711"/>
                  </a:lnTo>
                  <a:lnTo>
                    <a:pt x="62699" y="1460"/>
                  </a:lnTo>
                  <a:lnTo>
                    <a:pt x="62750" y="2247"/>
                  </a:lnTo>
                  <a:lnTo>
                    <a:pt x="70802" y="0"/>
                  </a:lnTo>
                  <a:close/>
                </a:path>
                <a:path w="71119" h="18414">
                  <a:moveTo>
                    <a:pt x="33070" y="0"/>
                  </a:moveTo>
                  <a:lnTo>
                    <a:pt x="19062" y="0"/>
                  </a:lnTo>
                  <a:lnTo>
                    <a:pt x="0" y="10629"/>
                  </a:lnTo>
                  <a:lnTo>
                    <a:pt x="0" y="18313"/>
                  </a:lnTo>
                  <a:lnTo>
                    <a:pt x="5689" y="18313"/>
                  </a:lnTo>
                  <a:lnTo>
                    <a:pt x="15392" y="15405"/>
                  </a:lnTo>
                  <a:lnTo>
                    <a:pt x="34048" y="10210"/>
                  </a:lnTo>
                  <a:lnTo>
                    <a:pt x="33223" y="8318"/>
                  </a:lnTo>
                  <a:lnTo>
                    <a:pt x="32740" y="6096"/>
                  </a:lnTo>
                  <a:lnTo>
                    <a:pt x="32854" y="1104"/>
                  </a:lnTo>
                  <a:lnTo>
                    <a:pt x="33070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>
              <a:extLst>
                <a:ext uri="{FF2B5EF4-FFF2-40B4-BE49-F238E27FC236}">
                  <a16:creationId xmlns:a16="http://schemas.microsoft.com/office/drawing/2014/main" id="{1CA06DC6-715D-8C20-719C-C292CE5F1594}"/>
                </a:ext>
              </a:extLst>
            </p:cNvPr>
            <p:cNvSpPr/>
            <p:nvPr/>
          </p:nvSpPr>
          <p:spPr>
            <a:xfrm>
              <a:off x="1837321" y="2520480"/>
              <a:ext cx="62865" cy="20320"/>
            </a:xfrm>
            <a:custGeom>
              <a:avLst/>
              <a:gdLst/>
              <a:ahLst/>
              <a:cxnLst/>
              <a:rect l="l" t="t" r="r" b="b"/>
              <a:pathLst>
                <a:path w="62864" h="20319">
                  <a:moveTo>
                    <a:pt x="5689" y="18326"/>
                  </a:moveTo>
                  <a:lnTo>
                    <a:pt x="0" y="18326"/>
                  </a:lnTo>
                  <a:lnTo>
                    <a:pt x="0" y="20053"/>
                  </a:lnTo>
                  <a:lnTo>
                    <a:pt x="5689" y="18326"/>
                  </a:lnTo>
                  <a:close/>
                </a:path>
                <a:path w="62864" h="20319">
                  <a:moveTo>
                    <a:pt x="62750" y="2247"/>
                  </a:moveTo>
                  <a:lnTo>
                    <a:pt x="62712" y="1460"/>
                  </a:lnTo>
                  <a:lnTo>
                    <a:pt x="62458" y="0"/>
                  </a:lnTo>
                  <a:lnTo>
                    <a:pt x="33070" y="0"/>
                  </a:lnTo>
                  <a:lnTo>
                    <a:pt x="32854" y="1104"/>
                  </a:lnTo>
                  <a:lnTo>
                    <a:pt x="32740" y="2286"/>
                  </a:lnTo>
                  <a:lnTo>
                    <a:pt x="32740" y="6096"/>
                  </a:lnTo>
                  <a:lnTo>
                    <a:pt x="33210" y="8318"/>
                  </a:lnTo>
                  <a:lnTo>
                    <a:pt x="34061" y="10210"/>
                  </a:lnTo>
                  <a:lnTo>
                    <a:pt x="35179" y="9893"/>
                  </a:lnTo>
                  <a:lnTo>
                    <a:pt x="37998" y="5676"/>
                  </a:lnTo>
                  <a:lnTo>
                    <a:pt x="42875" y="3556"/>
                  </a:lnTo>
                  <a:lnTo>
                    <a:pt x="49847" y="3556"/>
                  </a:lnTo>
                  <a:lnTo>
                    <a:pt x="51943" y="3949"/>
                  </a:lnTo>
                  <a:lnTo>
                    <a:pt x="53835" y="4711"/>
                  </a:lnTo>
                  <a:lnTo>
                    <a:pt x="62750" y="2247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>
              <a:extLst>
                <a:ext uri="{FF2B5EF4-FFF2-40B4-BE49-F238E27FC236}">
                  <a16:creationId xmlns:a16="http://schemas.microsoft.com/office/drawing/2014/main" id="{753BAC60-61F9-81BA-425C-D21D6C31CD43}"/>
                </a:ext>
              </a:extLst>
            </p:cNvPr>
            <p:cNvSpPr/>
            <p:nvPr/>
          </p:nvSpPr>
          <p:spPr>
            <a:xfrm>
              <a:off x="1837321" y="2520480"/>
              <a:ext cx="86360" cy="24765"/>
            </a:xfrm>
            <a:custGeom>
              <a:avLst/>
              <a:gdLst/>
              <a:ahLst/>
              <a:cxnLst/>
              <a:rect l="l" t="t" r="r" b="b"/>
              <a:pathLst>
                <a:path w="86360" h="24764">
                  <a:moveTo>
                    <a:pt x="85851" y="0"/>
                  </a:moveTo>
                  <a:lnTo>
                    <a:pt x="70815" y="0"/>
                  </a:lnTo>
                  <a:lnTo>
                    <a:pt x="53835" y="4711"/>
                  </a:lnTo>
                  <a:lnTo>
                    <a:pt x="55549" y="5384"/>
                  </a:lnTo>
                  <a:lnTo>
                    <a:pt x="57086" y="6350"/>
                  </a:lnTo>
                  <a:lnTo>
                    <a:pt x="58445" y="7620"/>
                  </a:lnTo>
                  <a:lnTo>
                    <a:pt x="85851" y="0"/>
                  </a:lnTo>
                  <a:close/>
                </a:path>
                <a:path w="86360" h="24764">
                  <a:moveTo>
                    <a:pt x="35178" y="9893"/>
                  </a:moveTo>
                  <a:lnTo>
                    <a:pt x="15392" y="15405"/>
                  </a:lnTo>
                  <a:lnTo>
                    <a:pt x="0" y="20040"/>
                  </a:lnTo>
                  <a:lnTo>
                    <a:pt x="0" y="24244"/>
                  </a:lnTo>
                  <a:lnTo>
                    <a:pt x="16522" y="19265"/>
                  </a:lnTo>
                  <a:lnTo>
                    <a:pt x="33172" y="14643"/>
                  </a:lnTo>
                  <a:lnTo>
                    <a:pt x="33578" y="12839"/>
                  </a:lnTo>
                  <a:lnTo>
                    <a:pt x="34277" y="11252"/>
                  </a:lnTo>
                  <a:lnTo>
                    <a:pt x="35178" y="9893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>
              <a:extLst>
                <a:ext uri="{FF2B5EF4-FFF2-40B4-BE49-F238E27FC236}">
                  <a16:creationId xmlns:a16="http://schemas.microsoft.com/office/drawing/2014/main" id="{2657AE79-0B63-09A4-0195-6694A3F71AC7}"/>
                </a:ext>
              </a:extLst>
            </p:cNvPr>
            <p:cNvSpPr/>
            <p:nvPr/>
          </p:nvSpPr>
          <p:spPr>
            <a:xfrm>
              <a:off x="1833283" y="2516492"/>
              <a:ext cx="104139" cy="45720"/>
            </a:xfrm>
            <a:custGeom>
              <a:avLst/>
              <a:gdLst/>
              <a:ahLst/>
              <a:cxnLst/>
              <a:rect l="l" t="t" r="r" b="b"/>
              <a:pathLst>
                <a:path w="104139" h="45719">
                  <a:moveTo>
                    <a:pt x="103581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40640"/>
                  </a:lnTo>
                  <a:lnTo>
                    <a:pt x="4025" y="40640"/>
                  </a:lnTo>
                  <a:lnTo>
                    <a:pt x="4025" y="41160"/>
                  </a:lnTo>
                  <a:lnTo>
                    <a:pt x="2006" y="41160"/>
                  </a:lnTo>
                  <a:lnTo>
                    <a:pt x="2006" y="40640"/>
                  </a:lnTo>
                  <a:lnTo>
                    <a:pt x="4025" y="40640"/>
                  </a:lnTo>
                  <a:lnTo>
                    <a:pt x="4025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0640"/>
                  </a:lnTo>
                  <a:lnTo>
                    <a:pt x="0" y="43180"/>
                  </a:lnTo>
                  <a:lnTo>
                    <a:pt x="0" y="45720"/>
                  </a:lnTo>
                  <a:lnTo>
                    <a:pt x="103581" y="45720"/>
                  </a:lnTo>
                  <a:lnTo>
                    <a:pt x="103581" y="43180"/>
                  </a:lnTo>
                  <a:lnTo>
                    <a:pt x="103581" y="40640"/>
                  </a:lnTo>
                  <a:lnTo>
                    <a:pt x="103581" y="3810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>
              <a:extLst>
                <a:ext uri="{FF2B5EF4-FFF2-40B4-BE49-F238E27FC236}">
                  <a16:creationId xmlns:a16="http://schemas.microsoft.com/office/drawing/2014/main" id="{DE53F0C5-12CB-45DE-0B22-61C149769B3D}"/>
                </a:ext>
              </a:extLst>
            </p:cNvPr>
            <p:cNvSpPr/>
            <p:nvPr/>
          </p:nvSpPr>
          <p:spPr>
            <a:xfrm>
              <a:off x="1936876" y="2489048"/>
              <a:ext cx="94615" cy="14604"/>
            </a:xfrm>
            <a:custGeom>
              <a:avLst/>
              <a:gdLst/>
              <a:ahLst/>
              <a:cxnLst/>
              <a:rect l="l" t="t" r="r" b="b"/>
              <a:pathLst>
                <a:path w="94614" h="14605">
                  <a:moveTo>
                    <a:pt x="94564" y="0"/>
                  </a:moveTo>
                  <a:lnTo>
                    <a:pt x="0" y="0"/>
                  </a:lnTo>
                  <a:lnTo>
                    <a:pt x="0" y="14008"/>
                  </a:lnTo>
                  <a:lnTo>
                    <a:pt x="33756" y="14008"/>
                  </a:lnTo>
                  <a:lnTo>
                    <a:pt x="36042" y="7912"/>
                  </a:lnTo>
                  <a:lnTo>
                    <a:pt x="41922" y="4864"/>
                  </a:lnTo>
                  <a:lnTo>
                    <a:pt x="51688" y="4864"/>
                  </a:lnTo>
                  <a:lnTo>
                    <a:pt x="55625" y="6248"/>
                  </a:lnTo>
                  <a:lnTo>
                    <a:pt x="58483" y="8978"/>
                  </a:lnTo>
                  <a:lnTo>
                    <a:pt x="9456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>
              <a:extLst>
                <a:ext uri="{FF2B5EF4-FFF2-40B4-BE49-F238E27FC236}">
                  <a16:creationId xmlns:a16="http://schemas.microsoft.com/office/drawing/2014/main" id="{14061500-0B61-E637-DBA4-0404D4A49F77}"/>
                </a:ext>
              </a:extLst>
            </p:cNvPr>
            <p:cNvSpPr/>
            <p:nvPr/>
          </p:nvSpPr>
          <p:spPr>
            <a:xfrm>
              <a:off x="1936876" y="2488628"/>
              <a:ext cx="95885" cy="635"/>
            </a:xfrm>
            <a:custGeom>
              <a:avLst/>
              <a:gdLst/>
              <a:ahLst/>
              <a:cxnLst/>
              <a:rect l="l" t="t" r="r" b="b"/>
              <a:pathLst>
                <a:path w="95885" h="635">
                  <a:moveTo>
                    <a:pt x="95529" y="0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94564" y="419"/>
                  </a:lnTo>
                  <a:lnTo>
                    <a:pt x="95529" y="165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>
              <a:extLst>
                <a:ext uri="{FF2B5EF4-FFF2-40B4-BE49-F238E27FC236}">
                  <a16:creationId xmlns:a16="http://schemas.microsoft.com/office/drawing/2014/main" id="{B2DAA7E7-E199-6BBB-EDD2-2A8AB056839C}"/>
                </a:ext>
              </a:extLst>
            </p:cNvPr>
            <p:cNvSpPr/>
            <p:nvPr/>
          </p:nvSpPr>
          <p:spPr>
            <a:xfrm>
              <a:off x="1997976" y="2492959"/>
              <a:ext cx="34925" cy="10160"/>
            </a:xfrm>
            <a:custGeom>
              <a:avLst/>
              <a:gdLst/>
              <a:ahLst/>
              <a:cxnLst/>
              <a:rect l="l" t="t" r="r" b="b"/>
              <a:pathLst>
                <a:path w="34925" h="10160">
                  <a:moveTo>
                    <a:pt x="34429" y="0"/>
                  </a:moveTo>
                  <a:lnTo>
                    <a:pt x="0" y="8559"/>
                  </a:lnTo>
                  <a:lnTo>
                    <a:pt x="495" y="9550"/>
                  </a:lnTo>
                  <a:lnTo>
                    <a:pt x="685" y="10096"/>
                  </a:lnTo>
                  <a:lnTo>
                    <a:pt x="34429" y="10096"/>
                  </a:lnTo>
                  <a:lnTo>
                    <a:pt x="344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>
              <a:extLst>
                <a:ext uri="{FF2B5EF4-FFF2-40B4-BE49-F238E27FC236}">
                  <a16:creationId xmlns:a16="http://schemas.microsoft.com/office/drawing/2014/main" id="{E1DF9390-4072-2F9A-53DF-4DD440A237C6}"/>
                </a:ext>
              </a:extLst>
            </p:cNvPr>
            <p:cNvSpPr/>
            <p:nvPr/>
          </p:nvSpPr>
          <p:spPr>
            <a:xfrm>
              <a:off x="1995360" y="2488807"/>
              <a:ext cx="37465" cy="13335"/>
            </a:xfrm>
            <a:custGeom>
              <a:avLst/>
              <a:gdLst/>
              <a:ahLst/>
              <a:cxnLst/>
              <a:rect l="l" t="t" r="r" b="b"/>
              <a:pathLst>
                <a:path w="37464" h="13335">
                  <a:moveTo>
                    <a:pt x="37045" y="0"/>
                  </a:moveTo>
                  <a:lnTo>
                    <a:pt x="0" y="9220"/>
                  </a:lnTo>
                  <a:lnTo>
                    <a:pt x="1028" y="10210"/>
                  </a:lnTo>
                  <a:lnTo>
                    <a:pt x="1905" y="11366"/>
                  </a:lnTo>
                  <a:lnTo>
                    <a:pt x="2616" y="12712"/>
                  </a:lnTo>
                  <a:lnTo>
                    <a:pt x="37045" y="4152"/>
                  </a:lnTo>
                  <a:lnTo>
                    <a:pt x="3704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>
              <a:extLst>
                <a:ext uri="{FF2B5EF4-FFF2-40B4-BE49-F238E27FC236}">
                  <a16:creationId xmlns:a16="http://schemas.microsoft.com/office/drawing/2014/main" id="{8D46AB7F-C1BF-4067-89DB-5A2B2195A873}"/>
                </a:ext>
              </a:extLst>
            </p:cNvPr>
            <p:cNvSpPr/>
            <p:nvPr/>
          </p:nvSpPr>
          <p:spPr>
            <a:xfrm>
              <a:off x="1932851" y="2484297"/>
              <a:ext cx="104139" cy="49530"/>
            </a:xfrm>
            <a:custGeom>
              <a:avLst/>
              <a:gdLst/>
              <a:ahLst/>
              <a:cxnLst/>
              <a:rect l="l" t="t" r="r" b="b"/>
              <a:pathLst>
                <a:path w="104139" h="49530">
                  <a:moveTo>
                    <a:pt x="103593" y="0"/>
                  </a:moveTo>
                  <a:lnTo>
                    <a:pt x="99542" y="0"/>
                  </a:lnTo>
                  <a:lnTo>
                    <a:pt x="99542" y="3810"/>
                  </a:lnTo>
                  <a:lnTo>
                    <a:pt x="99542" y="44450"/>
                  </a:lnTo>
                  <a:lnTo>
                    <a:pt x="4025" y="44450"/>
                  </a:lnTo>
                  <a:lnTo>
                    <a:pt x="4025" y="44970"/>
                  </a:lnTo>
                  <a:lnTo>
                    <a:pt x="2019" y="44970"/>
                  </a:lnTo>
                  <a:lnTo>
                    <a:pt x="2019" y="44450"/>
                  </a:lnTo>
                  <a:lnTo>
                    <a:pt x="4025" y="44450"/>
                  </a:lnTo>
                  <a:lnTo>
                    <a:pt x="4025" y="3810"/>
                  </a:lnTo>
                  <a:lnTo>
                    <a:pt x="99542" y="3810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4450"/>
                  </a:lnTo>
                  <a:lnTo>
                    <a:pt x="0" y="46990"/>
                  </a:lnTo>
                  <a:lnTo>
                    <a:pt x="0" y="49530"/>
                  </a:lnTo>
                  <a:lnTo>
                    <a:pt x="103593" y="49530"/>
                  </a:lnTo>
                  <a:lnTo>
                    <a:pt x="103593" y="46990"/>
                  </a:lnTo>
                  <a:lnTo>
                    <a:pt x="103593" y="4445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>
              <a:extLst>
                <a:ext uri="{FF2B5EF4-FFF2-40B4-BE49-F238E27FC236}">
                  <a16:creationId xmlns:a16="http://schemas.microsoft.com/office/drawing/2014/main" id="{05768120-6572-D868-2DE0-334AD0EE53D7}"/>
                </a:ext>
              </a:extLst>
            </p:cNvPr>
            <p:cNvSpPr/>
            <p:nvPr/>
          </p:nvSpPr>
          <p:spPr>
            <a:xfrm>
              <a:off x="2036419" y="2462199"/>
              <a:ext cx="94615" cy="18415"/>
            </a:xfrm>
            <a:custGeom>
              <a:avLst/>
              <a:gdLst/>
              <a:ahLst/>
              <a:cxnLst/>
              <a:rect l="l" t="t" r="r" b="b"/>
              <a:pathLst>
                <a:path w="94614" h="18414">
                  <a:moveTo>
                    <a:pt x="80137" y="5600"/>
                  </a:moveTo>
                  <a:lnTo>
                    <a:pt x="25" y="5600"/>
                  </a:lnTo>
                  <a:lnTo>
                    <a:pt x="25" y="18072"/>
                  </a:lnTo>
                  <a:lnTo>
                    <a:pt x="30264" y="18072"/>
                  </a:lnTo>
                  <a:lnTo>
                    <a:pt x="33299" y="17310"/>
                  </a:lnTo>
                  <a:lnTo>
                    <a:pt x="35153" y="10248"/>
                  </a:lnTo>
                  <a:lnTo>
                    <a:pt x="41478" y="6718"/>
                  </a:lnTo>
                  <a:lnTo>
                    <a:pt x="51803" y="6718"/>
                  </a:lnTo>
                  <a:lnTo>
                    <a:pt x="55803" y="8153"/>
                  </a:lnTo>
                  <a:lnTo>
                    <a:pt x="58674" y="10998"/>
                  </a:lnTo>
                  <a:lnTo>
                    <a:pt x="80137" y="5600"/>
                  </a:lnTo>
                  <a:close/>
                </a:path>
                <a:path w="94614" h="18414">
                  <a:moveTo>
                    <a:pt x="94145" y="0"/>
                  </a:moveTo>
                  <a:lnTo>
                    <a:pt x="0" y="0"/>
                  </a:lnTo>
                  <a:lnTo>
                    <a:pt x="0" y="1600"/>
                  </a:lnTo>
                  <a:lnTo>
                    <a:pt x="90144" y="1600"/>
                  </a:lnTo>
                  <a:lnTo>
                    <a:pt x="9414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>
              <a:extLst>
                <a:ext uri="{FF2B5EF4-FFF2-40B4-BE49-F238E27FC236}">
                  <a16:creationId xmlns:a16="http://schemas.microsoft.com/office/drawing/2014/main" id="{EB66B272-AC14-08C7-EFBA-78BE459F2ABB}"/>
                </a:ext>
              </a:extLst>
            </p:cNvPr>
            <p:cNvSpPr/>
            <p:nvPr/>
          </p:nvSpPr>
          <p:spPr>
            <a:xfrm>
              <a:off x="2036432" y="2463787"/>
              <a:ext cx="90170" cy="4445"/>
            </a:xfrm>
            <a:custGeom>
              <a:avLst/>
              <a:gdLst/>
              <a:ahLst/>
              <a:cxnLst/>
              <a:rect l="l" t="t" r="r" b="b"/>
              <a:pathLst>
                <a:path w="90169" h="4444">
                  <a:moveTo>
                    <a:pt x="90157" y="0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80111" y="4013"/>
                  </a:lnTo>
                  <a:lnTo>
                    <a:pt x="90157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>
              <a:extLst>
                <a:ext uri="{FF2B5EF4-FFF2-40B4-BE49-F238E27FC236}">
                  <a16:creationId xmlns:a16="http://schemas.microsoft.com/office/drawing/2014/main" id="{820FCC27-04A3-B2FC-0DAF-6A18BA4978E9}"/>
                </a:ext>
              </a:extLst>
            </p:cNvPr>
            <p:cNvSpPr/>
            <p:nvPr/>
          </p:nvSpPr>
          <p:spPr>
            <a:xfrm>
              <a:off x="2097633" y="2468512"/>
              <a:ext cx="34925" cy="12065"/>
            </a:xfrm>
            <a:custGeom>
              <a:avLst/>
              <a:gdLst/>
              <a:ahLst/>
              <a:cxnLst/>
              <a:rect l="l" t="t" r="r" b="b"/>
              <a:pathLst>
                <a:path w="34925" h="12064">
                  <a:moveTo>
                    <a:pt x="34328" y="0"/>
                  </a:moveTo>
                  <a:lnTo>
                    <a:pt x="8750" y="11760"/>
                  </a:lnTo>
                  <a:lnTo>
                    <a:pt x="34328" y="11760"/>
                  </a:lnTo>
                  <a:lnTo>
                    <a:pt x="34328" y="0"/>
                  </a:lnTo>
                  <a:close/>
                </a:path>
                <a:path w="34925" h="12064">
                  <a:moveTo>
                    <a:pt x="14897" y="4508"/>
                  </a:moveTo>
                  <a:lnTo>
                    <a:pt x="0" y="8216"/>
                  </a:lnTo>
                  <a:lnTo>
                    <a:pt x="406" y="9042"/>
                  </a:lnTo>
                  <a:lnTo>
                    <a:pt x="762" y="9931"/>
                  </a:lnTo>
                  <a:lnTo>
                    <a:pt x="1016" y="10896"/>
                  </a:lnTo>
                  <a:lnTo>
                    <a:pt x="14897" y="4508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>
              <a:extLst>
                <a:ext uri="{FF2B5EF4-FFF2-40B4-BE49-F238E27FC236}">
                  <a16:creationId xmlns:a16="http://schemas.microsoft.com/office/drawing/2014/main" id="{BC8247D7-CEB7-D125-D12E-8204574C3AA9}"/>
                </a:ext>
              </a:extLst>
            </p:cNvPr>
            <p:cNvSpPr/>
            <p:nvPr/>
          </p:nvSpPr>
          <p:spPr>
            <a:xfrm>
              <a:off x="2095106" y="2462187"/>
              <a:ext cx="37465" cy="14604"/>
            </a:xfrm>
            <a:custGeom>
              <a:avLst/>
              <a:gdLst/>
              <a:ahLst/>
              <a:cxnLst/>
              <a:rect l="l" t="t" r="r" b="b"/>
              <a:pathLst>
                <a:path w="37464" h="14605">
                  <a:moveTo>
                    <a:pt x="36855" y="0"/>
                  </a:moveTo>
                  <a:lnTo>
                    <a:pt x="35471" y="0"/>
                  </a:lnTo>
                  <a:lnTo>
                    <a:pt x="21043" y="5778"/>
                  </a:lnTo>
                  <a:lnTo>
                    <a:pt x="0" y="11023"/>
                  </a:lnTo>
                  <a:lnTo>
                    <a:pt x="990" y="12014"/>
                  </a:lnTo>
                  <a:lnTo>
                    <a:pt x="1854" y="13182"/>
                  </a:lnTo>
                  <a:lnTo>
                    <a:pt x="2527" y="14528"/>
                  </a:lnTo>
                  <a:lnTo>
                    <a:pt x="17424" y="10833"/>
                  </a:lnTo>
                  <a:lnTo>
                    <a:pt x="36855" y="1892"/>
                  </a:lnTo>
                  <a:lnTo>
                    <a:pt x="3685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>
              <a:extLst>
                <a:ext uri="{FF2B5EF4-FFF2-40B4-BE49-F238E27FC236}">
                  <a16:creationId xmlns:a16="http://schemas.microsoft.com/office/drawing/2014/main" id="{C3E6A055-50C7-7733-ED01-C8FB12169DA5}"/>
                </a:ext>
              </a:extLst>
            </p:cNvPr>
            <p:cNvSpPr/>
            <p:nvPr/>
          </p:nvSpPr>
          <p:spPr>
            <a:xfrm>
              <a:off x="2098649" y="2464079"/>
              <a:ext cx="33655" cy="16510"/>
            </a:xfrm>
            <a:custGeom>
              <a:avLst/>
              <a:gdLst/>
              <a:ahLst/>
              <a:cxnLst/>
              <a:rect l="l" t="t" r="r" b="b"/>
              <a:pathLst>
                <a:path w="33655" h="16510">
                  <a:moveTo>
                    <a:pt x="33312" y="0"/>
                  </a:moveTo>
                  <a:lnTo>
                    <a:pt x="0" y="15316"/>
                  </a:lnTo>
                  <a:lnTo>
                    <a:pt x="215" y="16192"/>
                  </a:lnTo>
                  <a:lnTo>
                    <a:pt x="7734" y="16192"/>
                  </a:lnTo>
                  <a:lnTo>
                    <a:pt x="33312" y="4432"/>
                  </a:lnTo>
                  <a:lnTo>
                    <a:pt x="33312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>
              <a:extLst>
                <a:ext uri="{FF2B5EF4-FFF2-40B4-BE49-F238E27FC236}">
                  <a16:creationId xmlns:a16="http://schemas.microsoft.com/office/drawing/2014/main" id="{D8273DF9-521B-040B-5701-EC87F7EAA695}"/>
                </a:ext>
              </a:extLst>
            </p:cNvPr>
            <p:cNvSpPr/>
            <p:nvPr/>
          </p:nvSpPr>
          <p:spPr>
            <a:xfrm>
              <a:off x="2032381" y="2458211"/>
              <a:ext cx="104139" cy="52069"/>
            </a:xfrm>
            <a:custGeom>
              <a:avLst/>
              <a:gdLst/>
              <a:ahLst/>
              <a:cxnLst/>
              <a:rect l="l" t="t" r="r" b="b"/>
              <a:pathLst>
                <a:path w="104139" h="52069">
                  <a:moveTo>
                    <a:pt x="103606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46990"/>
                  </a:lnTo>
                  <a:lnTo>
                    <a:pt x="4051" y="46990"/>
                  </a:lnTo>
                  <a:lnTo>
                    <a:pt x="4051" y="47498"/>
                  </a:lnTo>
                  <a:lnTo>
                    <a:pt x="2032" y="47498"/>
                  </a:lnTo>
                  <a:lnTo>
                    <a:pt x="2032" y="46990"/>
                  </a:lnTo>
                  <a:lnTo>
                    <a:pt x="4051" y="46990"/>
                  </a:lnTo>
                  <a:lnTo>
                    <a:pt x="4051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990"/>
                  </a:lnTo>
                  <a:lnTo>
                    <a:pt x="0" y="49530"/>
                  </a:lnTo>
                  <a:lnTo>
                    <a:pt x="0" y="52070"/>
                  </a:lnTo>
                  <a:lnTo>
                    <a:pt x="103606" y="52070"/>
                  </a:lnTo>
                  <a:lnTo>
                    <a:pt x="103606" y="49530"/>
                  </a:lnTo>
                  <a:lnTo>
                    <a:pt x="103606" y="46990"/>
                  </a:lnTo>
                  <a:lnTo>
                    <a:pt x="103606" y="3810"/>
                  </a:lnTo>
                  <a:lnTo>
                    <a:pt x="103606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>
              <a:extLst>
                <a:ext uri="{FF2B5EF4-FFF2-40B4-BE49-F238E27FC236}">
                  <a16:creationId xmlns:a16="http://schemas.microsoft.com/office/drawing/2014/main" id="{BE953A8B-C7F5-B359-76AE-DE91B6F1F3E9}"/>
                </a:ext>
              </a:extLst>
            </p:cNvPr>
            <p:cNvSpPr/>
            <p:nvPr/>
          </p:nvSpPr>
          <p:spPr>
            <a:xfrm>
              <a:off x="2135987" y="2406193"/>
              <a:ext cx="10795" cy="4445"/>
            </a:xfrm>
            <a:custGeom>
              <a:avLst/>
              <a:gdLst/>
              <a:ahLst/>
              <a:cxnLst/>
              <a:rect l="l" t="t" r="r" b="b"/>
              <a:pathLst>
                <a:path w="10794" h="4444">
                  <a:moveTo>
                    <a:pt x="10363" y="0"/>
                  </a:moveTo>
                  <a:lnTo>
                    <a:pt x="0" y="0"/>
                  </a:lnTo>
                  <a:lnTo>
                    <a:pt x="0" y="4330"/>
                  </a:lnTo>
                  <a:lnTo>
                    <a:pt x="3238" y="4330"/>
                  </a:lnTo>
                  <a:lnTo>
                    <a:pt x="10363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>
              <a:extLst>
                <a:ext uri="{FF2B5EF4-FFF2-40B4-BE49-F238E27FC236}">
                  <a16:creationId xmlns:a16="http://schemas.microsoft.com/office/drawing/2014/main" id="{677C442E-157F-510E-643D-2BAA347452C3}"/>
                </a:ext>
              </a:extLst>
            </p:cNvPr>
            <p:cNvSpPr/>
            <p:nvPr/>
          </p:nvSpPr>
          <p:spPr>
            <a:xfrm>
              <a:off x="2139238" y="2406193"/>
              <a:ext cx="89535" cy="4445"/>
            </a:xfrm>
            <a:custGeom>
              <a:avLst/>
              <a:gdLst/>
              <a:ahLst/>
              <a:cxnLst/>
              <a:rect l="l" t="t" r="r" b="b"/>
              <a:pathLst>
                <a:path w="89535" h="4444">
                  <a:moveTo>
                    <a:pt x="89344" y="0"/>
                  </a:moveTo>
                  <a:lnTo>
                    <a:pt x="56883" y="0"/>
                  </a:lnTo>
                  <a:lnTo>
                    <a:pt x="55524" y="1892"/>
                  </a:lnTo>
                  <a:lnTo>
                    <a:pt x="53746" y="3340"/>
                  </a:lnTo>
                  <a:lnTo>
                    <a:pt x="51739" y="4330"/>
                  </a:lnTo>
                  <a:lnTo>
                    <a:pt x="82422" y="4330"/>
                  </a:lnTo>
                  <a:lnTo>
                    <a:pt x="89344" y="0"/>
                  </a:lnTo>
                  <a:close/>
                </a:path>
                <a:path w="89535" h="4444">
                  <a:moveTo>
                    <a:pt x="32194" y="0"/>
                  </a:moveTo>
                  <a:lnTo>
                    <a:pt x="7124" y="0"/>
                  </a:lnTo>
                  <a:lnTo>
                    <a:pt x="0" y="4330"/>
                  </a:lnTo>
                  <a:lnTo>
                    <a:pt x="37299" y="4330"/>
                  </a:lnTo>
                  <a:lnTo>
                    <a:pt x="35293" y="3340"/>
                  </a:lnTo>
                  <a:lnTo>
                    <a:pt x="33527" y="1892"/>
                  </a:lnTo>
                  <a:lnTo>
                    <a:pt x="3219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>
              <a:extLst>
                <a:ext uri="{FF2B5EF4-FFF2-40B4-BE49-F238E27FC236}">
                  <a16:creationId xmlns:a16="http://schemas.microsoft.com/office/drawing/2014/main" id="{208ADA07-414E-5B3C-646E-D2B7C85E9E63}"/>
                </a:ext>
              </a:extLst>
            </p:cNvPr>
            <p:cNvSpPr/>
            <p:nvPr/>
          </p:nvSpPr>
          <p:spPr>
            <a:xfrm>
              <a:off x="2171420" y="2406193"/>
              <a:ext cx="24765" cy="4445"/>
            </a:xfrm>
            <a:custGeom>
              <a:avLst/>
              <a:gdLst/>
              <a:ahLst/>
              <a:cxnLst/>
              <a:rect l="l" t="t" r="r" b="b"/>
              <a:pathLst>
                <a:path w="24764" h="4444">
                  <a:moveTo>
                    <a:pt x="24701" y="0"/>
                  </a:moveTo>
                  <a:lnTo>
                    <a:pt x="0" y="0"/>
                  </a:lnTo>
                  <a:lnTo>
                    <a:pt x="1346" y="1892"/>
                  </a:lnTo>
                  <a:lnTo>
                    <a:pt x="3124" y="3340"/>
                  </a:lnTo>
                  <a:lnTo>
                    <a:pt x="5130" y="4330"/>
                  </a:lnTo>
                  <a:lnTo>
                    <a:pt x="19557" y="4330"/>
                  </a:lnTo>
                  <a:lnTo>
                    <a:pt x="21564" y="3340"/>
                  </a:lnTo>
                  <a:lnTo>
                    <a:pt x="23342" y="1892"/>
                  </a:lnTo>
                  <a:lnTo>
                    <a:pt x="2470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>
              <a:extLst>
                <a:ext uri="{FF2B5EF4-FFF2-40B4-BE49-F238E27FC236}">
                  <a16:creationId xmlns:a16="http://schemas.microsoft.com/office/drawing/2014/main" id="{CE0F18C3-F457-8FBF-D3E5-C5A4621A4368}"/>
                </a:ext>
              </a:extLst>
            </p:cNvPr>
            <p:cNvSpPr/>
            <p:nvPr/>
          </p:nvSpPr>
          <p:spPr>
            <a:xfrm>
              <a:off x="2229231" y="240910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2286" y="0"/>
                  </a:moveTo>
                  <a:lnTo>
                    <a:pt x="0" y="1422"/>
                  </a:lnTo>
                  <a:lnTo>
                    <a:pt x="2286" y="142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>
              <a:extLst>
                <a:ext uri="{FF2B5EF4-FFF2-40B4-BE49-F238E27FC236}">
                  <a16:creationId xmlns:a16="http://schemas.microsoft.com/office/drawing/2014/main" id="{9D49B669-46B7-9851-3F00-475A241DF636}"/>
                </a:ext>
              </a:extLst>
            </p:cNvPr>
            <p:cNvSpPr/>
            <p:nvPr/>
          </p:nvSpPr>
          <p:spPr>
            <a:xfrm>
              <a:off x="2221649" y="2406193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60" h="4444">
                  <a:moveTo>
                    <a:pt x="9867" y="0"/>
                  </a:moveTo>
                  <a:lnTo>
                    <a:pt x="6934" y="0"/>
                  </a:lnTo>
                  <a:lnTo>
                    <a:pt x="0" y="4330"/>
                  </a:lnTo>
                  <a:lnTo>
                    <a:pt x="7581" y="4330"/>
                  </a:lnTo>
                  <a:lnTo>
                    <a:pt x="9867" y="2908"/>
                  </a:lnTo>
                  <a:lnTo>
                    <a:pt x="9867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>
              <a:extLst>
                <a:ext uri="{FF2B5EF4-FFF2-40B4-BE49-F238E27FC236}">
                  <a16:creationId xmlns:a16="http://schemas.microsoft.com/office/drawing/2014/main" id="{38C79DF3-C606-474C-863B-10C32AACCC92}"/>
                </a:ext>
              </a:extLst>
            </p:cNvPr>
            <p:cNvSpPr/>
            <p:nvPr/>
          </p:nvSpPr>
          <p:spPr>
            <a:xfrm>
              <a:off x="2131949" y="2402789"/>
              <a:ext cx="104139" cy="54610"/>
            </a:xfrm>
            <a:custGeom>
              <a:avLst/>
              <a:gdLst/>
              <a:ahLst/>
              <a:cxnLst/>
              <a:rect l="l" t="t" r="r" b="b"/>
              <a:pathLst>
                <a:path w="104139" h="54610">
                  <a:moveTo>
                    <a:pt x="103606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49530"/>
                  </a:lnTo>
                  <a:lnTo>
                    <a:pt x="4038" y="49530"/>
                  </a:lnTo>
                  <a:lnTo>
                    <a:pt x="4038" y="50063"/>
                  </a:lnTo>
                  <a:lnTo>
                    <a:pt x="2019" y="50063"/>
                  </a:lnTo>
                  <a:lnTo>
                    <a:pt x="2019" y="49530"/>
                  </a:lnTo>
                  <a:lnTo>
                    <a:pt x="4038" y="49530"/>
                  </a:lnTo>
                  <a:lnTo>
                    <a:pt x="4038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9530"/>
                  </a:lnTo>
                  <a:lnTo>
                    <a:pt x="0" y="52070"/>
                  </a:lnTo>
                  <a:lnTo>
                    <a:pt x="0" y="54610"/>
                  </a:lnTo>
                  <a:lnTo>
                    <a:pt x="103606" y="54610"/>
                  </a:lnTo>
                  <a:lnTo>
                    <a:pt x="103606" y="52070"/>
                  </a:lnTo>
                  <a:lnTo>
                    <a:pt x="103606" y="49530"/>
                  </a:lnTo>
                  <a:lnTo>
                    <a:pt x="103606" y="3810"/>
                  </a:lnTo>
                  <a:lnTo>
                    <a:pt x="103606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>
              <a:extLst>
                <a:ext uri="{FF2B5EF4-FFF2-40B4-BE49-F238E27FC236}">
                  <a16:creationId xmlns:a16="http://schemas.microsoft.com/office/drawing/2014/main" id="{09408664-BA5D-5523-7F18-AF3326CD9240}"/>
                </a:ext>
              </a:extLst>
            </p:cNvPr>
            <p:cNvSpPr/>
            <p:nvPr/>
          </p:nvSpPr>
          <p:spPr>
            <a:xfrm>
              <a:off x="2235555" y="2342350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15608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15608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>
              <a:extLst>
                <a:ext uri="{FF2B5EF4-FFF2-40B4-BE49-F238E27FC236}">
                  <a16:creationId xmlns:a16="http://schemas.microsoft.com/office/drawing/2014/main" id="{60BC64CB-A244-494D-AD7F-40A1DBB65087}"/>
                </a:ext>
              </a:extLst>
            </p:cNvPr>
            <p:cNvSpPr/>
            <p:nvPr/>
          </p:nvSpPr>
          <p:spPr>
            <a:xfrm>
              <a:off x="2235542" y="2342349"/>
              <a:ext cx="95885" cy="52069"/>
            </a:xfrm>
            <a:custGeom>
              <a:avLst/>
              <a:gdLst/>
              <a:ahLst/>
              <a:cxnLst/>
              <a:rect l="l" t="t" r="r" b="b"/>
              <a:pathLst>
                <a:path w="95885" h="52069">
                  <a:moveTo>
                    <a:pt x="23812" y="44119"/>
                  </a:moveTo>
                  <a:lnTo>
                    <a:pt x="0" y="44119"/>
                  </a:lnTo>
                  <a:lnTo>
                    <a:pt x="0" y="51676"/>
                  </a:lnTo>
                  <a:lnTo>
                    <a:pt x="12014" y="51676"/>
                  </a:lnTo>
                  <a:lnTo>
                    <a:pt x="23812" y="44119"/>
                  </a:lnTo>
                  <a:close/>
                </a:path>
                <a:path w="95885" h="52069">
                  <a:moveTo>
                    <a:pt x="40462" y="0"/>
                  </a:moveTo>
                  <a:lnTo>
                    <a:pt x="15608" y="0"/>
                  </a:lnTo>
                  <a:lnTo>
                    <a:pt x="12" y="9512"/>
                  </a:lnTo>
                  <a:lnTo>
                    <a:pt x="12" y="40068"/>
                  </a:lnTo>
                  <a:lnTo>
                    <a:pt x="30086" y="40068"/>
                  </a:lnTo>
                  <a:lnTo>
                    <a:pt x="36372" y="36042"/>
                  </a:lnTo>
                  <a:lnTo>
                    <a:pt x="34150" y="33591"/>
                  </a:lnTo>
                  <a:lnTo>
                    <a:pt x="32753" y="30175"/>
                  </a:lnTo>
                  <a:lnTo>
                    <a:pt x="32753" y="23469"/>
                  </a:lnTo>
                  <a:lnTo>
                    <a:pt x="33172" y="21374"/>
                  </a:lnTo>
                  <a:lnTo>
                    <a:pt x="33896" y="19583"/>
                  </a:lnTo>
                  <a:lnTo>
                    <a:pt x="33172" y="17767"/>
                  </a:lnTo>
                  <a:lnTo>
                    <a:pt x="32753" y="15671"/>
                  </a:lnTo>
                  <a:lnTo>
                    <a:pt x="32753" y="6680"/>
                  </a:lnTo>
                  <a:lnTo>
                    <a:pt x="36042" y="2235"/>
                  </a:lnTo>
                  <a:lnTo>
                    <a:pt x="40462" y="0"/>
                  </a:lnTo>
                  <a:close/>
                </a:path>
                <a:path w="95885" h="52069">
                  <a:moveTo>
                    <a:pt x="95542" y="38"/>
                  </a:moveTo>
                  <a:lnTo>
                    <a:pt x="55143" y="38"/>
                  </a:lnTo>
                  <a:lnTo>
                    <a:pt x="59512" y="2235"/>
                  </a:lnTo>
                  <a:lnTo>
                    <a:pt x="62814" y="6680"/>
                  </a:lnTo>
                  <a:lnTo>
                    <a:pt x="62814" y="15671"/>
                  </a:lnTo>
                  <a:lnTo>
                    <a:pt x="62395" y="17767"/>
                  </a:lnTo>
                  <a:lnTo>
                    <a:pt x="61645" y="19583"/>
                  </a:lnTo>
                  <a:lnTo>
                    <a:pt x="61722" y="19761"/>
                  </a:lnTo>
                  <a:lnTo>
                    <a:pt x="74358" y="11671"/>
                  </a:lnTo>
                  <a:lnTo>
                    <a:pt x="95542" y="38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>
              <a:extLst>
                <a:ext uri="{FF2B5EF4-FFF2-40B4-BE49-F238E27FC236}">
                  <a16:creationId xmlns:a16="http://schemas.microsoft.com/office/drawing/2014/main" id="{4F9688FA-4673-32C3-3C56-F0A71751A50D}"/>
                </a:ext>
              </a:extLst>
            </p:cNvPr>
            <p:cNvSpPr/>
            <p:nvPr/>
          </p:nvSpPr>
          <p:spPr>
            <a:xfrm>
              <a:off x="2235542" y="2342349"/>
              <a:ext cx="62865" cy="44450"/>
            </a:xfrm>
            <a:custGeom>
              <a:avLst/>
              <a:gdLst/>
              <a:ahLst/>
              <a:cxnLst/>
              <a:rect l="l" t="t" r="r" b="b"/>
              <a:pathLst>
                <a:path w="62864" h="44450">
                  <a:moveTo>
                    <a:pt x="30073" y="40081"/>
                  </a:moveTo>
                  <a:lnTo>
                    <a:pt x="0" y="40081"/>
                  </a:lnTo>
                  <a:lnTo>
                    <a:pt x="0" y="44107"/>
                  </a:lnTo>
                  <a:lnTo>
                    <a:pt x="23812" y="44107"/>
                  </a:lnTo>
                  <a:lnTo>
                    <a:pt x="30073" y="40081"/>
                  </a:lnTo>
                  <a:close/>
                </a:path>
                <a:path w="62864" h="44450">
                  <a:moveTo>
                    <a:pt x="62788" y="6680"/>
                  </a:moveTo>
                  <a:lnTo>
                    <a:pt x="59486" y="2235"/>
                  </a:lnTo>
                  <a:lnTo>
                    <a:pt x="55067" y="0"/>
                  </a:lnTo>
                  <a:lnTo>
                    <a:pt x="40449" y="0"/>
                  </a:lnTo>
                  <a:lnTo>
                    <a:pt x="36029" y="2235"/>
                  </a:lnTo>
                  <a:lnTo>
                    <a:pt x="32740" y="6680"/>
                  </a:lnTo>
                  <a:lnTo>
                    <a:pt x="32740" y="15671"/>
                  </a:lnTo>
                  <a:lnTo>
                    <a:pt x="33159" y="17767"/>
                  </a:lnTo>
                  <a:lnTo>
                    <a:pt x="33883" y="19583"/>
                  </a:lnTo>
                  <a:lnTo>
                    <a:pt x="36283" y="13716"/>
                  </a:lnTo>
                  <a:lnTo>
                    <a:pt x="42024" y="10795"/>
                  </a:lnTo>
                  <a:lnTo>
                    <a:pt x="53492" y="10795"/>
                  </a:lnTo>
                  <a:lnTo>
                    <a:pt x="59258" y="13716"/>
                  </a:lnTo>
                  <a:lnTo>
                    <a:pt x="61633" y="19583"/>
                  </a:lnTo>
                  <a:lnTo>
                    <a:pt x="62382" y="17767"/>
                  </a:lnTo>
                  <a:lnTo>
                    <a:pt x="62788" y="15671"/>
                  </a:lnTo>
                  <a:lnTo>
                    <a:pt x="62788" y="668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>
              <a:extLst>
                <a:ext uri="{FF2B5EF4-FFF2-40B4-BE49-F238E27FC236}">
                  <a16:creationId xmlns:a16="http://schemas.microsoft.com/office/drawing/2014/main" id="{7471FDE6-3997-4FB8-600D-506136F5F445}"/>
                </a:ext>
              </a:extLst>
            </p:cNvPr>
            <p:cNvSpPr/>
            <p:nvPr/>
          </p:nvSpPr>
          <p:spPr>
            <a:xfrm>
              <a:off x="2255024" y="2346985"/>
              <a:ext cx="76200" cy="47625"/>
            </a:xfrm>
            <a:custGeom>
              <a:avLst/>
              <a:gdLst/>
              <a:ahLst/>
              <a:cxnLst/>
              <a:rect l="l" t="t" r="r" b="b"/>
              <a:pathLst>
                <a:path w="76200" h="47625">
                  <a:moveTo>
                    <a:pt x="23228" y="35433"/>
                  </a:moveTo>
                  <a:lnTo>
                    <a:pt x="22174" y="35102"/>
                  </a:lnTo>
                  <a:lnTo>
                    <a:pt x="21145" y="34645"/>
                  </a:lnTo>
                  <a:lnTo>
                    <a:pt x="20180" y="34074"/>
                  </a:lnTo>
                  <a:lnTo>
                    <a:pt x="18072" y="35433"/>
                  </a:lnTo>
                  <a:lnTo>
                    <a:pt x="23228" y="35433"/>
                  </a:lnTo>
                  <a:close/>
                </a:path>
                <a:path w="76200" h="47625">
                  <a:moveTo>
                    <a:pt x="53898" y="39484"/>
                  </a:moveTo>
                  <a:lnTo>
                    <a:pt x="11760" y="39484"/>
                  </a:lnTo>
                  <a:lnTo>
                    <a:pt x="0" y="47040"/>
                  </a:lnTo>
                  <a:lnTo>
                    <a:pt x="35877" y="47040"/>
                  </a:lnTo>
                  <a:lnTo>
                    <a:pt x="53898" y="39484"/>
                  </a:lnTo>
                  <a:close/>
                </a:path>
                <a:path w="76200" h="47625">
                  <a:moveTo>
                    <a:pt x="76060" y="0"/>
                  </a:moveTo>
                  <a:lnTo>
                    <a:pt x="56934" y="10490"/>
                  </a:lnTo>
                  <a:lnTo>
                    <a:pt x="43230" y="19278"/>
                  </a:lnTo>
                  <a:lnTo>
                    <a:pt x="43332" y="28917"/>
                  </a:lnTo>
                  <a:lnTo>
                    <a:pt x="38849" y="33667"/>
                  </a:lnTo>
                  <a:lnTo>
                    <a:pt x="33362" y="35433"/>
                  </a:lnTo>
                  <a:lnTo>
                    <a:pt x="63512" y="35433"/>
                  </a:lnTo>
                  <a:lnTo>
                    <a:pt x="76060" y="30175"/>
                  </a:lnTo>
                  <a:lnTo>
                    <a:pt x="76060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>
              <a:extLst>
                <a:ext uri="{FF2B5EF4-FFF2-40B4-BE49-F238E27FC236}">
                  <a16:creationId xmlns:a16="http://schemas.microsoft.com/office/drawing/2014/main" id="{40961D02-F51C-9E37-7DB1-82742B8BBA52}"/>
                </a:ext>
              </a:extLst>
            </p:cNvPr>
            <p:cNvSpPr/>
            <p:nvPr/>
          </p:nvSpPr>
          <p:spPr>
            <a:xfrm>
              <a:off x="2266797" y="2382418"/>
              <a:ext cx="52069" cy="4445"/>
            </a:xfrm>
            <a:custGeom>
              <a:avLst/>
              <a:gdLst/>
              <a:ahLst/>
              <a:cxnLst/>
              <a:rect l="l" t="t" r="r" b="b"/>
              <a:pathLst>
                <a:path w="52069" h="4444">
                  <a:moveTo>
                    <a:pt x="51739" y="0"/>
                  </a:moveTo>
                  <a:lnTo>
                    <a:pt x="21577" y="0"/>
                  </a:lnTo>
                  <a:lnTo>
                    <a:pt x="19951" y="520"/>
                  </a:lnTo>
                  <a:lnTo>
                    <a:pt x="18237" y="787"/>
                  </a:lnTo>
                  <a:lnTo>
                    <a:pt x="14820" y="787"/>
                  </a:lnTo>
                  <a:lnTo>
                    <a:pt x="13080" y="520"/>
                  </a:lnTo>
                  <a:lnTo>
                    <a:pt x="11455" y="0"/>
                  </a:lnTo>
                  <a:lnTo>
                    <a:pt x="6299" y="0"/>
                  </a:lnTo>
                  <a:lnTo>
                    <a:pt x="0" y="4025"/>
                  </a:lnTo>
                  <a:lnTo>
                    <a:pt x="42151" y="4025"/>
                  </a:lnTo>
                  <a:lnTo>
                    <a:pt x="51739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>
              <a:extLst>
                <a:ext uri="{FF2B5EF4-FFF2-40B4-BE49-F238E27FC236}">
                  <a16:creationId xmlns:a16="http://schemas.microsoft.com/office/drawing/2014/main" id="{25F6D2D2-1EF2-085E-3029-2EE514AD09FC}"/>
                </a:ext>
              </a:extLst>
            </p:cNvPr>
            <p:cNvSpPr/>
            <p:nvPr/>
          </p:nvSpPr>
          <p:spPr>
            <a:xfrm>
              <a:off x="2301316" y="2381542"/>
              <a:ext cx="29845" cy="12700"/>
            </a:xfrm>
            <a:custGeom>
              <a:avLst/>
              <a:gdLst/>
              <a:ahLst/>
              <a:cxnLst/>
              <a:rect l="l" t="t" r="r" b="b"/>
              <a:pathLst>
                <a:path w="29844" h="12700">
                  <a:moveTo>
                    <a:pt x="29768" y="4927"/>
                  </a:moveTo>
                  <a:lnTo>
                    <a:pt x="18021" y="4927"/>
                  </a:lnTo>
                  <a:lnTo>
                    <a:pt x="0" y="12484"/>
                  </a:lnTo>
                  <a:lnTo>
                    <a:pt x="29768" y="12484"/>
                  </a:lnTo>
                  <a:lnTo>
                    <a:pt x="29768" y="4927"/>
                  </a:lnTo>
                  <a:close/>
                </a:path>
                <a:path w="29844" h="12700">
                  <a:moveTo>
                    <a:pt x="29768" y="0"/>
                  </a:moveTo>
                  <a:lnTo>
                    <a:pt x="27622" y="901"/>
                  </a:lnTo>
                  <a:lnTo>
                    <a:pt x="29768" y="901"/>
                  </a:lnTo>
                  <a:lnTo>
                    <a:pt x="2976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>
              <a:extLst>
                <a:ext uri="{FF2B5EF4-FFF2-40B4-BE49-F238E27FC236}">
                  <a16:creationId xmlns:a16="http://schemas.microsoft.com/office/drawing/2014/main" id="{DDAD7D31-B465-896D-D201-BC9D7C937A9F}"/>
                </a:ext>
              </a:extLst>
            </p:cNvPr>
            <p:cNvSpPr/>
            <p:nvPr/>
          </p:nvSpPr>
          <p:spPr>
            <a:xfrm>
              <a:off x="2319337" y="2381529"/>
              <a:ext cx="12065" cy="5080"/>
            </a:xfrm>
            <a:custGeom>
              <a:avLst/>
              <a:gdLst/>
              <a:ahLst/>
              <a:cxnLst/>
              <a:rect l="l" t="t" r="r" b="b"/>
              <a:pathLst>
                <a:path w="12064" h="5080">
                  <a:moveTo>
                    <a:pt x="11747" y="0"/>
                  </a:moveTo>
                  <a:lnTo>
                    <a:pt x="11747" y="901"/>
                  </a:lnTo>
                  <a:lnTo>
                    <a:pt x="9601" y="901"/>
                  </a:lnTo>
                  <a:lnTo>
                    <a:pt x="0" y="4927"/>
                  </a:lnTo>
                  <a:lnTo>
                    <a:pt x="11747" y="4927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>
              <a:extLst>
                <a:ext uri="{FF2B5EF4-FFF2-40B4-BE49-F238E27FC236}">
                  <a16:creationId xmlns:a16="http://schemas.microsoft.com/office/drawing/2014/main" id="{16FD588A-E666-187D-6DB2-88BAD9657D25}"/>
                </a:ext>
              </a:extLst>
            </p:cNvPr>
            <p:cNvSpPr/>
            <p:nvPr/>
          </p:nvSpPr>
          <p:spPr>
            <a:xfrm>
              <a:off x="2247582" y="2342388"/>
              <a:ext cx="83820" cy="52069"/>
            </a:xfrm>
            <a:custGeom>
              <a:avLst/>
              <a:gdLst/>
              <a:ahLst/>
              <a:cxnLst/>
              <a:rect l="l" t="t" r="r" b="b"/>
              <a:pathLst>
                <a:path w="83819" h="52069">
                  <a:moveTo>
                    <a:pt x="83502" y="0"/>
                  </a:moveTo>
                  <a:lnTo>
                    <a:pt x="62318" y="11633"/>
                  </a:lnTo>
                  <a:lnTo>
                    <a:pt x="49682" y="19723"/>
                  </a:lnTo>
                  <a:lnTo>
                    <a:pt x="50190" y="20993"/>
                  </a:lnTo>
                  <a:lnTo>
                    <a:pt x="50507" y="22364"/>
                  </a:lnTo>
                  <a:lnTo>
                    <a:pt x="50672" y="23876"/>
                  </a:lnTo>
                  <a:lnTo>
                    <a:pt x="64376" y="15087"/>
                  </a:lnTo>
                  <a:lnTo>
                    <a:pt x="83502" y="4597"/>
                  </a:lnTo>
                  <a:lnTo>
                    <a:pt x="83502" y="0"/>
                  </a:lnTo>
                  <a:close/>
                </a:path>
                <a:path w="83819" h="52069">
                  <a:moveTo>
                    <a:pt x="24333" y="36004"/>
                  </a:moveTo>
                  <a:lnTo>
                    <a:pt x="0" y="51625"/>
                  </a:lnTo>
                  <a:lnTo>
                    <a:pt x="7454" y="51625"/>
                  </a:lnTo>
                  <a:lnTo>
                    <a:pt x="27622" y="38671"/>
                  </a:lnTo>
                  <a:lnTo>
                    <a:pt x="26403" y="37960"/>
                  </a:lnTo>
                  <a:lnTo>
                    <a:pt x="25285" y="37071"/>
                  </a:lnTo>
                  <a:lnTo>
                    <a:pt x="24333" y="36004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>
              <a:extLst>
                <a:ext uri="{FF2B5EF4-FFF2-40B4-BE49-F238E27FC236}">
                  <a16:creationId xmlns:a16="http://schemas.microsoft.com/office/drawing/2014/main" id="{5F288524-4DD6-5600-4ED1-505874EDFA0A}"/>
                </a:ext>
              </a:extLst>
            </p:cNvPr>
            <p:cNvSpPr/>
            <p:nvPr/>
          </p:nvSpPr>
          <p:spPr>
            <a:xfrm>
              <a:off x="2290914" y="2377161"/>
              <a:ext cx="40640" cy="17145"/>
            </a:xfrm>
            <a:custGeom>
              <a:avLst/>
              <a:gdLst/>
              <a:ahLst/>
              <a:cxnLst/>
              <a:rect l="l" t="t" r="r" b="b"/>
              <a:pathLst>
                <a:path w="40639" h="17144">
                  <a:moveTo>
                    <a:pt x="40170" y="0"/>
                  </a:moveTo>
                  <a:lnTo>
                    <a:pt x="0" y="16852"/>
                  </a:lnTo>
                  <a:lnTo>
                    <a:pt x="10401" y="16852"/>
                  </a:lnTo>
                  <a:lnTo>
                    <a:pt x="40170" y="4356"/>
                  </a:lnTo>
                  <a:lnTo>
                    <a:pt x="40170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>
              <a:extLst>
                <a:ext uri="{FF2B5EF4-FFF2-40B4-BE49-F238E27FC236}">
                  <a16:creationId xmlns:a16="http://schemas.microsoft.com/office/drawing/2014/main" id="{E808FEAA-E51E-C9AD-A4B6-C8B58228575B}"/>
                </a:ext>
              </a:extLst>
            </p:cNvPr>
            <p:cNvSpPr/>
            <p:nvPr/>
          </p:nvSpPr>
          <p:spPr>
            <a:xfrm>
              <a:off x="2231517" y="2338882"/>
              <a:ext cx="104139" cy="59690"/>
            </a:xfrm>
            <a:custGeom>
              <a:avLst/>
              <a:gdLst/>
              <a:ahLst/>
              <a:cxnLst/>
              <a:rect l="l" t="t" r="r" b="b"/>
              <a:pathLst>
                <a:path w="104139" h="59689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54610"/>
                  </a:lnTo>
                  <a:lnTo>
                    <a:pt x="4051" y="54610"/>
                  </a:lnTo>
                  <a:lnTo>
                    <a:pt x="4051" y="55130"/>
                  </a:lnTo>
                  <a:lnTo>
                    <a:pt x="2019" y="55130"/>
                  </a:lnTo>
                  <a:lnTo>
                    <a:pt x="2019" y="54610"/>
                  </a:lnTo>
                  <a:lnTo>
                    <a:pt x="4051" y="54610"/>
                  </a:lnTo>
                  <a:lnTo>
                    <a:pt x="4051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4610"/>
                  </a:lnTo>
                  <a:lnTo>
                    <a:pt x="0" y="57150"/>
                  </a:lnTo>
                  <a:lnTo>
                    <a:pt x="0" y="59690"/>
                  </a:lnTo>
                  <a:lnTo>
                    <a:pt x="103593" y="59690"/>
                  </a:lnTo>
                  <a:lnTo>
                    <a:pt x="103593" y="57150"/>
                  </a:lnTo>
                  <a:lnTo>
                    <a:pt x="103593" y="5461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>
              <a:extLst>
                <a:ext uri="{FF2B5EF4-FFF2-40B4-BE49-F238E27FC236}">
                  <a16:creationId xmlns:a16="http://schemas.microsoft.com/office/drawing/2014/main" id="{17200A01-B455-CFA9-4DBD-881EC0478CD5}"/>
                </a:ext>
              </a:extLst>
            </p:cNvPr>
            <p:cNvSpPr/>
            <p:nvPr/>
          </p:nvSpPr>
          <p:spPr>
            <a:xfrm>
              <a:off x="2335098" y="2296859"/>
              <a:ext cx="95885" cy="41910"/>
            </a:xfrm>
            <a:custGeom>
              <a:avLst/>
              <a:gdLst/>
              <a:ahLst/>
              <a:cxnLst/>
              <a:rect l="l" t="t" r="r" b="b"/>
              <a:pathLst>
                <a:path w="95885" h="41910">
                  <a:moveTo>
                    <a:pt x="95542" y="0"/>
                  </a:moveTo>
                  <a:lnTo>
                    <a:pt x="49783" y="0"/>
                  </a:lnTo>
                  <a:lnTo>
                    <a:pt x="49783" y="1358"/>
                  </a:lnTo>
                  <a:lnTo>
                    <a:pt x="56184" y="2120"/>
                  </a:lnTo>
                  <a:lnTo>
                    <a:pt x="62064" y="6565"/>
                  </a:lnTo>
                  <a:lnTo>
                    <a:pt x="62750" y="14681"/>
                  </a:lnTo>
                  <a:lnTo>
                    <a:pt x="72453" y="10236"/>
                  </a:lnTo>
                  <a:lnTo>
                    <a:pt x="95542" y="812"/>
                  </a:lnTo>
                  <a:lnTo>
                    <a:pt x="95542" y="0"/>
                  </a:lnTo>
                  <a:close/>
                </a:path>
                <a:path w="95885" h="41910">
                  <a:moveTo>
                    <a:pt x="45770" y="0"/>
                  </a:moveTo>
                  <a:lnTo>
                    <a:pt x="0" y="0"/>
                  </a:lnTo>
                  <a:lnTo>
                    <a:pt x="0" y="41821"/>
                  </a:lnTo>
                  <a:lnTo>
                    <a:pt x="3809" y="41821"/>
                  </a:lnTo>
                  <a:lnTo>
                    <a:pt x="32753" y="28511"/>
                  </a:lnTo>
                  <a:lnTo>
                    <a:pt x="32753" y="26098"/>
                  </a:lnTo>
                  <a:lnTo>
                    <a:pt x="33146" y="24079"/>
                  </a:lnTo>
                  <a:lnTo>
                    <a:pt x="33820" y="22313"/>
                  </a:lnTo>
                  <a:lnTo>
                    <a:pt x="33146" y="20548"/>
                  </a:lnTo>
                  <a:lnTo>
                    <a:pt x="32753" y="18542"/>
                  </a:lnTo>
                  <a:lnTo>
                    <a:pt x="32753" y="7137"/>
                  </a:lnTo>
                  <a:lnTo>
                    <a:pt x="38988" y="2171"/>
                  </a:lnTo>
                  <a:lnTo>
                    <a:pt x="45770" y="1358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>
              <a:extLst>
                <a:ext uri="{FF2B5EF4-FFF2-40B4-BE49-F238E27FC236}">
                  <a16:creationId xmlns:a16="http://schemas.microsoft.com/office/drawing/2014/main" id="{FD6C2435-F966-EB05-4378-3629B36C5488}"/>
                </a:ext>
              </a:extLst>
            </p:cNvPr>
            <p:cNvSpPr/>
            <p:nvPr/>
          </p:nvSpPr>
          <p:spPr>
            <a:xfrm>
              <a:off x="2367864" y="2296871"/>
              <a:ext cx="30480" cy="22860"/>
            </a:xfrm>
            <a:custGeom>
              <a:avLst/>
              <a:gdLst/>
              <a:ahLst/>
              <a:cxnLst/>
              <a:rect l="l" t="t" r="r" b="b"/>
              <a:pathLst>
                <a:path w="30480" h="22860">
                  <a:moveTo>
                    <a:pt x="29984" y="14668"/>
                  </a:moveTo>
                  <a:lnTo>
                    <a:pt x="29298" y="6553"/>
                  </a:lnTo>
                  <a:lnTo>
                    <a:pt x="23418" y="2108"/>
                  </a:lnTo>
                  <a:lnTo>
                    <a:pt x="17005" y="1346"/>
                  </a:lnTo>
                  <a:lnTo>
                    <a:pt x="17005" y="0"/>
                  </a:lnTo>
                  <a:lnTo>
                    <a:pt x="15887" y="0"/>
                  </a:lnTo>
                  <a:lnTo>
                    <a:pt x="15887" y="1244"/>
                  </a:lnTo>
                  <a:lnTo>
                    <a:pt x="15455" y="1231"/>
                  </a:lnTo>
                  <a:lnTo>
                    <a:pt x="15684" y="1231"/>
                  </a:lnTo>
                  <a:lnTo>
                    <a:pt x="15887" y="1244"/>
                  </a:lnTo>
                  <a:lnTo>
                    <a:pt x="15887" y="0"/>
                  </a:lnTo>
                  <a:lnTo>
                    <a:pt x="14566" y="0"/>
                  </a:lnTo>
                  <a:lnTo>
                    <a:pt x="14566" y="1231"/>
                  </a:lnTo>
                  <a:lnTo>
                    <a:pt x="14084" y="1257"/>
                  </a:lnTo>
                  <a:lnTo>
                    <a:pt x="14325" y="1231"/>
                  </a:lnTo>
                  <a:lnTo>
                    <a:pt x="14566" y="1231"/>
                  </a:lnTo>
                  <a:lnTo>
                    <a:pt x="14566" y="0"/>
                  </a:lnTo>
                  <a:lnTo>
                    <a:pt x="12992" y="0"/>
                  </a:lnTo>
                  <a:lnTo>
                    <a:pt x="12992" y="1346"/>
                  </a:lnTo>
                  <a:lnTo>
                    <a:pt x="6210" y="2159"/>
                  </a:lnTo>
                  <a:lnTo>
                    <a:pt x="0" y="7124"/>
                  </a:lnTo>
                  <a:lnTo>
                    <a:pt x="0" y="18529"/>
                  </a:lnTo>
                  <a:lnTo>
                    <a:pt x="368" y="20535"/>
                  </a:lnTo>
                  <a:lnTo>
                    <a:pt x="1066" y="22301"/>
                  </a:lnTo>
                  <a:lnTo>
                    <a:pt x="3390" y="16332"/>
                  </a:lnTo>
                  <a:lnTo>
                    <a:pt x="9207" y="13322"/>
                  </a:lnTo>
                  <a:lnTo>
                    <a:pt x="18681" y="13322"/>
                  </a:lnTo>
                  <a:lnTo>
                    <a:pt x="22352" y="14516"/>
                  </a:lnTo>
                  <a:lnTo>
                    <a:pt x="25146" y="16916"/>
                  </a:lnTo>
                  <a:lnTo>
                    <a:pt x="29984" y="14668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>
              <a:extLst>
                <a:ext uri="{FF2B5EF4-FFF2-40B4-BE49-F238E27FC236}">
                  <a16:creationId xmlns:a16="http://schemas.microsoft.com/office/drawing/2014/main" id="{A631EA58-5871-1D46-7387-9F05ABA6E29D}"/>
                </a:ext>
              </a:extLst>
            </p:cNvPr>
            <p:cNvSpPr/>
            <p:nvPr/>
          </p:nvSpPr>
          <p:spPr>
            <a:xfrm>
              <a:off x="2389936" y="2302015"/>
              <a:ext cx="41275" cy="36830"/>
            </a:xfrm>
            <a:custGeom>
              <a:avLst/>
              <a:gdLst/>
              <a:ahLst/>
              <a:cxnLst/>
              <a:rect l="l" t="t" r="r" b="b"/>
              <a:pathLst>
                <a:path w="41275" h="36830">
                  <a:moveTo>
                    <a:pt x="40703" y="0"/>
                  </a:moveTo>
                  <a:lnTo>
                    <a:pt x="19215" y="8763"/>
                  </a:lnTo>
                  <a:lnTo>
                    <a:pt x="7734" y="14046"/>
                  </a:lnTo>
                  <a:lnTo>
                    <a:pt x="7556" y="15163"/>
                  </a:lnTo>
                  <a:lnTo>
                    <a:pt x="7264" y="16192"/>
                  </a:lnTo>
                  <a:lnTo>
                    <a:pt x="6896" y="17157"/>
                  </a:lnTo>
                  <a:lnTo>
                    <a:pt x="7569" y="18923"/>
                  </a:lnTo>
                  <a:lnTo>
                    <a:pt x="7975" y="20942"/>
                  </a:lnTo>
                  <a:lnTo>
                    <a:pt x="7975" y="29997"/>
                  </a:lnTo>
                  <a:lnTo>
                    <a:pt x="4546" y="34480"/>
                  </a:lnTo>
                  <a:lnTo>
                    <a:pt x="0" y="36664"/>
                  </a:lnTo>
                  <a:lnTo>
                    <a:pt x="39662" y="36664"/>
                  </a:lnTo>
                  <a:lnTo>
                    <a:pt x="40703" y="36296"/>
                  </a:lnTo>
                  <a:lnTo>
                    <a:pt x="40703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>
              <a:extLst>
                <a:ext uri="{FF2B5EF4-FFF2-40B4-BE49-F238E27FC236}">
                  <a16:creationId xmlns:a16="http://schemas.microsoft.com/office/drawing/2014/main" id="{B5B92B42-EA18-AF06-139D-DACEAAED01FD}"/>
                </a:ext>
              </a:extLst>
            </p:cNvPr>
            <p:cNvSpPr/>
            <p:nvPr/>
          </p:nvSpPr>
          <p:spPr>
            <a:xfrm>
              <a:off x="2395715" y="23160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43" y="0"/>
                  </a:moveTo>
                  <a:lnTo>
                    <a:pt x="0" y="889"/>
                  </a:lnTo>
                  <a:lnTo>
                    <a:pt x="431" y="1587"/>
                  </a:lnTo>
                  <a:lnTo>
                    <a:pt x="800" y="2311"/>
                  </a:lnTo>
                  <a:lnTo>
                    <a:pt x="1104" y="3111"/>
                  </a:lnTo>
                  <a:lnTo>
                    <a:pt x="1473" y="2146"/>
                  </a:lnTo>
                  <a:lnTo>
                    <a:pt x="1778" y="1117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>
              <a:extLst>
                <a:ext uri="{FF2B5EF4-FFF2-40B4-BE49-F238E27FC236}">
                  <a16:creationId xmlns:a16="http://schemas.microsoft.com/office/drawing/2014/main" id="{F0A58EF0-8423-187D-81F3-057D1E43D85A}"/>
                </a:ext>
              </a:extLst>
            </p:cNvPr>
            <p:cNvSpPr/>
            <p:nvPr/>
          </p:nvSpPr>
          <p:spPr>
            <a:xfrm>
              <a:off x="2348560" y="2329548"/>
              <a:ext cx="27305" cy="9525"/>
            </a:xfrm>
            <a:custGeom>
              <a:avLst/>
              <a:gdLst/>
              <a:ahLst/>
              <a:cxnLst/>
              <a:rect l="l" t="t" r="r" b="b"/>
              <a:pathLst>
                <a:path w="27305" h="9525">
                  <a:moveTo>
                    <a:pt x="19812" y="0"/>
                  </a:moveTo>
                  <a:lnTo>
                    <a:pt x="0" y="9131"/>
                  </a:lnTo>
                  <a:lnTo>
                    <a:pt x="27254" y="9131"/>
                  </a:lnTo>
                  <a:lnTo>
                    <a:pt x="23761" y="7442"/>
                  </a:lnTo>
                  <a:lnTo>
                    <a:pt x="20929" y="439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>
              <a:extLst>
                <a:ext uri="{FF2B5EF4-FFF2-40B4-BE49-F238E27FC236}">
                  <a16:creationId xmlns:a16="http://schemas.microsoft.com/office/drawing/2014/main" id="{57E3CD13-071C-95B6-1446-EAA2017AED2A}"/>
                </a:ext>
              </a:extLst>
            </p:cNvPr>
            <p:cNvSpPr/>
            <p:nvPr/>
          </p:nvSpPr>
          <p:spPr>
            <a:xfrm>
              <a:off x="2338908" y="2297671"/>
              <a:ext cx="92075" cy="41275"/>
            </a:xfrm>
            <a:custGeom>
              <a:avLst/>
              <a:gdLst/>
              <a:ahLst/>
              <a:cxnLst/>
              <a:rect l="l" t="t" r="r" b="b"/>
              <a:pathLst>
                <a:path w="92075" h="41275">
                  <a:moveTo>
                    <a:pt x="91732" y="0"/>
                  </a:moveTo>
                  <a:lnTo>
                    <a:pt x="68643" y="9423"/>
                  </a:lnTo>
                  <a:lnTo>
                    <a:pt x="54089" y="16116"/>
                  </a:lnTo>
                  <a:lnTo>
                    <a:pt x="55130" y="17005"/>
                  </a:lnTo>
                  <a:lnTo>
                    <a:pt x="56070" y="18059"/>
                  </a:lnTo>
                  <a:lnTo>
                    <a:pt x="56819" y="19278"/>
                  </a:lnTo>
                  <a:lnTo>
                    <a:pt x="70231" y="13106"/>
                  </a:lnTo>
                  <a:lnTo>
                    <a:pt x="91732" y="4343"/>
                  </a:lnTo>
                  <a:lnTo>
                    <a:pt x="91732" y="0"/>
                  </a:lnTo>
                  <a:close/>
                </a:path>
                <a:path w="92075" h="41275">
                  <a:moveTo>
                    <a:pt x="28943" y="27698"/>
                  </a:moveTo>
                  <a:lnTo>
                    <a:pt x="0" y="40995"/>
                  </a:lnTo>
                  <a:lnTo>
                    <a:pt x="9639" y="40995"/>
                  </a:lnTo>
                  <a:lnTo>
                    <a:pt x="29464" y="31876"/>
                  </a:lnTo>
                  <a:lnTo>
                    <a:pt x="29133" y="30594"/>
                  </a:lnTo>
                  <a:lnTo>
                    <a:pt x="28956" y="29197"/>
                  </a:lnTo>
                  <a:lnTo>
                    <a:pt x="28943" y="27698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>
              <a:extLst>
                <a:ext uri="{FF2B5EF4-FFF2-40B4-BE49-F238E27FC236}">
                  <a16:creationId xmlns:a16="http://schemas.microsoft.com/office/drawing/2014/main" id="{E8F109C2-A73A-A547-0CF8-6D48C99466C6}"/>
                </a:ext>
              </a:extLst>
            </p:cNvPr>
            <p:cNvSpPr/>
            <p:nvPr/>
          </p:nvSpPr>
          <p:spPr>
            <a:xfrm>
              <a:off x="2429599" y="233831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41" y="0"/>
                  </a:moveTo>
                  <a:lnTo>
                    <a:pt x="0" y="381"/>
                  </a:lnTo>
                  <a:lnTo>
                    <a:pt x="1041" y="381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>
              <a:extLst>
                <a:ext uri="{FF2B5EF4-FFF2-40B4-BE49-F238E27FC236}">
                  <a16:creationId xmlns:a16="http://schemas.microsoft.com/office/drawing/2014/main" id="{C2BE8ADE-765A-8D20-B617-72200BB4E065}"/>
                </a:ext>
              </a:extLst>
            </p:cNvPr>
            <p:cNvSpPr/>
            <p:nvPr/>
          </p:nvSpPr>
          <p:spPr>
            <a:xfrm>
              <a:off x="2331072" y="2293404"/>
              <a:ext cx="104139" cy="64769"/>
            </a:xfrm>
            <a:custGeom>
              <a:avLst/>
              <a:gdLst/>
              <a:ahLst/>
              <a:cxnLst/>
              <a:rect l="l" t="t" r="r" b="b"/>
              <a:pathLst>
                <a:path w="104139" h="64769">
                  <a:moveTo>
                    <a:pt x="103581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59690"/>
                  </a:lnTo>
                  <a:lnTo>
                    <a:pt x="4025" y="59690"/>
                  </a:lnTo>
                  <a:lnTo>
                    <a:pt x="4025" y="60198"/>
                  </a:lnTo>
                  <a:lnTo>
                    <a:pt x="2006" y="60198"/>
                  </a:lnTo>
                  <a:lnTo>
                    <a:pt x="2006" y="59690"/>
                  </a:lnTo>
                  <a:lnTo>
                    <a:pt x="4025" y="59690"/>
                  </a:lnTo>
                  <a:lnTo>
                    <a:pt x="4025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9690"/>
                  </a:lnTo>
                  <a:lnTo>
                    <a:pt x="0" y="62230"/>
                  </a:lnTo>
                  <a:lnTo>
                    <a:pt x="0" y="64770"/>
                  </a:lnTo>
                  <a:lnTo>
                    <a:pt x="103581" y="64770"/>
                  </a:lnTo>
                  <a:lnTo>
                    <a:pt x="103581" y="62230"/>
                  </a:lnTo>
                  <a:lnTo>
                    <a:pt x="103581" y="59690"/>
                  </a:lnTo>
                  <a:lnTo>
                    <a:pt x="103581" y="3810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>
              <a:extLst>
                <a:ext uri="{FF2B5EF4-FFF2-40B4-BE49-F238E27FC236}">
                  <a16:creationId xmlns:a16="http://schemas.microsoft.com/office/drawing/2014/main" id="{9727DD3F-E44A-1115-0945-7350C69DA356}"/>
                </a:ext>
              </a:extLst>
            </p:cNvPr>
            <p:cNvSpPr/>
            <p:nvPr/>
          </p:nvSpPr>
          <p:spPr>
            <a:xfrm>
              <a:off x="2434666" y="2213915"/>
              <a:ext cx="71755" cy="30480"/>
            </a:xfrm>
            <a:custGeom>
              <a:avLst/>
              <a:gdLst/>
              <a:ahLst/>
              <a:cxnLst/>
              <a:rect l="l" t="t" r="r" b="b"/>
              <a:pathLst>
                <a:path w="71755" h="30480">
                  <a:moveTo>
                    <a:pt x="71577" y="0"/>
                  </a:moveTo>
                  <a:lnTo>
                    <a:pt x="0" y="0"/>
                  </a:lnTo>
                  <a:lnTo>
                    <a:pt x="0" y="29883"/>
                  </a:lnTo>
                  <a:lnTo>
                    <a:pt x="71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>
              <a:extLst>
                <a:ext uri="{FF2B5EF4-FFF2-40B4-BE49-F238E27FC236}">
                  <a16:creationId xmlns:a16="http://schemas.microsoft.com/office/drawing/2014/main" id="{0B0A67D9-FA91-C6DB-A028-23A2BCCCB826}"/>
                </a:ext>
              </a:extLst>
            </p:cNvPr>
            <p:cNvSpPr/>
            <p:nvPr/>
          </p:nvSpPr>
          <p:spPr>
            <a:xfrm>
              <a:off x="2434666" y="2213915"/>
              <a:ext cx="81915" cy="35560"/>
            </a:xfrm>
            <a:custGeom>
              <a:avLst/>
              <a:gdLst/>
              <a:ahLst/>
              <a:cxnLst/>
              <a:rect l="l" t="t" r="r" b="b"/>
              <a:pathLst>
                <a:path w="81914" h="35560">
                  <a:moveTo>
                    <a:pt x="81673" y="0"/>
                  </a:moveTo>
                  <a:lnTo>
                    <a:pt x="71577" y="0"/>
                  </a:lnTo>
                  <a:lnTo>
                    <a:pt x="0" y="29883"/>
                  </a:lnTo>
                  <a:lnTo>
                    <a:pt x="0" y="34988"/>
                  </a:lnTo>
                  <a:lnTo>
                    <a:pt x="38950" y="18300"/>
                  </a:lnTo>
                  <a:lnTo>
                    <a:pt x="40487" y="17284"/>
                  </a:lnTo>
                  <a:lnTo>
                    <a:pt x="42202" y="16560"/>
                  </a:lnTo>
                  <a:lnTo>
                    <a:pt x="43980" y="16141"/>
                  </a:lnTo>
                  <a:lnTo>
                    <a:pt x="81673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>
              <a:extLst>
                <a:ext uri="{FF2B5EF4-FFF2-40B4-BE49-F238E27FC236}">
                  <a16:creationId xmlns:a16="http://schemas.microsoft.com/office/drawing/2014/main" id="{22151298-0916-44CA-1019-E07A4F9DF158}"/>
                </a:ext>
              </a:extLst>
            </p:cNvPr>
            <p:cNvSpPr/>
            <p:nvPr/>
          </p:nvSpPr>
          <p:spPr>
            <a:xfrm>
              <a:off x="2434666" y="2213915"/>
              <a:ext cx="95885" cy="61594"/>
            </a:xfrm>
            <a:custGeom>
              <a:avLst/>
              <a:gdLst/>
              <a:ahLst/>
              <a:cxnLst/>
              <a:rect l="l" t="t" r="r" b="b"/>
              <a:pathLst>
                <a:path w="95885" h="61594">
                  <a:moveTo>
                    <a:pt x="95542" y="0"/>
                  </a:moveTo>
                  <a:lnTo>
                    <a:pt x="81673" y="0"/>
                  </a:lnTo>
                  <a:lnTo>
                    <a:pt x="43980" y="16141"/>
                  </a:lnTo>
                  <a:lnTo>
                    <a:pt x="46494" y="15709"/>
                  </a:lnTo>
                  <a:lnTo>
                    <a:pt x="55283" y="15709"/>
                  </a:lnTo>
                  <a:lnTo>
                    <a:pt x="62814" y="20726"/>
                  </a:lnTo>
                  <a:lnTo>
                    <a:pt x="62814" y="40754"/>
                  </a:lnTo>
                  <a:lnTo>
                    <a:pt x="55283" y="45770"/>
                  </a:lnTo>
                  <a:lnTo>
                    <a:pt x="40246" y="45770"/>
                  </a:lnTo>
                  <a:lnTo>
                    <a:pt x="32740" y="40754"/>
                  </a:lnTo>
                  <a:lnTo>
                    <a:pt x="32740" y="24879"/>
                  </a:lnTo>
                  <a:lnTo>
                    <a:pt x="35305" y="20739"/>
                  </a:lnTo>
                  <a:lnTo>
                    <a:pt x="38950" y="18300"/>
                  </a:lnTo>
                  <a:lnTo>
                    <a:pt x="0" y="34988"/>
                  </a:lnTo>
                  <a:lnTo>
                    <a:pt x="0" y="61480"/>
                  </a:lnTo>
                  <a:lnTo>
                    <a:pt x="50596" y="61480"/>
                  </a:lnTo>
                  <a:lnTo>
                    <a:pt x="95542" y="43167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>
              <a:extLst>
                <a:ext uri="{FF2B5EF4-FFF2-40B4-BE49-F238E27FC236}">
                  <a16:creationId xmlns:a16="http://schemas.microsoft.com/office/drawing/2014/main" id="{8F449E63-01A9-1AFE-264F-40124A0C619F}"/>
                </a:ext>
              </a:extLst>
            </p:cNvPr>
            <p:cNvSpPr/>
            <p:nvPr/>
          </p:nvSpPr>
          <p:spPr>
            <a:xfrm>
              <a:off x="2434666" y="2273300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>
              <a:extLst>
                <a:ext uri="{FF2B5EF4-FFF2-40B4-BE49-F238E27FC236}">
                  <a16:creationId xmlns:a16="http://schemas.microsoft.com/office/drawing/2014/main" id="{8683D49E-F435-DB1C-4438-E3E966ADFCE5}"/>
                </a:ext>
              </a:extLst>
            </p:cNvPr>
            <p:cNvSpPr/>
            <p:nvPr/>
          </p:nvSpPr>
          <p:spPr>
            <a:xfrm>
              <a:off x="2495931" y="2261425"/>
              <a:ext cx="34290" cy="14604"/>
            </a:xfrm>
            <a:custGeom>
              <a:avLst/>
              <a:gdLst/>
              <a:ahLst/>
              <a:cxnLst/>
              <a:rect l="l" t="t" r="r" b="b"/>
              <a:pathLst>
                <a:path w="34289" h="14605">
                  <a:moveTo>
                    <a:pt x="34277" y="0"/>
                  </a:moveTo>
                  <a:lnTo>
                    <a:pt x="0" y="13982"/>
                  </a:lnTo>
                  <a:lnTo>
                    <a:pt x="34277" y="13982"/>
                  </a:lnTo>
                  <a:lnTo>
                    <a:pt x="34277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>
              <a:extLst>
                <a:ext uri="{FF2B5EF4-FFF2-40B4-BE49-F238E27FC236}">
                  <a16:creationId xmlns:a16="http://schemas.microsoft.com/office/drawing/2014/main" id="{91192BDB-189E-C9BE-B91E-D0136E1D1326}"/>
                </a:ext>
              </a:extLst>
            </p:cNvPr>
            <p:cNvSpPr/>
            <p:nvPr/>
          </p:nvSpPr>
          <p:spPr>
            <a:xfrm>
              <a:off x="2485263" y="2257069"/>
              <a:ext cx="45085" cy="18415"/>
            </a:xfrm>
            <a:custGeom>
              <a:avLst/>
              <a:gdLst/>
              <a:ahLst/>
              <a:cxnLst/>
              <a:rect l="l" t="t" r="r" b="b"/>
              <a:pathLst>
                <a:path w="45085" h="18414">
                  <a:moveTo>
                    <a:pt x="44945" y="0"/>
                  </a:moveTo>
                  <a:lnTo>
                    <a:pt x="0" y="18326"/>
                  </a:lnTo>
                  <a:lnTo>
                    <a:pt x="10668" y="18326"/>
                  </a:lnTo>
                  <a:lnTo>
                    <a:pt x="44945" y="4356"/>
                  </a:lnTo>
                  <a:lnTo>
                    <a:pt x="4494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>
              <a:extLst>
                <a:ext uri="{FF2B5EF4-FFF2-40B4-BE49-F238E27FC236}">
                  <a16:creationId xmlns:a16="http://schemas.microsoft.com/office/drawing/2014/main" id="{9C15E63B-7566-0972-9538-EC66683265C0}"/>
                </a:ext>
              </a:extLst>
            </p:cNvPr>
            <p:cNvSpPr/>
            <p:nvPr/>
          </p:nvSpPr>
          <p:spPr>
            <a:xfrm>
              <a:off x="2430627" y="2210117"/>
              <a:ext cx="104139" cy="69850"/>
            </a:xfrm>
            <a:custGeom>
              <a:avLst/>
              <a:gdLst/>
              <a:ahLst/>
              <a:cxnLst/>
              <a:rect l="l" t="t" r="r" b="b"/>
              <a:pathLst>
                <a:path w="104139" h="69850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64770"/>
                  </a:lnTo>
                  <a:lnTo>
                    <a:pt x="4025" y="64770"/>
                  </a:lnTo>
                  <a:lnTo>
                    <a:pt x="4025" y="65290"/>
                  </a:lnTo>
                  <a:lnTo>
                    <a:pt x="2006" y="65290"/>
                  </a:lnTo>
                  <a:lnTo>
                    <a:pt x="2006" y="64770"/>
                  </a:lnTo>
                  <a:lnTo>
                    <a:pt x="4025" y="64770"/>
                  </a:lnTo>
                  <a:lnTo>
                    <a:pt x="4025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4770"/>
                  </a:lnTo>
                  <a:lnTo>
                    <a:pt x="0" y="67310"/>
                  </a:lnTo>
                  <a:lnTo>
                    <a:pt x="0" y="69850"/>
                  </a:lnTo>
                  <a:lnTo>
                    <a:pt x="103593" y="69850"/>
                  </a:lnTo>
                  <a:lnTo>
                    <a:pt x="103593" y="67310"/>
                  </a:lnTo>
                  <a:lnTo>
                    <a:pt x="103593" y="6477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>
              <a:extLst>
                <a:ext uri="{FF2B5EF4-FFF2-40B4-BE49-F238E27FC236}">
                  <a16:creationId xmlns:a16="http://schemas.microsoft.com/office/drawing/2014/main" id="{FF359DB2-C3F6-A00C-C77A-B59AA3943E10}"/>
                </a:ext>
              </a:extLst>
            </p:cNvPr>
            <p:cNvSpPr/>
            <p:nvPr/>
          </p:nvSpPr>
          <p:spPr>
            <a:xfrm>
              <a:off x="2534221" y="22019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11" y="0"/>
                  </a:moveTo>
                  <a:lnTo>
                    <a:pt x="0" y="0"/>
                  </a:lnTo>
                  <a:lnTo>
                    <a:pt x="0" y="304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>
              <a:extLst>
                <a:ext uri="{FF2B5EF4-FFF2-40B4-BE49-F238E27FC236}">
                  <a16:creationId xmlns:a16="http://schemas.microsoft.com/office/drawing/2014/main" id="{85298AD3-40AC-6712-02E7-D6696A021BC3}"/>
                </a:ext>
              </a:extLst>
            </p:cNvPr>
            <p:cNvSpPr/>
            <p:nvPr/>
          </p:nvSpPr>
          <p:spPr>
            <a:xfrm>
              <a:off x="2534234" y="2201926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60" h="4444">
                  <a:moveTo>
                    <a:pt x="10121" y="0"/>
                  </a:moveTo>
                  <a:lnTo>
                    <a:pt x="698" y="0"/>
                  </a:lnTo>
                  <a:lnTo>
                    <a:pt x="0" y="304"/>
                  </a:lnTo>
                  <a:lnTo>
                    <a:pt x="0" y="4318"/>
                  </a:lnTo>
                  <a:lnTo>
                    <a:pt x="10121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>
              <a:extLst>
                <a:ext uri="{FF2B5EF4-FFF2-40B4-BE49-F238E27FC236}">
                  <a16:creationId xmlns:a16="http://schemas.microsoft.com/office/drawing/2014/main" id="{76F002A4-F0A4-DDB9-8E13-F66767C67AEC}"/>
                </a:ext>
              </a:extLst>
            </p:cNvPr>
            <p:cNvSpPr/>
            <p:nvPr/>
          </p:nvSpPr>
          <p:spPr>
            <a:xfrm>
              <a:off x="2534208" y="2201925"/>
              <a:ext cx="95885" cy="41275"/>
            </a:xfrm>
            <a:custGeom>
              <a:avLst/>
              <a:gdLst/>
              <a:ahLst/>
              <a:cxnLst/>
              <a:rect l="l" t="t" r="r" b="b"/>
              <a:pathLst>
                <a:path w="95885" h="41275">
                  <a:moveTo>
                    <a:pt x="95542" y="24142"/>
                  </a:moveTo>
                  <a:lnTo>
                    <a:pt x="71488" y="32753"/>
                  </a:lnTo>
                  <a:lnTo>
                    <a:pt x="62788" y="35814"/>
                  </a:lnTo>
                  <a:lnTo>
                    <a:pt x="62738" y="37642"/>
                  </a:lnTo>
                  <a:lnTo>
                    <a:pt x="62395" y="39293"/>
                  </a:lnTo>
                  <a:lnTo>
                    <a:pt x="61874" y="40767"/>
                  </a:lnTo>
                  <a:lnTo>
                    <a:pt x="95542" y="40767"/>
                  </a:lnTo>
                  <a:lnTo>
                    <a:pt x="95542" y="24142"/>
                  </a:lnTo>
                  <a:close/>
                </a:path>
                <a:path w="95885" h="41275">
                  <a:moveTo>
                    <a:pt x="95542" y="0"/>
                  </a:moveTo>
                  <a:lnTo>
                    <a:pt x="10147" y="0"/>
                  </a:lnTo>
                  <a:lnTo>
                    <a:pt x="0" y="4318"/>
                  </a:lnTo>
                  <a:lnTo>
                    <a:pt x="0" y="40767"/>
                  </a:lnTo>
                  <a:lnTo>
                    <a:pt x="33667" y="40767"/>
                  </a:lnTo>
                  <a:lnTo>
                    <a:pt x="33083" y="39103"/>
                  </a:lnTo>
                  <a:lnTo>
                    <a:pt x="32740" y="37211"/>
                  </a:lnTo>
                  <a:lnTo>
                    <a:pt x="32740" y="25082"/>
                  </a:lnTo>
                  <a:lnTo>
                    <a:pt x="40259" y="20066"/>
                  </a:lnTo>
                  <a:lnTo>
                    <a:pt x="54368" y="20066"/>
                  </a:lnTo>
                  <a:lnTo>
                    <a:pt x="60960" y="23926"/>
                  </a:lnTo>
                  <a:lnTo>
                    <a:pt x="62484" y="31635"/>
                  </a:lnTo>
                  <a:lnTo>
                    <a:pt x="95542" y="19850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>
              <a:extLst>
                <a:ext uri="{FF2B5EF4-FFF2-40B4-BE49-F238E27FC236}">
                  <a16:creationId xmlns:a16="http://schemas.microsoft.com/office/drawing/2014/main" id="{5E16502E-8DEC-6E6A-AF37-6A3C36A1D25D}"/>
                </a:ext>
              </a:extLst>
            </p:cNvPr>
            <p:cNvSpPr/>
            <p:nvPr/>
          </p:nvSpPr>
          <p:spPr>
            <a:xfrm>
              <a:off x="2596705" y="2221776"/>
              <a:ext cx="33655" cy="16510"/>
            </a:xfrm>
            <a:custGeom>
              <a:avLst/>
              <a:gdLst/>
              <a:ahLst/>
              <a:cxnLst/>
              <a:rect l="l" t="t" r="r" b="b"/>
              <a:pathLst>
                <a:path w="33655" h="16510">
                  <a:moveTo>
                    <a:pt x="33058" y="0"/>
                  </a:moveTo>
                  <a:lnTo>
                    <a:pt x="7670" y="9093"/>
                  </a:lnTo>
                  <a:lnTo>
                    <a:pt x="0" y="11785"/>
                  </a:lnTo>
                  <a:lnTo>
                    <a:pt x="215" y="12865"/>
                  </a:lnTo>
                  <a:lnTo>
                    <a:pt x="317" y="14008"/>
                  </a:lnTo>
                  <a:lnTo>
                    <a:pt x="304" y="15951"/>
                  </a:lnTo>
                  <a:lnTo>
                    <a:pt x="9004" y="12890"/>
                  </a:lnTo>
                  <a:lnTo>
                    <a:pt x="33058" y="4279"/>
                  </a:lnTo>
                  <a:lnTo>
                    <a:pt x="33058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>
              <a:extLst>
                <a:ext uri="{FF2B5EF4-FFF2-40B4-BE49-F238E27FC236}">
                  <a16:creationId xmlns:a16="http://schemas.microsoft.com/office/drawing/2014/main" id="{AEB0A9B4-2CEA-F052-9A2F-A0D2163A3BB0}"/>
                </a:ext>
              </a:extLst>
            </p:cNvPr>
            <p:cNvSpPr/>
            <p:nvPr/>
          </p:nvSpPr>
          <p:spPr>
            <a:xfrm>
              <a:off x="2530183" y="2197950"/>
              <a:ext cx="104139" cy="78740"/>
            </a:xfrm>
            <a:custGeom>
              <a:avLst/>
              <a:gdLst/>
              <a:ahLst/>
              <a:cxnLst/>
              <a:rect l="l" t="t" r="r" b="b"/>
              <a:pathLst>
                <a:path w="104139" h="78739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73660"/>
                  </a:lnTo>
                  <a:lnTo>
                    <a:pt x="4038" y="73660"/>
                  </a:lnTo>
                  <a:lnTo>
                    <a:pt x="4038" y="74168"/>
                  </a:lnTo>
                  <a:lnTo>
                    <a:pt x="2019" y="74168"/>
                  </a:lnTo>
                  <a:lnTo>
                    <a:pt x="2019" y="73660"/>
                  </a:lnTo>
                  <a:lnTo>
                    <a:pt x="4038" y="73660"/>
                  </a:lnTo>
                  <a:lnTo>
                    <a:pt x="4038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3660"/>
                  </a:lnTo>
                  <a:lnTo>
                    <a:pt x="0" y="76200"/>
                  </a:lnTo>
                  <a:lnTo>
                    <a:pt x="0" y="78740"/>
                  </a:lnTo>
                  <a:lnTo>
                    <a:pt x="103593" y="78740"/>
                  </a:lnTo>
                  <a:lnTo>
                    <a:pt x="103593" y="76200"/>
                  </a:lnTo>
                  <a:lnTo>
                    <a:pt x="103593" y="7366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>
              <a:extLst>
                <a:ext uri="{FF2B5EF4-FFF2-40B4-BE49-F238E27FC236}">
                  <a16:creationId xmlns:a16="http://schemas.microsoft.com/office/drawing/2014/main" id="{86DF9A8C-2BEA-C527-6B63-4D75C55C1AF5}"/>
                </a:ext>
              </a:extLst>
            </p:cNvPr>
            <p:cNvSpPr/>
            <p:nvPr/>
          </p:nvSpPr>
          <p:spPr>
            <a:xfrm>
              <a:off x="2633789" y="2103146"/>
              <a:ext cx="92075" cy="57785"/>
            </a:xfrm>
            <a:custGeom>
              <a:avLst/>
              <a:gdLst/>
              <a:ahLst/>
              <a:cxnLst/>
              <a:rect l="l" t="t" r="r" b="b"/>
              <a:pathLst>
                <a:path w="92075" h="57785">
                  <a:moveTo>
                    <a:pt x="91757" y="0"/>
                  </a:moveTo>
                  <a:lnTo>
                    <a:pt x="0" y="0"/>
                  </a:lnTo>
                  <a:lnTo>
                    <a:pt x="0" y="57518"/>
                  </a:lnTo>
                  <a:lnTo>
                    <a:pt x="32854" y="43789"/>
                  </a:lnTo>
                  <a:lnTo>
                    <a:pt x="32740" y="41732"/>
                  </a:lnTo>
                  <a:lnTo>
                    <a:pt x="32740" y="31711"/>
                  </a:lnTo>
                  <a:lnTo>
                    <a:pt x="40246" y="26708"/>
                  </a:lnTo>
                  <a:lnTo>
                    <a:pt x="51066" y="26708"/>
                  </a:lnTo>
                  <a:lnTo>
                    <a:pt x="54394" y="27673"/>
                  </a:lnTo>
                  <a:lnTo>
                    <a:pt x="57061" y="29629"/>
                  </a:lnTo>
                  <a:lnTo>
                    <a:pt x="91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>
              <a:extLst>
                <a:ext uri="{FF2B5EF4-FFF2-40B4-BE49-F238E27FC236}">
                  <a16:creationId xmlns:a16="http://schemas.microsoft.com/office/drawing/2014/main" id="{1F35B315-9863-E226-A063-0F8C48863E27}"/>
                </a:ext>
              </a:extLst>
            </p:cNvPr>
            <p:cNvSpPr/>
            <p:nvPr/>
          </p:nvSpPr>
          <p:spPr>
            <a:xfrm>
              <a:off x="2633776" y="2103146"/>
              <a:ext cx="95885" cy="60960"/>
            </a:xfrm>
            <a:custGeom>
              <a:avLst/>
              <a:gdLst/>
              <a:ahLst/>
              <a:cxnLst/>
              <a:rect l="l" t="t" r="r" b="b"/>
              <a:pathLst>
                <a:path w="95885" h="60960">
                  <a:moveTo>
                    <a:pt x="95529" y="0"/>
                  </a:moveTo>
                  <a:lnTo>
                    <a:pt x="91770" y="0"/>
                  </a:lnTo>
                  <a:lnTo>
                    <a:pt x="57086" y="29629"/>
                  </a:lnTo>
                  <a:lnTo>
                    <a:pt x="58775" y="30873"/>
                  </a:lnTo>
                  <a:lnTo>
                    <a:pt x="60197" y="32499"/>
                  </a:lnTo>
                  <a:lnTo>
                    <a:pt x="61213" y="34505"/>
                  </a:lnTo>
                  <a:lnTo>
                    <a:pt x="95529" y="19862"/>
                  </a:lnTo>
                  <a:lnTo>
                    <a:pt x="95529" y="0"/>
                  </a:lnTo>
                  <a:close/>
                </a:path>
                <a:path w="95885" h="60960">
                  <a:moveTo>
                    <a:pt x="32867" y="43789"/>
                  </a:moveTo>
                  <a:lnTo>
                    <a:pt x="0" y="57518"/>
                  </a:lnTo>
                  <a:lnTo>
                    <a:pt x="0" y="60642"/>
                  </a:lnTo>
                  <a:lnTo>
                    <a:pt x="33362" y="46393"/>
                  </a:lnTo>
                  <a:lnTo>
                    <a:pt x="33108" y="45580"/>
                  </a:lnTo>
                  <a:lnTo>
                    <a:pt x="32956" y="44716"/>
                  </a:lnTo>
                  <a:lnTo>
                    <a:pt x="32867" y="43789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>
              <a:extLst>
                <a:ext uri="{FF2B5EF4-FFF2-40B4-BE49-F238E27FC236}">
                  <a16:creationId xmlns:a16="http://schemas.microsoft.com/office/drawing/2014/main" id="{1BF3A86D-EE17-BF2D-7BD9-99A321F45986}"/>
                </a:ext>
              </a:extLst>
            </p:cNvPr>
            <p:cNvSpPr/>
            <p:nvPr/>
          </p:nvSpPr>
          <p:spPr>
            <a:xfrm>
              <a:off x="2633764" y="2123008"/>
              <a:ext cx="95885" cy="64135"/>
            </a:xfrm>
            <a:custGeom>
              <a:avLst/>
              <a:gdLst/>
              <a:ahLst/>
              <a:cxnLst/>
              <a:rect l="l" t="t" r="r" b="b"/>
              <a:pathLst>
                <a:path w="95885" h="64135">
                  <a:moveTo>
                    <a:pt x="90119" y="52616"/>
                  </a:moveTo>
                  <a:lnTo>
                    <a:pt x="0" y="52616"/>
                  </a:lnTo>
                  <a:lnTo>
                    <a:pt x="0" y="63601"/>
                  </a:lnTo>
                  <a:lnTo>
                    <a:pt x="72859" y="63601"/>
                  </a:lnTo>
                  <a:lnTo>
                    <a:pt x="90119" y="52616"/>
                  </a:lnTo>
                  <a:close/>
                </a:path>
                <a:path w="95885" h="64135">
                  <a:moveTo>
                    <a:pt x="95542" y="0"/>
                  </a:moveTo>
                  <a:lnTo>
                    <a:pt x="61226" y="14655"/>
                  </a:lnTo>
                  <a:lnTo>
                    <a:pt x="62217" y="16675"/>
                  </a:lnTo>
                  <a:lnTo>
                    <a:pt x="62826" y="19062"/>
                  </a:lnTo>
                  <a:lnTo>
                    <a:pt x="62826" y="31877"/>
                  </a:lnTo>
                  <a:lnTo>
                    <a:pt x="55308" y="36893"/>
                  </a:lnTo>
                  <a:lnTo>
                    <a:pt x="41554" y="36893"/>
                  </a:lnTo>
                  <a:lnTo>
                    <a:pt x="35306" y="33439"/>
                  </a:lnTo>
                  <a:lnTo>
                    <a:pt x="33375" y="26530"/>
                  </a:lnTo>
                  <a:lnTo>
                    <a:pt x="12" y="40767"/>
                  </a:lnTo>
                  <a:lnTo>
                    <a:pt x="12" y="48577"/>
                  </a:lnTo>
                  <a:lnTo>
                    <a:pt x="95529" y="48577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>
              <a:extLst>
                <a:ext uri="{FF2B5EF4-FFF2-40B4-BE49-F238E27FC236}">
                  <a16:creationId xmlns:a16="http://schemas.microsoft.com/office/drawing/2014/main" id="{103B8C7C-A06F-C0AD-3331-F0473AFBA0CF}"/>
                </a:ext>
              </a:extLst>
            </p:cNvPr>
            <p:cNvSpPr/>
            <p:nvPr/>
          </p:nvSpPr>
          <p:spPr>
            <a:xfrm>
              <a:off x="2633789" y="2171586"/>
              <a:ext cx="95885" cy="4445"/>
            </a:xfrm>
            <a:custGeom>
              <a:avLst/>
              <a:gdLst/>
              <a:ahLst/>
              <a:cxnLst/>
              <a:rect l="l" t="t" r="r" b="b"/>
              <a:pathLst>
                <a:path w="95885" h="4444">
                  <a:moveTo>
                    <a:pt x="95504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90119" y="4025"/>
                  </a:lnTo>
                  <a:lnTo>
                    <a:pt x="95504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>
              <a:extLst>
                <a:ext uri="{FF2B5EF4-FFF2-40B4-BE49-F238E27FC236}">
                  <a16:creationId xmlns:a16="http://schemas.microsoft.com/office/drawing/2014/main" id="{AE4DF7C0-AE7B-769D-F13D-B83BB32E6CF6}"/>
                </a:ext>
              </a:extLst>
            </p:cNvPr>
            <p:cNvSpPr/>
            <p:nvPr/>
          </p:nvSpPr>
          <p:spPr>
            <a:xfrm>
              <a:off x="2714129" y="217658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60">
                  <a:moveTo>
                    <a:pt x="15176" y="0"/>
                  </a:moveTo>
                  <a:lnTo>
                    <a:pt x="12077" y="2336"/>
                  </a:lnTo>
                  <a:lnTo>
                    <a:pt x="0" y="9994"/>
                  </a:lnTo>
                  <a:lnTo>
                    <a:pt x="15176" y="9994"/>
                  </a:lnTo>
                  <a:lnTo>
                    <a:pt x="15176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>
              <a:extLst>
                <a:ext uri="{FF2B5EF4-FFF2-40B4-BE49-F238E27FC236}">
                  <a16:creationId xmlns:a16="http://schemas.microsoft.com/office/drawing/2014/main" id="{A96D76B3-4621-E70A-9B93-FE3976176718}"/>
                </a:ext>
              </a:extLst>
            </p:cNvPr>
            <p:cNvSpPr/>
            <p:nvPr/>
          </p:nvSpPr>
          <p:spPr>
            <a:xfrm>
              <a:off x="2729306" y="2176589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>
              <a:extLst>
                <a:ext uri="{FF2B5EF4-FFF2-40B4-BE49-F238E27FC236}">
                  <a16:creationId xmlns:a16="http://schemas.microsoft.com/office/drawing/2014/main" id="{6CFB0E82-670E-A60F-989A-907A71DA0DBD}"/>
                </a:ext>
              </a:extLst>
            </p:cNvPr>
            <p:cNvSpPr/>
            <p:nvPr/>
          </p:nvSpPr>
          <p:spPr>
            <a:xfrm>
              <a:off x="2706636" y="217156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39">
                  <a:moveTo>
                    <a:pt x="22669" y="0"/>
                  </a:moveTo>
                  <a:lnTo>
                    <a:pt x="17271" y="4051"/>
                  </a:lnTo>
                  <a:lnTo>
                    <a:pt x="0" y="15024"/>
                  </a:lnTo>
                  <a:lnTo>
                    <a:pt x="7492" y="15024"/>
                  </a:lnTo>
                  <a:lnTo>
                    <a:pt x="19557" y="7365"/>
                  </a:lnTo>
                  <a:lnTo>
                    <a:pt x="22669" y="5029"/>
                  </a:lnTo>
                  <a:lnTo>
                    <a:pt x="22669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>
              <a:extLst>
                <a:ext uri="{FF2B5EF4-FFF2-40B4-BE49-F238E27FC236}">
                  <a16:creationId xmlns:a16="http://schemas.microsoft.com/office/drawing/2014/main" id="{F8575659-BDBF-17EA-D8D3-83423F3EA2B3}"/>
                </a:ext>
              </a:extLst>
            </p:cNvPr>
            <p:cNvSpPr/>
            <p:nvPr/>
          </p:nvSpPr>
          <p:spPr>
            <a:xfrm>
              <a:off x="2629763" y="2099716"/>
              <a:ext cx="104139" cy="91440"/>
            </a:xfrm>
            <a:custGeom>
              <a:avLst/>
              <a:gdLst/>
              <a:ahLst/>
              <a:cxnLst/>
              <a:rect l="l" t="t" r="r" b="b"/>
              <a:pathLst>
                <a:path w="104139" h="91439">
                  <a:moveTo>
                    <a:pt x="103593" y="0"/>
                  </a:moveTo>
                  <a:lnTo>
                    <a:pt x="99542" y="0"/>
                  </a:lnTo>
                  <a:lnTo>
                    <a:pt x="99542" y="3810"/>
                  </a:lnTo>
                  <a:lnTo>
                    <a:pt x="99542" y="86360"/>
                  </a:lnTo>
                  <a:lnTo>
                    <a:pt x="4025" y="86360"/>
                  </a:lnTo>
                  <a:lnTo>
                    <a:pt x="4025" y="86880"/>
                  </a:lnTo>
                  <a:lnTo>
                    <a:pt x="2019" y="86880"/>
                  </a:lnTo>
                  <a:lnTo>
                    <a:pt x="2019" y="86360"/>
                  </a:lnTo>
                  <a:lnTo>
                    <a:pt x="4025" y="86360"/>
                  </a:lnTo>
                  <a:lnTo>
                    <a:pt x="4025" y="3810"/>
                  </a:lnTo>
                  <a:lnTo>
                    <a:pt x="99542" y="3810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6360"/>
                  </a:lnTo>
                  <a:lnTo>
                    <a:pt x="0" y="88900"/>
                  </a:lnTo>
                  <a:lnTo>
                    <a:pt x="0" y="91440"/>
                  </a:lnTo>
                  <a:lnTo>
                    <a:pt x="103593" y="91440"/>
                  </a:lnTo>
                  <a:lnTo>
                    <a:pt x="103593" y="88900"/>
                  </a:lnTo>
                  <a:lnTo>
                    <a:pt x="103593" y="8636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>
              <a:extLst>
                <a:ext uri="{FF2B5EF4-FFF2-40B4-BE49-F238E27FC236}">
                  <a16:creationId xmlns:a16="http://schemas.microsoft.com/office/drawing/2014/main" id="{269B192B-94ED-89D7-1669-6121A7743E04}"/>
                </a:ext>
              </a:extLst>
            </p:cNvPr>
            <p:cNvSpPr/>
            <p:nvPr/>
          </p:nvSpPr>
          <p:spPr>
            <a:xfrm>
              <a:off x="2733332" y="2057361"/>
              <a:ext cx="46355" cy="39370"/>
            </a:xfrm>
            <a:custGeom>
              <a:avLst/>
              <a:gdLst/>
              <a:ahLst/>
              <a:cxnLst/>
              <a:rect l="l" t="t" r="r" b="b"/>
              <a:pathLst>
                <a:path w="46355" h="39369">
                  <a:moveTo>
                    <a:pt x="35140" y="9118"/>
                  </a:moveTo>
                  <a:lnTo>
                    <a:pt x="12" y="9118"/>
                  </a:lnTo>
                  <a:lnTo>
                    <a:pt x="12" y="39141"/>
                  </a:lnTo>
                  <a:lnTo>
                    <a:pt x="35140" y="9118"/>
                  </a:lnTo>
                  <a:close/>
                </a:path>
                <a:path w="46355" h="39369">
                  <a:moveTo>
                    <a:pt x="45808" y="0"/>
                  </a:moveTo>
                  <a:lnTo>
                    <a:pt x="0" y="0"/>
                  </a:lnTo>
                  <a:lnTo>
                    <a:pt x="0" y="5092"/>
                  </a:lnTo>
                  <a:lnTo>
                    <a:pt x="39852" y="5092"/>
                  </a:lnTo>
                  <a:lnTo>
                    <a:pt x="45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>
              <a:extLst>
                <a:ext uri="{FF2B5EF4-FFF2-40B4-BE49-F238E27FC236}">
                  <a16:creationId xmlns:a16="http://schemas.microsoft.com/office/drawing/2014/main" id="{5DE6DF52-AC05-1675-5AD3-8E097954D8CA}"/>
                </a:ext>
              </a:extLst>
            </p:cNvPr>
            <p:cNvSpPr/>
            <p:nvPr/>
          </p:nvSpPr>
          <p:spPr>
            <a:xfrm>
              <a:off x="2733344" y="2062454"/>
              <a:ext cx="40005" cy="4445"/>
            </a:xfrm>
            <a:custGeom>
              <a:avLst/>
              <a:gdLst/>
              <a:ahLst/>
              <a:cxnLst/>
              <a:rect l="l" t="t" r="r" b="b"/>
              <a:pathLst>
                <a:path w="40005" h="4444">
                  <a:moveTo>
                    <a:pt x="39852" y="0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35115" y="4013"/>
                  </a:lnTo>
                  <a:lnTo>
                    <a:pt x="39852" y="0"/>
                  </a:lnTo>
                  <a:close/>
                </a:path>
              </a:pathLst>
            </a:custGeom>
            <a:solidFill>
              <a:srgbClr val="585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>
              <a:extLst>
                <a:ext uri="{FF2B5EF4-FFF2-40B4-BE49-F238E27FC236}">
                  <a16:creationId xmlns:a16="http://schemas.microsoft.com/office/drawing/2014/main" id="{43A90B2D-F4A7-DEBD-47C6-5F9955CBBB65}"/>
                </a:ext>
              </a:extLst>
            </p:cNvPr>
            <p:cNvSpPr/>
            <p:nvPr/>
          </p:nvSpPr>
          <p:spPr>
            <a:xfrm>
              <a:off x="2733332" y="2057361"/>
              <a:ext cx="60325" cy="62865"/>
            </a:xfrm>
            <a:custGeom>
              <a:avLst/>
              <a:gdLst/>
              <a:ahLst/>
              <a:cxnLst/>
              <a:rect l="l" t="t" r="r" b="b"/>
              <a:pathLst>
                <a:path w="60325" h="62864">
                  <a:moveTo>
                    <a:pt x="51371" y="9118"/>
                  </a:moveTo>
                  <a:lnTo>
                    <a:pt x="35128" y="9118"/>
                  </a:lnTo>
                  <a:lnTo>
                    <a:pt x="0" y="39141"/>
                  </a:lnTo>
                  <a:lnTo>
                    <a:pt x="0" y="62712"/>
                  </a:lnTo>
                  <a:lnTo>
                    <a:pt x="51371" y="9118"/>
                  </a:lnTo>
                  <a:close/>
                </a:path>
                <a:path w="60325" h="62864">
                  <a:moveTo>
                    <a:pt x="60121" y="0"/>
                  </a:moveTo>
                  <a:lnTo>
                    <a:pt x="45821" y="0"/>
                  </a:lnTo>
                  <a:lnTo>
                    <a:pt x="39865" y="5092"/>
                  </a:lnTo>
                  <a:lnTo>
                    <a:pt x="55232" y="5092"/>
                  </a:lnTo>
                  <a:lnTo>
                    <a:pt x="60121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>
              <a:extLst>
                <a:ext uri="{FF2B5EF4-FFF2-40B4-BE49-F238E27FC236}">
                  <a16:creationId xmlns:a16="http://schemas.microsoft.com/office/drawing/2014/main" id="{E5BADC03-F02C-50C4-A899-8CBC0FA033E6}"/>
                </a:ext>
              </a:extLst>
            </p:cNvPr>
            <p:cNvSpPr/>
            <p:nvPr/>
          </p:nvSpPr>
          <p:spPr>
            <a:xfrm>
              <a:off x="2768460" y="2062454"/>
              <a:ext cx="20320" cy="4445"/>
            </a:xfrm>
            <a:custGeom>
              <a:avLst/>
              <a:gdLst/>
              <a:ahLst/>
              <a:cxnLst/>
              <a:rect l="l" t="t" r="r" b="b"/>
              <a:pathLst>
                <a:path w="20319" h="4444">
                  <a:moveTo>
                    <a:pt x="20104" y="0"/>
                  </a:moveTo>
                  <a:lnTo>
                    <a:pt x="4737" y="0"/>
                  </a:lnTo>
                  <a:lnTo>
                    <a:pt x="0" y="4013"/>
                  </a:lnTo>
                  <a:lnTo>
                    <a:pt x="16243" y="4013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>
              <a:extLst>
                <a:ext uri="{FF2B5EF4-FFF2-40B4-BE49-F238E27FC236}">
                  <a16:creationId xmlns:a16="http://schemas.microsoft.com/office/drawing/2014/main" id="{67B1F63C-FBF3-A60B-3FC6-C07682755EE0}"/>
                </a:ext>
              </a:extLst>
            </p:cNvPr>
            <p:cNvSpPr/>
            <p:nvPr/>
          </p:nvSpPr>
          <p:spPr>
            <a:xfrm>
              <a:off x="2733344" y="2057361"/>
              <a:ext cx="95885" cy="104139"/>
            </a:xfrm>
            <a:custGeom>
              <a:avLst/>
              <a:gdLst/>
              <a:ahLst/>
              <a:cxnLst/>
              <a:rect l="l" t="t" r="r" b="b"/>
              <a:pathLst>
                <a:path w="95885" h="104139">
                  <a:moveTo>
                    <a:pt x="91922" y="9118"/>
                  </a:moveTo>
                  <a:lnTo>
                    <a:pt x="51358" y="9118"/>
                  </a:lnTo>
                  <a:lnTo>
                    <a:pt x="0" y="62712"/>
                  </a:lnTo>
                  <a:lnTo>
                    <a:pt x="0" y="104051"/>
                  </a:lnTo>
                  <a:lnTo>
                    <a:pt x="7569" y="104051"/>
                  </a:lnTo>
                  <a:lnTo>
                    <a:pt x="22275" y="91020"/>
                  </a:lnTo>
                  <a:lnTo>
                    <a:pt x="42583" y="68922"/>
                  </a:lnTo>
                  <a:lnTo>
                    <a:pt x="37134" y="67132"/>
                  </a:lnTo>
                  <a:lnTo>
                    <a:pt x="32715" y="62407"/>
                  </a:lnTo>
                  <a:lnTo>
                    <a:pt x="32715" y="44716"/>
                  </a:lnTo>
                  <a:lnTo>
                    <a:pt x="40246" y="39687"/>
                  </a:lnTo>
                  <a:lnTo>
                    <a:pt x="53111" y="39687"/>
                  </a:lnTo>
                  <a:lnTo>
                    <a:pt x="58445" y="42227"/>
                  </a:lnTo>
                  <a:lnTo>
                    <a:pt x="61087" y="47294"/>
                  </a:lnTo>
                  <a:lnTo>
                    <a:pt x="91922" y="9118"/>
                  </a:lnTo>
                  <a:close/>
                </a:path>
                <a:path w="95885" h="104139">
                  <a:moveTo>
                    <a:pt x="95529" y="0"/>
                  </a:moveTo>
                  <a:lnTo>
                    <a:pt x="60109" y="0"/>
                  </a:lnTo>
                  <a:lnTo>
                    <a:pt x="55219" y="5092"/>
                  </a:lnTo>
                  <a:lnTo>
                    <a:pt x="95161" y="5092"/>
                  </a:lnTo>
                  <a:lnTo>
                    <a:pt x="95529" y="4648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>
              <a:extLst>
                <a:ext uri="{FF2B5EF4-FFF2-40B4-BE49-F238E27FC236}">
                  <a16:creationId xmlns:a16="http://schemas.microsoft.com/office/drawing/2014/main" id="{73817149-44B9-E2ED-2A99-97464CA8A06B}"/>
                </a:ext>
              </a:extLst>
            </p:cNvPr>
            <p:cNvSpPr/>
            <p:nvPr/>
          </p:nvSpPr>
          <p:spPr>
            <a:xfrm>
              <a:off x="2784703" y="2062454"/>
              <a:ext cx="43815" cy="4445"/>
            </a:xfrm>
            <a:custGeom>
              <a:avLst/>
              <a:gdLst/>
              <a:ahLst/>
              <a:cxnLst/>
              <a:rect l="l" t="t" r="r" b="b"/>
              <a:pathLst>
                <a:path w="43814" h="4444">
                  <a:moveTo>
                    <a:pt x="43814" y="0"/>
                  </a:moveTo>
                  <a:lnTo>
                    <a:pt x="3860" y="0"/>
                  </a:lnTo>
                  <a:lnTo>
                    <a:pt x="0" y="4013"/>
                  </a:lnTo>
                  <a:lnTo>
                    <a:pt x="40563" y="4013"/>
                  </a:lnTo>
                  <a:lnTo>
                    <a:pt x="43814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>
              <a:extLst>
                <a:ext uri="{FF2B5EF4-FFF2-40B4-BE49-F238E27FC236}">
                  <a16:creationId xmlns:a16="http://schemas.microsoft.com/office/drawing/2014/main" id="{543770CA-FB91-934E-970D-6209351D88C8}"/>
                </a:ext>
              </a:extLst>
            </p:cNvPr>
            <p:cNvSpPr/>
            <p:nvPr/>
          </p:nvSpPr>
          <p:spPr>
            <a:xfrm>
              <a:off x="2746984" y="2068410"/>
              <a:ext cx="81915" cy="93345"/>
            </a:xfrm>
            <a:custGeom>
              <a:avLst/>
              <a:gdLst/>
              <a:ahLst/>
              <a:cxnLst/>
              <a:rect l="l" t="t" r="r" b="b"/>
              <a:pathLst>
                <a:path w="81914" h="93344">
                  <a:moveTo>
                    <a:pt x="81889" y="0"/>
                  </a:moveTo>
                  <a:lnTo>
                    <a:pt x="48935" y="40843"/>
                  </a:lnTo>
                  <a:lnTo>
                    <a:pt x="49072" y="41719"/>
                  </a:lnTo>
                  <a:lnTo>
                    <a:pt x="49161" y="52793"/>
                  </a:lnTo>
                  <a:lnTo>
                    <a:pt x="42913" y="57759"/>
                  </a:lnTo>
                  <a:lnTo>
                    <a:pt x="36131" y="58572"/>
                  </a:lnTo>
                  <a:lnTo>
                    <a:pt x="36131" y="85725"/>
                  </a:lnTo>
                  <a:lnTo>
                    <a:pt x="81889" y="40843"/>
                  </a:lnTo>
                  <a:lnTo>
                    <a:pt x="81889" y="0"/>
                  </a:lnTo>
                  <a:close/>
                </a:path>
                <a:path w="81914" h="93344">
                  <a:moveTo>
                    <a:pt x="32105" y="60388"/>
                  </a:moveTo>
                  <a:lnTo>
                    <a:pt x="11455" y="82854"/>
                  </a:lnTo>
                  <a:lnTo>
                    <a:pt x="0" y="92989"/>
                  </a:lnTo>
                  <a:lnTo>
                    <a:pt x="28575" y="92989"/>
                  </a:lnTo>
                  <a:lnTo>
                    <a:pt x="30149" y="91605"/>
                  </a:lnTo>
                  <a:lnTo>
                    <a:pt x="32105" y="89674"/>
                  </a:lnTo>
                  <a:lnTo>
                    <a:pt x="32105" y="60388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>
              <a:extLst>
                <a:ext uri="{FF2B5EF4-FFF2-40B4-BE49-F238E27FC236}">
                  <a16:creationId xmlns:a16="http://schemas.microsoft.com/office/drawing/2014/main" id="{0775B1A1-5F8E-272E-4ABE-DCE91D7F9C4D}"/>
                </a:ext>
              </a:extLst>
            </p:cNvPr>
            <p:cNvSpPr/>
            <p:nvPr/>
          </p:nvSpPr>
          <p:spPr>
            <a:xfrm>
              <a:off x="2779103" y="2126983"/>
              <a:ext cx="4445" cy="31115"/>
            </a:xfrm>
            <a:custGeom>
              <a:avLst/>
              <a:gdLst/>
              <a:ahLst/>
              <a:cxnLst/>
              <a:rect l="l" t="t" r="r" b="b"/>
              <a:pathLst>
                <a:path w="4444" h="31114">
                  <a:moveTo>
                    <a:pt x="4013" y="0"/>
                  </a:moveTo>
                  <a:lnTo>
                    <a:pt x="2679" y="114"/>
                  </a:lnTo>
                  <a:lnTo>
                    <a:pt x="1536" y="114"/>
                  </a:lnTo>
                  <a:lnTo>
                    <a:pt x="0" y="1828"/>
                  </a:lnTo>
                  <a:lnTo>
                    <a:pt x="0" y="31102"/>
                  </a:lnTo>
                  <a:lnTo>
                    <a:pt x="4013" y="27139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>
              <a:extLst>
                <a:ext uri="{FF2B5EF4-FFF2-40B4-BE49-F238E27FC236}">
                  <a16:creationId xmlns:a16="http://schemas.microsoft.com/office/drawing/2014/main" id="{DE2AEF46-B1A5-B90F-32AA-C423C4DD7F93}"/>
                </a:ext>
              </a:extLst>
            </p:cNvPr>
            <p:cNvSpPr/>
            <p:nvPr/>
          </p:nvSpPr>
          <p:spPr>
            <a:xfrm>
              <a:off x="2826753" y="215930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120" y="0"/>
                  </a:moveTo>
                  <a:lnTo>
                    <a:pt x="0" y="2082"/>
                  </a:lnTo>
                  <a:lnTo>
                    <a:pt x="2120" y="2082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>
              <a:extLst>
                <a:ext uri="{FF2B5EF4-FFF2-40B4-BE49-F238E27FC236}">
                  <a16:creationId xmlns:a16="http://schemas.microsoft.com/office/drawing/2014/main" id="{B6EB4CBB-CEC7-F643-7CFA-A01A2522AB01}"/>
                </a:ext>
              </a:extLst>
            </p:cNvPr>
            <p:cNvSpPr/>
            <p:nvPr/>
          </p:nvSpPr>
          <p:spPr>
            <a:xfrm>
              <a:off x="2828874" y="215930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0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>
              <a:extLst>
                <a:ext uri="{FF2B5EF4-FFF2-40B4-BE49-F238E27FC236}">
                  <a16:creationId xmlns:a16="http://schemas.microsoft.com/office/drawing/2014/main" id="{BFB0FC47-C9BF-E508-428C-8A8B29583CBB}"/>
                </a:ext>
              </a:extLst>
            </p:cNvPr>
            <p:cNvSpPr/>
            <p:nvPr/>
          </p:nvSpPr>
          <p:spPr>
            <a:xfrm>
              <a:off x="2783116" y="2114893"/>
              <a:ext cx="46355" cy="46990"/>
            </a:xfrm>
            <a:custGeom>
              <a:avLst/>
              <a:gdLst/>
              <a:ahLst/>
              <a:cxnLst/>
              <a:rect l="l" t="t" r="r" b="b"/>
              <a:pathLst>
                <a:path w="46355" h="46989">
                  <a:moveTo>
                    <a:pt x="45758" y="0"/>
                  </a:moveTo>
                  <a:lnTo>
                    <a:pt x="0" y="44881"/>
                  </a:lnTo>
                  <a:lnTo>
                    <a:pt x="0" y="46507"/>
                  </a:lnTo>
                  <a:lnTo>
                    <a:pt x="43637" y="46507"/>
                  </a:lnTo>
                  <a:lnTo>
                    <a:pt x="45758" y="44411"/>
                  </a:lnTo>
                  <a:lnTo>
                    <a:pt x="4575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>
              <a:extLst>
                <a:ext uri="{FF2B5EF4-FFF2-40B4-BE49-F238E27FC236}">
                  <a16:creationId xmlns:a16="http://schemas.microsoft.com/office/drawing/2014/main" id="{93460C8A-3C8A-1B27-4CB2-527171FEEF24}"/>
                </a:ext>
              </a:extLst>
            </p:cNvPr>
            <p:cNvSpPr/>
            <p:nvPr/>
          </p:nvSpPr>
          <p:spPr>
            <a:xfrm>
              <a:off x="2781465" y="215978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651" y="0"/>
                  </a:moveTo>
                  <a:lnTo>
                    <a:pt x="0" y="1625"/>
                  </a:lnTo>
                  <a:lnTo>
                    <a:pt x="1651" y="1625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>
              <a:extLst>
                <a:ext uri="{FF2B5EF4-FFF2-40B4-BE49-F238E27FC236}">
                  <a16:creationId xmlns:a16="http://schemas.microsoft.com/office/drawing/2014/main" id="{09AF898E-E106-5605-945E-A89C5A0948DC}"/>
                </a:ext>
              </a:extLst>
            </p:cNvPr>
            <p:cNvSpPr/>
            <p:nvPr/>
          </p:nvSpPr>
          <p:spPr>
            <a:xfrm>
              <a:off x="2740913" y="2062010"/>
              <a:ext cx="88265" cy="99695"/>
            </a:xfrm>
            <a:custGeom>
              <a:avLst/>
              <a:gdLst/>
              <a:ahLst/>
              <a:cxnLst/>
              <a:rect l="l" t="t" r="r" b="b"/>
              <a:pathLst>
                <a:path w="88264" h="99694">
                  <a:moveTo>
                    <a:pt x="87960" y="0"/>
                  </a:moveTo>
                  <a:lnTo>
                    <a:pt x="53530" y="42633"/>
                  </a:lnTo>
                  <a:lnTo>
                    <a:pt x="54229" y="43992"/>
                  </a:lnTo>
                  <a:lnTo>
                    <a:pt x="54736" y="45529"/>
                  </a:lnTo>
                  <a:lnTo>
                    <a:pt x="55003" y="47231"/>
                  </a:lnTo>
                  <a:lnTo>
                    <a:pt x="87960" y="6400"/>
                  </a:lnTo>
                  <a:lnTo>
                    <a:pt x="87960" y="0"/>
                  </a:lnTo>
                  <a:close/>
                </a:path>
                <a:path w="88264" h="99694">
                  <a:moveTo>
                    <a:pt x="35026" y="64261"/>
                  </a:moveTo>
                  <a:lnTo>
                    <a:pt x="14693" y="86372"/>
                  </a:lnTo>
                  <a:lnTo>
                    <a:pt x="0" y="99390"/>
                  </a:lnTo>
                  <a:lnTo>
                    <a:pt x="6070" y="99390"/>
                  </a:lnTo>
                  <a:lnTo>
                    <a:pt x="17525" y="89242"/>
                  </a:lnTo>
                  <a:lnTo>
                    <a:pt x="38176" y="66789"/>
                  </a:lnTo>
                  <a:lnTo>
                    <a:pt x="39725" y="65074"/>
                  </a:lnTo>
                  <a:lnTo>
                    <a:pt x="38354" y="65074"/>
                  </a:lnTo>
                  <a:lnTo>
                    <a:pt x="36525" y="64769"/>
                  </a:lnTo>
                  <a:lnTo>
                    <a:pt x="35026" y="64261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>
              <a:extLst>
                <a:ext uri="{FF2B5EF4-FFF2-40B4-BE49-F238E27FC236}">
                  <a16:creationId xmlns:a16="http://schemas.microsoft.com/office/drawing/2014/main" id="{ADF14D3D-09C4-CC03-55CB-9F600245B487}"/>
                </a:ext>
              </a:extLst>
            </p:cNvPr>
            <p:cNvSpPr/>
            <p:nvPr/>
          </p:nvSpPr>
          <p:spPr>
            <a:xfrm>
              <a:off x="2775546" y="2109254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5">
                  <a:moveTo>
                    <a:pt x="53327" y="0"/>
                  </a:moveTo>
                  <a:lnTo>
                    <a:pt x="1587" y="50761"/>
                  </a:lnTo>
                  <a:lnTo>
                    <a:pt x="0" y="52146"/>
                  </a:lnTo>
                  <a:lnTo>
                    <a:pt x="5918" y="52146"/>
                  </a:lnTo>
                  <a:lnTo>
                    <a:pt x="53327" y="5651"/>
                  </a:lnTo>
                  <a:lnTo>
                    <a:pt x="53327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>
              <a:extLst>
                <a:ext uri="{FF2B5EF4-FFF2-40B4-BE49-F238E27FC236}">
                  <a16:creationId xmlns:a16="http://schemas.microsoft.com/office/drawing/2014/main" id="{A7BA42A0-7BE3-F5A6-079E-9E171AC77561}"/>
                </a:ext>
              </a:extLst>
            </p:cNvPr>
            <p:cNvSpPr/>
            <p:nvPr/>
          </p:nvSpPr>
          <p:spPr>
            <a:xfrm>
              <a:off x="2729293" y="2053247"/>
              <a:ext cx="104139" cy="118110"/>
            </a:xfrm>
            <a:custGeom>
              <a:avLst/>
              <a:gdLst/>
              <a:ahLst/>
              <a:cxnLst/>
              <a:rect l="l" t="t" r="r" b="b"/>
              <a:pathLst>
                <a:path w="104139" h="118110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113030"/>
                  </a:lnTo>
                  <a:lnTo>
                    <a:pt x="4038" y="113030"/>
                  </a:lnTo>
                  <a:lnTo>
                    <a:pt x="4038" y="113550"/>
                  </a:lnTo>
                  <a:lnTo>
                    <a:pt x="2032" y="113550"/>
                  </a:lnTo>
                  <a:lnTo>
                    <a:pt x="2032" y="113030"/>
                  </a:lnTo>
                  <a:lnTo>
                    <a:pt x="4038" y="113030"/>
                  </a:lnTo>
                  <a:lnTo>
                    <a:pt x="4038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3030"/>
                  </a:lnTo>
                  <a:lnTo>
                    <a:pt x="0" y="115570"/>
                  </a:lnTo>
                  <a:lnTo>
                    <a:pt x="0" y="118110"/>
                  </a:lnTo>
                  <a:lnTo>
                    <a:pt x="103593" y="118110"/>
                  </a:lnTo>
                  <a:lnTo>
                    <a:pt x="103593" y="115570"/>
                  </a:lnTo>
                  <a:lnTo>
                    <a:pt x="103593" y="11303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>
              <a:extLst>
                <a:ext uri="{FF2B5EF4-FFF2-40B4-BE49-F238E27FC236}">
                  <a16:creationId xmlns:a16="http://schemas.microsoft.com/office/drawing/2014/main" id="{2F6FA54B-C867-7B44-25E1-0DA33A9682CB}"/>
                </a:ext>
              </a:extLst>
            </p:cNvPr>
            <p:cNvSpPr/>
            <p:nvPr/>
          </p:nvSpPr>
          <p:spPr>
            <a:xfrm>
              <a:off x="2832887" y="1944141"/>
              <a:ext cx="69215" cy="67310"/>
            </a:xfrm>
            <a:custGeom>
              <a:avLst/>
              <a:gdLst/>
              <a:ahLst/>
              <a:cxnLst/>
              <a:rect l="l" t="t" r="r" b="b"/>
              <a:pathLst>
                <a:path w="69214" h="67310">
                  <a:moveTo>
                    <a:pt x="69126" y="0"/>
                  </a:moveTo>
                  <a:lnTo>
                    <a:pt x="0" y="0"/>
                  </a:lnTo>
                  <a:lnTo>
                    <a:pt x="0" y="67310"/>
                  </a:lnTo>
                  <a:lnTo>
                    <a:pt x="25247" y="45770"/>
                  </a:lnTo>
                  <a:lnTo>
                    <a:pt x="69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>
              <a:extLst>
                <a:ext uri="{FF2B5EF4-FFF2-40B4-BE49-F238E27FC236}">
                  <a16:creationId xmlns:a16="http://schemas.microsoft.com/office/drawing/2014/main" id="{52E97E55-AEDF-EB47-9D13-A81D14733CE3}"/>
                </a:ext>
              </a:extLst>
            </p:cNvPr>
            <p:cNvSpPr/>
            <p:nvPr/>
          </p:nvSpPr>
          <p:spPr>
            <a:xfrm>
              <a:off x="2858134" y="1944141"/>
              <a:ext cx="53975" cy="46355"/>
            </a:xfrm>
            <a:custGeom>
              <a:avLst/>
              <a:gdLst/>
              <a:ahLst/>
              <a:cxnLst/>
              <a:rect l="l" t="t" r="r" b="b"/>
              <a:pathLst>
                <a:path w="53975" h="46355">
                  <a:moveTo>
                    <a:pt x="53581" y="0"/>
                  </a:moveTo>
                  <a:lnTo>
                    <a:pt x="43865" y="0"/>
                  </a:lnTo>
                  <a:lnTo>
                    <a:pt x="0" y="45770"/>
                  </a:lnTo>
                  <a:lnTo>
                    <a:pt x="53581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>
              <a:extLst>
                <a:ext uri="{FF2B5EF4-FFF2-40B4-BE49-F238E27FC236}">
                  <a16:creationId xmlns:a16="http://schemas.microsoft.com/office/drawing/2014/main" id="{0749192B-C362-5C2E-A01E-7058F249771F}"/>
                </a:ext>
              </a:extLst>
            </p:cNvPr>
            <p:cNvSpPr/>
            <p:nvPr/>
          </p:nvSpPr>
          <p:spPr>
            <a:xfrm>
              <a:off x="2832887" y="1989899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69">
                  <a:moveTo>
                    <a:pt x="25247" y="0"/>
                  </a:moveTo>
                  <a:lnTo>
                    <a:pt x="0" y="21564"/>
                  </a:lnTo>
                  <a:lnTo>
                    <a:pt x="0" y="26327"/>
                  </a:lnTo>
                  <a:lnTo>
                    <a:pt x="25247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>
              <a:extLst>
                <a:ext uri="{FF2B5EF4-FFF2-40B4-BE49-F238E27FC236}">
                  <a16:creationId xmlns:a16="http://schemas.microsoft.com/office/drawing/2014/main" id="{4FAF3E67-D93A-8106-4C89-939067E2664D}"/>
                </a:ext>
              </a:extLst>
            </p:cNvPr>
            <p:cNvSpPr/>
            <p:nvPr/>
          </p:nvSpPr>
          <p:spPr>
            <a:xfrm>
              <a:off x="2832874" y="1944154"/>
              <a:ext cx="95885" cy="113030"/>
            </a:xfrm>
            <a:custGeom>
              <a:avLst/>
              <a:gdLst/>
              <a:ahLst/>
              <a:cxnLst/>
              <a:rect l="l" t="t" r="r" b="b"/>
              <a:pathLst>
                <a:path w="95885" h="113030">
                  <a:moveTo>
                    <a:pt x="21234" y="86741"/>
                  </a:moveTo>
                  <a:lnTo>
                    <a:pt x="12" y="86741"/>
                  </a:lnTo>
                  <a:lnTo>
                    <a:pt x="12" y="112877"/>
                  </a:lnTo>
                  <a:lnTo>
                    <a:pt x="21234" y="86741"/>
                  </a:lnTo>
                  <a:close/>
                </a:path>
                <a:path w="95885" h="113030">
                  <a:moveTo>
                    <a:pt x="95529" y="0"/>
                  </a:moveTo>
                  <a:lnTo>
                    <a:pt x="78828" y="0"/>
                  </a:lnTo>
                  <a:lnTo>
                    <a:pt x="25247" y="45770"/>
                  </a:lnTo>
                  <a:lnTo>
                    <a:pt x="0" y="72085"/>
                  </a:lnTo>
                  <a:lnTo>
                    <a:pt x="0" y="82702"/>
                  </a:lnTo>
                  <a:lnTo>
                    <a:pt x="24485" y="82702"/>
                  </a:lnTo>
                  <a:lnTo>
                    <a:pt x="33121" y="72085"/>
                  </a:lnTo>
                  <a:lnTo>
                    <a:pt x="32740" y="69697"/>
                  </a:lnTo>
                  <a:lnTo>
                    <a:pt x="32740" y="58369"/>
                  </a:lnTo>
                  <a:lnTo>
                    <a:pt x="40271" y="53352"/>
                  </a:lnTo>
                  <a:lnTo>
                    <a:pt x="48602" y="53378"/>
                  </a:lnTo>
                  <a:lnTo>
                    <a:pt x="72529" y="27559"/>
                  </a:lnTo>
                  <a:lnTo>
                    <a:pt x="95529" y="6896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>
              <a:extLst>
                <a:ext uri="{FF2B5EF4-FFF2-40B4-BE49-F238E27FC236}">
                  <a16:creationId xmlns:a16="http://schemas.microsoft.com/office/drawing/2014/main" id="{2B6A7F41-EFBA-D8E8-3112-20ACFDF67804}"/>
                </a:ext>
              </a:extLst>
            </p:cNvPr>
            <p:cNvSpPr/>
            <p:nvPr/>
          </p:nvSpPr>
          <p:spPr>
            <a:xfrm>
              <a:off x="2832887" y="2026844"/>
              <a:ext cx="24765" cy="4445"/>
            </a:xfrm>
            <a:custGeom>
              <a:avLst/>
              <a:gdLst/>
              <a:ahLst/>
              <a:cxnLst/>
              <a:rect l="l" t="t" r="r" b="b"/>
              <a:pathLst>
                <a:path w="24764" h="4444">
                  <a:moveTo>
                    <a:pt x="24485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21234" y="4025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>
              <a:extLst>
                <a:ext uri="{FF2B5EF4-FFF2-40B4-BE49-F238E27FC236}">
                  <a16:creationId xmlns:a16="http://schemas.microsoft.com/office/drawing/2014/main" id="{38634B9E-A021-766C-40AE-6F7CDD479A4D}"/>
                </a:ext>
              </a:extLst>
            </p:cNvPr>
            <p:cNvSpPr/>
            <p:nvPr/>
          </p:nvSpPr>
          <p:spPr>
            <a:xfrm>
              <a:off x="2832874" y="1956447"/>
              <a:ext cx="95885" cy="124460"/>
            </a:xfrm>
            <a:custGeom>
              <a:avLst/>
              <a:gdLst/>
              <a:ahLst/>
              <a:cxnLst/>
              <a:rect l="l" t="t" r="r" b="b"/>
              <a:pathLst>
                <a:path w="95885" h="124460">
                  <a:moveTo>
                    <a:pt x="42989" y="70408"/>
                  </a:moveTo>
                  <a:lnTo>
                    <a:pt x="39649" y="69405"/>
                  </a:lnTo>
                  <a:lnTo>
                    <a:pt x="36652" y="67310"/>
                  </a:lnTo>
                  <a:lnTo>
                    <a:pt x="34785" y="64122"/>
                  </a:lnTo>
                  <a:lnTo>
                    <a:pt x="29679" y="70408"/>
                  </a:lnTo>
                  <a:lnTo>
                    <a:pt x="42989" y="70408"/>
                  </a:lnTo>
                  <a:close/>
                </a:path>
                <a:path w="95885" h="124460">
                  <a:moveTo>
                    <a:pt x="76835" y="74447"/>
                  </a:moveTo>
                  <a:lnTo>
                    <a:pt x="26416" y="74447"/>
                  </a:lnTo>
                  <a:lnTo>
                    <a:pt x="0" y="106984"/>
                  </a:lnTo>
                  <a:lnTo>
                    <a:pt x="0" y="124460"/>
                  </a:lnTo>
                  <a:lnTo>
                    <a:pt x="24930" y="124460"/>
                  </a:lnTo>
                  <a:lnTo>
                    <a:pt x="76835" y="74447"/>
                  </a:lnTo>
                  <a:close/>
                </a:path>
                <a:path w="95885" h="124460">
                  <a:moveTo>
                    <a:pt x="95529" y="0"/>
                  </a:moveTo>
                  <a:lnTo>
                    <a:pt x="75349" y="18122"/>
                  </a:lnTo>
                  <a:lnTo>
                    <a:pt x="53263" y="41986"/>
                  </a:lnTo>
                  <a:lnTo>
                    <a:pt x="58559" y="43865"/>
                  </a:lnTo>
                  <a:lnTo>
                    <a:pt x="62814" y="48552"/>
                  </a:lnTo>
                  <a:lnTo>
                    <a:pt x="62814" y="63944"/>
                  </a:lnTo>
                  <a:lnTo>
                    <a:pt x="58191" y="68732"/>
                  </a:lnTo>
                  <a:lnTo>
                    <a:pt x="52552" y="70408"/>
                  </a:lnTo>
                  <a:lnTo>
                    <a:pt x="81000" y="70408"/>
                  </a:lnTo>
                  <a:lnTo>
                    <a:pt x="95529" y="56426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>
              <a:extLst>
                <a:ext uri="{FF2B5EF4-FFF2-40B4-BE49-F238E27FC236}">
                  <a16:creationId xmlns:a16="http://schemas.microsoft.com/office/drawing/2014/main" id="{41B2080A-7ABF-4411-D26D-544278ED5732}"/>
                </a:ext>
              </a:extLst>
            </p:cNvPr>
            <p:cNvSpPr/>
            <p:nvPr/>
          </p:nvSpPr>
          <p:spPr>
            <a:xfrm>
              <a:off x="2859303" y="2026844"/>
              <a:ext cx="54610" cy="4445"/>
            </a:xfrm>
            <a:custGeom>
              <a:avLst/>
              <a:gdLst/>
              <a:ahLst/>
              <a:cxnLst/>
              <a:rect l="l" t="t" r="r" b="b"/>
              <a:pathLst>
                <a:path w="54610" h="4444">
                  <a:moveTo>
                    <a:pt x="54610" y="0"/>
                  </a:moveTo>
                  <a:lnTo>
                    <a:pt x="26149" y="0"/>
                  </a:lnTo>
                  <a:lnTo>
                    <a:pt x="24599" y="469"/>
                  </a:lnTo>
                  <a:lnTo>
                    <a:pt x="22974" y="711"/>
                  </a:lnTo>
                  <a:lnTo>
                    <a:pt x="19735" y="711"/>
                  </a:lnTo>
                  <a:lnTo>
                    <a:pt x="18110" y="469"/>
                  </a:lnTo>
                  <a:lnTo>
                    <a:pt x="16560" y="0"/>
                  </a:lnTo>
                  <a:lnTo>
                    <a:pt x="3276" y="0"/>
                  </a:lnTo>
                  <a:lnTo>
                    <a:pt x="0" y="4025"/>
                  </a:lnTo>
                  <a:lnTo>
                    <a:pt x="50419" y="4025"/>
                  </a:lnTo>
                  <a:lnTo>
                    <a:pt x="54610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>
              <a:extLst>
                <a:ext uri="{FF2B5EF4-FFF2-40B4-BE49-F238E27FC236}">
                  <a16:creationId xmlns:a16="http://schemas.microsoft.com/office/drawing/2014/main" id="{1E438226-0D72-D7FA-C735-89C8D81BA7AF}"/>
                </a:ext>
              </a:extLst>
            </p:cNvPr>
            <p:cNvSpPr/>
            <p:nvPr/>
          </p:nvSpPr>
          <p:spPr>
            <a:xfrm>
              <a:off x="2908249" y="2060968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20167" y="0"/>
                  </a:moveTo>
                  <a:lnTo>
                    <a:pt x="0" y="19938"/>
                  </a:lnTo>
                  <a:lnTo>
                    <a:pt x="20167" y="19938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>
              <a:extLst>
                <a:ext uri="{FF2B5EF4-FFF2-40B4-BE49-F238E27FC236}">
                  <a16:creationId xmlns:a16="http://schemas.microsoft.com/office/drawing/2014/main" id="{22411D6A-6D5D-2882-99BE-1313636128B9}"/>
                </a:ext>
              </a:extLst>
            </p:cNvPr>
            <p:cNvSpPr/>
            <p:nvPr/>
          </p:nvSpPr>
          <p:spPr>
            <a:xfrm>
              <a:off x="2863596" y="2018461"/>
              <a:ext cx="65405" cy="62865"/>
            </a:xfrm>
            <a:custGeom>
              <a:avLst/>
              <a:gdLst/>
              <a:ahLst/>
              <a:cxnLst/>
              <a:rect l="l" t="t" r="r" b="b"/>
              <a:pathLst>
                <a:path w="65405" h="62864">
                  <a:moveTo>
                    <a:pt x="64808" y="12433"/>
                  </a:moveTo>
                  <a:lnTo>
                    <a:pt x="51917" y="12433"/>
                  </a:lnTo>
                  <a:lnTo>
                    <a:pt x="0" y="62445"/>
                  </a:lnTo>
                  <a:lnTo>
                    <a:pt x="15036" y="62445"/>
                  </a:lnTo>
                  <a:lnTo>
                    <a:pt x="15036" y="57365"/>
                  </a:lnTo>
                  <a:lnTo>
                    <a:pt x="10782" y="57365"/>
                  </a:lnTo>
                  <a:lnTo>
                    <a:pt x="10782" y="53340"/>
                  </a:lnTo>
                  <a:lnTo>
                    <a:pt x="23317" y="53340"/>
                  </a:lnTo>
                  <a:lnTo>
                    <a:pt x="23317" y="57365"/>
                  </a:lnTo>
                  <a:lnTo>
                    <a:pt x="19062" y="57365"/>
                  </a:lnTo>
                  <a:lnTo>
                    <a:pt x="19062" y="62445"/>
                  </a:lnTo>
                  <a:lnTo>
                    <a:pt x="44640" y="62445"/>
                  </a:lnTo>
                  <a:lnTo>
                    <a:pt x="64808" y="42519"/>
                  </a:lnTo>
                  <a:lnTo>
                    <a:pt x="64808" y="12433"/>
                  </a:lnTo>
                  <a:close/>
                </a:path>
                <a:path w="65405" h="62864">
                  <a:moveTo>
                    <a:pt x="64808" y="0"/>
                  </a:moveTo>
                  <a:lnTo>
                    <a:pt x="56095" y="8407"/>
                  </a:lnTo>
                  <a:lnTo>
                    <a:pt x="64808" y="8407"/>
                  </a:lnTo>
                  <a:lnTo>
                    <a:pt x="6480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>
              <a:extLst>
                <a:ext uri="{FF2B5EF4-FFF2-40B4-BE49-F238E27FC236}">
                  <a16:creationId xmlns:a16="http://schemas.microsoft.com/office/drawing/2014/main" id="{DFC2523F-2CC2-6E51-8075-B24C1E6B2697}"/>
                </a:ext>
              </a:extLst>
            </p:cNvPr>
            <p:cNvSpPr/>
            <p:nvPr/>
          </p:nvSpPr>
          <p:spPr>
            <a:xfrm>
              <a:off x="2874391" y="2026856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12534" y="44945"/>
                  </a:moveTo>
                  <a:lnTo>
                    <a:pt x="0" y="44945"/>
                  </a:lnTo>
                  <a:lnTo>
                    <a:pt x="0" y="48971"/>
                  </a:lnTo>
                  <a:lnTo>
                    <a:pt x="4241" y="48971"/>
                  </a:lnTo>
                  <a:lnTo>
                    <a:pt x="4241" y="54051"/>
                  </a:lnTo>
                  <a:lnTo>
                    <a:pt x="8267" y="54051"/>
                  </a:lnTo>
                  <a:lnTo>
                    <a:pt x="8267" y="48971"/>
                  </a:lnTo>
                  <a:lnTo>
                    <a:pt x="12534" y="48971"/>
                  </a:lnTo>
                  <a:lnTo>
                    <a:pt x="12534" y="44945"/>
                  </a:lnTo>
                  <a:close/>
                </a:path>
                <a:path w="54610" h="54610">
                  <a:moveTo>
                    <a:pt x="54013" y="0"/>
                  </a:moveTo>
                  <a:lnTo>
                    <a:pt x="45300" y="0"/>
                  </a:lnTo>
                  <a:lnTo>
                    <a:pt x="41122" y="4025"/>
                  </a:lnTo>
                  <a:lnTo>
                    <a:pt x="54013" y="4025"/>
                  </a:lnTo>
                  <a:lnTo>
                    <a:pt x="5401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>
              <a:extLst>
                <a:ext uri="{FF2B5EF4-FFF2-40B4-BE49-F238E27FC236}">
                  <a16:creationId xmlns:a16="http://schemas.microsoft.com/office/drawing/2014/main" id="{238911FB-0C7A-7AEB-CBA9-143993A63703}"/>
                </a:ext>
              </a:extLst>
            </p:cNvPr>
            <p:cNvSpPr/>
            <p:nvPr/>
          </p:nvSpPr>
          <p:spPr>
            <a:xfrm>
              <a:off x="2832887" y="1951037"/>
              <a:ext cx="95885" cy="112395"/>
            </a:xfrm>
            <a:custGeom>
              <a:avLst/>
              <a:gdLst/>
              <a:ahLst/>
              <a:cxnLst/>
              <a:rect l="l" t="t" r="r" b="b"/>
              <a:pathLst>
                <a:path w="95885" h="112394">
                  <a:moveTo>
                    <a:pt x="95529" y="0"/>
                  </a:moveTo>
                  <a:lnTo>
                    <a:pt x="72529" y="20650"/>
                  </a:lnTo>
                  <a:lnTo>
                    <a:pt x="48532" y="46545"/>
                  </a:lnTo>
                  <a:lnTo>
                    <a:pt x="50190" y="46545"/>
                  </a:lnTo>
                  <a:lnTo>
                    <a:pt x="51765" y="46850"/>
                  </a:lnTo>
                  <a:lnTo>
                    <a:pt x="53263" y="47383"/>
                  </a:lnTo>
                  <a:lnTo>
                    <a:pt x="75349" y="23520"/>
                  </a:lnTo>
                  <a:lnTo>
                    <a:pt x="95529" y="5410"/>
                  </a:lnTo>
                  <a:lnTo>
                    <a:pt x="95529" y="0"/>
                  </a:lnTo>
                  <a:close/>
                </a:path>
                <a:path w="95885" h="112394">
                  <a:moveTo>
                    <a:pt x="33121" y="65189"/>
                  </a:moveTo>
                  <a:lnTo>
                    <a:pt x="0" y="105981"/>
                  </a:lnTo>
                  <a:lnTo>
                    <a:pt x="0" y="112395"/>
                  </a:lnTo>
                  <a:lnTo>
                    <a:pt x="34785" y="69532"/>
                  </a:lnTo>
                  <a:lnTo>
                    <a:pt x="34023" y="68262"/>
                  </a:lnTo>
                  <a:lnTo>
                    <a:pt x="33451" y="66802"/>
                  </a:lnTo>
                  <a:lnTo>
                    <a:pt x="33121" y="65189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>
              <a:extLst>
                <a:ext uri="{FF2B5EF4-FFF2-40B4-BE49-F238E27FC236}">
                  <a16:creationId xmlns:a16="http://schemas.microsoft.com/office/drawing/2014/main" id="{58185291-1A18-DECB-1B06-FDB0AC5261FE}"/>
                </a:ext>
              </a:extLst>
            </p:cNvPr>
            <p:cNvSpPr/>
            <p:nvPr/>
          </p:nvSpPr>
          <p:spPr>
            <a:xfrm>
              <a:off x="2857817" y="2012861"/>
              <a:ext cx="71120" cy="68580"/>
            </a:xfrm>
            <a:custGeom>
              <a:avLst/>
              <a:gdLst/>
              <a:ahLst/>
              <a:cxnLst/>
              <a:rect l="l" t="t" r="r" b="b"/>
              <a:pathLst>
                <a:path w="71119" h="68580">
                  <a:moveTo>
                    <a:pt x="70599" y="0"/>
                  </a:moveTo>
                  <a:lnTo>
                    <a:pt x="0" y="68046"/>
                  </a:lnTo>
                  <a:lnTo>
                    <a:pt x="5791" y="68046"/>
                  </a:lnTo>
                  <a:lnTo>
                    <a:pt x="70599" y="5588"/>
                  </a:lnTo>
                  <a:lnTo>
                    <a:pt x="70599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>
              <a:extLst>
                <a:ext uri="{FF2B5EF4-FFF2-40B4-BE49-F238E27FC236}">
                  <a16:creationId xmlns:a16="http://schemas.microsoft.com/office/drawing/2014/main" id="{4E5466B9-ADAF-F927-2207-B8073EC65819}"/>
                </a:ext>
              </a:extLst>
            </p:cNvPr>
            <p:cNvSpPr/>
            <p:nvPr/>
          </p:nvSpPr>
          <p:spPr>
            <a:xfrm>
              <a:off x="2828848" y="1940686"/>
              <a:ext cx="104139" cy="144780"/>
            </a:xfrm>
            <a:custGeom>
              <a:avLst/>
              <a:gdLst/>
              <a:ahLst/>
              <a:cxnLst/>
              <a:rect l="l" t="t" r="r" b="b"/>
              <a:pathLst>
                <a:path w="104139" h="144780">
                  <a:moveTo>
                    <a:pt x="103606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139700"/>
                  </a:lnTo>
                  <a:lnTo>
                    <a:pt x="4051" y="139700"/>
                  </a:lnTo>
                  <a:lnTo>
                    <a:pt x="4051" y="140220"/>
                  </a:lnTo>
                  <a:lnTo>
                    <a:pt x="2032" y="140220"/>
                  </a:lnTo>
                  <a:lnTo>
                    <a:pt x="2032" y="139700"/>
                  </a:lnTo>
                  <a:lnTo>
                    <a:pt x="4051" y="139700"/>
                  </a:lnTo>
                  <a:lnTo>
                    <a:pt x="4051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39700"/>
                  </a:lnTo>
                  <a:lnTo>
                    <a:pt x="0" y="142240"/>
                  </a:lnTo>
                  <a:lnTo>
                    <a:pt x="0" y="144780"/>
                  </a:lnTo>
                  <a:lnTo>
                    <a:pt x="103606" y="144780"/>
                  </a:lnTo>
                  <a:lnTo>
                    <a:pt x="103606" y="142240"/>
                  </a:lnTo>
                  <a:lnTo>
                    <a:pt x="103606" y="139700"/>
                  </a:lnTo>
                  <a:lnTo>
                    <a:pt x="103606" y="3810"/>
                  </a:lnTo>
                  <a:lnTo>
                    <a:pt x="103606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>
              <a:extLst>
                <a:ext uri="{FF2B5EF4-FFF2-40B4-BE49-F238E27FC236}">
                  <a16:creationId xmlns:a16="http://schemas.microsoft.com/office/drawing/2014/main" id="{8ACD0505-10BE-BD02-7DED-B22D69A35886}"/>
                </a:ext>
              </a:extLst>
            </p:cNvPr>
            <p:cNvSpPr/>
            <p:nvPr/>
          </p:nvSpPr>
          <p:spPr>
            <a:xfrm>
              <a:off x="2930423" y="1847494"/>
              <a:ext cx="99695" cy="67310"/>
            </a:xfrm>
            <a:custGeom>
              <a:avLst/>
              <a:gdLst/>
              <a:ahLst/>
              <a:cxnLst/>
              <a:rect l="l" t="t" r="r" b="b"/>
              <a:pathLst>
                <a:path w="99694" h="67310">
                  <a:moveTo>
                    <a:pt x="99568" y="0"/>
                  </a:moveTo>
                  <a:lnTo>
                    <a:pt x="0" y="0"/>
                  </a:lnTo>
                  <a:lnTo>
                    <a:pt x="0" y="67005"/>
                  </a:lnTo>
                  <a:lnTo>
                    <a:pt x="35991" y="49936"/>
                  </a:lnTo>
                  <a:lnTo>
                    <a:pt x="49796" y="38138"/>
                  </a:lnTo>
                  <a:lnTo>
                    <a:pt x="99568" y="9067"/>
                  </a:lnTo>
                  <a:lnTo>
                    <a:pt x="9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>
              <a:extLst>
                <a:ext uri="{FF2B5EF4-FFF2-40B4-BE49-F238E27FC236}">
                  <a16:creationId xmlns:a16="http://schemas.microsoft.com/office/drawing/2014/main" id="{5DCC353F-04DF-A3F7-FBF7-E6E65F9E77E1}"/>
                </a:ext>
              </a:extLst>
            </p:cNvPr>
            <p:cNvSpPr/>
            <p:nvPr/>
          </p:nvSpPr>
          <p:spPr>
            <a:xfrm>
              <a:off x="2930423" y="1897418"/>
              <a:ext cx="36195" cy="31115"/>
            </a:xfrm>
            <a:custGeom>
              <a:avLst/>
              <a:gdLst/>
              <a:ahLst/>
              <a:cxnLst/>
              <a:rect l="l" t="t" r="r" b="b"/>
              <a:pathLst>
                <a:path w="36194" h="31114">
                  <a:moveTo>
                    <a:pt x="35991" y="0"/>
                  </a:moveTo>
                  <a:lnTo>
                    <a:pt x="0" y="17081"/>
                  </a:lnTo>
                  <a:lnTo>
                    <a:pt x="0" y="30734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>
              <a:extLst>
                <a:ext uri="{FF2B5EF4-FFF2-40B4-BE49-F238E27FC236}">
                  <a16:creationId xmlns:a16="http://schemas.microsoft.com/office/drawing/2014/main" id="{F9E15A7B-5FD2-78D6-FE5F-55B056667D77}"/>
                </a:ext>
              </a:extLst>
            </p:cNvPr>
            <p:cNvSpPr/>
            <p:nvPr/>
          </p:nvSpPr>
          <p:spPr>
            <a:xfrm>
              <a:off x="2966415" y="1856549"/>
              <a:ext cx="64135" cy="41275"/>
            </a:xfrm>
            <a:custGeom>
              <a:avLst/>
              <a:gdLst/>
              <a:ahLst/>
              <a:cxnLst/>
              <a:rect l="l" t="t" r="r" b="b"/>
              <a:pathLst>
                <a:path w="64135" h="41275">
                  <a:moveTo>
                    <a:pt x="63576" y="0"/>
                  </a:moveTo>
                  <a:lnTo>
                    <a:pt x="13804" y="29083"/>
                  </a:lnTo>
                  <a:lnTo>
                    <a:pt x="0" y="40868"/>
                  </a:lnTo>
                  <a:lnTo>
                    <a:pt x="63576" y="10693"/>
                  </a:lnTo>
                  <a:lnTo>
                    <a:pt x="63576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>
              <a:extLst>
                <a:ext uri="{FF2B5EF4-FFF2-40B4-BE49-F238E27FC236}">
                  <a16:creationId xmlns:a16="http://schemas.microsoft.com/office/drawing/2014/main" id="{5FF41E0D-F016-236C-C677-D62620F7DAC3}"/>
                </a:ext>
              </a:extLst>
            </p:cNvPr>
            <p:cNvSpPr/>
            <p:nvPr/>
          </p:nvSpPr>
          <p:spPr>
            <a:xfrm>
              <a:off x="2930423" y="1867243"/>
              <a:ext cx="99695" cy="139065"/>
            </a:xfrm>
            <a:custGeom>
              <a:avLst/>
              <a:gdLst/>
              <a:ahLst/>
              <a:cxnLst/>
              <a:rect l="l" t="t" r="r" b="b"/>
              <a:pathLst>
                <a:path w="99694" h="139064">
                  <a:moveTo>
                    <a:pt x="36537" y="64135"/>
                  </a:moveTo>
                  <a:lnTo>
                    <a:pt x="28740" y="67589"/>
                  </a:lnTo>
                  <a:lnTo>
                    <a:pt x="2032" y="85763"/>
                  </a:lnTo>
                  <a:lnTo>
                    <a:pt x="2032" y="138696"/>
                  </a:lnTo>
                  <a:lnTo>
                    <a:pt x="5918" y="138696"/>
                  </a:lnTo>
                  <a:lnTo>
                    <a:pt x="48552" y="102743"/>
                  </a:lnTo>
                  <a:lnTo>
                    <a:pt x="65811" y="90373"/>
                  </a:lnTo>
                  <a:lnTo>
                    <a:pt x="42278" y="90373"/>
                  </a:lnTo>
                  <a:lnTo>
                    <a:pt x="34759" y="85369"/>
                  </a:lnTo>
                  <a:lnTo>
                    <a:pt x="34759" y="65316"/>
                  </a:lnTo>
                  <a:lnTo>
                    <a:pt x="36537" y="64135"/>
                  </a:lnTo>
                  <a:close/>
                </a:path>
                <a:path w="99694" h="139064">
                  <a:moveTo>
                    <a:pt x="99568" y="36220"/>
                  </a:moveTo>
                  <a:lnTo>
                    <a:pt x="45142" y="60325"/>
                  </a:lnTo>
                  <a:lnTo>
                    <a:pt x="57302" y="60325"/>
                  </a:lnTo>
                  <a:lnTo>
                    <a:pt x="64820" y="65316"/>
                  </a:lnTo>
                  <a:lnTo>
                    <a:pt x="64820" y="85369"/>
                  </a:lnTo>
                  <a:lnTo>
                    <a:pt x="57302" y="90373"/>
                  </a:lnTo>
                  <a:lnTo>
                    <a:pt x="65811" y="90373"/>
                  </a:lnTo>
                  <a:lnTo>
                    <a:pt x="99568" y="66179"/>
                  </a:lnTo>
                  <a:lnTo>
                    <a:pt x="99568" y="36220"/>
                  </a:lnTo>
                  <a:close/>
                </a:path>
                <a:path w="99694" h="139064">
                  <a:moveTo>
                    <a:pt x="99568" y="0"/>
                  </a:moveTo>
                  <a:lnTo>
                    <a:pt x="35991" y="30175"/>
                  </a:lnTo>
                  <a:lnTo>
                    <a:pt x="0" y="60909"/>
                  </a:lnTo>
                  <a:lnTo>
                    <a:pt x="0" y="72872"/>
                  </a:lnTo>
                  <a:lnTo>
                    <a:pt x="2032" y="72872"/>
                  </a:lnTo>
                  <a:lnTo>
                    <a:pt x="2032" y="80886"/>
                  </a:lnTo>
                  <a:lnTo>
                    <a:pt x="26639" y="64135"/>
                  </a:lnTo>
                  <a:lnTo>
                    <a:pt x="99568" y="31813"/>
                  </a:lnTo>
                  <a:lnTo>
                    <a:pt x="99568" y="0"/>
                  </a:lnTo>
                  <a:close/>
                </a:path>
                <a:path w="99694" h="139064">
                  <a:moveTo>
                    <a:pt x="45142" y="60325"/>
                  </a:moveTo>
                  <a:lnTo>
                    <a:pt x="42278" y="60325"/>
                  </a:lnTo>
                  <a:lnTo>
                    <a:pt x="36537" y="64135"/>
                  </a:lnTo>
                  <a:lnTo>
                    <a:pt x="45142" y="60325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>
              <a:extLst>
                <a:ext uri="{FF2B5EF4-FFF2-40B4-BE49-F238E27FC236}">
                  <a16:creationId xmlns:a16="http://schemas.microsoft.com/office/drawing/2014/main" id="{502AA9C5-F30F-D04F-EF27-70120CA5D8EF}"/>
                </a:ext>
              </a:extLst>
            </p:cNvPr>
            <p:cNvSpPr/>
            <p:nvPr/>
          </p:nvSpPr>
          <p:spPr>
            <a:xfrm>
              <a:off x="2932442" y="200592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10">
                  <a:moveTo>
                    <a:pt x="3911" y="0"/>
                  </a:moveTo>
                  <a:lnTo>
                    <a:pt x="0" y="0"/>
                  </a:lnTo>
                  <a:lnTo>
                    <a:pt x="0" y="3289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>
              <a:extLst>
                <a:ext uri="{FF2B5EF4-FFF2-40B4-BE49-F238E27FC236}">
                  <a16:creationId xmlns:a16="http://schemas.microsoft.com/office/drawing/2014/main" id="{31CD45CF-A10E-2D57-9D3F-A6789A0C6A62}"/>
                </a:ext>
              </a:extLst>
            </p:cNvPr>
            <p:cNvSpPr/>
            <p:nvPr/>
          </p:nvSpPr>
          <p:spPr>
            <a:xfrm>
              <a:off x="2986874" y="2022183"/>
              <a:ext cx="41275" cy="15875"/>
            </a:xfrm>
            <a:custGeom>
              <a:avLst/>
              <a:gdLst/>
              <a:ahLst/>
              <a:cxnLst/>
              <a:rect l="l" t="t" r="r" b="b"/>
              <a:pathLst>
                <a:path w="41275" h="15875">
                  <a:moveTo>
                    <a:pt x="41097" y="0"/>
                  </a:moveTo>
                  <a:lnTo>
                    <a:pt x="0" y="15506"/>
                  </a:lnTo>
                  <a:lnTo>
                    <a:pt x="41097" y="15506"/>
                  </a:lnTo>
                  <a:lnTo>
                    <a:pt x="41097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>
              <a:extLst>
                <a:ext uri="{FF2B5EF4-FFF2-40B4-BE49-F238E27FC236}">
                  <a16:creationId xmlns:a16="http://schemas.microsoft.com/office/drawing/2014/main" id="{FE626872-B40A-B77B-85BB-6011B2409450}"/>
                </a:ext>
              </a:extLst>
            </p:cNvPr>
            <p:cNvSpPr/>
            <p:nvPr/>
          </p:nvSpPr>
          <p:spPr>
            <a:xfrm>
              <a:off x="3027972" y="2021421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39" h="16510">
                  <a:moveTo>
                    <a:pt x="2019" y="0"/>
                  </a:moveTo>
                  <a:lnTo>
                    <a:pt x="0" y="762"/>
                  </a:lnTo>
                  <a:lnTo>
                    <a:pt x="0" y="16268"/>
                  </a:lnTo>
                  <a:lnTo>
                    <a:pt x="2019" y="16268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>
              <a:extLst>
                <a:ext uri="{FF2B5EF4-FFF2-40B4-BE49-F238E27FC236}">
                  <a16:creationId xmlns:a16="http://schemas.microsoft.com/office/drawing/2014/main" id="{C8FA1B37-84B9-C6B7-C887-9596BB0FBA59}"/>
                </a:ext>
              </a:extLst>
            </p:cNvPr>
            <p:cNvSpPr/>
            <p:nvPr/>
          </p:nvSpPr>
          <p:spPr>
            <a:xfrm>
              <a:off x="2932442" y="1938362"/>
              <a:ext cx="97790" cy="99695"/>
            </a:xfrm>
            <a:custGeom>
              <a:avLst/>
              <a:gdLst/>
              <a:ahLst/>
              <a:cxnLst/>
              <a:rect l="l" t="t" r="r" b="b"/>
              <a:pathLst>
                <a:path w="97789" h="99694">
                  <a:moveTo>
                    <a:pt x="95529" y="71602"/>
                  </a:moveTo>
                  <a:lnTo>
                    <a:pt x="5372" y="71602"/>
                  </a:lnTo>
                  <a:lnTo>
                    <a:pt x="0" y="76212"/>
                  </a:lnTo>
                  <a:lnTo>
                    <a:pt x="0" y="99339"/>
                  </a:lnTo>
                  <a:lnTo>
                    <a:pt x="45758" y="99339"/>
                  </a:lnTo>
                  <a:lnTo>
                    <a:pt x="45758" y="89700"/>
                  </a:lnTo>
                  <a:lnTo>
                    <a:pt x="41503" y="89700"/>
                  </a:lnTo>
                  <a:lnTo>
                    <a:pt x="41503" y="85661"/>
                  </a:lnTo>
                  <a:lnTo>
                    <a:pt x="54025" y="85661"/>
                  </a:lnTo>
                  <a:lnTo>
                    <a:pt x="54025" y="89700"/>
                  </a:lnTo>
                  <a:lnTo>
                    <a:pt x="49784" y="89700"/>
                  </a:lnTo>
                  <a:lnTo>
                    <a:pt x="49784" y="99339"/>
                  </a:lnTo>
                  <a:lnTo>
                    <a:pt x="54432" y="99339"/>
                  </a:lnTo>
                  <a:lnTo>
                    <a:pt x="95529" y="83832"/>
                  </a:lnTo>
                  <a:lnTo>
                    <a:pt x="95529" y="71602"/>
                  </a:lnTo>
                  <a:close/>
                </a:path>
                <a:path w="97789" h="99694">
                  <a:moveTo>
                    <a:pt x="97548" y="0"/>
                  </a:moveTo>
                  <a:lnTo>
                    <a:pt x="49009" y="34798"/>
                  </a:lnTo>
                  <a:lnTo>
                    <a:pt x="10147" y="67564"/>
                  </a:lnTo>
                  <a:lnTo>
                    <a:pt x="97548" y="67564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>
              <a:extLst>
                <a:ext uri="{FF2B5EF4-FFF2-40B4-BE49-F238E27FC236}">
                  <a16:creationId xmlns:a16="http://schemas.microsoft.com/office/drawing/2014/main" id="{C917B549-E249-336E-51E3-CCBCCB7F7F8E}"/>
                </a:ext>
              </a:extLst>
            </p:cNvPr>
            <p:cNvSpPr/>
            <p:nvPr/>
          </p:nvSpPr>
          <p:spPr>
            <a:xfrm>
              <a:off x="2937814" y="2005926"/>
              <a:ext cx="92710" cy="32384"/>
            </a:xfrm>
            <a:custGeom>
              <a:avLst/>
              <a:gdLst/>
              <a:ahLst/>
              <a:cxnLst/>
              <a:rect l="l" t="t" r="r" b="b"/>
              <a:pathLst>
                <a:path w="92710" h="32385">
                  <a:moveTo>
                    <a:pt x="48666" y="18097"/>
                  </a:moveTo>
                  <a:lnTo>
                    <a:pt x="36144" y="18097"/>
                  </a:lnTo>
                  <a:lnTo>
                    <a:pt x="36144" y="22123"/>
                  </a:lnTo>
                  <a:lnTo>
                    <a:pt x="40373" y="22123"/>
                  </a:lnTo>
                  <a:lnTo>
                    <a:pt x="40373" y="31762"/>
                  </a:lnTo>
                  <a:lnTo>
                    <a:pt x="44399" y="31762"/>
                  </a:lnTo>
                  <a:lnTo>
                    <a:pt x="44399" y="22123"/>
                  </a:lnTo>
                  <a:lnTo>
                    <a:pt x="48666" y="22123"/>
                  </a:lnTo>
                  <a:lnTo>
                    <a:pt x="48666" y="18097"/>
                  </a:lnTo>
                  <a:close/>
                </a:path>
                <a:path w="92710" h="32385">
                  <a:moveTo>
                    <a:pt x="92176" y="0"/>
                  </a:moveTo>
                  <a:lnTo>
                    <a:pt x="4775" y="0"/>
                  </a:lnTo>
                  <a:lnTo>
                    <a:pt x="0" y="4025"/>
                  </a:lnTo>
                  <a:lnTo>
                    <a:pt x="90157" y="4025"/>
                  </a:lnTo>
                  <a:lnTo>
                    <a:pt x="90157" y="16256"/>
                  </a:lnTo>
                  <a:lnTo>
                    <a:pt x="92176" y="15494"/>
                  </a:lnTo>
                  <a:lnTo>
                    <a:pt x="92176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>
              <a:extLst>
                <a:ext uri="{FF2B5EF4-FFF2-40B4-BE49-F238E27FC236}">
                  <a16:creationId xmlns:a16="http://schemas.microsoft.com/office/drawing/2014/main" id="{82613FA4-E974-5DF4-1785-E74441256FE0}"/>
                </a:ext>
              </a:extLst>
            </p:cNvPr>
            <p:cNvSpPr/>
            <p:nvPr/>
          </p:nvSpPr>
          <p:spPr>
            <a:xfrm>
              <a:off x="2932455" y="1899056"/>
              <a:ext cx="97790" cy="53975"/>
            </a:xfrm>
            <a:custGeom>
              <a:avLst/>
              <a:gdLst/>
              <a:ahLst/>
              <a:cxnLst/>
              <a:rect l="l" t="t" r="r" b="b"/>
              <a:pathLst>
                <a:path w="97789" h="53975">
                  <a:moveTo>
                    <a:pt x="97535" y="0"/>
                  </a:moveTo>
                  <a:lnTo>
                    <a:pt x="24739" y="32245"/>
                  </a:lnTo>
                  <a:lnTo>
                    <a:pt x="0" y="49072"/>
                  </a:lnTo>
                  <a:lnTo>
                    <a:pt x="0" y="53949"/>
                  </a:lnTo>
                  <a:lnTo>
                    <a:pt x="26708" y="35775"/>
                  </a:lnTo>
                  <a:lnTo>
                    <a:pt x="97535" y="4406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>
              <a:extLst>
                <a:ext uri="{FF2B5EF4-FFF2-40B4-BE49-F238E27FC236}">
                  <a16:creationId xmlns:a16="http://schemas.microsoft.com/office/drawing/2014/main" id="{F607CBB5-B7A3-5CC8-D675-ABCFB91BB065}"/>
                </a:ext>
              </a:extLst>
            </p:cNvPr>
            <p:cNvSpPr/>
            <p:nvPr/>
          </p:nvSpPr>
          <p:spPr>
            <a:xfrm>
              <a:off x="2932455" y="1933409"/>
              <a:ext cx="97790" cy="81280"/>
            </a:xfrm>
            <a:custGeom>
              <a:avLst/>
              <a:gdLst/>
              <a:ahLst/>
              <a:cxnLst/>
              <a:rect l="l" t="t" r="r" b="b"/>
              <a:pathLst>
                <a:path w="97789" h="81280">
                  <a:moveTo>
                    <a:pt x="97535" y="0"/>
                  </a:moveTo>
                  <a:lnTo>
                    <a:pt x="46520" y="36576"/>
                  </a:lnTo>
                  <a:lnTo>
                    <a:pt x="0" y="75806"/>
                  </a:lnTo>
                  <a:lnTo>
                    <a:pt x="0" y="81152"/>
                  </a:lnTo>
                  <a:lnTo>
                    <a:pt x="48996" y="39751"/>
                  </a:lnTo>
                  <a:lnTo>
                    <a:pt x="97535" y="4953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>
              <a:extLst>
                <a:ext uri="{FF2B5EF4-FFF2-40B4-BE49-F238E27FC236}">
                  <a16:creationId xmlns:a16="http://schemas.microsoft.com/office/drawing/2014/main" id="{5DEF823C-0719-ECB7-5373-A39F144C02A3}"/>
                </a:ext>
              </a:extLst>
            </p:cNvPr>
            <p:cNvSpPr/>
            <p:nvPr/>
          </p:nvSpPr>
          <p:spPr>
            <a:xfrm>
              <a:off x="2930423" y="1940115"/>
              <a:ext cx="2540" cy="97790"/>
            </a:xfrm>
            <a:custGeom>
              <a:avLst/>
              <a:gdLst/>
              <a:ahLst/>
              <a:cxnLst/>
              <a:rect l="l" t="t" r="r" b="b"/>
              <a:pathLst>
                <a:path w="2539" h="97789">
                  <a:moveTo>
                    <a:pt x="2031" y="0"/>
                  </a:moveTo>
                  <a:lnTo>
                    <a:pt x="0" y="0"/>
                  </a:lnTo>
                  <a:lnTo>
                    <a:pt x="0" y="97558"/>
                  </a:lnTo>
                  <a:lnTo>
                    <a:pt x="2031" y="97558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>
              <a:extLst>
                <a:ext uri="{FF2B5EF4-FFF2-40B4-BE49-F238E27FC236}">
                  <a16:creationId xmlns:a16="http://schemas.microsoft.com/office/drawing/2014/main" id="{541099B0-5D13-C82F-1CC0-71219DE70996}"/>
                </a:ext>
              </a:extLst>
            </p:cNvPr>
            <p:cNvSpPr/>
            <p:nvPr/>
          </p:nvSpPr>
          <p:spPr>
            <a:xfrm>
              <a:off x="2930436" y="1847494"/>
              <a:ext cx="99695" cy="190500"/>
            </a:xfrm>
            <a:custGeom>
              <a:avLst/>
              <a:gdLst/>
              <a:ahLst/>
              <a:cxnLst/>
              <a:rect l="l" t="t" r="r" b="b"/>
              <a:pathLst>
                <a:path w="99694" h="190500">
                  <a:moveTo>
                    <a:pt x="0" y="190195"/>
                  </a:moveTo>
                  <a:lnTo>
                    <a:pt x="99555" y="190195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190195"/>
                  </a:lnTo>
                  <a:close/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>
              <a:extLst>
                <a:ext uri="{FF2B5EF4-FFF2-40B4-BE49-F238E27FC236}">
                  <a16:creationId xmlns:a16="http://schemas.microsoft.com/office/drawing/2014/main" id="{2B458001-6F58-DD9E-611B-7122627E02FC}"/>
                </a:ext>
              </a:extLst>
            </p:cNvPr>
            <p:cNvSpPr/>
            <p:nvPr/>
          </p:nvSpPr>
          <p:spPr>
            <a:xfrm>
              <a:off x="2382875" y="231162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79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>
              <a:extLst>
                <a:ext uri="{FF2B5EF4-FFF2-40B4-BE49-F238E27FC236}">
                  <a16:creationId xmlns:a16="http://schemas.microsoft.com/office/drawing/2014/main" id="{4FC47F72-98E0-F67C-1275-BA252B575674}"/>
                </a:ext>
              </a:extLst>
            </p:cNvPr>
            <p:cNvSpPr/>
            <p:nvPr/>
          </p:nvSpPr>
          <p:spPr>
            <a:xfrm>
              <a:off x="2376601" y="2311641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>
              <a:extLst>
                <a:ext uri="{FF2B5EF4-FFF2-40B4-BE49-F238E27FC236}">
                  <a16:creationId xmlns:a16="http://schemas.microsoft.com/office/drawing/2014/main" id="{B588C29D-CDFF-3E81-F641-242A833F4BEA}"/>
                </a:ext>
              </a:extLst>
            </p:cNvPr>
            <p:cNvSpPr/>
            <p:nvPr/>
          </p:nvSpPr>
          <p:spPr>
            <a:xfrm>
              <a:off x="2376601" y="2336825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4">
                  <a:moveTo>
                    <a:pt x="12534" y="0"/>
                  </a:moveTo>
                  <a:lnTo>
                    <a:pt x="0" y="0"/>
                  </a:lnTo>
                  <a:lnTo>
                    <a:pt x="0" y="4000"/>
                  </a:lnTo>
                  <a:lnTo>
                    <a:pt x="12534" y="4000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>
              <a:extLst>
                <a:ext uri="{FF2B5EF4-FFF2-40B4-BE49-F238E27FC236}">
                  <a16:creationId xmlns:a16="http://schemas.microsoft.com/office/drawing/2014/main" id="{5CAEACC6-24DA-5B0F-935A-D27F8993FDFE}"/>
                </a:ext>
              </a:extLst>
            </p:cNvPr>
            <p:cNvSpPr/>
            <p:nvPr/>
          </p:nvSpPr>
          <p:spPr>
            <a:xfrm>
              <a:off x="2482443" y="2228304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822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>
              <a:extLst>
                <a:ext uri="{FF2B5EF4-FFF2-40B4-BE49-F238E27FC236}">
                  <a16:creationId xmlns:a16="http://schemas.microsoft.com/office/drawing/2014/main" id="{E7373530-F081-B539-693F-B40CA73DD222}"/>
                </a:ext>
              </a:extLst>
            </p:cNvPr>
            <p:cNvSpPr/>
            <p:nvPr/>
          </p:nvSpPr>
          <p:spPr>
            <a:xfrm>
              <a:off x="2476169" y="2228304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>
              <a:extLst>
                <a:ext uri="{FF2B5EF4-FFF2-40B4-BE49-F238E27FC236}">
                  <a16:creationId xmlns:a16="http://schemas.microsoft.com/office/drawing/2014/main" id="{A5EF26AA-6E9A-EE5E-6CF7-0D3FAB6DF90D}"/>
                </a:ext>
              </a:extLst>
            </p:cNvPr>
            <p:cNvSpPr/>
            <p:nvPr/>
          </p:nvSpPr>
          <p:spPr>
            <a:xfrm>
              <a:off x="2482443" y="2257184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0"/>
                  </a:moveTo>
                  <a:lnTo>
                    <a:pt x="0" y="3822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>
              <a:extLst>
                <a:ext uri="{FF2B5EF4-FFF2-40B4-BE49-F238E27FC236}">
                  <a16:creationId xmlns:a16="http://schemas.microsoft.com/office/drawing/2014/main" id="{A2EACD81-2006-AD54-C8CF-210510AF9BA4}"/>
                </a:ext>
              </a:extLst>
            </p:cNvPr>
            <p:cNvSpPr/>
            <p:nvPr/>
          </p:nvSpPr>
          <p:spPr>
            <a:xfrm>
              <a:off x="2476169" y="226100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>
              <a:extLst>
                <a:ext uri="{FF2B5EF4-FFF2-40B4-BE49-F238E27FC236}">
                  <a16:creationId xmlns:a16="http://schemas.microsoft.com/office/drawing/2014/main" id="{12686D8E-309D-B64E-F041-CDC37CB07475}"/>
                </a:ext>
              </a:extLst>
            </p:cNvPr>
            <p:cNvSpPr/>
            <p:nvPr/>
          </p:nvSpPr>
          <p:spPr>
            <a:xfrm>
              <a:off x="2581998" y="221709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40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>
              <a:extLst>
                <a:ext uri="{FF2B5EF4-FFF2-40B4-BE49-F238E27FC236}">
                  <a16:creationId xmlns:a16="http://schemas.microsoft.com/office/drawing/2014/main" id="{CE1FBD88-55E1-CEFA-0841-9FBD529CBA78}"/>
                </a:ext>
              </a:extLst>
            </p:cNvPr>
            <p:cNvSpPr/>
            <p:nvPr/>
          </p:nvSpPr>
          <p:spPr>
            <a:xfrm>
              <a:off x="2575725" y="221709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>
              <a:extLst>
                <a:ext uri="{FF2B5EF4-FFF2-40B4-BE49-F238E27FC236}">
                  <a16:creationId xmlns:a16="http://schemas.microsoft.com/office/drawing/2014/main" id="{E196B645-1DA3-CF76-105E-35056C963719}"/>
                </a:ext>
              </a:extLst>
            </p:cNvPr>
            <p:cNvSpPr/>
            <p:nvPr/>
          </p:nvSpPr>
          <p:spPr>
            <a:xfrm>
              <a:off x="2575725" y="2249538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12534" y="5397"/>
                  </a:moveTo>
                  <a:lnTo>
                    <a:pt x="8267" y="5397"/>
                  </a:lnTo>
                  <a:lnTo>
                    <a:pt x="8267" y="0"/>
                  </a:lnTo>
                  <a:lnTo>
                    <a:pt x="4241" y="0"/>
                  </a:lnTo>
                  <a:lnTo>
                    <a:pt x="4241" y="5397"/>
                  </a:lnTo>
                  <a:lnTo>
                    <a:pt x="0" y="5397"/>
                  </a:lnTo>
                  <a:lnTo>
                    <a:pt x="0" y="9423"/>
                  </a:lnTo>
                  <a:lnTo>
                    <a:pt x="12534" y="9423"/>
                  </a:lnTo>
                  <a:lnTo>
                    <a:pt x="12534" y="5397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>
              <a:extLst>
                <a:ext uri="{FF2B5EF4-FFF2-40B4-BE49-F238E27FC236}">
                  <a16:creationId xmlns:a16="http://schemas.microsoft.com/office/drawing/2014/main" id="{33E56BA8-3F28-1C9A-04C6-9A315F12F283}"/>
                </a:ext>
              </a:extLst>
            </p:cNvPr>
            <p:cNvSpPr/>
            <p:nvPr/>
          </p:nvSpPr>
          <p:spPr>
            <a:xfrm>
              <a:off x="2681554" y="2120366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11976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>
              <a:extLst>
                <a:ext uri="{FF2B5EF4-FFF2-40B4-BE49-F238E27FC236}">
                  <a16:creationId xmlns:a16="http://schemas.microsoft.com/office/drawing/2014/main" id="{4F015378-F582-438B-E74B-9866E46EA7F0}"/>
                </a:ext>
              </a:extLst>
            </p:cNvPr>
            <p:cNvSpPr/>
            <p:nvPr/>
          </p:nvSpPr>
          <p:spPr>
            <a:xfrm>
              <a:off x="2675292" y="2120366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>
              <a:extLst>
                <a:ext uri="{FF2B5EF4-FFF2-40B4-BE49-F238E27FC236}">
                  <a16:creationId xmlns:a16="http://schemas.microsoft.com/office/drawing/2014/main" id="{549EB6A2-12ED-3205-538F-1EAE4B626C38}"/>
                </a:ext>
              </a:extLst>
            </p:cNvPr>
            <p:cNvSpPr/>
            <p:nvPr/>
          </p:nvSpPr>
          <p:spPr>
            <a:xfrm>
              <a:off x="2681554" y="215739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1976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>
              <a:extLst>
                <a:ext uri="{FF2B5EF4-FFF2-40B4-BE49-F238E27FC236}">
                  <a16:creationId xmlns:a16="http://schemas.microsoft.com/office/drawing/2014/main" id="{805E52C1-47E3-9122-0DE6-DB60AD9F1348}"/>
                </a:ext>
              </a:extLst>
            </p:cNvPr>
            <p:cNvSpPr/>
            <p:nvPr/>
          </p:nvSpPr>
          <p:spPr>
            <a:xfrm>
              <a:off x="2675292" y="2169375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>
              <a:extLst>
                <a:ext uri="{FF2B5EF4-FFF2-40B4-BE49-F238E27FC236}">
                  <a16:creationId xmlns:a16="http://schemas.microsoft.com/office/drawing/2014/main" id="{70B15CA9-80E5-CFF7-EA91-1E0291E21509}"/>
                </a:ext>
              </a:extLst>
            </p:cNvPr>
            <p:cNvSpPr/>
            <p:nvPr/>
          </p:nvSpPr>
          <p:spPr>
            <a:xfrm>
              <a:off x="2781122" y="208168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856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>
              <a:extLst>
                <a:ext uri="{FF2B5EF4-FFF2-40B4-BE49-F238E27FC236}">
                  <a16:creationId xmlns:a16="http://schemas.microsoft.com/office/drawing/2014/main" id="{168B7E4D-D2F3-BC1B-539B-0F23379B4760}"/>
                </a:ext>
              </a:extLst>
            </p:cNvPr>
            <p:cNvSpPr/>
            <p:nvPr/>
          </p:nvSpPr>
          <p:spPr>
            <a:xfrm>
              <a:off x="2774835" y="208168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>
              <a:extLst>
                <a:ext uri="{FF2B5EF4-FFF2-40B4-BE49-F238E27FC236}">
                  <a16:creationId xmlns:a16="http://schemas.microsoft.com/office/drawing/2014/main" id="{6DC5226C-8D5B-F71D-0A4E-0FDE6A2D7D65}"/>
                </a:ext>
              </a:extLst>
            </p:cNvPr>
            <p:cNvSpPr/>
            <p:nvPr/>
          </p:nvSpPr>
          <p:spPr>
            <a:xfrm>
              <a:off x="2781122" y="212459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7868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>
              <a:extLst>
                <a:ext uri="{FF2B5EF4-FFF2-40B4-BE49-F238E27FC236}">
                  <a16:creationId xmlns:a16="http://schemas.microsoft.com/office/drawing/2014/main" id="{8BF421E4-F3D6-5806-DA11-387DD0C3F411}"/>
                </a:ext>
              </a:extLst>
            </p:cNvPr>
            <p:cNvSpPr/>
            <p:nvPr/>
          </p:nvSpPr>
          <p:spPr>
            <a:xfrm>
              <a:off x="2774835" y="2142464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>
              <a:extLst>
                <a:ext uri="{FF2B5EF4-FFF2-40B4-BE49-F238E27FC236}">
                  <a16:creationId xmlns:a16="http://schemas.microsoft.com/office/drawing/2014/main" id="{48476C6C-B84C-12CB-8F8D-A76DCE98843E}"/>
                </a:ext>
              </a:extLst>
            </p:cNvPr>
            <p:cNvSpPr/>
            <p:nvPr/>
          </p:nvSpPr>
          <p:spPr>
            <a:xfrm>
              <a:off x="2880652" y="1974075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2592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>
              <a:extLst>
                <a:ext uri="{FF2B5EF4-FFF2-40B4-BE49-F238E27FC236}">
                  <a16:creationId xmlns:a16="http://schemas.microsoft.com/office/drawing/2014/main" id="{DB9DF32E-B56C-D0B9-BEA2-FF89836472E4}"/>
                </a:ext>
              </a:extLst>
            </p:cNvPr>
            <p:cNvSpPr/>
            <p:nvPr/>
          </p:nvSpPr>
          <p:spPr>
            <a:xfrm>
              <a:off x="2874390" y="197406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>
              <a:extLst>
                <a:ext uri="{FF2B5EF4-FFF2-40B4-BE49-F238E27FC236}">
                  <a16:creationId xmlns:a16="http://schemas.microsoft.com/office/drawing/2014/main" id="{5C27DB55-931B-2884-4276-75B7191967B6}"/>
                </a:ext>
              </a:extLst>
            </p:cNvPr>
            <p:cNvSpPr/>
            <p:nvPr/>
          </p:nvSpPr>
          <p:spPr>
            <a:xfrm>
              <a:off x="2880652" y="2025040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946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>
              <a:extLst>
                <a:ext uri="{FF2B5EF4-FFF2-40B4-BE49-F238E27FC236}">
                  <a16:creationId xmlns:a16="http://schemas.microsoft.com/office/drawing/2014/main" id="{E2AF00D9-8901-69A3-CF65-78842D923DD3}"/>
                </a:ext>
              </a:extLst>
            </p:cNvPr>
            <p:cNvSpPr/>
            <p:nvPr/>
          </p:nvSpPr>
          <p:spPr>
            <a:xfrm>
              <a:off x="2874390" y="205097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>
              <a:extLst>
                <a:ext uri="{FF2B5EF4-FFF2-40B4-BE49-F238E27FC236}">
                  <a16:creationId xmlns:a16="http://schemas.microsoft.com/office/drawing/2014/main" id="{56C27A0A-F5F8-5A48-6F18-1078D2BDCC56}"/>
                </a:ext>
              </a:extLst>
            </p:cNvPr>
            <p:cNvSpPr/>
            <p:nvPr/>
          </p:nvSpPr>
          <p:spPr>
            <a:xfrm>
              <a:off x="2980207" y="189054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39509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>
              <a:extLst>
                <a:ext uri="{FF2B5EF4-FFF2-40B4-BE49-F238E27FC236}">
                  <a16:creationId xmlns:a16="http://schemas.microsoft.com/office/drawing/2014/main" id="{C5C4D848-5B45-0773-BCBD-08593BDFFE9D}"/>
                </a:ext>
              </a:extLst>
            </p:cNvPr>
            <p:cNvSpPr/>
            <p:nvPr/>
          </p:nvSpPr>
          <p:spPr>
            <a:xfrm>
              <a:off x="2973959" y="189054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>
              <a:extLst>
                <a:ext uri="{FF2B5EF4-FFF2-40B4-BE49-F238E27FC236}">
                  <a16:creationId xmlns:a16="http://schemas.microsoft.com/office/drawing/2014/main" id="{8D1BC4FC-4EF2-C95B-665F-91C259313310}"/>
                </a:ext>
              </a:extLst>
            </p:cNvPr>
            <p:cNvSpPr/>
            <p:nvPr/>
          </p:nvSpPr>
          <p:spPr>
            <a:xfrm>
              <a:off x="2980207" y="195510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509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>
              <a:extLst>
                <a:ext uri="{FF2B5EF4-FFF2-40B4-BE49-F238E27FC236}">
                  <a16:creationId xmlns:a16="http://schemas.microsoft.com/office/drawing/2014/main" id="{667E370A-6DA2-89EA-1890-32CE707C4CF1}"/>
                </a:ext>
              </a:extLst>
            </p:cNvPr>
            <p:cNvSpPr/>
            <p:nvPr/>
          </p:nvSpPr>
          <p:spPr>
            <a:xfrm>
              <a:off x="2973959" y="1994611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FF59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>
              <a:extLst>
                <a:ext uri="{FF2B5EF4-FFF2-40B4-BE49-F238E27FC236}">
                  <a16:creationId xmlns:a16="http://schemas.microsoft.com/office/drawing/2014/main" id="{F3C5C694-A97E-063A-0A18-8DB966C8627F}"/>
                </a:ext>
              </a:extLst>
            </p:cNvPr>
            <p:cNvSpPr/>
            <p:nvPr/>
          </p:nvSpPr>
          <p:spPr>
            <a:xfrm>
              <a:off x="1471841" y="1927558"/>
              <a:ext cx="1524000" cy="715645"/>
            </a:xfrm>
            <a:custGeom>
              <a:avLst/>
              <a:gdLst/>
              <a:ahLst/>
              <a:cxnLst/>
              <a:rect l="l" t="t" r="r" b="b"/>
              <a:pathLst>
                <a:path w="1524000" h="715644">
                  <a:moveTo>
                    <a:pt x="15030" y="665813"/>
                  </a:moveTo>
                  <a:lnTo>
                    <a:pt x="4697" y="669570"/>
                  </a:lnTo>
                  <a:lnTo>
                    <a:pt x="0" y="680843"/>
                  </a:lnTo>
                  <a:lnTo>
                    <a:pt x="4697" y="692116"/>
                  </a:lnTo>
                  <a:lnTo>
                    <a:pt x="15030" y="695874"/>
                  </a:lnTo>
                  <a:lnTo>
                    <a:pt x="25363" y="692116"/>
                  </a:lnTo>
                  <a:lnTo>
                    <a:pt x="30060" y="680843"/>
                  </a:lnTo>
                  <a:lnTo>
                    <a:pt x="25363" y="669570"/>
                  </a:lnTo>
                  <a:lnTo>
                    <a:pt x="15030" y="665813"/>
                  </a:lnTo>
                  <a:close/>
                </a:path>
                <a:path w="1524000" h="715644">
                  <a:moveTo>
                    <a:pt x="114579" y="685431"/>
                  </a:moveTo>
                  <a:lnTo>
                    <a:pt x="104241" y="689186"/>
                  </a:lnTo>
                  <a:lnTo>
                    <a:pt x="99542" y="700452"/>
                  </a:lnTo>
                  <a:lnTo>
                    <a:pt x="104241" y="711732"/>
                  </a:lnTo>
                  <a:lnTo>
                    <a:pt x="114579" y="715492"/>
                  </a:lnTo>
                  <a:lnTo>
                    <a:pt x="124917" y="711732"/>
                  </a:lnTo>
                  <a:lnTo>
                    <a:pt x="129616" y="700452"/>
                  </a:lnTo>
                  <a:lnTo>
                    <a:pt x="124917" y="689186"/>
                  </a:lnTo>
                  <a:lnTo>
                    <a:pt x="114579" y="685431"/>
                  </a:lnTo>
                  <a:close/>
                </a:path>
                <a:path w="1524000" h="715644">
                  <a:moveTo>
                    <a:pt x="214147" y="651014"/>
                  </a:moveTo>
                  <a:lnTo>
                    <a:pt x="203809" y="654769"/>
                  </a:lnTo>
                  <a:lnTo>
                    <a:pt x="199110" y="666035"/>
                  </a:lnTo>
                  <a:lnTo>
                    <a:pt x="203809" y="677315"/>
                  </a:lnTo>
                  <a:lnTo>
                    <a:pt x="214147" y="681075"/>
                  </a:lnTo>
                  <a:lnTo>
                    <a:pt x="224485" y="677315"/>
                  </a:lnTo>
                  <a:lnTo>
                    <a:pt x="229184" y="666035"/>
                  </a:lnTo>
                  <a:lnTo>
                    <a:pt x="224485" y="654769"/>
                  </a:lnTo>
                  <a:lnTo>
                    <a:pt x="214147" y="651014"/>
                  </a:lnTo>
                  <a:close/>
                </a:path>
                <a:path w="1524000" h="715644">
                  <a:moveTo>
                    <a:pt x="313702" y="633031"/>
                  </a:moveTo>
                  <a:lnTo>
                    <a:pt x="303364" y="636786"/>
                  </a:lnTo>
                  <a:lnTo>
                    <a:pt x="298665" y="648052"/>
                  </a:lnTo>
                  <a:lnTo>
                    <a:pt x="303364" y="659325"/>
                  </a:lnTo>
                  <a:lnTo>
                    <a:pt x="313702" y="663082"/>
                  </a:lnTo>
                  <a:lnTo>
                    <a:pt x="324040" y="659325"/>
                  </a:lnTo>
                  <a:lnTo>
                    <a:pt x="328739" y="648052"/>
                  </a:lnTo>
                  <a:lnTo>
                    <a:pt x="324040" y="636786"/>
                  </a:lnTo>
                  <a:lnTo>
                    <a:pt x="313702" y="633031"/>
                  </a:lnTo>
                  <a:close/>
                </a:path>
                <a:path w="1524000" h="715644">
                  <a:moveTo>
                    <a:pt x="413245" y="596474"/>
                  </a:moveTo>
                  <a:lnTo>
                    <a:pt x="402907" y="600234"/>
                  </a:lnTo>
                  <a:lnTo>
                    <a:pt x="398208" y="611514"/>
                  </a:lnTo>
                  <a:lnTo>
                    <a:pt x="402907" y="622780"/>
                  </a:lnTo>
                  <a:lnTo>
                    <a:pt x="413245" y="626535"/>
                  </a:lnTo>
                  <a:lnTo>
                    <a:pt x="423583" y="622780"/>
                  </a:lnTo>
                  <a:lnTo>
                    <a:pt x="428282" y="611514"/>
                  </a:lnTo>
                  <a:lnTo>
                    <a:pt x="423583" y="600234"/>
                  </a:lnTo>
                  <a:lnTo>
                    <a:pt x="413245" y="596474"/>
                  </a:lnTo>
                  <a:close/>
                </a:path>
                <a:path w="1524000" h="715644">
                  <a:moveTo>
                    <a:pt x="512806" y="566369"/>
                  </a:moveTo>
                  <a:lnTo>
                    <a:pt x="502473" y="570124"/>
                  </a:lnTo>
                  <a:lnTo>
                    <a:pt x="497776" y="581390"/>
                  </a:lnTo>
                  <a:lnTo>
                    <a:pt x="502473" y="592662"/>
                  </a:lnTo>
                  <a:lnTo>
                    <a:pt x="512806" y="596420"/>
                  </a:lnTo>
                  <a:lnTo>
                    <a:pt x="523140" y="592662"/>
                  </a:lnTo>
                  <a:lnTo>
                    <a:pt x="527837" y="581390"/>
                  </a:lnTo>
                  <a:lnTo>
                    <a:pt x="523140" y="570124"/>
                  </a:lnTo>
                  <a:lnTo>
                    <a:pt x="512806" y="566369"/>
                  </a:lnTo>
                  <a:close/>
                </a:path>
                <a:path w="1524000" h="715644">
                  <a:moveTo>
                    <a:pt x="612362" y="541356"/>
                  </a:moveTo>
                  <a:lnTo>
                    <a:pt x="602028" y="545116"/>
                  </a:lnTo>
                  <a:lnTo>
                    <a:pt x="597331" y="556396"/>
                  </a:lnTo>
                  <a:lnTo>
                    <a:pt x="602028" y="567662"/>
                  </a:lnTo>
                  <a:lnTo>
                    <a:pt x="612362" y="571417"/>
                  </a:lnTo>
                  <a:lnTo>
                    <a:pt x="622695" y="567662"/>
                  </a:lnTo>
                  <a:lnTo>
                    <a:pt x="627392" y="556396"/>
                  </a:lnTo>
                  <a:lnTo>
                    <a:pt x="622695" y="545116"/>
                  </a:lnTo>
                  <a:lnTo>
                    <a:pt x="612362" y="541356"/>
                  </a:lnTo>
                  <a:close/>
                </a:path>
                <a:path w="1524000" h="715644">
                  <a:moveTo>
                    <a:pt x="711917" y="486921"/>
                  </a:moveTo>
                  <a:lnTo>
                    <a:pt x="701584" y="490678"/>
                  </a:lnTo>
                  <a:lnTo>
                    <a:pt x="696887" y="501951"/>
                  </a:lnTo>
                  <a:lnTo>
                    <a:pt x="701584" y="513231"/>
                  </a:lnTo>
                  <a:lnTo>
                    <a:pt x="711917" y="516991"/>
                  </a:lnTo>
                  <a:lnTo>
                    <a:pt x="722251" y="513231"/>
                  </a:lnTo>
                  <a:lnTo>
                    <a:pt x="726948" y="501951"/>
                  </a:lnTo>
                  <a:lnTo>
                    <a:pt x="722251" y="490678"/>
                  </a:lnTo>
                  <a:lnTo>
                    <a:pt x="711917" y="486921"/>
                  </a:lnTo>
                  <a:close/>
                </a:path>
                <a:path w="1524000" h="715644">
                  <a:moveTo>
                    <a:pt x="811485" y="425589"/>
                  </a:moveTo>
                  <a:lnTo>
                    <a:pt x="801152" y="429344"/>
                  </a:lnTo>
                  <a:lnTo>
                    <a:pt x="796455" y="440610"/>
                  </a:lnTo>
                  <a:lnTo>
                    <a:pt x="801152" y="451890"/>
                  </a:lnTo>
                  <a:lnTo>
                    <a:pt x="811485" y="455650"/>
                  </a:lnTo>
                  <a:lnTo>
                    <a:pt x="821819" y="451890"/>
                  </a:lnTo>
                  <a:lnTo>
                    <a:pt x="826516" y="440610"/>
                  </a:lnTo>
                  <a:lnTo>
                    <a:pt x="821819" y="429344"/>
                  </a:lnTo>
                  <a:lnTo>
                    <a:pt x="811485" y="425589"/>
                  </a:lnTo>
                  <a:close/>
                </a:path>
                <a:path w="1524000" h="715644">
                  <a:moveTo>
                    <a:pt x="911040" y="382641"/>
                  </a:moveTo>
                  <a:lnTo>
                    <a:pt x="900707" y="386399"/>
                  </a:lnTo>
                  <a:lnTo>
                    <a:pt x="896010" y="397671"/>
                  </a:lnTo>
                  <a:lnTo>
                    <a:pt x="900707" y="408951"/>
                  </a:lnTo>
                  <a:lnTo>
                    <a:pt x="911040" y="412711"/>
                  </a:lnTo>
                  <a:lnTo>
                    <a:pt x="921374" y="408951"/>
                  </a:lnTo>
                  <a:lnTo>
                    <a:pt x="926071" y="397671"/>
                  </a:lnTo>
                  <a:lnTo>
                    <a:pt x="921374" y="386399"/>
                  </a:lnTo>
                  <a:lnTo>
                    <a:pt x="911040" y="382641"/>
                  </a:lnTo>
                  <a:close/>
                </a:path>
                <a:path w="1524000" h="715644">
                  <a:moveTo>
                    <a:pt x="1010602" y="302072"/>
                  </a:moveTo>
                  <a:lnTo>
                    <a:pt x="1000264" y="305830"/>
                  </a:lnTo>
                  <a:lnTo>
                    <a:pt x="995565" y="317103"/>
                  </a:lnTo>
                  <a:lnTo>
                    <a:pt x="1000264" y="328368"/>
                  </a:lnTo>
                  <a:lnTo>
                    <a:pt x="1010602" y="332124"/>
                  </a:lnTo>
                  <a:lnTo>
                    <a:pt x="1020940" y="328368"/>
                  </a:lnTo>
                  <a:lnTo>
                    <a:pt x="1025639" y="317103"/>
                  </a:lnTo>
                  <a:lnTo>
                    <a:pt x="1020940" y="305830"/>
                  </a:lnTo>
                  <a:lnTo>
                    <a:pt x="1010602" y="302072"/>
                  </a:lnTo>
                  <a:close/>
                </a:path>
                <a:path w="1524000" h="715644">
                  <a:moveTo>
                    <a:pt x="1110151" y="294427"/>
                  </a:moveTo>
                  <a:lnTo>
                    <a:pt x="1099818" y="298184"/>
                  </a:lnTo>
                  <a:lnTo>
                    <a:pt x="1095121" y="309457"/>
                  </a:lnTo>
                  <a:lnTo>
                    <a:pt x="1099818" y="320737"/>
                  </a:lnTo>
                  <a:lnTo>
                    <a:pt x="1110151" y="324497"/>
                  </a:lnTo>
                  <a:lnTo>
                    <a:pt x="1120484" y="320737"/>
                  </a:lnTo>
                  <a:lnTo>
                    <a:pt x="1125181" y="309457"/>
                  </a:lnTo>
                  <a:lnTo>
                    <a:pt x="1120484" y="298184"/>
                  </a:lnTo>
                  <a:lnTo>
                    <a:pt x="1110151" y="294427"/>
                  </a:lnTo>
                  <a:close/>
                </a:path>
                <a:path w="1524000" h="715644">
                  <a:moveTo>
                    <a:pt x="1209700" y="202288"/>
                  </a:moveTo>
                  <a:lnTo>
                    <a:pt x="1199362" y="206046"/>
                  </a:lnTo>
                  <a:lnTo>
                    <a:pt x="1194663" y="217319"/>
                  </a:lnTo>
                  <a:lnTo>
                    <a:pt x="1199362" y="228584"/>
                  </a:lnTo>
                  <a:lnTo>
                    <a:pt x="1209700" y="232340"/>
                  </a:lnTo>
                  <a:lnTo>
                    <a:pt x="1220038" y="228584"/>
                  </a:lnTo>
                  <a:lnTo>
                    <a:pt x="1224737" y="217319"/>
                  </a:lnTo>
                  <a:lnTo>
                    <a:pt x="1220038" y="206046"/>
                  </a:lnTo>
                  <a:lnTo>
                    <a:pt x="1209700" y="202288"/>
                  </a:lnTo>
                  <a:close/>
                </a:path>
                <a:path w="1524000" h="715644">
                  <a:moveTo>
                    <a:pt x="1309268" y="169484"/>
                  </a:moveTo>
                  <a:lnTo>
                    <a:pt x="1298930" y="173242"/>
                  </a:lnTo>
                  <a:lnTo>
                    <a:pt x="1294231" y="184515"/>
                  </a:lnTo>
                  <a:lnTo>
                    <a:pt x="1298930" y="195787"/>
                  </a:lnTo>
                  <a:lnTo>
                    <a:pt x="1309268" y="199545"/>
                  </a:lnTo>
                  <a:lnTo>
                    <a:pt x="1319606" y="195787"/>
                  </a:lnTo>
                  <a:lnTo>
                    <a:pt x="1324305" y="184515"/>
                  </a:lnTo>
                  <a:lnTo>
                    <a:pt x="1319606" y="173242"/>
                  </a:lnTo>
                  <a:lnTo>
                    <a:pt x="1309268" y="169484"/>
                  </a:lnTo>
                  <a:close/>
                </a:path>
                <a:path w="1524000" h="715644">
                  <a:moveTo>
                    <a:pt x="1408823" y="69929"/>
                  </a:moveTo>
                  <a:lnTo>
                    <a:pt x="1398485" y="73686"/>
                  </a:lnTo>
                  <a:lnTo>
                    <a:pt x="1393786" y="84959"/>
                  </a:lnTo>
                  <a:lnTo>
                    <a:pt x="1398485" y="96232"/>
                  </a:lnTo>
                  <a:lnTo>
                    <a:pt x="1408823" y="99990"/>
                  </a:lnTo>
                  <a:lnTo>
                    <a:pt x="1419161" y="96232"/>
                  </a:lnTo>
                  <a:lnTo>
                    <a:pt x="1423860" y="84959"/>
                  </a:lnTo>
                  <a:lnTo>
                    <a:pt x="1419161" y="73686"/>
                  </a:lnTo>
                  <a:lnTo>
                    <a:pt x="1408823" y="69929"/>
                  </a:lnTo>
                  <a:close/>
                </a:path>
                <a:path w="1524000" h="715644">
                  <a:moveTo>
                    <a:pt x="1508379" y="0"/>
                  </a:moveTo>
                  <a:lnTo>
                    <a:pt x="1498041" y="3755"/>
                  </a:lnTo>
                  <a:lnTo>
                    <a:pt x="1493342" y="15020"/>
                  </a:lnTo>
                  <a:lnTo>
                    <a:pt x="1498041" y="26300"/>
                  </a:lnTo>
                  <a:lnTo>
                    <a:pt x="1508379" y="30060"/>
                  </a:lnTo>
                  <a:lnTo>
                    <a:pt x="1518716" y="26300"/>
                  </a:lnTo>
                  <a:lnTo>
                    <a:pt x="1523415" y="15020"/>
                  </a:lnTo>
                  <a:lnTo>
                    <a:pt x="1518716" y="3755"/>
                  </a:lnTo>
                  <a:lnTo>
                    <a:pt x="1508379" y="0"/>
                  </a:lnTo>
                  <a:close/>
                </a:path>
              </a:pathLst>
            </a:custGeom>
            <a:solidFill>
              <a:srgbClr val="FF59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>
              <a:extLst>
                <a:ext uri="{FF2B5EF4-FFF2-40B4-BE49-F238E27FC236}">
                  <a16:creationId xmlns:a16="http://schemas.microsoft.com/office/drawing/2014/main" id="{8924ED9B-4E73-BF75-E9CF-60613531366D}"/>
                </a:ext>
              </a:extLst>
            </p:cNvPr>
            <p:cNvSpPr/>
            <p:nvPr/>
          </p:nvSpPr>
          <p:spPr>
            <a:xfrm>
              <a:off x="1638223" y="2617749"/>
              <a:ext cx="95885" cy="48895"/>
            </a:xfrm>
            <a:custGeom>
              <a:avLst/>
              <a:gdLst/>
              <a:ahLst/>
              <a:cxnLst/>
              <a:rect l="l" t="t" r="r" b="b"/>
              <a:pathLst>
                <a:path w="95885" h="48894">
                  <a:moveTo>
                    <a:pt x="95529" y="0"/>
                  </a:moveTo>
                  <a:lnTo>
                    <a:pt x="0" y="33286"/>
                  </a:lnTo>
                  <a:lnTo>
                    <a:pt x="0" y="48780"/>
                  </a:lnTo>
                  <a:lnTo>
                    <a:pt x="95529" y="48780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>
              <a:extLst>
                <a:ext uri="{FF2B5EF4-FFF2-40B4-BE49-F238E27FC236}">
                  <a16:creationId xmlns:a16="http://schemas.microsoft.com/office/drawing/2014/main" id="{C0B116A7-024F-27B5-2D9F-544D2B604E1E}"/>
                </a:ext>
              </a:extLst>
            </p:cNvPr>
            <p:cNvSpPr/>
            <p:nvPr/>
          </p:nvSpPr>
          <p:spPr>
            <a:xfrm>
              <a:off x="1638223" y="2614028"/>
              <a:ext cx="95885" cy="37465"/>
            </a:xfrm>
            <a:custGeom>
              <a:avLst/>
              <a:gdLst/>
              <a:ahLst/>
              <a:cxnLst/>
              <a:rect l="l" t="t" r="r" b="b"/>
              <a:pathLst>
                <a:path w="95885" h="37464">
                  <a:moveTo>
                    <a:pt x="56768" y="0"/>
                  </a:moveTo>
                  <a:lnTo>
                    <a:pt x="0" y="0"/>
                  </a:lnTo>
                  <a:lnTo>
                    <a:pt x="0" y="36995"/>
                  </a:lnTo>
                  <a:lnTo>
                    <a:pt x="67745" y="13398"/>
                  </a:lnTo>
                  <a:lnTo>
                    <a:pt x="4673" y="13398"/>
                  </a:lnTo>
                  <a:lnTo>
                    <a:pt x="3175" y="5486"/>
                  </a:lnTo>
                  <a:lnTo>
                    <a:pt x="17995" y="2692"/>
                  </a:lnTo>
                  <a:lnTo>
                    <a:pt x="29654" y="685"/>
                  </a:lnTo>
                  <a:lnTo>
                    <a:pt x="56887" y="685"/>
                  </a:lnTo>
                  <a:lnTo>
                    <a:pt x="56768" y="0"/>
                  </a:lnTo>
                  <a:close/>
                </a:path>
                <a:path w="95885" h="37464">
                  <a:moveTo>
                    <a:pt x="56887" y="685"/>
                  </a:moveTo>
                  <a:lnTo>
                    <a:pt x="29654" y="685"/>
                  </a:lnTo>
                  <a:lnTo>
                    <a:pt x="31013" y="8636"/>
                  </a:lnTo>
                  <a:lnTo>
                    <a:pt x="19430" y="10617"/>
                  </a:lnTo>
                  <a:lnTo>
                    <a:pt x="4673" y="13398"/>
                  </a:lnTo>
                  <a:lnTo>
                    <a:pt x="67745" y="13398"/>
                  </a:lnTo>
                  <a:lnTo>
                    <a:pt x="94435" y="4102"/>
                  </a:lnTo>
                  <a:lnTo>
                    <a:pt x="57480" y="4102"/>
                  </a:lnTo>
                  <a:lnTo>
                    <a:pt x="56887" y="685"/>
                  </a:lnTo>
                  <a:close/>
                </a:path>
                <a:path w="95885" h="37464">
                  <a:moveTo>
                    <a:pt x="95529" y="0"/>
                  </a:moveTo>
                  <a:lnTo>
                    <a:pt x="81495" y="0"/>
                  </a:lnTo>
                  <a:lnTo>
                    <a:pt x="57480" y="4102"/>
                  </a:lnTo>
                  <a:lnTo>
                    <a:pt x="94435" y="4102"/>
                  </a:lnTo>
                  <a:lnTo>
                    <a:pt x="95529" y="3721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>
              <a:extLst>
                <a:ext uri="{FF2B5EF4-FFF2-40B4-BE49-F238E27FC236}">
                  <a16:creationId xmlns:a16="http://schemas.microsoft.com/office/drawing/2014/main" id="{FDCEE726-733E-5F03-075A-67ABC5F38FCE}"/>
                </a:ext>
              </a:extLst>
            </p:cNvPr>
            <p:cNvSpPr/>
            <p:nvPr/>
          </p:nvSpPr>
          <p:spPr>
            <a:xfrm>
              <a:off x="1641373" y="2614041"/>
              <a:ext cx="78740" cy="13970"/>
            </a:xfrm>
            <a:custGeom>
              <a:avLst/>
              <a:gdLst/>
              <a:ahLst/>
              <a:cxnLst/>
              <a:rect l="l" t="t" r="r" b="b"/>
              <a:pathLst>
                <a:path w="78739" h="13969">
                  <a:moveTo>
                    <a:pt x="27838" y="8636"/>
                  </a:moveTo>
                  <a:lnTo>
                    <a:pt x="26492" y="685"/>
                  </a:lnTo>
                  <a:lnTo>
                    <a:pt x="14833" y="2692"/>
                  </a:lnTo>
                  <a:lnTo>
                    <a:pt x="0" y="5486"/>
                  </a:lnTo>
                  <a:lnTo>
                    <a:pt x="1498" y="13398"/>
                  </a:lnTo>
                  <a:lnTo>
                    <a:pt x="16268" y="10617"/>
                  </a:lnTo>
                  <a:lnTo>
                    <a:pt x="27838" y="8636"/>
                  </a:lnTo>
                  <a:close/>
                </a:path>
                <a:path w="78739" h="13969">
                  <a:moveTo>
                    <a:pt x="78308" y="0"/>
                  </a:moveTo>
                  <a:lnTo>
                    <a:pt x="53606" y="0"/>
                  </a:lnTo>
                  <a:lnTo>
                    <a:pt x="54305" y="4102"/>
                  </a:lnTo>
                  <a:lnTo>
                    <a:pt x="78308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>
              <a:extLst>
                <a:ext uri="{FF2B5EF4-FFF2-40B4-BE49-F238E27FC236}">
                  <a16:creationId xmlns:a16="http://schemas.microsoft.com/office/drawing/2014/main" id="{50F03F00-E9EB-8550-D36E-CB507BDE838B}"/>
                </a:ext>
              </a:extLst>
            </p:cNvPr>
            <p:cNvSpPr/>
            <p:nvPr/>
          </p:nvSpPr>
          <p:spPr>
            <a:xfrm>
              <a:off x="1638223" y="2591358"/>
              <a:ext cx="95885" cy="19050"/>
            </a:xfrm>
            <a:custGeom>
              <a:avLst/>
              <a:gdLst/>
              <a:ahLst/>
              <a:cxnLst/>
              <a:rect l="l" t="t" r="r" b="b"/>
              <a:pathLst>
                <a:path w="95885" h="19050">
                  <a:moveTo>
                    <a:pt x="95529" y="0"/>
                  </a:moveTo>
                  <a:lnTo>
                    <a:pt x="62649" y="0"/>
                  </a:lnTo>
                  <a:lnTo>
                    <a:pt x="62801" y="2247"/>
                  </a:lnTo>
                  <a:lnTo>
                    <a:pt x="62801" y="12268"/>
                  </a:lnTo>
                  <a:lnTo>
                    <a:pt x="55270" y="17272"/>
                  </a:lnTo>
                  <a:lnTo>
                    <a:pt x="41249" y="17272"/>
                  </a:lnTo>
                  <a:lnTo>
                    <a:pt x="34734" y="13512"/>
                  </a:lnTo>
                  <a:lnTo>
                    <a:pt x="33108" y="6007"/>
                  </a:lnTo>
                  <a:lnTo>
                    <a:pt x="19570" y="10642"/>
                  </a:lnTo>
                  <a:lnTo>
                    <a:pt x="0" y="18034"/>
                  </a:lnTo>
                  <a:lnTo>
                    <a:pt x="0" y="18643"/>
                  </a:lnTo>
                  <a:lnTo>
                    <a:pt x="57264" y="18643"/>
                  </a:lnTo>
                  <a:lnTo>
                    <a:pt x="82575" y="14312"/>
                  </a:lnTo>
                  <a:lnTo>
                    <a:pt x="83299" y="18643"/>
                  </a:lnTo>
                  <a:lnTo>
                    <a:pt x="95529" y="18643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>
              <a:extLst>
                <a:ext uri="{FF2B5EF4-FFF2-40B4-BE49-F238E27FC236}">
                  <a16:creationId xmlns:a16="http://schemas.microsoft.com/office/drawing/2014/main" id="{F1108649-C889-6C61-3B9A-6F474298FDED}"/>
                </a:ext>
              </a:extLst>
            </p:cNvPr>
            <p:cNvSpPr/>
            <p:nvPr/>
          </p:nvSpPr>
          <p:spPr>
            <a:xfrm>
              <a:off x="1695475" y="2605671"/>
              <a:ext cx="26670" cy="4445"/>
            </a:xfrm>
            <a:custGeom>
              <a:avLst/>
              <a:gdLst/>
              <a:ahLst/>
              <a:cxnLst/>
              <a:rect l="l" t="t" r="r" b="b"/>
              <a:pathLst>
                <a:path w="26669" h="4444">
                  <a:moveTo>
                    <a:pt x="25323" y="0"/>
                  </a:moveTo>
                  <a:lnTo>
                    <a:pt x="0" y="4318"/>
                  </a:lnTo>
                  <a:lnTo>
                    <a:pt x="26047" y="4318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>
              <a:extLst>
                <a:ext uri="{FF2B5EF4-FFF2-40B4-BE49-F238E27FC236}">
                  <a16:creationId xmlns:a16="http://schemas.microsoft.com/office/drawing/2014/main" id="{AA1BA356-D0F2-36BB-62A8-A7B065BE2A3B}"/>
                </a:ext>
              </a:extLst>
            </p:cNvPr>
            <p:cNvSpPr/>
            <p:nvPr/>
          </p:nvSpPr>
          <p:spPr>
            <a:xfrm>
              <a:off x="1638223" y="2591358"/>
              <a:ext cx="33020" cy="13970"/>
            </a:xfrm>
            <a:custGeom>
              <a:avLst/>
              <a:gdLst/>
              <a:ahLst/>
              <a:cxnLst/>
              <a:rect l="l" t="t" r="r" b="b"/>
              <a:pathLst>
                <a:path w="33019" h="13969">
                  <a:moveTo>
                    <a:pt x="32854" y="0"/>
                  </a:moveTo>
                  <a:lnTo>
                    <a:pt x="0" y="0"/>
                  </a:lnTo>
                  <a:lnTo>
                    <a:pt x="0" y="13741"/>
                  </a:lnTo>
                  <a:lnTo>
                    <a:pt x="18211" y="6845"/>
                  </a:lnTo>
                  <a:lnTo>
                    <a:pt x="32715" y="1879"/>
                  </a:lnTo>
                  <a:lnTo>
                    <a:pt x="32854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>
              <a:extLst>
                <a:ext uri="{FF2B5EF4-FFF2-40B4-BE49-F238E27FC236}">
                  <a16:creationId xmlns:a16="http://schemas.microsoft.com/office/drawing/2014/main" id="{C211D401-84CB-C55C-01E2-FD35A121CA1D}"/>
                </a:ext>
              </a:extLst>
            </p:cNvPr>
            <p:cNvSpPr/>
            <p:nvPr/>
          </p:nvSpPr>
          <p:spPr>
            <a:xfrm>
              <a:off x="1638211" y="259135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>
              <a:extLst>
                <a:ext uri="{FF2B5EF4-FFF2-40B4-BE49-F238E27FC236}">
                  <a16:creationId xmlns:a16="http://schemas.microsoft.com/office/drawing/2014/main" id="{2CF88620-91DE-614A-D447-8CED204ACFAC}"/>
                </a:ext>
              </a:extLst>
            </p:cNvPr>
            <p:cNvSpPr/>
            <p:nvPr/>
          </p:nvSpPr>
          <p:spPr>
            <a:xfrm>
              <a:off x="1638211" y="2591358"/>
              <a:ext cx="95885" cy="22860"/>
            </a:xfrm>
            <a:custGeom>
              <a:avLst/>
              <a:gdLst/>
              <a:ahLst/>
              <a:cxnLst/>
              <a:rect l="l" t="t" r="r" b="b"/>
              <a:pathLst>
                <a:path w="95885" h="22860">
                  <a:moveTo>
                    <a:pt x="62801" y="1460"/>
                  </a:moveTo>
                  <a:lnTo>
                    <a:pt x="62763" y="711"/>
                  </a:lnTo>
                  <a:lnTo>
                    <a:pt x="62661" y="0"/>
                  </a:lnTo>
                  <a:lnTo>
                    <a:pt x="32867" y="0"/>
                  </a:lnTo>
                  <a:lnTo>
                    <a:pt x="32867" y="4838"/>
                  </a:lnTo>
                  <a:lnTo>
                    <a:pt x="32842" y="4699"/>
                  </a:lnTo>
                  <a:lnTo>
                    <a:pt x="32867" y="4838"/>
                  </a:lnTo>
                  <a:lnTo>
                    <a:pt x="32867" y="0"/>
                  </a:lnTo>
                  <a:lnTo>
                    <a:pt x="32727" y="1879"/>
                  </a:lnTo>
                  <a:lnTo>
                    <a:pt x="18186" y="6858"/>
                  </a:lnTo>
                  <a:lnTo>
                    <a:pt x="0" y="13728"/>
                  </a:lnTo>
                  <a:lnTo>
                    <a:pt x="0" y="18034"/>
                  </a:lnTo>
                  <a:lnTo>
                    <a:pt x="19583" y="10629"/>
                  </a:lnTo>
                  <a:lnTo>
                    <a:pt x="33108" y="6007"/>
                  </a:lnTo>
                  <a:lnTo>
                    <a:pt x="34759" y="13512"/>
                  </a:lnTo>
                  <a:lnTo>
                    <a:pt x="41249" y="17272"/>
                  </a:lnTo>
                  <a:lnTo>
                    <a:pt x="55270" y="17272"/>
                  </a:lnTo>
                  <a:lnTo>
                    <a:pt x="62801" y="12268"/>
                  </a:lnTo>
                  <a:lnTo>
                    <a:pt x="62801" y="1460"/>
                  </a:lnTo>
                  <a:close/>
                </a:path>
                <a:path w="95885" h="22860">
                  <a:moveTo>
                    <a:pt x="95542" y="19050"/>
                  </a:moveTo>
                  <a:lnTo>
                    <a:pt x="12" y="19050"/>
                  </a:lnTo>
                  <a:lnTo>
                    <a:pt x="12" y="22860"/>
                  </a:lnTo>
                  <a:lnTo>
                    <a:pt x="95542" y="22860"/>
                  </a:lnTo>
                  <a:lnTo>
                    <a:pt x="95542" y="1905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>
              <a:extLst>
                <a:ext uri="{FF2B5EF4-FFF2-40B4-BE49-F238E27FC236}">
                  <a16:creationId xmlns:a16="http://schemas.microsoft.com/office/drawing/2014/main" id="{97118F36-A9FE-E2DE-918D-24F83DC5B8CF}"/>
                </a:ext>
              </a:extLst>
            </p:cNvPr>
            <p:cNvSpPr/>
            <p:nvPr/>
          </p:nvSpPr>
          <p:spPr>
            <a:xfrm>
              <a:off x="1634185" y="2587269"/>
              <a:ext cx="104139" cy="83820"/>
            </a:xfrm>
            <a:custGeom>
              <a:avLst/>
              <a:gdLst/>
              <a:ahLst/>
              <a:cxnLst/>
              <a:rect l="l" t="t" r="r" b="b"/>
              <a:pathLst>
                <a:path w="104139" h="83819">
                  <a:moveTo>
                    <a:pt x="103581" y="0"/>
                  </a:moveTo>
                  <a:lnTo>
                    <a:pt x="99542" y="0"/>
                  </a:lnTo>
                  <a:lnTo>
                    <a:pt x="99542" y="3810"/>
                  </a:lnTo>
                  <a:lnTo>
                    <a:pt x="99542" y="78740"/>
                  </a:lnTo>
                  <a:lnTo>
                    <a:pt x="4025" y="78740"/>
                  </a:lnTo>
                  <a:lnTo>
                    <a:pt x="4025" y="79260"/>
                  </a:lnTo>
                  <a:lnTo>
                    <a:pt x="2019" y="79260"/>
                  </a:lnTo>
                  <a:lnTo>
                    <a:pt x="2019" y="78740"/>
                  </a:lnTo>
                  <a:lnTo>
                    <a:pt x="4025" y="78740"/>
                  </a:lnTo>
                  <a:lnTo>
                    <a:pt x="4025" y="3810"/>
                  </a:lnTo>
                  <a:lnTo>
                    <a:pt x="99542" y="3810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8740"/>
                  </a:lnTo>
                  <a:lnTo>
                    <a:pt x="0" y="81280"/>
                  </a:lnTo>
                  <a:lnTo>
                    <a:pt x="0" y="83820"/>
                  </a:lnTo>
                  <a:lnTo>
                    <a:pt x="103581" y="83820"/>
                  </a:lnTo>
                  <a:lnTo>
                    <a:pt x="103581" y="81280"/>
                  </a:lnTo>
                  <a:lnTo>
                    <a:pt x="103581" y="78740"/>
                  </a:lnTo>
                  <a:lnTo>
                    <a:pt x="103581" y="3810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>
              <a:extLst>
                <a:ext uri="{FF2B5EF4-FFF2-40B4-BE49-F238E27FC236}">
                  <a16:creationId xmlns:a16="http://schemas.microsoft.com/office/drawing/2014/main" id="{5A93264C-293A-7C02-999B-48F92A1999C5}"/>
                </a:ext>
              </a:extLst>
            </p:cNvPr>
            <p:cNvSpPr/>
            <p:nvPr/>
          </p:nvSpPr>
          <p:spPr>
            <a:xfrm>
              <a:off x="1737766" y="2541676"/>
              <a:ext cx="80645" cy="12700"/>
            </a:xfrm>
            <a:custGeom>
              <a:avLst/>
              <a:gdLst/>
              <a:ahLst/>
              <a:cxnLst/>
              <a:rect l="l" t="t" r="r" b="b"/>
              <a:pathLst>
                <a:path w="80644" h="12700">
                  <a:moveTo>
                    <a:pt x="80594" y="0"/>
                  </a:moveTo>
                  <a:lnTo>
                    <a:pt x="62407" y="0"/>
                  </a:lnTo>
                  <a:lnTo>
                    <a:pt x="62649" y="1181"/>
                  </a:lnTo>
                  <a:lnTo>
                    <a:pt x="62814" y="2463"/>
                  </a:lnTo>
                  <a:lnTo>
                    <a:pt x="62814" y="6286"/>
                  </a:lnTo>
                  <a:lnTo>
                    <a:pt x="62344" y="8432"/>
                  </a:lnTo>
                  <a:lnTo>
                    <a:pt x="61544" y="10287"/>
                  </a:lnTo>
                  <a:lnTo>
                    <a:pt x="62877" y="9880"/>
                  </a:lnTo>
                  <a:lnTo>
                    <a:pt x="80594" y="0"/>
                  </a:lnTo>
                  <a:close/>
                </a:path>
                <a:path w="80644" h="12700">
                  <a:moveTo>
                    <a:pt x="33134" y="0"/>
                  </a:moveTo>
                  <a:lnTo>
                    <a:pt x="0" y="0"/>
                  </a:lnTo>
                  <a:lnTo>
                    <a:pt x="0" y="12446"/>
                  </a:lnTo>
                  <a:lnTo>
                    <a:pt x="35140" y="12446"/>
                  </a:lnTo>
                  <a:lnTo>
                    <a:pt x="33655" y="10185"/>
                  </a:lnTo>
                  <a:lnTo>
                    <a:pt x="32727" y="7302"/>
                  </a:lnTo>
                  <a:lnTo>
                    <a:pt x="32727" y="2463"/>
                  </a:lnTo>
                  <a:lnTo>
                    <a:pt x="32880" y="1181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>
              <a:extLst>
                <a:ext uri="{FF2B5EF4-FFF2-40B4-BE49-F238E27FC236}">
                  <a16:creationId xmlns:a16="http://schemas.microsoft.com/office/drawing/2014/main" id="{29077C58-77C1-F391-EBBB-F2146AA5BD8F}"/>
                </a:ext>
              </a:extLst>
            </p:cNvPr>
            <p:cNvSpPr/>
            <p:nvPr/>
          </p:nvSpPr>
          <p:spPr>
            <a:xfrm>
              <a:off x="1770494" y="2541676"/>
              <a:ext cx="30480" cy="12700"/>
            </a:xfrm>
            <a:custGeom>
              <a:avLst/>
              <a:gdLst/>
              <a:ahLst/>
              <a:cxnLst/>
              <a:rect l="l" t="t" r="r" b="b"/>
              <a:pathLst>
                <a:path w="30480" h="12700">
                  <a:moveTo>
                    <a:pt x="29667" y="0"/>
                  </a:moveTo>
                  <a:lnTo>
                    <a:pt x="393" y="0"/>
                  </a:lnTo>
                  <a:lnTo>
                    <a:pt x="152" y="1181"/>
                  </a:lnTo>
                  <a:lnTo>
                    <a:pt x="0" y="2463"/>
                  </a:lnTo>
                  <a:lnTo>
                    <a:pt x="0" y="7302"/>
                  </a:lnTo>
                  <a:lnTo>
                    <a:pt x="914" y="10185"/>
                  </a:lnTo>
                  <a:lnTo>
                    <a:pt x="2413" y="12446"/>
                  </a:lnTo>
                  <a:lnTo>
                    <a:pt x="21640" y="12446"/>
                  </a:lnTo>
                  <a:lnTo>
                    <a:pt x="28841" y="10287"/>
                  </a:lnTo>
                  <a:lnTo>
                    <a:pt x="29603" y="8432"/>
                  </a:lnTo>
                  <a:lnTo>
                    <a:pt x="30073" y="6286"/>
                  </a:lnTo>
                  <a:lnTo>
                    <a:pt x="30073" y="2463"/>
                  </a:lnTo>
                  <a:lnTo>
                    <a:pt x="29933" y="1181"/>
                  </a:lnTo>
                  <a:lnTo>
                    <a:pt x="29667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>
              <a:extLst>
                <a:ext uri="{FF2B5EF4-FFF2-40B4-BE49-F238E27FC236}">
                  <a16:creationId xmlns:a16="http://schemas.microsoft.com/office/drawing/2014/main" id="{5EF76EA6-D94C-BE29-D5EA-7A3B3886BF1B}"/>
                </a:ext>
              </a:extLst>
            </p:cNvPr>
            <p:cNvSpPr/>
            <p:nvPr/>
          </p:nvSpPr>
          <p:spPr>
            <a:xfrm>
              <a:off x="1800656" y="2541676"/>
              <a:ext cx="33020" cy="12700"/>
            </a:xfrm>
            <a:custGeom>
              <a:avLst/>
              <a:gdLst/>
              <a:ahLst/>
              <a:cxnLst/>
              <a:rect l="l" t="t" r="r" b="b"/>
              <a:pathLst>
                <a:path w="33019" h="12700">
                  <a:moveTo>
                    <a:pt x="32639" y="4267"/>
                  </a:moveTo>
                  <a:lnTo>
                    <a:pt x="5435" y="12458"/>
                  </a:lnTo>
                  <a:lnTo>
                    <a:pt x="32639" y="12458"/>
                  </a:lnTo>
                  <a:lnTo>
                    <a:pt x="32639" y="4267"/>
                  </a:lnTo>
                  <a:close/>
                </a:path>
                <a:path w="33019" h="12700">
                  <a:moveTo>
                    <a:pt x="32639" y="0"/>
                  </a:moveTo>
                  <a:lnTo>
                    <a:pt x="17729" y="0"/>
                  </a:lnTo>
                  <a:lnTo>
                    <a:pt x="0" y="9880"/>
                  </a:lnTo>
                  <a:lnTo>
                    <a:pt x="32639" y="5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>
              <a:extLst>
                <a:ext uri="{FF2B5EF4-FFF2-40B4-BE49-F238E27FC236}">
                  <a16:creationId xmlns:a16="http://schemas.microsoft.com/office/drawing/2014/main" id="{1DCB9AD9-C2F9-7136-1C64-0E39606466B8}"/>
                </a:ext>
              </a:extLst>
            </p:cNvPr>
            <p:cNvSpPr/>
            <p:nvPr/>
          </p:nvSpPr>
          <p:spPr>
            <a:xfrm>
              <a:off x="1737753" y="2603081"/>
              <a:ext cx="48260" cy="20320"/>
            </a:xfrm>
            <a:custGeom>
              <a:avLst/>
              <a:gdLst/>
              <a:ahLst/>
              <a:cxnLst/>
              <a:rect l="l" t="t" r="r" b="b"/>
              <a:pathLst>
                <a:path w="48260" h="20319">
                  <a:moveTo>
                    <a:pt x="47777" y="0"/>
                  </a:moveTo>
                  <a:lnTo>
                    <a:pt x="0" y="13398"/>
                  </a:lnTo>
                  <a:lnTo>
                    <a:pt x="0" y="19989"/>
                  </a:lnTo>
                  <a:lnTo>
                    <a:pt x="47777" y="19989"/>
                  </a:lnTo>
                  <a:lnTo>
                    <a:pt x="47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>
              <a:extLst>
                <a:ext uri="{FF2B5EF4-FFF2-40B4-BE49-F238E27FC236}">
                  <a16:creationId xmlns:a16="http://schemas.microsoft.com/office/drawing/2014/main" id="{4EA08FE2-2871-F6C6-D2A5-0F8F78B1FC2C}"/>
                </a:ext>
              </a:extLst>
            </p:cNvPr>
            <p:cNvSpPr/>
            <p:nvPr/>
          </p:nvSpPr>
          <p:spPr>
            <a:xfrm>
              <a:off x="1737753" y="2597099"/>
              <a:ext cx="48260" cy="19685"/>
            </a:xfrm>
            <a:custGeom>
              <a:avLst/>
              <a:gdLst/>
              <a:ahLst/>
              <a:cxnLst/>
              <a:rect l="l" t="t" r="r" b="b"/>
              <a:pathLst>
                <a:path w="48260" h="19685">
                  <a:moveTo>
                    <a:pt x="47777" y="0"/>
                  </a:moveTo>
                  <a:lnTo>
                    <a:pt x="0" y="0"/>
                  </a:lnTo>
                  <a:lnTo>
                    <a:pt x="0" y="19380"/>
                  </a:lnTo>
                  <a:lnTo>
                    <a:pt x="25451" y="12242"/>
                  </a:lnTo>
                  <a:lnTo>
                    <a:pt x="10807" y="12242"/>
                  </a:lnTo>
                  <a:lnTo>
                    <a:pt x="9613" y="4292"/>
                  </a:lnTo>
                  <a:lnTo>
                    <a:pt x="36169" y="279"/>
                  </a:lnTo>
                  <a:lnTo>
                    <a:pt x="47777" y="279"/>
                  </a:lnTo>
                  <a:lnTo>
                    <a:pt x="47777" y="0"/>
                  </a:lnTo>
                  <a:close/>
                </a:path>
                <a:path w="48260" h="19685">
                  <a:moveTo>
                    <a:pt x="47777" y="279"/>
                  </a:moveTo>
                  <a:lnTo>
                    <a:pt x="36169" y="279"/>
                  </a:lnTo>
                  <a:lnTo>
                    <a:pt x="37363" y="8242"/>
                  </a:lnTo>
                  <a:lnTo>
                    <a:pt x="10807" y="12242"/>
                  </a:lnTo>
                  <a:lnTo>
                    <a:pt x="25451" y="12242"/>
                  </a:lnTo>
                  <a:lnTo>
                    <a:pt x="47777" y="5981"/>
                  </a:lnTo>
                  <a:lnTo>
                    <a:pt x="47777" y="279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>
              <a:extLst>
                <a:ext uri="{FF2B5EF4-FFF2-40B4-BE49-F238E27FC236}">
                  <a16:creationId xmlns:a16="http://schemas.microsoft.com/office/drawing/2014/main" id="{378110DE-DEC0-AA84-BD7D-126D7435BC24}"/>
                </a:ext>
              </a:extLst>
            </p:cNvPr>
            <p:cNvSpPr/>
            <p:nvPr/>
          </p:nvSpPr>
          <p:spPr>
            <a:xfrm>
              <a:off x="1785518" y="2597099"/>
              <a:ext cx="48260" cy="26034"/>
            </a:xfrm>
            <a:custGeom>
              <a:avLst/>
              <a:gdLst/>
              <a:ahLst/>
              <a:cxnLst/>
              <a:rect l="l" t="t" r="r" b="b"/>
              <a:pathLst>
                <a:path w="48260" h="26035">
                  <a:moveTo>
                    <a:pt x="47777" y="0"/>
                  </a:moveTo>
                  <a:lnTo>
                    <a:pt x="42659" y="0"/>
                  </a:lnTo>
                  <a:lnTo>
                    <a:pt x="42697" y="254"/>
                  </a:lnTo>
                  <a:lnTo>
                    <a:pt x="16141" y="4241"/>
                  </a:lnTo>
                  <a:lnTo>
                    <a:pt x="15735" y="1574"/>
                  </a:lnTo>
                  <a:lnTo>
                    <a:pt x="0" y="5981"/>
                  </a:lnTo>
                  <a:lnTo>
                    <a:pt x="0" y="25971"/>
                  </a:lnTo>
                  <a:lnTo>
                    <a:pt x="44767" y="25971"/>
                  </a:lnTo>
                  <a:lnTo>
                    <a:pt x="47777" y="24244"/>
                  </a:lnTo>
                  <a:lnTo>
                    <a:pt x="47777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>
              <a:extLst>
                <a:ext uri="{FF2B5EF4-FFF2-40B4-BE49-F238E27FC236}">
                  <a16:creationId xmlns:a16="http://schemas.microsoft.com/office/drawing/2014/main" id="{997257D0-D8C3-A6FC-603A-5F0E56A2F621}"/>
                </a:ext>
              </a:extLst>
            </p:cNvPr>
            <p:cNvSpPr/>
            <p:nvPr/>
          </p:nvSpPr>
          <p:spPr>
            <a:xfrm>
              <a:off x="1785518" y="2597099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15506" y="0"/>
                  </a:moveTo>
                  <a:lnTo>
                    <a:pt x="0" y="0"/>
                  </a:lnTo>
                  <a:lnTo>
                    <a:pt x="0" y="5981"/>
                  </a:lnTo>
                  <a:lnTo>
                    <a:pt x="15735" y="1574"/>
                  </a:lnTo>
                  <a:lnTo>
                    <a:pt x="15506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>
              <a:extLst>
                <a:ext uri="{FF2B5EF4-FFF2-40B4-BE49-F238E27FC236}">
                  <a16:creationId xmlns:a16="http://schemas.microsoft.com/office/drawing/2014/main" id="{71EE0FEB-C0B2-2E24-DC7A-70F6DA9C49F6}"/>
                </a:ext>
              </a:extLst>
            </p:cNvPr>
            <p:cNvSpPr/>
            <p:nvPr/>
          </p:nvSpPr>
          <p:spPr>
            <a:xfrm>
              <a:off x="1747354" y="2541739"/>
              <a:ext cx="86360" cy="67945"/>
            </a:xfrm>
            <a:custGeom>
              <a:avLst/>
              <a:gdLst/>
              <a:ahLst/>
              <a:cxnLst/>
              <a:rect l="l" t="t" r="r" b="b"/>
              <a:pathLst>
                <a:path w="86360" h="67944">
                  <a:moveTo>
                    <a:pt x="27749" y="63614"/>
                  </a:moveTo>
                  <a:lnTo>
                    <a:pt x="26555" y="55651"/>
                  </a:lnTo>
                  <a:lnTo>
                    <a:pt x="0" y="59664"/>
                  </a:lnTo>
                  <a:lnTo>
                    <a:pt x="1206" y="67614"/>
                  </a:lnTo>
                  <a:lnTo>
                    <a:pt x="27749" y="63614"/>
                  </a:lnTo>
                  <a:close/>
                </a:path>
                <a:path w="86360" h="67944">
                  <a:moveTo>
                    <a:pt x="80848" y="55626"/>
                  </a:moveTo>
                  <a:lnTo>
                    <a:pt x="80797" y="55372"/>
                  </a:lnTo>
                  <a:lnTo>
                    <a:pt x="53657" y="55372"/>
                  </a:lnTo>
                  <a:lnTo>
                    <a:pt x="54292" y="59613"/>
                  </a:lnTo>
                  <a:lnTo>
                    <a:pt x="80848" y="55626"/>
                  </a:lnTo>
                  <a:close/>
                </a:path>
                <a:path w="86360" h="67944">
                  <a:moveTo>
                    <a:pt x="85940" y="0"/>
                  </a:moveTo>
                  <a:lnTo>
                    <a:pt x="44805" y="12395"/>
                  </a:lnTo>
                  <a:lnTo>
                    <a:pt x="58737" y="12395"/>
                  </a:lnTo>
                  <a:lnTo>
                    <a:pt x="85940" y="4203"/>
                  </a:lnTo>
                  <a:lnTo>
                    <a:pt x="85940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>
              <a:extLst>
                <a:ext uri="{FF2B5EF4-FFF2-40B4-BE49-F238E27FC236}">
                  <a16:creationId xmlns:a16="http://schemas.microsoft.com/office/drawing/2014/main" id="{E24F846B-2D59-CC41-61CF-96AD01493B09}"/>
                </a:ext>
              </a:extLst>
            </p:cNvPr>
            <p:cNvSpPr/>
            <p:nvPr/>
          </p:nvSpPr>
          <p:spPr>
            <a:xfrm>
              <a:off x="1830285" y="262133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3009" y="0"/>
                  </a:moveTo>
                  <a:lnTo>
                    <a:pt x="0" y="1739"/>
                  </a:lnTo>
                  <a:lnTo>
                    <a:pt x="3009" y="1739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>
              <a:extLst>
                <a:ext uri="{FF2B5EF4-FFF2-40B4-BE49-F238E27FC236}">
                  <a16:creationId xmlns:a16="http://schemas.microsoft.com/office/drawing/2014/main" id="{7809659F-7086-EB77-A7E1-8BD2FE976DCE}"/>
                </a:ext>
              </a:extLst>
            </p:cNvPr>
            <p:cNvSpPr/>
            <p:nvPr/>
          </p:nvSpPr>
          <p:spPr>
            <a:xfrm>
              <a:off x="1737778" y="2563152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60" h="30480">
                  <a:moveTo>
                    <a:pt x="38976" y="0"/>
                  </a:moveTo>
                  <a:lnTo>
                    <a:pt x="38366" y="0"/>
                  </a:lnTo>
                  <a:lnTo>
                    <a:pt x="0" y="11569"/>
                  </a:lnTo>
                  <a:lnTo>
                    <a:pt x="0" y="29921"/>
                  </a:lnTo>
                  <a:lnTo>
                    <a:pt x="47751" y="29921"/>
                  </a:lnTo>
                  <a:lnTo>
                    <a:pt x="47751" y="27495"/>
                  </a:lnTo>
                  <a:lnTo>
                    <a:pt x="40246" y="27495"/>
                  </a:lnTo>
                  <a:lnTo>
                    <a:pt x="32727" y="22479"/>
                  </a:lnTo>
                  <a:lnTo>
                    <a:pt x="32727" y="6591"/>
                  </a:lnTo>
                  <a:lnTo>
                    <a:pt x="35318" y="2425"/>
                  </a:lnTo>
                  <a:lnTo>
                    <a:pt x="38976" y="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>
              <a:extLst>
                <a:ext uri="{FF2B5EF4-FFF2-40B4-BE49-F238E27FC236}">
                  <a16:creationId xmlns:a16="http://schemas.microsoft.com/office/drawing/2014/main" id="{4922EC0B-90E7-67B5-AB86-F40F06D9DF95}"/>
                </a:ext>
              </a:extLst>
            </p:cNvPr>
            <p:cNvSpPr/>
            <p:nvPr/>
          </p:nvSpPr>
          <p:spPr>
            <a:xfrm>
              <a:off x="1784896" y="2560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5" y="0"/>
                  </a:moveTo>
                  <a:lnTo>
                    <a:pt x="0" y="190"/>
                  </a:lnTo>
                  <a:lnTo>
                    <a:pt x="203" y="190"/>
                  </a:lnTo>
                  <a:lnTo>
                    <a:pt x="431" y="215"/>
                  </a:lnTo>
                  <a:lnTo>
                    <a:pt x="635" y="215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>
              <a:extLst>
                <a:ext uri="{FF2B5EF4-FFF2-40B4-BE49-F238E27FC236}">
                  <a16:creationId xmlns:a16="http://schemas.microsoft.com/office/drawing/2014/main" id="{17AC167B-054C-324B-2190-B4BF6492EE83}"/>
                </a:ext>
              </a:extLst>
            </p:cNvPr>
            <p:cNvSpPr/>
            <p:nvPr/>
          </p:nvSpPr>
          <p:spPr>
            <a:xfrm>
              <a:off x="1827301" y="2589683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994" y="0"/>
                  </a:moveTo>
                  <a:lnTo>
                    <a:pt x="0" y="1676"/>
                  </a:lnTo>
                  <a:lnTo>
                    <a:pt x="254" y="3390"/>
                  </a:lnTo>
                  <a:lnTo>
                    <a:pt x="5994" y="3390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>
              <a:extLst>
                <a:ext uri="{FF2B5EF4-FFF2-40B4-BE49-F238E27FC236}">
                  <a16:creationId xmlns:a16="http://schemas.microsoft.com/office/drawing/2014/main" id="{0C021FAC-2058-DEDA-F20C-A1A794C27D70}"/>
                </a:ext>
              </a:extLst>
            </p:cNvPr>
            <p:cNvSpPr/>
            <p:nvPr/>
          </p:nvSpPr>
          <p:spPr>
            <a:xfrm>
              <a:off x="1785518" y="2558173"/>
              <a:ext cx="48260" cy="34925"/>
            </a:xfrm>
            <a:custGeom>
              <a:avLst/>
              <a:gdLst/>
              <a:ahLst/>
              <a:cxnLst/>
              <a:rect l="l" t="t" r="r" b="b"/>
              <a:pathLst>
                <a:path w="48260" h="34925">
                  <a:moveTo>
                    <a:pt x="47777" y="4978"/>
                  </a:moveTo>
                  <a:lnTo>
                    <a:pt x="8813" y="4978"/>
                  </a:lnTo>
                  <a:lnTo>
                    <a:pt x="12458" y="7404"/>
                  </a:lnTo>
                  <a:lnTo>
                    <a:pt x="15062" y="11569"/>
                  </a:lnTo>
                  <a:lnTo>
                    <a:pt x="15062" y="27457"/>
                  </a:lnTo>
                  <a:lnTo>
                    <a:pt x="7531" y="32473"/>
                  </a:lnTo>
                  <a:lnTo>
                    <a:pt x="0" y="32473"/>
                  </a:lnTo>
                  <a:lnTo>
                    <a:pt x="0" y="34899"/>
                  </a:lnTo>
                  <a:lnTo>
                    <a:pt x="16954" y="34899"/>
                  </a:lnTo>
                  <a:lnTo>
                    <a:pt x="41478" y="31203"/>
                  </a:lnTo>
                  <a:lnTo>
                    <a:pt x="41783" y="33185"/>
                  </a:lnTo>
                  <a:lnTo>
                    <a:pt x="47777" y="31508"/>
                  </a:lnTo>
                  <a:lnTo>
                    <a:pt x="47777" y="4978"/>
                  </a:lnTo>
                  <a:close/>
                </a:path>
                <a:path w="48260" h="34925">
                  <a:moveTo>
                    <a:pt x="47777" y="0"/>
                  </a:moveTo>
                  <a:lnTo>
                    <a:pt x="8496" y="0"/>
                  </a:lnTo>
                  <a:lnTo>
                    <a:pt x="6705" y="965"/>
                  </a:lnTo>
                  <a:lnTo>
                    <a:pt x="47777" y="965"/>
                  </a:lnTo>
                  <a:lnTo>
                    <a:pt x="47777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>
              <a:extLst>
                <a:ext uri="{FF2B5EF4-FFF2-40B4-BE49-F238E27FC236}">
                  <a16:creationId xmlns:a16="http://schemas.microsoft.com/office/drawing/2014/main" id="{9BCFC172-6B35-5D5F-E8D4-0A66654CC07C}"/>
                </a:ext>
              </a:extLst>
            </p:cNvPr>
            <p:cNvSpPr/>
            <p:nvPr/>
          </p:nvSpPr>
          <p:spPr>
            <a:xfrm>
              <a:off x="1785518" y="2558173"/>
              <a:ext cx="48260" cy="5080"/>
            </a:xfrm>
            <a:custGeom>
              <a:avLst/>
              <a:gdLst/>
              <a:ahLst/>
              <a:cxnLst/>
              <a:rect l="l" t="t" r="r" b="b"/>
              <a:pathLst>
                <a:path w="48260" h="5080">
                  <a:moveTo>
                    <a:pt x="47777" y="965"/>
                  </a:moveTo>
                  <a:lnTo>
                    <a:pt x="6705" y="965"/>
                  </a:lnTo>
                  <a:lnTo>
                    <a:pt x="7302" y="685"/>
                  </a:lnTo>
                  <a:lnTo>
                    <a:pt x="7924" y="368"/>
                  </a:lnTo>
                  <a:lnTo>
                    <a:pt x="8496" y="0"/>
                  </a:lnTo>
                  <a:lnTo>
                    <a:pt x="7213" y="0"/>
                  </a:lnTo>
                  <a:lnTo>
                    <a:pt x="4622" y="787"/>
                  </a:lnTo>
                  <a:lnTo>
                    <a:pt x="4622" y="1892"/>
                  </a:lnTo>
                  <a:lnTo>
                    <a:pt x="2324" y="2362"/>
                  </a:lnTo>
                  <a:lnTo>
                    <a:pt x="4610" y="1892"/>
                  </a:lnTo>
                  <a:lnTo>
                    <a:pt x="4622" y="787"/>
                  </a:lnTo>
                  <a:lnTo>
                    <a:pt x="12" y="2159"/>
                  </a:lnTo>
                  <a:lnTo>
                    <a:pt x="12" y="2362"/>
                  </a:lnTo>
                  <a:lnTo>
                    <a:pt x="3111" y="2438"/>
                  </a:lnTo>
                  <a:lnTo>
                    <a:pt x="6223" y="3289"/>
                  </a:lnTo>
                  <a:lnTo>
                    <a:pt x="8813" y="4978"/>
                  </a:lnTo>
                  <a:lnTo>
                    <a:pt x="47777" y="4978"/>
                  </a:lnTo>
                  <a:lnTo>
                    <a:pt x="47777" y="965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>
              <a:extLst>
                <a:ext uri="{FF2B5EF4-FFF2-40B4-BE49-F238E27FC236}">
                  <a16:creationId xmlns:a16="http://schemas.microsoft.com/office/drawing/2014/main" id="{5A5B276F-69CC-22A6-8B56-F39DB7A04242}"/>
                </a:ext>
              </a:extLst>
            </p:cNvPr>
            <p:cNvSpPr/>
            <p:nvPr/>
          </p:nvSpPr>
          <p:spPr>
            <a:xfrm>
              <a:off x="1802472" y="2589390"/>
              <a:ext cx="25400" cy="3810"/>
            </a:xfrm>
            <a:custGeom>
              <a:avLst/>
              <a:gdLst/>
              <a:ahLst/>
              <a:cxnLst/>
              <a:rect l="l" t="t" r="r" b="b"/>
              <a:pathLst>
                <a:path w="25400" h="3810">
                  <a:moveTo>
                    <a:pt x="24536" y="0"/>
                  </a:moveTo>
                  <a:lnTo>
                    <a:pt x="0" y="3682"/>
                  </a:lnTo>
                  <a:lnTo>
                    <a:pt x="25082" y="3682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>
              <a:extLst>
                <a:ext uri="{FF2B5EF4-FFF2-40B4-BE49-F238E27FC236}">
                  <a16:creationId xmlns:a16="http://schemas.microsoft.com/office/drawing/2014/main" id="{5C592925-4732-36A0-3F2E-FA8B698F3F35}"/>
                </a:ext>
              </a:extLst>
            </p:cNvPr>
            <p:cNvSpPr/>
            <p:nvPr/>
          </p:nvSpPr>
          <p:spPr>
            <a:xfrm>
              <a:off x="1737741" y="2558173"/>
              <a:ext cx="40005" cy="12700"/>
            </a:xfrm>
            <a:custGeom>
              <a:avLst/>
              <a:gdLst/>
              <a:ahLst/>
              <a:cxnLst/>
              <a:rect l="l" t="t" r="r" b="b"/>
              <a:pathLst>
                <a:path w="40005" h="12700">
                  <a:moveTo>
                    <a:pt x="24447" y="4978"/>
                  </a:moveTo>
                  <a:lnTo>
                    <a:pt x="12" y="4978"/>
                  </a:lnTo>
                  <a:lnTo>
                    <a:pt x="12" y="12344"/>
                  </a:lnTo>
                  <a:lnTo>
                    <a:pt x="24447" y="4978"/>
                  </a:lnTo>
                  <a:close/>
                </a:path>
                <a:path w="40005" h="12700">
                  <a:moveTo>
                    <a:pt x="39865" y="330"/>
                  </a:moveTo>
                  <a:lnTo>
                    <a:pt x="39281" y="0"/>
                  </a:lnTo>
                  <a:lnTo>
                    <a:pt x="0" y="0"/>
                  </a:lnTo>
                  <a:lnTo>
                    <a:pt x="0" y="965"/>
                  </a:lnTo>
                  <a:lnTo>
                    <a:pt x="37807" y="965"/>
                  </a:lnTo>
                  <a:lnTo>
                    <a:pt x="39865" y="330"/>
                  </a:lnTo>
                  <a:close/>
                </a:path>
              </a:pathLst>
            </a:custGeom>
            <a:solidFill>
              <a:srgbClr val="FFD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>
              <a:extLst>
                <a:ext uri="{FF2B5EF4-FFF2-40B4-BE49-F238E27FC236}">
                  <a16:creationId xmlns:a16="http://schemas.microsoft.com/office/drawing/2014/main" id="{1632CA14-D9A1-C343-2488-A8CC26A19DC1}"/>
                </a:ext>
              </a:extLst>
            </p:cNvPr>
            <p:cNvSpPr/>
            <p:nvPr/>
          </p:nvSpPr>
          <p:spPr>
            <a:xfrm>
              <a:off x="1737741" y="2558173"/>
              <a:ext cx="41275" cy="5080"/>
            </a:xfrm>
            <a:custGeom>
              <a:avLst/>
              <a:gdLst/>
              <a:ahLst/>
              <a:cxnLst/>
              <a:rect l="l" t="t" r="r" b="b"/>
              <a:pathLst>
                <a:path w="41275" h="5080">
                  <a:moveTo>
                    <a:pt x="37807" y="965"/>
                  </a:moveTo>
                  <a:lnTo>
                    <a:pt x="0" y="965"/>
                  </a:lnTo>
                  <a:lnTo>
                    <a:pt x="0" y="4978"/>
                  </a:lnTo>
                  <a:lnTo>
                    <a:pt x="24434" y="4978"/>
                  </a:lnTo>
                  <a:lnTo>
                    <a:pt x="37807" y="965"/>
                  </a:lnTo>
                  <a:close/>
                </a:path>
                <a:path w="41275" h="5080">
                  <a:moveTo>
                    <a:pt x="41033" y="0"/>
                  </a:moveTo>
                  <a:lnTo>
                    <a:pt x="39293" y="0"/>
                  </a:lnTo>
                  <a:lnTo>
                    <a:pt x="39509" y="114"/>
                  </a:lnTo>
                  <a:lnTo>
                    <a:pt x="39674" y="228"/>
                  </a:lnTo>
                  <a:lnTo>
                    <a:pt x="39878" y="330"/>
                  </a:lnTo>
                  <a:lnTo>
                    <a:pt x="41033" y="0"/>
                  </a:lnTo>
                  <a:close/>
                </a:path>
              </a:pathLst>
            </a:custGeom>
            <a:solidFill>
              <a:srgbClr val="875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>
              <a:extLst>
                <a:ext uri="{FF2B5EF4-FFF2-40B4-BE49-F238E27FC236}">
                  <a16:creationId xmlns:a16="http://schemas.microsoft.com/office/drawing/2014/main" id="{15C2CFC3-3679-398E-8355-9CFEE04DC1EB}"/>
                </a:ext>
              </a:extLst>
            </p:cNvPr>
            <p:cNvSpPr/>
            <p:nvPr/>
          </p:nvSpPr>
          <p:spPr>
            <a:xfrm>
              <a:off x="1737753" y="2554122"/>
              <a:ext cx="95885" cy="43180"/>
            </a:xfrm>
            <a:custGeom>
              <a:avLst/>
              <a:gdLst/>
              <a:ahLst/>
              <a:cxnLst/>
              <a:rect l="l" t="t" r="r" b="b"/>
              <a:pathLst>
                <a:path w="95885" h="43180">
                  <a:moveTo>
                    <a:pt x="54952" y="4051"/>
                  </a:moveTo>
                  <a:lnTo>
                    <a:pt x="41008" y="4051"/>
                  </a:lnTo>
                  <a:lnTo>
                    <a:pt x="0" y="16395"/>
                  </a:lnTo>
                  <a:lnTo>
                    <a:pt x="0" y="20599"/>
                  </a:lnTo>
                  <a:lnTo>
                    <a:pt x="39522" y="8699"/>
                  </a:lnTo>
                  <a:lnTo>
                    <a:pt x="41706" y="7378"/>
                  </a:lnTo>
                  <a:lnTo>
                    <a:pt x="44234" y="6654"/>
                  </a:lnTo>
                  <a:lnTo>
                    <a:pt x="46786" y="6515"/>
                  </a:lnTo>
                  <a:lnTo>
                    <a:pt x="54952" y="4051"/>
                  </a:lnTo>
                  <a:close/>
                </a:path>
                <a:path w="95885" h="43180">
                  <a:moveTo>
                    <a:pt x="62814" y="15621"/>
                  </a:moveTo>
                  <a:lnTo>
                    <a:pt x="60223" y="11468"/>
                  </a:lnTo>
                  <a:lnTo>
                    <a:pt x="53987" y="7327"/>
                  </a:lnTo>
                  <a:lnTo>
                    <a:pt x="50888" y="6477"/>
                  </a:lnTo>
                  <a:lnTo>
                    <a:pt x="47777" y="6477"/>
                  </a:lnTo>
                  <a:lnTo>
                    <a:pt x="32740" y="15621"/>
                  </a:lnTo>
                  <a:lnTo>
                    <a:pt x="32740" y="31534"/>
                  </a:lnTo>
                  <a:lnTo>
                    <a:pt x="40259" y="36525"/>
                  </a:lnTo>
                  <a:lnTo>
                    <a:pt x="55308" y="36525"/>
                  </a:lnTo>
                  <a:lnTo>
                    <a:pt x="62814" y="31534"/>
                  </a:lnTo>
                  <a:lnTo>
                    <a:pt x="62814" y="15621"/>
                  </a:lnTo>
                  <a:close/>
                </a:path>
                <a:path w="95885" h="43180">
                  <a:moveTo>
                    <a:pt x="95542" y="39370"/>
                  </a:moveTo>
                  <a:lnTo>
                    <a:pt x="12" y="39370"/>
                  </a:lnTo>
                  <a:lnTo>
                    <a:pt x="12" y="43180"/>
                  </a:lnTo>
                  <a:lnTo>
                    <a:pt x="95542" y="43180"/>
                  </a:lnTo>
                  <a:lnTo>
                    <a:pt x="95542" y="39370"/>
                  </a:lnTo>
                  <a:close/>
                </a:path>
                <a:path w="95885" h="43180">
                  <a:moveTo>
                    <a:pt x="95542" y="0"/>
                  </a:moveTo>
                  <a:lnTo>
                    <a:pt x="12" y="0"/>
                  </a:lnTo>
                  <a:lnTo>
                    <a:pt x="12" y="3810"/>
                  </a:lnTo>
                  <a:lnTo>
                    <a:pt x="95542" y="3810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>
              <a:extLst>
                <a:ext uri="{FF2B5EF4-FFF2-40B4-BE49-F238E27FC236}">
                  <a16:creationId xmlns:a16="http://schemas.microsoft.com/office/drawing/2014/main" id="{09A2A0BD-BDE8-370A-F6E9-40802947A3A6}"/>
                </a:ext>
              </a:extLst>
            </p:cNvPr>
            <p:cNvSpPr/>
            <p:nvPr/>
          </p:nvSpPr>
          <p:spPr>
            <a:xfrm>
              <a:off x="1733727" y="2537460"/>
              <a:ext cx="104139" cy="90170"/>
            </a:xfrm>
            <a:custGeom>
              <a:avLst/>
              <a:gdLst/>
              <a:ahLst/>
              <a:cxnLst/>
              <a:rect l="l" t="t" r="r" b="b"/>
              <a:pathLst>
                <a:path w="104139" h="90169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85090"/>
                  </a:lnTo>
                  <a:lnTo>
                    <a:pt x="4038" y="85090"/>
                  </a:lnTo>
                  <a:lnTo>
                    <a:pt x="4038" y="85610"/>
                  </a:lnTo>
                  <a:lnTo>
                    <a:pt x="2019" y="85610"/>
                  </a:lnTo>
                  <a:lnTo>
                    <a:pt x="2019" y="85090"/>
                  </a:lnTo>
                  <a:lnTo>
                    <a:pt x="4038" y="85090"/>
                  </a:lnTo>
                  <a:lnTo>
                    <a:pt x="4038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5090"/>
                  </a:lnTo>
                  <a:lnTo>
                    <a:pt x="0" y="87630"/>
                  </a:lnTo>
                  <a:lnTo>
                    <a:pt x="0" y="90170"/>
                  </a:lnTo>
                  <a:lnTo>
                    <a:pt x="103593" y="90170"/>
                  </a:lnTo>
                  <a:lnTo>
                    <a:pt x="103593" y="87630"/>
                  </a:lnTo>
                  <a:lnTo>
                    <a:pt x="103593" y="8509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>
              <a:extLst>
                <a:ext uri="{FF2B5EF4-FFF2-40B4-BE49-F238E27FC236}">
                  <a16:creationId xmlns:a16="http://schemas.microsoft.com/office/drawing/2014/main" id="{F2FA9865-23DF-F01C-6A91-54A5FE821A6F}"/>
                </a:ext>
              </a:extLst>
            </p:cNvPr>
            <p:cNvSpPr/>
            <p:nvPr/>
          </p:nvSpPr>
          <p:spPr>
            <a:xfrm>
              <a:off x="1837308" y="2569591"/>
              <a:ext cx="95885" cy="76835"/>
            </a:xfrm>
            <a:custGeom>
              <a:avLst/>
              <a:gdLst/>
              <a:ahLst/>
              <a:cxnLst/>
              <a:rect l="l" t="t" r="r" b="b"/>
              <a:pathLst>
                <a:path w="95885" h="76835">
                  <a:moveTo>
                    <a:pt x="95542" y="0"/>
                  </a:moveTo>
                  <a:lnTo>
                    <a:pt x="95300" y="0"/>
                  </a:lnTo>
                  <a:lnTo>
                    <a:pt x="82892" y="6553"/>
                  </a:lnTo>
                  <a:lnTo>
                    <a:pt x="95542" y="4787"/>
                  </a:lnTo>
                  <a:lnTo>
                    <a:pt x="95542" y="0"/>
                  </a:lnTo>
                  <a:close/>
                </a:path>
                <a:path w="95885" h="76835">
                  <a:moveTo>
                    <a:pt x="70192" y="13639"/>
                  </a:moveTo>
                  <a:lnTo>
                    <a:pt x="0" y="54063"/>
                  </a:lnTo>
                  <a:lnTo>
                    <a:pt x="0" y="76479"/>
                  </a:lnTo>
                  <a:lnTo>
                    <a:pt x="95542" y="76479"/>
                  </a:lnTo>
                  <a:lnTo>
                    <a:pt x="95542" y="68910"/>
                  </a:lnTo>
                  <a:lnTo>
                    <a:pt x="1739" y="68910"/>
                  </a:lnTo>
                  <a:lnTo>
                    <a:pt x="241" y="60998"/>
                  </a:lnTo>
                  <a:lnTo>
                    <a:pt x="26606" y="56019"/>
                  </a:lnTo>
                  <a:lnTo>
                    <a:pt x="53925" y="56019"/>
                  </a:lnTo>
                  <a:lnTo>
                    <a:pt x="52971" y="51028"/>
                  </a:lnTo>
                  <a:lnTo>
                    <a:pt x="79362" y="46050"/>
                  </a:lnTo>
                  <a:lnTo>
                    <a:pt x="95542" y="46050"/>
                  </a:lnTo>
                  <a:lnTo>
                    <a:pt x="95542" y="16395"/>
                  </a:lnTo>
                  <a:lnTo>
                    <a:pt x="70573" y="16395"/>
                  </a:lnTo>
                  <a:lnTo>
                    <a:pt x="70192" y="13639"/>
                  </a:lnTo>
                  <a:close/>
                </a:path>
                <a:path w="95885" h="76835">
                  <a:moveTo>
                    <a:pt x="53925" y="56019"/>
                  </a:moveTo>
                  <a:lnTo>
                    <a:pt x="26606" y="56019"/>
                  </a:lnTo>
                  <a:lnTo>
                    <a:pt x="28105" y="63931"/>
                  </a:lnTo>
                  <a:lnTo>
                    <a:pt x="1739" y="68910"/>
                  </a:lnTo>
                  <a:lnTo>
                    <a:pt x="95542" y="68910"/>
                  </a:lnTo>
                  <a:lnTo>
                    <a:pt x="95542" y="58940"/>
                  </a:lnTo>
                  <a:lnTo>
                    <a:pt x="54482" y="58940"/>
                  </a:lnTo>
                  <a:lnTo>
                    <a:pt x="53925" y="56019"/>
                  </a:lnTo>
                  <a:close/>
                </a:path>
                <a:path w="95885" h="76835">
                  <a:moveTo>
                    <a:pt x="95542" y="46050"/>
                  </a:moveTo>
                  <a:lnTo>
                    <a:pt x="79362" y="46050"/>
                  </a:lnTo>
                  <a:lnTo>
                    <a:pt x="80867" y="54063"/>
                  </a:lnTo>
                  <a:lnTo>
                    <a:pt x="80310" y="54063"/>
                  </a:lnTo>
                  <a:lnTo>
                    <a:pt x="54482" y="58940"/>
                  </a:lnTo>
                  <a:lnTo>
                    <a:pt x="95542" y="58940"/>
                  </a:lnTo>
                  <a:lnTo>
                    <a:pt x="95542" y="46050"/>
                  </a:lnTo>
                  <a:close/>
                </a:path>
                <a:path w="95885" h="76835">
                  <a:moveTo>
                    <a:pt x="95542" y="12928"/>
                  </a:moveTo>
                  <a:lnTo>
                    <a:pt x="70573" y="16395"/>
                  </a:lnTo>
                  <a:lnTo>
                    <a:pt x="95542" y="16395"/>
                  </a:lnTo>
                  <a:lnTo>
                    <a:pt x="95542" y="12928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>
              <a:extLst>
                <a:ext uri="{FF2B5EF4-FFF2-40B4-BE49-F238E27FC236}">
                  <a16:creationId xmlns:a16="http://schemas.microsoft.com/office/drawing/2014/main" id="{123902D3-9C47-E04B-CDFB-4770D154D811}"/>
                </a:ext>
              </a:extLst>
            </p:cNvPr>
            <p:cNvSpPr/>
            <p:nvPr/>
          </p:nvSpPr>
          <p:spPr>
            <a:xfrm>
              <a:off x="1907501" y="2574379"/>
              <a:ext cx="25400" cy="12065"/>
            </a:xfrm>
            <a:custGeom>
              <a:avLst/>
              <a:gdLst/>
              <a:ahLst/>
              <a:cxnLst/>
              <a:rect l="l" t="t" r="r" b="b"/>
              <a:pathLst>
                <a:path w="25400" h="12064">
                  <a:moveTo>
                    <a:pt x="25349" y="0"/>
                  </a:moveTo>
                  <a:lnTo>
                    <a:pt x="12700" y="1765"/>
                  </a:lnTo>
                  <a:lnTo>
                    <a:pt x="7785" y="4343"/>
                  </a:lnTo>
                  <a:lnTo>
                    <a:pt x="0" y="8851"/>
                  </a:lnTo>
                  <a:lnTo>
                    <a:pt x="381" y="11595"/>
                  </a:lnTo>
                  <a:lnTo>
                    <a:pt x="25349" y="8128"/>
                  </a:lnTo>
                  <a:lnTo>
                    <a:pt x="25349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>
              <a:extLst>
                <a:ext uri="{FF2B5EF4-FFF2-40B4-BE49-F238E27FC236}">
                  <a16:creationId xmlns:a16="http://schemas.microsoft.com/office/drawing/2014/main" id="{1D618C5E-1AEC-8E60-6749-BF8B2C4C9BDB}"/>
                </a:ext>
              </a:extLst>
            </p:cNvPr>
            <p:cNvSpPr/>
            <p:nvPr/>
          </p:nvSpPr>
          <p:spPr>
            <a:xfrm>
              <a:off x="1837309" y="2569591"/>
              <a:ext cx="86995" cy="49530"/>
            </a:xfrm>
            <a:custGeom>
              <a:avLst/>
              <a:gdLst/>
              <a:ahLst/>
              <a:cxnLst/>
              <a:rect l="l" t="t" r="r" b="b"/>
              <a:pathLst>
                <a:path w="86994" h="49530">
                  <a:moveTo>
                    <a:pt x="86664" y="0"/>
                  </a:moveTo>
                  <a:lnTo>
                    <a:pt x="67602" y="0"/>
                  </a:lnTo>
                  <a:lnTo>
                    <a:pt x="0" y="18948"/>
                  </a:lnTo>
                  <a:lnTo>
                    <a:pt x="0" y="49428"/>
                  </a:lnTo>
                  <a:lnTo>
                    <a:pt x="44514" y="23774"/>
                  </a:lnTo>
                  <a:lnTo>
                    <a:pt x="17373" y="23774"/>
                  </a:lnTo>
                  <a:lnTo>
                    <a:pt x="16268" y="15798"/>
                  </a:lnTo>
                  <a:lnTo>
                    <a:pt x="42862" y="12103"/>
                  </a:lnTo>
                  <a:lnTo>
                    <a:pt x="64766" y="12103"/>
                  </a:lnTo>
                  <a:lnTo>
                    <a:pt x="69570" y="9334"/>
                  </a:lnTo>
                  <a:lnTo>
                    <a:pt x="69456" y="8420"/>
                  </a:lnTo>
                  <a:lnTo>
                    <a:pt x="71716" y="8102"/>
                  </a:lnTo>
                  <a:lnTo>
                    <a:pt x="76009" y="5638"/>
                  </a:lnTo>
                  <a:lnTo>
                    <a:pt x="86664" y="0"/>
                  </a:lnTo>
                  <a:close/>
                </a:path>
                <a:path w="86994" h="49530">
                  <a:moveTo>
                    <a:pt x="64766" y="12103"/>
                  </a:moveTo>
                  <a:lnTo>
                    <a:pt x="42862" y="12103"/>
                  </a:lnTo>
                  <a:lnTo>
                    <a:pt x="43980" y="20078"/>
                  </a:lnTo>
                  <a:lnTo>
                    <a:pt x="17373" y="23774"/>
                  </a:lnTo>
                  <a:lnTo>
                    <a:pt x="44514" y="23774"/>
                  </a:lnTo>
                  <a:lnTo>
                    <a:pt x="64766" y="12103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>
              <a:extLst>
                <a:ext uri="{FF2B5EF4-FFF2-40B4-BE49-F238E27FC236}">
                  <a16:creationId xmlns:a16="http://schemas.microsoft.com/office/drawing/2014/main" id="{3B804D0A-1B0D-53D3-835E-828B8098E502}"/>
                </a:ext>
              </a:extLst>
            </p:cNvPr>
            <p:cNvSpPr/>
            <p:nvPr/>
          </p:nvSpPr>
          <p:spPr>
            <a:xfrm>
              <a:off x="1837321" y="2569591"/>
              <a:ext cx="67945" cy="19050"/>
            </a:xfrm>
            <a:custGeom>
              <a:avLst/>
              <a:gdLst/>
              <a:ahLst/>
              <a:cxnLst/>
              <a:rect l="l" t="t" r="r" b="b"/>
              <a:pathLst>
                <a:path w="67944" h="19050">
                  <a:moveTo>
                    <a:pt x="67602" y="0"/>
                  </a:moveTo>
                  <a:lnTo>
                    <a:pt x="0" y="0"/>
                  </a:lnTo>
                  <a:lnTo>
                    <a:pt x="0" y="18948"/>
                  </a:lnTo>
                  <a:lnTo>
                    <a:pt x="6760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>
              <a:extLst>
                <a:ext uri="{FF2B5EF4-FFF2-40B4-BE49-F238E27FC236}">
                  <a16:creationId xmlns:a16="http://schemas.microsoft.com/office/drawing/2014/main" id="{42E8D4E5-9829-A685-1245-A4E1EF76FAF6}"/>
                </a:ext>
              </a:extLst>
            </p:cNvPr>
            <p:cNvSpPr/>
            <p:nvPr/>
          </p:nvSpPr>
          <p:spPr>
            <a:xfrm>
              <a:off x="1853590" y="2577693"/>
              <a:ext cx="55880" cy="15875"/>
            </a:xfrm>
            <a:custGeom>
              <a:avLst/>
              <a:gdLst/>
              <a:ahLst/>
              <a:cxnLst/>
              <a:rect l="l" t="t" r="r" b="b"/>
              <a:pathLst>
                <a:path w="55880" h="15875">
                  <a:moveTo>
                    <a:pt x="55448" y="0"/>
                  </a:moveTo>
                  <a:lnTo>
                    <a:pt x="54895" y="317"/>
                  </a:lnTo>
                  <a:lnTo>
                    <a:pt x="53174" y="317"/>
                  </a:lnTo>
                  <a:lnTo>
                    <a:pt x="53301" y="1231"/>
                  </a:lnTo>
                  <a:lnTo>
                    <a:pt x="55448" y="0"/>
                  </a:lnTo>
                  <a:close/>
                </a:path>
                <a:path w="55880" h="15875">
                  <a:moveTo>
                    <a:pt x="26581" y="4000"/>
                  </a:moveTo>
                  <a:lnTo>
                    <a:pt x="0" y="7696"/>
                  </a:lnTo>
                  <a:lnTo>
                    <a:pt x="1104" y="15671"/>
                  </a:lnTo>
                  <a:lnTo>
                    <a:pt x="27698" y="11988"/>
                  </a:lnTo>
                  <a:lnTo>
                    <a:pt x="26581" y="400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>
              <a:extLst>
                <a:ext uri="{FF2B5EF4-FFF2-40B4-BE49-F238E27FC236}">
                  <a16:creationId xmlns:a16="http://schemas.microsoft.com/office/drawing/2014/main" id="{A4B7552D-113B-B8C7-7EC9-194253416F73}"/>
                </a:ext>
              </a:extLst>
            </p:cNvPr>
            <p:cNvSpPr/>
            <p:nvPr/>
          </p:nvSpPr>
          <p:spPr>
            <a:xfrm>
              <a:off x="1837321" y="2569591"/>
              <a:ext cx="95885" cy="69215"/>
            </a:xfrm>
            <a:custGeom>
              <a:avLst/>
              <a:gdLst/>
              <a:ahLst/>
              <a:cxnLst/>
              <a:rect l="l" t="t" r="r" b="b"/>
              <a:pathLst>
                <a:path w="95885" h="69214">
                  <a:moveTo>
                    <a:pt x="28079" y="63944"/>
                  </a:moveTo>
                  <a:lnTo>
                    <a:pt x="26581" y="56032"/>
                  </a:lnTo>
                  <a:lnTo>
                    <a:pt x="203" y="61010"/>
                  </a:lnTo>
                  <a:lnTo>
                    <a:pt x="1714" y="68922"/>
                  </a:lnTo>
                  <a:lnTo>
                    <a:pt x="28079" y="63944"/>
                  </a:lnTo>
                  <a:close/>
                </a:path>
                <a:path w="95885" h="69214">
                  <a:moveTo>
                    <a:pt x="80822" y="53975"/>
                  </a:moveTo>
                  <a:lnTo>
                    <a:pt x="79324" y="46062"/>
                  </a:lnTo>
                  <a:lnTo>
                    <a:pt x="52959" y="51054"/>
                  </a:lnTo>
                  <a:lnTo>
                    <a:pt x="54444" y="58940"/>
                  </a:lnTo>
                  <a:lnTo>
                    <a:pt x="80822" y="53975"/>
                  </a:lnTo>
                  <a:close/>
                </a:path>
                <a:path w="95885" h="69214">
                  <a:moveTo>
                    <a:pt x="95275" y="0"/>
                  </a:moveTo>
                  <a:lnTo>
                    <a:pt x="86652" y="0"/>
                  </a:lnTo>
                  <a:lnTo>
                    <a:pt x="75996" y="5638"/>
                  </a:lnTo>
                  <a:lnTo>
                    <a:pt x="0" y="49428"/>
                  </a:lnTo>
                  <a:lnTo>
                    <a:pt x="0" y="54063"/>
                  </a:lnTo>
                  <a:lnTo>
                    <a:pt x="77965" y="9131"/>
                  </a:lnTo>
                  <a:lnTo>
                    <a:pt x="95275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>
              <a:extLst>
                <a:ext uri="{FF2B5EF4-FFF2-40B4-BE49-F238E27FC236}">
                  <a16:creationId xmlns:a16="http://schemas.microsoft.com/office/drawing/2014/main" id="{2FC56E64-BE8A-55FA-9DD5-5DD81D2CBA8A}"/>
                </a:ext>
              </a:extLst>
            </p:cNvPr>
            <p:cNvSpPr/>
            <p:nvPr/>
          </p:nvSpPr>
          <p:spPr>
            <a:xfrm>
              <a:off x="1833283" y="2565552"/>
              <a:ext cx="104139" cy="85090"/>
            </a:xfrm>
            <a:custGeom>
              <a:avLst/>
              <a:gdLst/>
              <a:ahLst/>
              <a:cxnLst/>
              <a:rect l="l" t="t" r="r" b="b"/>
              <a:pathLst>
                <a:path w="104139" h="85089">
                  <a:moveTo>
                    <a:pt x="103581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80010"/>
                  </a:lnTo>
                  <a:lnTo>
                    <a:pt x="4025" y="80010"/>
                  </a:lnTo>
                  <a:lnTo>
                    <a:pt x="4025" y="80530"/>
                  </a:lnTo>
                  <a:lnTo>
                    <a:pt x="2006" y="80530"/>
                  </a:lnTo>
                  <a:lnTo>
                    <a:pt x="2006" y="80010"/>
                  </a:lnTo>
                  <a:lnTo>
                    <a:pt x="4025" y="80010"/>
                  </a:lnTo>
                  <a:lnTo>
                    <a:pt x="4025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0010"/>
                  </a:lnTo>
                  <a:lnTo>
                    <a:pt x="0" y="82550"/>
                  </a:lnTo>
                  <a:lnTo>
                    <a:pt x="0" y="85090"/>
                  </a:lnTo>
                  <a:lnTo>
                    <a:pt x="103581" y="85090"/>
                  </a:lnTo>
                  <a:lnTo>
                    <a:pt x="103581" y="82550"/>
                  </a:lnTo>
                  <a:lnTo>
                    <a:pt x="103581" y="80010"/>
                  </a:lnTo>
                  <a:lnTo>
                    <a:pt x="103581" y="3810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>
              <a:extLst>
                <a:ext uri="{FF2B5EF4-FFF2-40B4-BE49-F238E27FC236}">
                  <a16:creationId xmlns:a16="http://schemas.microsoft.com/office/drawing/2014/main" id="{EC808781-00B2-F4ED-6F64-1AAD3DBF9980}"/>
                </a:ext>
              </a:extLst>
            </p:cNvPr>
            <p:cNvSpPr/>
            <p:nvPr/>
          </p:nvSpPr>
          <p:spPr>
            <a:xfrm>
              <a:off x="1936876" y="2539555"/>
              <a:ext cx="95885" cy="48260"/>
            </a:xfrm>
            <a:custGeom>
              <a:avLst/>
              <a:gdLst/>
              <a:ahLst/>
              <a:cxnLst/>
              <a:rect l="l" t="t" r="r" b="b"/>
              <a:pathLst>
                <a:path w="95885" h="48260">
                  <a:moveTo>
                    <a:pt x="95529" y="0"/>
                  </a:moveTo>
                  <a:lnTo>
                    <a:pt x="21463" y="16433"/>
                  </a:lnTo>
                  <a:lnTo>
                    <a:pt x="0" y="27774"/>
                  </a:lnTo>
                  <a:lnTo>
                    <a:pt x="0" y="47650"/>
                  </a:lnTo>
                  <a:lnTo>
                    <a:pt x="95529" y="47650"/>
                  </a:lnTo>
                  <a:lnTo>
                    <a:pt x="95529" y="39408"/>
                  </a:lnTo>
                  <a:lnTo>
                    <a:pt x="24155" y="39408"/>
                  </a:lnTo>
                  <a:lnTo>
                    <a:pt x="23152" y="31419"/>
                  </a:lnTo>
                  <a:lnTo>
                    <a:pt x="49796" y="28117"/>
                  </a:lnTo>
                  <a:lnTo>
                    <a:pt x="76857" y="28117"/>
                  </a:lnTo>
                  <a:lnTo>
                    <a:pt x="76441" y="24803"/>
                  </a:lnTo>
                  <a:lnTo>
                    <a:pt x="95529" y="22428"/>
                  </a:lnTo>
                  <a:lnTo>
                    <a:pt x="95529" y="0"/>
                  </a:lnTo>
                  <a:close/>
                </a:path>
                <a:path w="95885" h="48260">
                  <a:moveTo>
                    <a:pt x="76857" y="28117"/>
                  </a:moveTo>
                  <a:lnTo>
                    <a:pt x="49796" y="28117"/>
                  </a:lnTo>
                  <a:lnTo>
                    <a:pt x="50799" y="36106"/>
                  </a:lnTo>
                  <a:lnTo>
                    <a:pt x="24155" y="39408"/>
                  </a:lnTo>
                  <a:lnTo>
                    <a:pt x="95529" y="39408"/>
                  </a:lnTo>
                  <a:lnTo>
                    <a:pt x="95529" y="32791"/>
                  </a:lnTo>
                  <a:lnTo>
                    <a:pt x="77444" y="32791"/>
                  </a:lnTo>
                  <a:lnTo>
                    <a:pt x="76857" y="28117"/>
                  </a:lnTo>
                  <a:close/>
                </a:path>
                <a:path w="95885" h="48260">
                  <a:moveTo>
                    <a:pt x="95529" y="30543"/>
                  </a:moveTo>
                  <a:lnTo>
                    <a:pt x="77444" y="32791"/>
                  </a:lnTo>
                  <a:lnTo>
                    <a:pt x="95529" y="32791"/>
                  </a:lnTo>
                  <a:lnTo>
                    <a:pt x="95529" y="30543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>
              <a:extLst>
                <a:ext uri="{FF2B5EF4-FFF2-40B4-BE49-F238E27FC236}">
                  <a16:creationId xmlns:a16="http://schemas.microsoft.com/office/drawing/2014/main" id="{89541EA7-0803-BBEA-43E0-1BCD39C3F297}"/>
                </a:ext>
              </a:extLst>
            </p:cNvPr>
            <p:cNvSpPr/>
            <p:nvPr/>
          </p:nvSpPr>
          <p:spPr>
            <a:xfrm>
              <a:off x="1958340" y="2533294"/>
              <a:ext cx="74295" cy="22860"/>
            </a:xfrm>
            <a:custGeom>
              <a:avLst/>
              <a:gdLst/>
              <a:ahLst/>
              <a:cxnLst/>
              <a:rect l="l" t="t" r="r" b="b"/>
              <a:pathLst>
                <a:path w="74294" h="22860">
                  <a:moveTo>
                    <a:pt x="74066" y="0"/>
                  </a:moveTo>
                  <a:lnTo>
                    <a:pt x="42938" y="0"/>
                  </a:lnTo>
                  <a:lnTo>
                    <a:pt x="0" y="22682"/>
                  </a:lnTo>
                  <a:lnTo>
                    <a:pt x="74066" y="6261"/>
                  </a:lnTo>
                  <a:lnTo>
                    <a:pt x="74066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>
              <a:extLst>
                <a:ext uri="{FF2B5EF4-FFF2-40B4-BE49-F238E27FC236}">
                  <a16:creationId xmlns:a16="http://schemas.microsoft.com/office/drawing/2014/main" id="{2F397E4F-FDDF-4695-A953-FB5AF910DD0A}"/>
                </a:ext>
              </a:extLst>
            </p:cNvPr>
            <p:cNvSpPr/>
            <p:nvPr/>
          </p:nvSpPr>
          <p:spPr>
            <a:xfrm>
              <a:off x="1960029" y="2561983"/>
              <a:ext cx="72390" cy="17145"/>
            </a:xfrm>
            <a:custGeom>
              <a:avLst/>
              <a:gdLst/>
              <a:ahLst/>
              <a:cxnLst/>
              <a:rect l="l" t="t" r="r" b="b"/>
              <a:pathLst>
                <a:path w="72389" h="17144">
                  <a:moveTo>
                    <a:pt x="72377" y="0"/>
                  </a:moveTo>
                  <a:lnTo>
                    <a:pt x="53289" y="2362"/>
                  </a:lnTo>
                  <a:lnTo>
                    <a:pt x="54292" y="10350"/>
                  </a:lnTo>
                  <a:lnTo>
                    <a:pt x="72377" y="8115"/>
                  </a:lnTo>
                  <a:lnTo>
                    <a:pt x="72377" y="0"/>
                  </a:lnTo>
                  <a:close/>
                </a:path>
                <a:path w="72389" h="17144">
                  <a:moveTo>
                    <a:pt x="26644" y="5676"/>
                  </a:moveTo>
                  <a:lnTo>
                    <a:pt x="0" y="8991"/>
                  </a:lnTo>
                  <a:lnTo>
                    <a:pt x="1003" y="16992"/>
                  </a:lnTo>
                  <a:lnTo>
                    <a:pt x="27647" y="13665"/>
                  </a:lnTo>
                  <a:lnTo>
                    <a:pt x="26644" y="5676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>
              <a:extLst>
                <a:ext uri="{FF2B5EF4-FFF2-40B4-BE49-F238E27FC236}">
                  <a16:creationId xmlns:a16="http://schemas.microsoft.com/office/drawing/2014/main" id="{C39059FD-248C-B196-7831-3DB5FF0166E2}"/>
                </a:ext>
              </a:extLst>
            </p:cNvPr>
            <p:cNvSpPr/>
            <p:nvPr/>
          </p:nvSpPr>
          <p:spPr>
            <a:xfrm>
              <a:off x="1936876" y="2559266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629" y="0"/>
                  </a:moveTo>
                  <a:lnTo>
                    <a:pt x="0" y="1473"/>
                  </a:lnTo>
                  <a:lnTo>
                    <a:pt x="0" y="3505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>
              <a:extLst>
                <a:ext uri="{FF2B5EF4-FFF2-40B4-BE49-F238E27FC236}">
                  <a16:creationId xmlns:a16="http://schemas.microsoft.com/office/drawing/2014/main" id="{2FC07636-A329-E4A1-8E22-3DB47B1AB2C8}"/>
                </a:ext>
              </a:extLst>
            </p:cNvPr>
            <p:cNvSpPr/>
            <p:nvPr/>
          </p:nvSpPr>
          <p:spPr>
            <a:xfrm>
              <a:off x="1936876" y="2533294"/>
              <a:ext cx="55880" cy="27940"/>
            </a:xfrm>
            <a:custGeom>
              <a:avLst/>
              <a:gdLst/>
              <a:ahLst/>
              <a:cxnLst/>
              <a:rect l="l" t="t" r="r" b="b"/>
              <a:pathLst>
                <a:path w="55880" h="27939">
                  <a:moveTo>
                    <a:pt x="55791" y="0"/>
                  </a:moveTo>
                  <a:lnTo>
                    <a:pt x="0" y="0"/>
                  </a:lnTo>
                  <a:lnTo>
                    <a:pt x="0" y="27457"/>
                  </a:lnTo>
                  <a:lnTo>
                    <a:pt x="6629" y="25984"/>
                  </a:lnTo>
                  <a:lnTo>
                    <a:pt x="55791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>
              <a:extLst>
                <a:ext uri="{FF2B5EF4-FFF2-40B4-BE49-F238E27FC236}">
                  <a16:creationId xmlns:a16="http://schemas.microsoft.com/office/drawing/2014/main" id="{D91C9ACE-8F87-1328-CFE7-1D2A1E8E8B29}"/>
                </a:ext>
              </a:extLst>
            </p:cNvPr>
            <p:cNvSpPr/>
            <p:nvPr/>
          </p:nvSpPr>
          <p:spPr>
            <a:xfrm>
              <a:off x="1936876" y="2533294"/>
              <a:ext cx="64769" cy="34290"/>
            </a:xfrm>
            <a:custGeom>
              <a:avLst/>
              <a:gdLst/>
              <a:ahLst/>
              <a:cxnLst/>
              <a:rect l="l" t="t" r="r" b="b"/>
              <a:pathLst>
                <a:path w="64769" h="34289">
                  <a:moveTo>
                    <a:pt x="64401" y="0"/>
                  </a:moveTo>
                  <a:lnTo>
                    <a:pt x="55791" y="0"/>
                  </a:lnTo>
                  <a:lnTo>
                    <a:pt x="0" y="29489"/>
                  </a:lnTo>
                  <a:lnTo>
                    <a:pt x="0" y="34023"/>
                  </a:lnTo>
                  <a:lnTo>
                    <a:pt x="64401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>
              <a:extLst>
                <a:ext uri="{FF2B5EF4-FFF2-40B4-BE49-F238E27FC236}">
                  <a16:creationId xmlns:a16="http://schemas.microsoft.com/office/drawing/2014/main" id="{5B5CAECA-AFC2-55BF-044B-764E39060F96}"/>
                </a:ext>
              </a:extLst>
            </p:cNvPr>
            <p:cNvSpPr/>
            <p:nvPr/>
          </p:nvSpPr>
          <p:spPr>
            <a:xfrm>
              <a:off x="1936876" y="2507081"/>
              <a:ext cx="95885" cy="22225"/>
            </a:xfrm>
            <a:custGeom>
              <a:avLst/>
              <a:gdLst/>
              <a:ahLst/>
              <a:cxnLst/>
              <a:rect l="l" t="t" r="r" b="b"/>
              <a:pathLst>
                <a:path w="95885" h="22225">
                  <a:moveTo>
                    <a:pt x="32740" y="1485"/>
                  </a:moveTo>
                  <a:lnTo>
                    <a:pt x="0" y="9639"/>
                  </a:lnTo>
                  <a:lnTo>
                    <a:pt x="0" y="22186"/>
                  </a:lnTo>
                  <a:lnTo>
                    <a:pt x="63411" y="22186"/>
                  </a:lnTo>
                  <a:lnTo>
                    <a:pt x="73404" y="16903"/>
                  </a:lnTo>
                  <a:lnTo>
                    <a:pt x="40258" y="16903"/>
                  </a:lnTo>
                  <a:lnTo>
                    <a:pt x="32740" y="11887"/>
                  </a:lnTo>
                  <a:lnTo>
                    <a:pt x="32740" y="1485"/>
                  </a:lnTo>
                  <a:close/>
                </a:path>
                <a:path w="95885" h="22225">
                  <a:moveTo>
                    <a:pt x="95529" y="9766"/>
                  </a:moveTo>
                  <a:lnTo>
                    <a:pt x="72021" y="22186"/>
                  </a:lnTo>
                  <a:lnTo>
                    <a:pt x="95529" y="22186"/>
                  </a:lnTo>
                  <a:lnTo>
                    <a:pt x="95529" y="9766"/>
                  </a:lnTo>
                  <a:close/>
                </a:path>
                <a:path w="95885" h="22225">
                  <a:moveTo>
                    <a:pt x="95529" y="0"/>
                  </a:moveTo>
                  <a:lnTo>
                    <a:pt x="62712" y="0"/>
                  </a:lnTo>
                  <a:lnTo>
                    <a:pt x="62801" y="11887"/>
                  </a:lnTo>
                  <a:lnTo>
                    <a:pt x="55283" y="16903"/>
                  </a:lnTo>
                  <a:lnTo>
                    <a:pt x="73404" y="16903"/>
                  </a:lnTo>
                  <a:lnTo>
                    <a:pt x="95529" y="5206"/>
                  </a:lnTo>
                  <a:lnTo>
                    <a:pt x="95529" y="0"/>
                  </a:lnTo>
                  <a:close/>
                </a:path>
                <a:path w="95885" h="22225">
                  <a:moveTo>
                    <a:pt x="22085" y="0"/>
                  </a:moveTo>
                  <a:lnTo>
                    <a:pt x="0" y="0"/>
                  </a:lnTo>
                  <a:lnTo>
                    <a:pt x="0" y="5486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>
              <a:extLst>
                <a:ext uri="{FF2B5EF4-FFF2-40B4-BE49-F238E27FC236}">
                  <a16:creationId xmlns:a16="http://schemas.microsoft.com/office/drawing/2014/main" id="{C034C9D0-6892-E1E5-DFC4-0405E8E4FF58}"/>
                </a:ext>
              </a:extLst>
            </p:cNvPr>
            <p:cNvSpPr/>
            <p:nvPr/>
          </p:nvSpPr>
          <p:spPr>
            <a:xfrm>
              <a:off x="1936876" y="2507081"/>
              <a:ext cx="33020" cy="10160"/>
            </a:xfrm>
            <a:custGeom>
              <a:avLst/>
              <a:gdLst/>
              <a:ahLst/>
              <a:cxnLst/>
              <a:rect l="l" t="t" r="r" b="b"/>
              <a:pathLst>
                <a:path w="33019" h="10160">
                  <a:moveTo>
                    <a:pt x="32829" y="0"/>
                  </a:moveTo>
                  <a:lnTo>
                    <a:pt x="22085" y="0"/>
                  </a:lnTo>
                  <a:lnTo>
                    <a:pt x="0" y="5486"/>
                  </a:lnTo>
                  <a:lnTo>
                    <a:pt x="0" y="9639"/>
                  </a:lnTo>
                  <a:lnTo>
                    <a:pt x="32740" y="1485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>
              <a:extLst>
                <a:ext uri="{FF2B5EF4-FFF2-40B4-BE49-F238E27FC236}">
                  <a16:creationId xmlns:a16="http://schemas.microsoft.com/office/drawing/2014/main" id="{4ECDA1BC-4CB0-0FB3-8F20-BA5BE05633CD}"/>
                </a:ext>
              </a:extLst>
            </p:cNvPr>
            <p:cNvSpPr/>
            <p:nvPr/>
          </p:nvSpPr>
          <p:spPr>
            <a:xfrm>
              <a:off x="2000288" y="2512301"/>
              <a:ext cx="32384" cy="17145"/>
            </a:xfrm>
            <a:custGeom>
              <a:avLst/>
              <a:gdLst/>
              <a:ahLst/>
              <a:cxnLst/>
              <a:rect l="l" t="t" r="r" b="b"/>
              <a:pathLst>
                <a:path w="32385" h="17144">
                  <a:moveTo>
                    <a:pt x="32118" y="0"/>
                  </a:moveTo>
                  <a:lnTo>
                    <a:pt x="0" y="16979"/>
                  </a:lnTo>
                  <a:lnTo>
                    <a:pt x="8610" y="16979"/>
                  </a:lnTo>
                  <a:lnTo>
                    <a:pt x="32118" y="4546"/>
                  </a:lnTo>
                  <a:lnTo>
                    <a:pt x="32118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>
              <a:extLst>
                <a:ext uri="{FF2B5EF4-FFF2-40B4-BE49-F238E27FC236}">
                  <a16:creationId xmlns:a16="http://schemas.microsoft.com/office/drawing/2014/main" id="{2E1CACCD-D79D-4CE6-3AB8-D629D0A46777}"/>
                </a:ext>
              </a:extLst>
            </p:cNvPr>
            <p:cNvSpPr/>
            <p:nvPr/>
          </p:nvSpPr>
          <p:spPr>
            <a:xfrm>
              <a:off x="1936864" y="2507081"/>
              <a:ext cx="95885" cy="26670"/>
            </a:xfrm>
            <a:custGeom>
              <a:avLst/>
              <a:gdLst/>
              <a:ahLst/>
              <a:cxnLst/>
              <a:rect l="l" t="t" r="r" b="b"/>
              <a:pathLst>
                <a:path w="95885" h="26669">
                  <a:moveTo>
                    <a:pt x="62814" y="11887"/>
                  </a:moveTo>
                  <a:lnTo>
                    <a:pt x="62788" y="596"/>
                  </a:lnTo>
                  <a:lnTo>
                    <a:pt x="62712" y="0"/>
                  </a:lnTo>
                  <a:lnTo>
                    <a:pt x="32842" y="0"/>
                  </a:lnTo>
                  <a:lnTo>
                    <a:pt x="32753" y="977"/>
                  </a:lnTo>
                  <a:lnTo>
                    <a:pt x="32740" y="11887"/>
                  </a:lnTo>
                  <a:lnTo>
                    <a:pt x="40271" y="16903"/>
                  </a:lnTo>
                  <a:lnTo>
                    <a:pt x="55295" y="16903"/>
                  </a:lnTo>
                  <a:lnTo>
                    <a:pt x="62814" y="11887"/>
                  </a:lnTo>
                  <a:close/>
                </a:path>
                <a:path w="95885" h="26669">
                  <a:moveTo>
                    <a:pt x="95529" y="21590"/>
                  </a:moveTo>
                  <a:lnTo>
                    <a:pt x="0" y="21590"/>
                  </a:lnTo>
                  <a:lnTo>
                    <a:pt x="0" y="26670"/>
                  </a:lnTo>
                  <a:lnTo>
                    <a:pt x="95529" y="26670"/>
                  </a:lnTo>
                  <a:lnTo>
                    <a:pt x="95529" y="2159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>
              <a:extLst>
                <a:ext uri="{FF2B5EF4-FFF2-40B4-BE49-F238E27FC236}">
                  <a16:creationId xmlns:a16="http://schemas.microsoft.com/office/drawing/2014/main" id="{21B58651-D23C-8AD2-3799-8B9A41496E96}"/>
                </a:ext>
              </a:extLst>
            </p:cNvPr>
            <p:cNvSpPr/>
            <p:nvPr/>
          </p:nvSpPr>
          <p:spPr>
            <a:xfrm>
              <a:off x="1932851" y="2502852"/>
              <a:ext cx="104139" cy="88900"/>
            </a:xfrm>
            <a:custGeom>
              <a:avLst/>
              <a:gdLst/>
              <a:ahLst/>
              <a:cxnLst/>
              <a:rect l="l" t="t" r="r" b="b"/>
              <a:pathLst>
                <a:path w="104139" h="88900">
                  <a:moveTo>
                    <a:pt x="103593" y="0"/>
                  </a:moveTo>
                  <a:lnTo>
                    <a:pt x="99542" y="0"/>
                  </a:lnTo>
                  <a:lnTo>
                    <a:pt x="99542" y="3810"/>
                  </a:lnTo>
                  <a:lnTo>
                    <a:pt x="99542" y="83820"/>
                  </a:lnTo>
                  <a:lnTo>
                    <a:pt x="4025" y="83820"/>
                  </a:lnTo>
                  <a:lnTo>
                    <a:pt x="4025" y="84340"/>
                  </a:lnTo>
                  <a:lnTo>
                    <a:pt x="2019" y="84340"/>
                  </a:lnTo>
                  <a:lnTo>
                    <a:pt x="2019" y="83820"/>
                  </a:lnTo>
                  <a:lnTo>
                    <a:pt x="4025" y="83820"/>
                  </a:lnTo>
                  <a:lnTo>
                    <a:pt x="4025" y="3810"/>
                  </a:lnTo>
                  <a:lnTo>
                    <a:pt x="99542" y="3810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3820"/>
                  </a:lnTo>
                  <a:lnTo>
                    <a:pt x="0" y="86360"/>
                  </a:lnTo>
                  <a:lnTo>
                    <a:pt x="0" y="88900"/>
                  </a:lnTo>
                  <a:lnTo>
                    <a:pt x="103593" y="88900"/>
                  </a:lnTo>
                  <a:lnTo>
                    <a:pt x="103593" y="86360"/>
                  </a:lnTo>
                  <a:lnTo>
                    <a:pt x="103593" y="8382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>
              <a:extLst>
                <a:ext uri="{FF2B5EF4-FFF2-40B4-BE49-F238E27FC236}">
                  <a16:creationId xmlns:a16="http://schemas.microsoft.com/office/drawing/2014/main" id="{2666ED5E-6899-61EC-C7BF-E02DA9E8C15D}"/>
                </a:ext>
              </a:extLst>
            </p:cNvPr>
            <p:cNvSpPr/>
            <p:nvPr/>
          </p:nvSpPr>
          <p:spPr>
            <a:xfrm>
              <a:off x="2125941" y="25682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019" y="0"/>
                  </a:moveTo>
                  <a:lnTo>
                    <a:pt x="0" y="2463"/>
                  </a:lnTo>
                  <a:lnTo>
                    <a:pt x="6019" y="2463"/>
                  </a:lnTo>
                  <a:lnTo>
                    <a:pt x="6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>
              <a:extLst>
                <a:ext uri="{FF2B5EF4-FFF2-40B4-BE49-F238E27FC236}">
                  <a16:creationId xmlns:a16="http://schemas.microsoft.com/office/drawing/2014/main" id="{36D096E9-08D1-CD5D-93BF-B216C67CD32D}"/>
                </a:ext>
              </a:extLst>
            </p:cNvPr>
            <p:cNvSpPr/>
            <p:nvPr/>
          </p:nvSpPr>
          <p:spPr>
            <a:xfrm>
              <a:off x="2036432" y="2517483"/>
              <a:ext cx="95885" cy="53340"/>
            </a:xfrm>
            <a:custGeom>
              <a:avLst/>
              <a:gdLst/>
              <a:ahLst/>
              <a:cxnLst/>
              <a:rect l="l" t="t" r="r" b="b"/>
              <a:pathLst>
                <a:path w="95885" h="53339">
                  <a:moveTo>
                    <a:pt x="30568" y="43561"/>
                  </a:moveTo>
                  <a:lnTo>
                    <a:pt x="3517" y="43561"/>
                  </a:lnTo>
                  <a:lnTo>
                    <a:pt x="4400" y="50774"/>
                  </a:lnTo>
                  <a:lnTo>
                    <a:pt x="4495" y="51549"/>
                  </a:lnTo>
                  <a:lnTo>
                    <a:pt x="0" y="52108"/>
                  </a:lnTo>
                  <a:lnTo>
                    <a:pt x="0" y="53238"/>
                  </a:lnTo>
                  <a:lnTo>
                    <a:pt x="89509" y="53238"/>
                  </a:lnTo>
                  <a:lnTo>
                    <a:pt x="95529" y="50774"/>
                  </a:lnTo>
                  <a:lnTo>
                    <a:pt x="95529" y="48234"/>
                  </a:lnTo>
                  <a:lnTo>
                    <a:pt x="31140" y="48234"/>
                  </a:lnTo>
                  <a:lnTo>
                    <a:pt x="30734" y="44919"/>
                  </a:lnTo>
                  <a:lnTo>
                    <a:pt x="30621" y="43992"/>
                  </a:lnTo>
                  <a:lnTo>
                    <a:pt x="30568" y="43561"/>
                  </a:lnTo>
                  <a:close/>
                </a:path>
                <a:path w="95885" h="53339">
                  <a:moveTo>
                    <a:pt x="83791" y="36931"/>
                  </a:moveTo>
                  <a:lnTo>
                    <a:pt x="56794" y="36931"/>
                  </a:lnTo>
                  <a:lnTo>
                    <a:pt x="57616" y="43561"/>
                  </a:lnTo>
                  <a:lnTo>
                    <a:pt x="57670" y="43992"/>
                  </a:lnTo>
                  <a:lnTo>
                    <a:pt x="57784" y="44919"/>
                  </a:lnTo>
                  <a:lnTo>
                    <a:pt x="31140" y="48234"/>
                  </a:lnTo>
                  <a:lnTo>
                    <a:pt x="95529" y="48234"/>
                  </a:lnTo>
                  <a:lnTo>
                    <a:pt x="95529" y="41300"/>
                  </a:lnTo>
                  <a:lnTo>
                    <a:pt x="84670" y="41300"/>
                  </a:lnTo>
                  <a:lnTo>
                    <a:pt x="83791" y="36931"/>
                  </a:lnTo>
                  <a:close/>
                </a:path>
                <a:path w="95885" h="53339">
                  <a:moveTo>
                    <a:pt x="95529" y="0"/>
                  </a:moveTo>
                  <a:lnTo>
                    <a:pt x="0" y="21183"/>
                  </a:lnTo>
                  <a:lnTo>
                    <a:pt x="0" y="43992"/>
                  </a:lnTo>
                  <a:lnTo>
                    <a:pt x="3517" y="43561"/>
                  </a:lnTo>
                  <a:lnTo>
                    <a:pt x="30568" y="43561"/>
                  </a:lnTo>
                  <a:lnTo>
                    <a:pt x="30162" y="40246"/>
                  </a:lnTo>
                  <a:lnTo>
                    <a:pt x="56794" y="36931"/>
                  </a:lnTo>
                  <a:lnTo>
                    <a:pt x="83791" y="36931"/>
                  </a:lnTo>
                  <a:lnTo>
                    <a:pt x="83083" y="33413"/>
                  </a:lnTo>
                  <a:lnTo>
                    <a:pt x="95529" y="30899"/>
                  </a:lnTo>
                  <a:lnTo>
                    <a:pt x="95529" y="0"/>
                  </a:lnTo>
                  <a:close/>
                </a:path>
                <a:path w="95885" h="53339">
                  <a:moveTo>
                    <a:pt x="95529" y="39116"/>
                  </a:moveTo>
                  <a:lnTo>
                    <a:pt x="84670" y="41300"/>
                  </a:lnTo>
                  <a:lnTo>
                    <a:pt x="95529" y="41300"/>
                  </a:lnTo>
                  <a:lnTo>
                    <a:pt x="95529" y="39116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>
              <a:extLst>
                <a:ext uri="{FF2B5EF4-FFF2-40B4-BE49-F238E27FC236}">
                  <a16:creationId xmlns:a16="http://schemas.microsoft.com/office/drawing/2014/main" id="{5CC8EDDC-05E4-46C6-8C1D-4C46CF812C17}"/>
                </a:ext>
              </a:extLst>
            </p:cNvPr>
            <p:cNvSpPr/>
            <p:nvPr/>
          </p:nvSpPr>
          <p:spPr>
            <a:xfrm>
              <a:off x="2036432" y="2509761"/>
              <a:ext cx="95885" cy="29209"/>
            </a:xfrm>
            <a:custGeom>
              <a:avLst/>
              <a:gdLst/>
              <a:ahLst/>
              <a:cxnLst/>
              <a:rect l="l" t="t" r="r" b="b"/>
              <a:pathLst>
                <a:path w="95885" h="29210">
                  <a:moveTo>
                    <a:pt x="95529" y="0"/>
                  </a:moveTo>
                  <a:lnTo>
                    <a:pt x="4597" y="0"/>
                  </a:lnTo>
                  <a:lnTo>
                    <a:pt x="4597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29210"/>
                  </a:lnTo>
                  <a:lnTo>
                    <a:pt x="47358" y="29210"/>
                  </a:lnTo>
                  <a:lnTo>
                    <a:pt x="47358" y="7620"/>
                  </a:lnTo>
                  <a:lnTo>
                    <a:pt x="95529" y="7620"/>
                  </a:lnTo>
                  <a:lnTo>
                    <a:pt x="95529" y="5080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>
              <a:extLst>
                <a:ext uri="{FF2B5EF4-FFF2-40B4-BE49-F238E27FC236}">
                  <a16:creationId xmlns:a16="http://schemas.microsoft.com/office/drawing/2014/main" id="{BE36BDDC-3CE9-21DB-51D0-3E3D4AB789D1}"/>
                </a:ext>
              </a:extLst>
            </p:cNvPr>
            <p:cNvSpPr/>
            <p:nvPr/>
          </p:nvSpPr>
          <p:spPr>
            <a:xfrm>
              <a:off x="2036432" y="2548382"/>
              <a:ext cx="95885" cy="21590"/>
            </a:xfrm>
            <a:custGeom>
              <a:avLst/>
              <a:gdLst/>
              <a:ahLst/>
              <a:cxnLst/>
              <a:rect l="l" t="t" r="r" b="b"/>
              <a:pathLst>
                <a:path w="95885" h="21589">
                  <a:moveTo>
                    <a:pt x="95529" y="0"/>
                  </a:moveTo>
                  <a:lnTo>
                    <a:pt x="83083" y="2501"/>
                  </a:lnTo>
                  <a:lnTo>
                    <a:pt x="84670" y="10388"/>
                  </a:lnTo>
                  <a:lnTo>
                    <a:pt x="95529" y="8216"/>
                  </a:lnTo>
                  <a:lnTo>
                    <a:pt x="95529" y="0"/>
                  </a:lnTo>
                  <a:close/>
                </a:path>
                <a:path w="95885" h="21589">
                  <a:moveTo>
                    <a:pt x="56794" y="6019"/>
                  </a:moveTo>
                  <a:lnTo>
                    <a:pt x="30162" y="9347"/>
                  </a:lnTo>
                  <a:lnTo>
                    <a:pt x="31140" y="17335"/>
                  </a:lnTo>
                  <a:lnTo>
                    <a:pt x="57784" y="14020"/>
                  </a:lnTo>
                  <a:lnTo>
                    <a:pt x="56794" y="6019"/>
                  </a:lnTo>
                  <a:close/>
                </a:path>
                <a:path w="95885" h="21589">
                  <a:moveTo>
                    <a:pt x="3517" y="12649"/>
                  </a:moveTo>
                  <a:lnTo>
                    <a:pt x="0" y="13093"/>
                  </a:lnTo>
                  <a:lnTo>
                    <a:pt x="0" y="21209"/>
                  </a:lnTo>
                  <a:lnTo>
                    <a:pt x="4495" y="20650"/>
                  </a:lnTo>
                  <a:lnTo>
                    <a:pt x="3572" y="13093"/>
                  </a:lnTo>
                  <a:lnTo>
                    <a:pt x="3517" y="12649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>
              <a:extLst>
                <a:ext uri="{FF2B5EF4-FFF2-40B4-BE49-F238E27FC236}">
                  <a16:creationId xmlns:a16="http://schemas.microsoft.com/office/drawing/2014/main" id="{DD4DF4C7-C51F-86FE-FBD0-8E0452119EA5}"/>
                </a:ext>
              </a:extLst>
            </p:cNvPr>
            <p:cNvSpPr/>
            <p:nvPr/>
          </p:nvSpPr>
          <p:spPr>
            <a:xfrm>
              <a:off x="2036445" y="250974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87" y="0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>
              <a:extLst>
                <a:ext uri="{FF2B5EF4-FFF2-40B4-BE49-F238E27FC236}">
                  <a16:creationId xmlns:a16="http://schemas.microsoft.com/office/drawing/2014/main" id="{35C8BF2C-8E3F-1E81-BF85-2C726F575EFE}"/>
                </a:ext>
              </a:extLst>
            </p:cNvPr>
            <p:cNvSpPr/>
            <p:nvPr/>
          </p:nvSpPr>
          <p:spPr>
            <a:xfrm>
              <a:off x="2036432" y="250974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80">
                  <a:moveTo>
                    <a:pt x="9423" y="0"/>
                  </a:moveTo>
                  <a:lnTo>
                    <a:pt x="800" y="0"/>
                  </a:lnTo>
                  <a:lnTo>
                    <a:pt x="0" y="419"/>
                  </a:lnTo>
                  <a:lnTo>
                    <a:pt x="0" y="4978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>
              <a:extLst>
                <a:ext uri="{FF2B5EF4-FFF2-40B4-BE49-F238E27FC236}">
                  <a16:creationId xmlns:a16="http://schemas.microsoft.com/office/drawing/2014/main" id="{B5A65BF1-1DD4-16E2-C570-798497318370}"/>
                </a:ext>
              </a:extLst>
            </p:cNvPr>
            <p:cNvSpPr/>
            <p:nvPr/>
          </p:nvSpPr>
          <p:spPr>
            <a:xfrm>
              <a:off x="2036432" y="2484297"/>
              <a:ext cx="95885" cy="21590"/>
            </a:xfrm>
            <a:custGeom>
              <a:avLst/>
              <a:gdLst/>
              <a:ahLst/>
              <a:cxnLst/>
              <a:rect l="l" t="t" r="r" b="b"/>
              <a:pathLst>
                <a:path w="95885" h="21589">
                  <a:moveTo>
                    <a:pt x="32740" y="0"/>
                  </a:moveTo>
                  <a:lnTo>
                    <a:pt x="30733" y="0"/>
                  </a:lnTo>
                  <a:lnTo>
                    <a:pt x="0" y="7658"/>
                  </a:lnTo>
                  <a:lnTo>
                    <a:pt x="0" y="21424"/>
                  </a:lnTo>
                  <a:lnTo>
                    <a:pt x="8445" y="21424"/>
                  </a:lnTo>
                  <a:lnTo>
                    <a:pt x="12941" y="19037"/>
                  </a:lnTo>
                  <a:lnTo>
                    <a:pt x="35013" y="8064"/>
                  </a:lnTo>
                  <a:lnTo>
                    <a:pt x="33642" y="5905"/>
                  </a:lnTo>
                  <a:lnTo>
                    <a:pt x="32895" y="3505"/>
                  </a:lnTo>
                  <a:lnTo>
                    <a:pt x="32804" y="3213"/>
                  </a:lnTo>
                  <a:lnTo>
                    <a:pt x="32740" y="0"/>
                  </a:lnTo>
                  <a:close/>
                </a:path>
                <a:path w="95885" h="21589">
                  <a:moveTo>
                    <a:pt x="37744" y="11188"/>
                  </a:moveTo>
                  <a:lnTo>
                    <a:pt x="17195" y="21424"/>
                  </a:lnTo>
                  <a:lnTo>
                    <a:pt x="95529" y="21424"/>
                  </a:lnTo>
                  <a:lnTo>
                    <a:pt x="95529" y="14681"/>
                  </a:lnTo>
                  <a:lnTo>
                    <a:pt x="44145" y="14681"/>
                  </a:lnTo>
                  <a:lnTo>
                    <a:pt x="40513" y="13512"/>
                  </a:lnTo>
                  <a:lnTo>
                    <a:pt x="37744" y="11188"/>
                  </a:lnTo>
                  <a:close/>
                </a:path>
                <a:path w="95885" h="21589">
                  <a:moveTo>
                    <a:pt x="95529" y="0"/>
                  </a:moveTo>
                  <a:lnTo>
                    <a:pt x="62788" y="0"/>
                  </a:lnTo>
                  <a:lnTo>
                    <a:pt x="62734" y="3213"/>
                  </a:lnTo>
                  <a:lnTo>
                    <a:pt x="62623" y="9791"/>
                  </a:lnTo>
                  <a:lnTo>
                    <a:pt x="55194" y="14681"/>
                  </a:lnTo>
                  <a:lnTo>
                    <a:pt x="95529" y="14681"/>
                  </a:lnTo>
                  <a:lnTo>
                    <a:pt x="95529" y="0"/>
                  </a:lnTo>
                  <a:close/>
                </a:path>
                <a:path w="95885" h="21589">
                  <a:moveTo>
                    <a:pt x="14058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1405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>
              <a:extLst>
                <a:ext uri="{FF2B5EF4-FFF2-40B4-BE49-F238E27FC236}">
                  <a16:creationId xmlns:a16="http://schemas.microsoft.com/office/drawing/2014/main" id="{A7D857F6-37B9-6C1E-3EC8-2F12D2593078}"/>
                </a:ext>
              </a:extLst>
            </p:cNvPr>
            <p:cNvSpPr/>
            <p:nvPr/>
          </p:nvSpPr>
          <p:spPr>
            <a:xfrm>
              <a:off x="2036432" y="2484297"/>
              <a:ext cx="31115" cy="8255"/>
            </a:xfrm>
            <a:custGeom>
              <a:avLst/>
              <a:gdLst/>
              <a:ahLst/>
              <a:cxnLst/>
              <a:rect l="l" t="t" r="r" b="b"/>
              <a:pathLst>
                <a:path w="31114" h="8255">
                  <a:moveTo>
                    <a:pt x="30733" y="0"/>
                  </a:moveTo>
                  <a:lnTo>
                    <a:pt x="14058" y="0"/>
                  </a:lnTo>
                  <a:lnTo>
                    <a:pt x="0" y="3505"/>
                  </a:lnTo>
                  <a:lnTo>
                    <a:pt x="0" y="7658"/>
                  </a:lnTo>
                  <a:lnTo>
                    <a:pt x="30733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>
              <a:extLst>
                <a:ext uri="{FF2B5EF4-FFF2-40B4-BE49-F238E27FC236}">
                  <a16:creationId xmlns:a16="http://schemas.microsoft.com/office/drawing/2014/main" id="{ABE4BB32-1604-5331-5FC6-3F945B2D175E}"/>
                </a:ext>
              </a:extLst>
            </p:cNvPr>
            <p:cNvSpPr/>
            <p:nvPr/>
          </p:nvSpPr>
          <p:spPr>
            <a:xfrm>
              <a:off x="2044865" y="2492362"/>
              <a:ext cx="29845" cy="13970"/>
            </a:xfrm>
            <a:custGeom>
              <a:avLst/>
              <a:gdLst/>
              <a:ahLst/>
              <a:cxnLst/>
              <a:rect l="l" t="t" r="r" b="b"/>
              <a:pathLst>
                <a:path w="29844" h="13969">
                  <a:moveTo>
                    <a:pt x="26581" y="0"/>
                  </a:moveTo>
                  <a:lnTo>
                    <a:pt x="4508" y="10972"/>
                  </a:lnTo>
                  <a:lnTo>
                    <a:pt x="0" y="13360"/>
                  </a:lnTo>
                  <a:lnTo>
                    <a:pt x="8750" y="13360"/>
                  </a:lnTo>
                  <a:lnTo>
                    <a:pt x="29311" y="3124"/>
                  </a:lnTo>
                  <a:lnTo>
                    <a:pt x="28257" y="2247"/>
                  </a:lnTo>
                  <a:lnTo>
                    <a:pt x="27317" y="1206"/>
                  </a:lnTo>
                  <a:lnTo>
                    <a:pt x="26581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>
              <a:extLst>
                <a:ext uri="{FF2B5EF4-FFF2-40B4-BE49-F238E27FC236}">
                  <a16:creationId xmlns:a16="http://schemas.microsoft.com/office/drawing/2014/main" id="{81593F9B-8ACB-D2C9-B490-EB441470ECEF}"/>
                </a:ext>
              </a:extLst>
            </p:cNvPr>
            <p:cNvSpPr/>
            <p:nvPr/>
          </p:nvSpPr>
          <p:spPr>
            <a:xfrm>
              <a:off x="2036432" y="2484297"/>
              <a:ext cx="95885" cy="25400"/>
            </a:xfrm>
            <a:custGeom>
              <a:avLst/>
              <a:gdLst/>
              <a:ahLst/>
              <a:cxnLst/>
              <a:rect l="l" t="t" r="r" b="b"/>
              <a:pathLst>
                <a:path w="95885" h="25400">
                  <a:moveTo>
                    <a:pt x="62801" y="0"/>
                  </a:moveTo>
                  <a:lnTo>
                    <a:pt x="32753" y="0"/>
                  </a:lnTo>
                  <a:lnTo>
                    <a:pt x="32804" y="3213"/>
                  </a:lnTo>
                  <a:lnTo>
                    <a:pt x="44132" y="14681"/>
                  </a:lnTo>
                  <a:lnTo>
                    <a:pt x="55206" y="14681"/>
                  </a:lnTo>
                  <a:lnTo>
                    <a:pt x="62623" y="9791"/>
                  </a:lnTo>
                  <a:lnTo>
                    <a:pt x="62801" y="0"/>
                  </a:lnTo>
                  <a:close/>
                </a:path>
                <a:path w="95885" h="25400">
                  <a:moveTo>
                    <a:pt x="95529" y="21590"/>
                  </a:moveTo>
                  <a:lnTo>
                    <a:pt x="0" y="21590"/>
                  </a:lnTo>
                  <a:lnTo>
                    <a:pt x="0" y="25400"/>
                  </a:lnTo>
                  <a:lnTo>
                    <a:pt x="95529" y="25400"/>
                  </a:lnTo>
                  <a:lnTo>
                    <a:pt x="95529" y="2159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>
              <a:extLst>
                <a:ext uri="{FF2B5EF4-FFF2-40B4-BE49-F238E27FC236}">
                  <a16:creationId xmlns:a16="http://schemas.microsoft.com/office/drawing/2014/main" id="{7F82355C-EC67-ADE1-9B24-AC80DFCFC017}"/>
                </a:ext>
              </a:extLst>
            </p:cNvPr>
            <p:cNvSpPr/>
            <p:nvPr/>
          </p:nvSpPr>
          <p:spPr>
            <a:xfrm>
              <a:off x="2032381" y="2480030"/>
              <a:ext cx="104139" cy="95250"/>
            </a:xfrm>
            <a:custGeom>
              <a:avLst/>
              <a:gdLst/>
              <a:ahLst/>
              <a:cxnLst/>
              <a:rect l="l" t="t" r="r" b="b"/>
              <a:pathLst>
                <a:path w="104139" h="95250">
                  <a:moveTo>
                    <a:pt x="103606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90170"/>
                  </a:lnTo>
                  <a:lnTo>
                    <a:pt x="4051" y="90170"/>
                  </a:lnTo>
                  <a:lnTo>
                    <a:pt x="4051" y="90690"/>
                  </a:lnTo>
                  <a:lnTo>
                    <a:pt x="2032" y="90690"/>
                  </a:lnTo>
                  <a:lnTo>
                    <a:pt x="2032" y="90170"/>
                  </a:lnTo>
                  <a:lnTo>
                    <a:pt x="4051" y="90170"/>
                  </a:lnTo>
                  <a:lnTo>
                    <a:pt x="4051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0170"/>
                  </a:lnTo>
                  <a:lnTo>
                    <a:pt x="0" y="92710"/>
                  </a:lnTo>
                  <a:lnTo>
                    <a:pt x="0" y="95250"/>
                  </a:lnTo>
                  <a:lnTo>
                    <a:pt x="103606" y="95250"/>
                  </a:lnTo>
                  <a:lnTo>
                    <a:pt x="103606" y="92710"/>
                  </a:lnTo>
                  <a:lnTo>
                    <a:pt x="103606" y="90170"/>
                  </a:lnTo>
                  <a:lnTo>
                    <a:pt x="103606" y="3810"/>
                  </a:lnTo>
                  <a:lnTo>
                    <a:pt x="103606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>
              <a:extLst>
                <a:ext uri="{FF2B5EF4-FFF2-40B4-BE49-F238E27FC236}">
                  <a16:creationId xmlns:a16="http://schemas.microsoft.com/office/drawing/2014/main" id="{B1ADFB61-6F6D-867E-ECB1-96F07C1A3089}"/>
                </a:ext>
              </a:extLst>
            </p:cNvPr>
            <p:cNvSpPr/>
            <p:nvPr/>
          </p:nvSpPr>
          <p:spPr>
            <a:xfrm>
              <a:off x="2159368" y="2463648"/>
              <a:ext cx="72390" cy="40005"/>
            </a:xfrm>
            <a:custGeom>
              <a:avLst/>
              <a:gdLst/>
              <a:ahLst/>
              <a:cxnLst/>
              <a:rect l="l" t="t" r="r" b="b"/>
              <a:pathLst>
                <a:path w="72389" h="40005">
                  <a:moveTo>
                    <a:pt x="72148" y="0"/>
                  </a:moveTo>
                  <a:lnTo>
                    <a:pt x="0" y="39484"/>
                  </a:lnTo>
                  <a:lnTo>
                    <a:pt x="72148" y="39484"/>
                  </a:lnTo>
                  <a:lnTo>
                    <a:pt x="72148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>
              <a:extLst>
                <a:ext uri="{FF2B5EF4-FFF2-40B4-BE49-F238E27FC236}">
                  <a16:creationId xmlns:a16="http://schemas.microsoft.com/office/drawing/2014/main" id="{86D8E821-CD0D-3BCB-0CF3-1BC46946B2B8}"/>
                </a:ext>
              </a:extLst>
            </p:cNvPr>
            <p:cNvSpPr/>
            <p:nvPr/>
          </p:nvSpPr>
          <p:spPr>
            <a:xfrm>
              <a:off x="2135987" y="2456866"/>
              <a:ext cx="95885" cy="46355"/>
            </a:xfrm>
            <a:custGeom>
              <a:avLst/>
              <a:gdLst/>
              <a:ahLst/>
              <a:cxnLst/>
              <a:rect l="l" t="t" r="r" b="b"/>
              <a:pathLst>
                <a:path w="95885" h="46355">
                  <a:moveTo>
                    <a:pt x="95529" y="0"/>
                  </a:moveTo>
                  <a:lnTo>
                    <a:pt x="21297" y="0"/>
                  </a:lnTo>
                  <a:lnTo>
                    <a:pt x="0" y="9791"/>
                  </a:lnTo>
                  <a:lnTo>
                    <a:pt x="0" y="46266"/>
                  </a:lnTo>
                  <a:lnTo>
                    <a:pt x="23380" y="46266"/>
                  </a:lnTo>
                  <a:lnTo>
                    <a:pt x="95529" y="6781"/>
                  </a:lnTo>
                  <a:lnTo>
                    <a:pt x="95529" y="0"/>
                  </a:lnTo>
                  <a:close/>
                </a:path>
                <a:path w="95885" h="46355">
                  <a:moveTo>
                    <a:pt x="5613" y="0"/>
                  </a:moveTo>
                  <a:lnTo>
                    <a:pt x="0" y="0"/>
                  </a:lnTo>
                  <a:lnTo>
                    <a:pt x="0" y="2832"/>
                  </a:lnTo>
                  <a:lnTo>
                    <a:pt x="5613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>
              <a:extLst>
                <a:ext uri="{FF2B5EF4-FFF2-40B4-BE49-F238E27FC236}">
                  <a16:creationId xmlns:a16="http://schemas.microsoft.com/office/drawing/2014/main" id="{001F825E-C573-1206-4C4F-D6E1576F59E0}"/>
                </a:ext>
              </a:extLst>
            </p:cNvPr>
            <p:cNvSpPr/>
            <p:nvPr/>
          </p:nvSpPr>
          <p:spPr>
            <a:xfrm>
              <a:off x="2135987" y="2456866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4" h="5714">
                  <a:moveTo>
                    <a:pt x="11671" y="0"/>
                  </a:moveTo>
                  <a:lnTo>
                    <a:pt x="5613" y="0"/>
                  </a:lnTo>
                  <a:lnTo>
                    <a:pt x="0" y="2832"/>
                  </a:lnTo>
                  <a:lnTo>
                    <a:pt x="0" y="5372"/>
                  </a:lnTo>
                  <a:lnTo>
                    <a:pt x="11671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>
              <a:extLst>
                <a:ext uri="{FF2B5EF4-FFF2-40B4-BE49-F238E27FC236}">
                  <a16:creationId xmlns:a16="http://schemas.microsoft.com/office/drawing/2014/main" id="{D628BB1A-DB0A-EEFD-46E9-6F49A69575B2}"/>
                </a:ext>
              </a:extLst>
            </p:cNvPr>
            <p:cNvSpPr/>
            <p:nvPr/>
          </p:nvSpPr>
          <p:spPr>
            <a:xfrm>
              <a:off x="2135987" y="2456866"/>
              <a:ext cx="21590" cy="10160"/>
            </a:xfrm>
            <a:custGeom>
              <a:avLst/>
              <a:gdLst/>
              <a:ahLst/>
              <a:cxnLst/>
              <a:rect l="l" t="t" r="r" b="b"/>
              <a:pathLst>
                <a:path w="21589" h="10160">
                  <a:moveTo>
                    <a:pt x="21297" y="0"/>
                  </a:moveTo>
                  <a:lnTo>
                    <a:pt x="11671" y="0"/>
                  </a:lnTo>
                  <a:lnTo>
                    <a:pt x="0" y="5372"/>
                  </a:lnTo>
                  <a:lnTo>
                    <a:pt x="0" y="9791"/>
                  </a:lnTo>
                  <a:lnTo>
                    <a:pt x="21297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>
              <a:extLst>
                <a:ext uri="{FF2B5EF4-FFF2-40B4-BE49-F238E27FC236}">
                  <a16:creationId xmlns:a16="http://schemas.microsoft.com/office/drawing/2014/main" id="{518698C3-FCA4-0A21-B667-5FD9B529BEF4}"/>
                </a:ext>
              </a:extLst>
            </p:cNvPr>
            <p:cNvSpPr/>
            <p:nvPr/>
          </p:nvSpPr>
          <p:spPr>
            <a:xfrm>
              <a:off x="2198331" y="2414574"/>
              <a:ext cx="33655" cy="19050"/>
            </a:xfrm>
            <a:custGeom>
              <a:avLst/>
              <a:gdLst/>
              <a:ahLst/>
              <a:cxnLst/>
              <a:rect l="l" t="t" r="r" b="b"/>
              <a:pathLst>
                <a:path w="33655" h="19050">
                  <a:moveTo>
                    <a:pt x="22199" y="9004"/>
                  </a:moveTo>
                  <a:lnTo>
                    <a:pt x="10096" y="9004"/>
                  </a:lnTo>
                  <a:lnTo>
                    <a:pt x="444" y="15024"/>
                  </a:lnTo>
                  <a:lnTo>
                    <a:pt x="444" y="16459"/>
                  </a:lnTo>
                  <a:lnTo>
                    <a:pt x="292" y="17792"/>
                  </a:lnTo>
                  <a:lnTo>
                    <a:pt x="0" y="18999"/>
                  </a:lnTo>
                  <a:lnTo>
                    <a:pt x="17449" y="10985"/>
                  </a:lnTo>
                  <a:lnTo>
                    <a:pt x="22199" y="9004"/>
                  </a:lnTo>
                  <a:close/>
                </a:path>
                <a:path w="33655" h="19050">
                  <a:moveTo>
                    <a:pt x="33185" y="0"/>
                  </a:moveTo>
                  <a:lnTo>
                    <a:pt x="24460" y="0"/>
                  </a:lnTo>
                  <a:lnTo>
                    <a:pt x="16535" y="4978"/>
                  </a:lnTo>
                  <a:lnTo>
                    <a:pt x="31813" y="4978"/>
                  </a:lnTo>
                  <a:lnTo>
                    <a:pt x="33185" y="438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>
              <a:extLst>
                <a:ext uri="{FF2B5EF4-FFF2-40B4-BE49-F238E27FC236}">
                  <a16:creationId xmlns:a16="http://schemas.microsoft.com/office/drawing/2014/main" id="{4624F961-B37D-5358-F47B-172538E00983}"/>
                </a:ext>
              </a:extLst>
            </p:cNvPr>
            <p:cNvSpPr/>
            <p:nvPr/>
          </p:nvSpPr>
          <p:spPr>
            <a:xfrm>
              <a:off x="2208428" y="2419528"/>
              <a:ext cx="22225" cy="4445"/>
            </a:xfrm>
            <a:custGeom>
              <a:avLst/>
              <a:gdLst/>
              <a:ahLst/>
              <a:cxnLst/>
              <a:rect l="l" t="t" r="r" b="b"/>
              <a:pathLst>
                <a:path w="22225" h="4444">
                  <a:moveTo>
                    <a:pt x="21717" y="0"/>
                  </a:moveTo>
                  <a:lnTo>
                    <a:pt x="6438" y="0"/>
                  </a:lnTo>
                  <a:lnTo>
                    <a:pt x="0" y="4025"/>
                  </a:lnTo>
                  <a:lnTo>
                    <a:pt x="12115" y="4025"/>
                  </a:lnTo>
                  <a:lnTo>
                    <a:pt x="21717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>
              <a:extLst>
                <a:ext uri="{FF2B5EF4-FFF2-40B4-BE49-F238E27FC236}">
                  <a16:creationId xmlns:a16="http://schemas.microsoft.com/office/drawing/2014/main" id="{5A5C7876-A3D3-5CA6-C8F6-79E1D74034BA}"/>
                </a:ext>
              </a:extLst>
            </p:cNvPr>
            <p:cNvSpPr/>
            <p:nvPr/>
          </p:nvSpPr>
          <p:spPr>
            <a:xfrm>
              <a:off x="2185327" y="2414574"/>
              <a:ext cx="30480" cy="10795"/>
            </a:xfrm>
            <a:custGeom>
              <a:avLst/>
              <a:gdLst/>
              <a:ahLst/>
              <a:cxnLst/>
              <a:rect l="l" t="t" r="r" b="b"/>
              <a:pathLst>
                <a:path w="30480" h="10794">
                  <a:moveTo>
                    <a:pt x="15506" y="9004"/>
                  </a:moveTo>
                  <a:lnTo>
                    <a:pt x="12433" y="9004"/>
                  </a:lnTo>
                  <a:lnTo>
                    <a:pt x="12623" y="9499"/>
                  </a:lnTo>
                  <a:lnTo>
                    <a:pt x="12801" y="10045"/>
                  </a:lnTo>
                  <a:lnTo>
                    <a:pt x="12941" y="10617"/>
                  </a:lnTo>
                  <a:lnTo>
                    <a:pt x="15506" y="9004"/>
                  </a:lnTo>
                  <a:close/>
                </a:path>
                <a:path w="30480" h="10794">
                  <a:moveTo>
                    <a:pt x="29895" y="0"/>
                  </a:moveTo>
                  <a:lnTo>
                    <a:pt x="0" y="0"/>
                  </a:lnTo>
                  <a:lnTo>
                    <a:pt x="3810" y="342"/>
                  </a:lnTo>
                  <a:lnTo>
                    <a:pt x="7493" y="2006"/>
                  </a:lnTo>
                  <a:lnTo>
                    <a:pt x="10033" y="4978"/>
                  </a:lnTo>
                  <a:lnTo>
                    <a:pt x="21945" y="4978"/>
                  </a:lnTo>
                  <a:lnTo>
                    <a:pt x="2989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>
              <a:extLst>
                <a:ext uri="{FF2B5EF4-FFF2-40B4-BE49-F238E27FC236}">
                  <a16:creationId xmlns:a16="http://schemas.microsoft.com/office/drawing/2014/main" id="{191DFEB1-B98B-2928-6746-9ED576CE4E62}"/>
                </a:ext>
              </a:extLst>
            </p:cNvPr>
            <p:cNvSpPr/>
            <p:nvPr/>
          </p:nvSpPr>
          <p:spPr>
            <a:xfrm>
              <a:off x="2195360" y="2419528"/>
              <a:ext cx="12065" cy="4445"/>
            </a:xfrm>
            <a:custGeom>
              <a:avLst/>
              <a:gdLst/>
              <a:ahLst/>
              <a:cxnLst/>
              <a:rect l="l" t="t" r="r" b="b"/>
              <a:pathLst>
                <a:path w="12064" h="4444">
                  <a:moveTo>
                    <a:pt x="11912" y="0"/>
                  </a:moveTo>
                  <a:lnTo>
                    <a:pt x="0" y="0"/>
                  </a:lnTo>
                  <a:lnTo>
                    <a:pt x="1003" y="1155"/>
                  </a:lnTo>
                  <a:lnTo>
                    <a:pt x="1803" y="2489"/>
                  </a:lnTo>
                  <a:lnTo>
                    <a:pt x="2400" y="4025"/>
                  </a:lnTo>
                  <a:lnTo>
                    <a:pt x="5473" y="4025"/>
                  </a:lnTo>
                  <a:lnTo>
                    <a:pt x="11912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>
              <a:extLst>
                <a:ext uri="{FF2B5EF4-FFF2-40B4-BE49-F238E27FC236}">
                  <a16:creationId xmlns:a16="http://schemas.microsoft.com/office/drawing/2014/main" id="{C1015FB5-5F51-C33B-B8BD-CB8DE6C775D5}"/>
                </a:ext>
              </a:extLst>
            </p:cNvPr>
            <p:cNvSpPr/>
            <p:nvPr/>
          </p:nvSpPr>
          <p:spPr>
            <a:xfrm>
              <a:off x="2136000" y="2414574"/>
              <a:ext cx="46355" cy="38735"/>
            </a:xfrm>
            <a:custGeom>
              <a:avLst/>
              <a:gdLst/>
              <a:ahLst/>
              <a:cxnLst/>
              <a:rect l="l" t="t" r="r" b="b"/>
              <a:pathLst>
                <a:path w="46355" h="38735">
                  <a:moveTo>
                    <a:pt x="37363" y="26187"/>
                  </a:moveTo>
                  <a:lnTo>
                    <a:pt x="34582" y="23660"/>
                  </a:lnTo>
                  <a:lnTo>
                    <a:pt x="32740" y="19939"/>
                  </a:lnTo>
                  <a:lnTo>
                    <a:pt x="32740" y="12712"/>
                  </a:lnTo>
                  <a:lnTo>
                    <a:pt x="33096" y="10731"/>
                  </a:lnTo>
                  <a:lnTo>
                    <a:pt x="33769" y="9004"/>
                  </a:lnTo>
                  <a:lnTo>
                    <a:pt x="0" y="9004"/>
                  </a:lnTo>
                  <a:lnTo>
                    <a:pt x="0" y="38290"/>
                  </a:lnTo>
                  <a:lnTo>
                    <a:pt x="13576" y="38290"/>
                  </a:lnTo>
                  <a:lnTo>
                    <a:pt x="36741" y="26581"/>
                  </a:lnTo>
                  <a:lnTo>
                    <a:pt x="37363" y="26187"/>
                  </a:lnTo>
                  <a:close/>
                </a:path>
                <a:path w="46355" h="38735">
                  <a:moveTo>
                    <a:pt x="46189" y="0"/>
                  </a:moveTo>
                  <a:lnTo>
                    <a:pt x="0" y="0"/>
                  </a:lnTo>
                  <a:lnTo>
                    <a:pt x="0" y="4978"/>
                  </a:lnTo>
                  <a:lnTo>
                    <a:pt x="36156" y="4978"/>
                  </a:lnTo>
                  <a:lnTo>
                    <a:pt x="38722" y="2006"/>
                  </a:lnTo>
                  <a:lnTo>
                    <a:pt x="42392" y="342"/>
                  </a:lnTo>
                  <a:lnTo>
                    <a:pt x="4618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>
              <a:extLst>
                <a:ext uri="{FF2B5EF4-FFF2-40B4-BE49-F238E27FC236}">
                  <a16:creationId xmlns:a16="http://schemas.microsoft.com/office/drawing/2014/main" id="{A473B7F9-C9A3-BA3D-25E1-CC4BC636B054}"/>
                </a:ext>
              </a:extLst>
            </p:cNvPr>
            <p:cNvSpPr/>
            <p:nvPr/>
          </p:nvSpPr>
          <p:spPr>
            <a:xfrm>
              <a:off x="2136000" y="2419528"/>
              <a:ext cx="36195" cy="4445"/>
            </a:xfrm>
            <a:custGeom>
              <a:avLst/>
              <a:gdLst/>
              <a:ahLst/>
              <a:cxnLst/>
              <a:rect l="l" t="t" r="r" b="b"/>
              <a:pathLst>
                <a:path w="36194" h="4444">
                  <a:moveTo>
                    <a:pt x="36156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33756" y="4025"/>
                  </a:lnTo>
                  <a:lnTo>
                    <a:pt x="34353" y="2489"/>
                  </a:lnTo>
                  <a:lnTo>
                    <a:pt x="35178" y="1155"/>
                  </a:lnTo>
                  <a:lnTo>
                    <a:pt x="36156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>
              <a:extLst>
                <a:ext uri="{FF2B5EF4-FFF2-40B4-BE49-F238E27FC236}">
                  <a16:creationId xmlns:a16="http://schemas.microsoft.com/office/drawing/2014/main" id="{8243D461-E751-1E62-D8E6-69C33A13C88D}"/>
                </a:ext>
              </a:extLst>
            </p:cNvPr>
            <p:cNvSpPr/>
            <p:nvPr/>
          </p:nvSpPr>
          <p:spPr>
            <a:xfrm>
              <a:off x="2166048" y="2423566"/>
              <a:ext cx="66040" cy="29845"/>
            </a:xfrm>
            <a:custGeom>
              <a:avLst/>
              <a:gdLst/>
              <a:ahLst/>
              <a:cxnLst/>
              <a:rect l="l" t="t" r="r" b="b"/>
              <a:pathLst>
                <a:path w="66039" h="29844">
                  <a:moveTo>
                    <a:pt x="65468" y="0"/>
                  </a:moveTo>
                  <a:lnTo>
                    <a:pt x="64897" y="0"/>
                  </a:lnTo>
                  <a:lnTo>
                    <a:pt x="51384" y="5664"/>
                  </a:lnTo>
                  <a:lnTo>
                    <a:pt x="29489" y="15722"/>
                  </a:lnTo>
                  <a:lnTo>
                    <a:pt x="26670" y="19126"/>
                  </a:lnTo>
                  <a:lnTo>
                    <a:pt x="22402" y="20891"/>
                  </a:lnTo>
                  <a:lnTo>
                    <a:pt x="18072" y="20980"/>
                  </a:lnTo>
                  <a:lnTo>
                    <a:pt x="0" y="29286"/>
                  </a:lnTo>
                  <a:lnTo>
                    <a:pt x="65468" y="29286"/>
                  </a:lnTo>
                  <a:lnTo>
                    <a:pt x="6546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>
              <a:extLst>
                <a:ext uri="{FF2B5EF4-FFF2-40B4-BE49-F238E27FC236}">
                  <a16:creationId xmlns:a16="http://schemas.microsoft.com/office/drawing/2014/main" id="{9D4B1B7A-FC7E-9E37-1D0C-7BE26342FFAD}"/>
                </a:ext>
              </a:extLst>
            </p:cNvPr>
            <p:cNvSpPr/>
            <p:nvPr/>
          </p:nvSpPr>
          <p:spPr>
            <a:xfrm>
              <a:off x="2230945" y="24233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71" y="0"/>
                  </a:moveTo>
                  <a:lnTo>
                    <a:pt x="0" y="241"/>
                  </a:lnTo>
                  <a:lnTo>
                    <a:pt x="571" y="241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>
              <a:extLst>
                <a:ext uri="{FF2B5EF4-FFF2-40B4-BE49-F238E27FC236}">
                  <a16:creationId xmlns:a16="http://schemas.microsoft.com/office/drawing/2014/main" id="{4E384DCC-A763-D0FC-1E6F-68C8065CED64}"/>
                </a:ext>
              </a:extLst>
            </p:cNvPr>
            <p:cNvSpPr/>
            <p:nvPr/>
          </p:nvSpPr>
          <p:spPr>
            <a:xfrm>
              <a:off x="2176068" y="24431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1054" y="0"/>
                  </a:moveTo>
                  <a:lnTo>
                    <a:pt x="0" y="647"/>
                  </a:lnTo>
                  <a:lnTo>
                    <a:pt x="1244" y="6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>
              <a:extLst>
                <a:ext uri="{FF2B5EF4-FFF2-40B4-BE49-F238E27FC236}">
                  <a16:creationId xmlns:a16="http://schemas.microsoft.com/office/drawing/2014/main" id="{AD6AC9BC-3560-E20C-E845-4F757E8CCBCA}"/>
                </a:ext>
              </a:extLst>
            </p:cNvPr>
            <p:cNvSpPr/>
            <p:nvPr/>
          </p:nvSpPr>
          <p:spPr>
            <a:xfrm>
              <a:off x="2149576" y="2414562"/>
              <a:ext cx="73660" cy="38735"/>
            </a:xfrm>
            <a:custGeom>
              <a:avLst/>
              <a:gdLst/>
              <a:ahLst/>
              <a:cxnLst/>
              <a:rect l="l" t="t" r="r" b="b"/>
              <a:pathLst>
                <a:path w="73660" h="38735">
                  <a:moveTo>
                    <a:pt x="73228" y="0"/>
                  </a:moveTo>
                  <a:lnTo>
                    <a:pt x="65633" y="0"/>
                  </a:lnTo>
                  <a:lnTo>
                    <a:pt x="48691" y="10617"/>
                  </a:lnTo>
                  <a:lnTo>
                    <a:pt x="49034" y="11925"/>
                  </a:lnTo>
                  <a:lnTo>
                    <a:pt x="49212" y="13373"/>
                  </a:lnTo>
                  <a:lnTo>
                    <a:pt x="49212" y="14960"/>
                  </a:lnTo>
                  <a:lnTo>
                    <a:pt x="73228" y="0"/>
                  </a:lnTo>
                  <a:close/>
                </a:path>
                <a:path w="73660" h="38735">
                  <a:moveTo>
                    <a:pt x="23787" y="26187"/>
                  </a:moveTo>
                  <a:lnTo>
                    <a:pt x="23164" y="26581"/>
                  </a:lnTo>
                  <a:lnTo>
                    <a:pt x="0" y="38290"/>
                  </a:lnTo>
                  <a:lnTo>
                    <a:pt x="6819" y="38290"/>
                  </a:lnTo>
                  <a:lnTo>
                    <a:pt x="26479" y="29248"/>
                  </a:lnTo>
                  <a:lnTo>
                    <a:pt x="27533" y="28600"/>
                  </a:lnTo>
                  <a:lnTo>
                    <a:pt x="26187" y="27978"/>
                  </a:lnTo>
                  <a:lnTo>
                    <a:pt x="24904" y="27178"/>
                  </a:lnTo>
                  <a:lnTo>
                    <a:pt x="23787" y="26187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>
              <a:extLst>
                <a:ext uri="{FF2B5EF4-FFF2-40B4-BE49-F238E27FC236}">
                  <a16:creationId xmlns:a16="http://schemas.microsoft.com/office/drawing/2014/main" id="{57570208-FEC9-E805-B606-53F35C550935}"/>
                </a:ext>
              </a:extLst>
            </p:cNvPr>
            <p:cNvSpPr/>
            <p:nvPr/>
          </p:nvSpPr>
          <p:spPr>
            <a:xfrm>
              <a:off x="2156396" y="2418943"/>
              <a:ext cx="75565" cy="34290"/>
            </a:xfrm>
            <a:custGeom>
              <a:avLst/>
              <a:gdLst/>
              <a:ahLst/>
              <a:cxnLst/>
              <a:rect l="l" t="t" r="r" b="b"/>
              <a:pathLst>
                <a:path w="75564" h="34289">
                  <a:moveTo>
                    <a:pt x="75120" y="0"/>
                  </a:moveTo>
                  <a:lnTo>
                    <a:pt x="73748" y="596"/>
                  </a:lnTo>
                  <a:lnTo>
                    <a:pt x="59397" y="6604"/>
                  </a:lnTo>
                  <a:lnTo>
                    <a:pt x="41948" y="14617"/>
                  </a:lnTo>
                  <a:lnTo>
                    <a:pt x="41414" y="16878"/>
                  </a:lnTo>
                  <a:lnTo>
                    <a:pt x="40436" y="18796"/>
                  </a:lnTo>
                  <a:lnTo>
                    <a:pt x="39141" y="20358"/>
                  </a:lnTo>
                  <a:lnTo>
                    <a:pt x="61036" y="10287"/>
                  </a:lnTo>
                  <a:lnTo>
                    <a:pt x="74548" y="4622"/>
                  </a:lnTo>
                  <a:lnTo>
                    <a:pt x="75120" y="4368"/>
                  </a:lnTo>
                  <a:lnTo>
                    <a:pt x="75120" y="0"/>
                  </a:lnTo>
                  <a:close/>
                </a:path>
                <a:path w="75564" h="34289">
                  <a:moveTo>
                    <a:pt x="20916" y="24295"/>
                  </a:moveTo>
                  <a:lnTo>
                    <a:pt x="0" y="33909"/>
                  </a:lnTo>
                  <a:lnTo>
                    <a:pt x="9651" y="33909"/>
                  </a:lnTo>
                  <a:lnTo>
                    <a:pt x="27724" y="25603"/>
                  </a:lnTo>
                  <a:lnTo>
                    <a:pt x="25158" y="25603"/>
                  </a:lnTo>
                  <a:lnTo>
                    <a:pt x="22936" y="25171"/>
                  </a:lnTo>
                  <a:lnTo>
                    <a:pt x="20916" y="24295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>
              <a:extLst>
                <a:ext uri="{FF2B5EF4-FFF2-40B4-BE49-F238E27FC236}">
                  <a16:creationId xmlns:a16="http://schemas.microsoft.com/office/drawing/2014/main" id="{C1FDB6A3-63F5-7F7B-73DC-2974AF514300}"/>
                </a:ext>
              </a:extLst>
            </p:cNvPr>
            <p:cNvSpPr/>
            <p:nvPr/>
          </p:nvSpPr>
          <p:spPr>
            <a:xfrm>
              <a:off x="2135987" y="2414574"/>
              <a:ext cx="95885" cy="41910"/>
            </a:xfrm>
            <a:custGeom>
              <a:avLst/>
              <a:gdLst/>
              <a:ahLst/>
              <a:cxnLst/>
              <a:rect l="l" t="t" r="r" b="b"/>
              <a:pathLst>
                <a:path w="95885" h="41910">
                  <a:moveTo>
                    <a:pt x="62801" y="13373"/>
                  </a:moveTo>
                  <a:lnTo>
                    <a:pt x="49326" y="0"/>
                  </a:lnTo>
                  <a:lnTo>
                    <a:pt x="46215" y="0"/>
                  </a:lnTo>
                  <a:lnTo>
                    <a:pt x="32753" y="12712"/>
                  </a:lnTo>
                  <a:lnTo>
                    <a:pt x="32753" y="19939"/>
                  </a:lnTo>
                  <a:lnTo>
                    <a:pt x="45567" y="29984"/>
                  </a:lnTo>
                  <a:lnTo>
                    <a:pt x="48133" y="29984"/>
                  </a:lnTo>
                  <a:lnTo>
                    <a:pt x="62801" y="16459"/>
                  </a:lnTo>
                  <a:lnTo>
                    <a:pt x="62801" y="13373"/>
                  </a:lnTo>
                  <a:close/>
                </a:path>
                <a:path w="95885" h="41910">
                  <a:moveTo>
                    <a:pt x="95529" y="38100"/>
                  </a:moveTo>
                  <a:lnTo>
                    <a:pt x="0" y="38100"/>
                  </a:lnTo>
                  <a:lnTo>
                    <a:pt x="0" y="41910"/>
                  </a:lnTo>
                  <a:lnTo>
                    <a:pt x="95529" y="41910"/>
                  </a:lnTo>
                  <a:lnTo>
                    <a:pt x="95529" y="3810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>
              <a:extLst>
                <a:ext uri="{FF2B5EF4-FFF2-40B4-BE49-F238E27FC236}">
                  <a16:creationId xmlns:a16="http://schemas.microsoft.com/office/drawing/2014/main" id="{3E876B71-B560-8B90-F4A9-BC168B6EC4C8}"/>
                </a:ext>
              </a:extLst>
            </p:cNvPr>
            <p:cNvSpPr/>
            <p:nvPr/>
          </p:nvSpPr>
          <p:spPr>
            <a:xfrm>
              <a:off x="2131949" y="2411183"/>
              <a:ext cx="104139" cy="96520"/>
            </a:xfrm>
            <a:custGeom>
              <a:avLst/>
              <a:gdLst/>
              <a:ahLst/>
              <a:cxnLst/>
              <a:rect l="l" t="t" r="r" b="b"/>
              <a:pathLst>
                <a:path w="104139" h="96519">
                  <a:moveTo>
                    <a:pt x="103606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91440"/>
                  </a:lnTo>
                  <a:lnTo>
                    <a:pt x="4038" y="91440"/>
                  </a:lnTo>
                  <a:lnTo>
                    <a:pt x="4038" y="91960"/>
                  </a:lnTo>
                  <a:lnTo>
                    <a:pt x="2019" y="91960"/>
                  </a:lnTo>
                  <a:lnTo>
                    <a:pt x="2019" y="91440"/>
                  </a:lnTo>
                  <a:lnTo>
                    <a:pt x="4038" y="91440"/>
                  </a:lnTo>
                  <a:lnTo>
                    <a:pt x="4038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1440"/>
                  </a:lnTo>
                  <a:lnTo>
                    <a:pt x="0" y="93980"/>
                  </a:lnTo>
                  <a:lnTo>
                    <a:pt x="0" y="96520"/>
                  </a:lnTo>
                  <a:lnTo>
                    <a:pt x="103606" y="96520"/>
                  </a:lnTo>
                  <a:lnTo>
                    <a:pt x="103606" y="93980"/>
                  </a:lnTo>
                  <a:lnTo>
                    <a:pt x="103606" y="91440"/>
                  </a:lnTo>
                  <a:lnTo>
                    <a:pt x="103606" y="3810"/>
                  </a:lnTo>
                  <a:lnTo>
                    <a:pt x="103606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>
              <a:extLst>
                <a:ext uri="{FF2B5EF4-FFF2-40B4-BE49-F238E27FC236}">
                  <a16:creationId xmlns:a16="http://schemas.microsoft.com/office/drawing/2014/main" id="{4502DABD-1E2B-5712-726D-BAD90350E6F4}"/>
                </a:ext>
              </a:extLst>
            </p:cNvPr>
            <p:cNvSpPr/>
            <p:nvPr/>
          </p:nvSpPr>
          <p:spPr>
            <a:xfrm>
              <a:off x="2235555" y="2486939"/>
              <a:ext cx="95885" cy="41910"/>
            </a:xfrm>
            <a:custGeom>
              <a:avLst/>
              <a:gdLst/>
              <a:ahLst/>
              <a:cxnLst/>
              <a:rect l="l" t="t" r="r" b="b"/>
              <a:pathLst>
                <a:path w="95885" h="41910">
                  <a:moveTo>
                    <a:pt x="95529" y="0"/>
                  </a:moveTo>
                  <a:lnTo>
                    <a:pt x="64236" y="12788"/>
                  </a:lnTo>
                  <a:lnTo>
                    <a:pt x="66128" y="18719"/>
                  </a:lnTo>
                  <a:lnTo>
                    <a:pt x="40576" y="26923"/>
                  </a:lnTo>
                  <a:lnTo>
                    <a:pt x="39306" y="22961"/>
                  </a:lnTo>
                  <a:lnTo>
                    <a:pt x="14376" y="33146"/>
                  </a:lnTo>
                  <a:lnTo>
                    <a:pt x="15011" y="35128"/>
                  </a:lnTo>
                  <a:lnTo>
                    <a:pt x="0" y="39954"/>
                  </a:lnTo>
                  <a:lnTo>
                    <a:pt x="0" y="41859"/>
                  </a:lnTo>
                  <a:lnTo>
                    <a:pt x="95529" y="41859"/>
                  </a:lnTo>
                  <a:lnTo>
                    <a:pt x="95529" y="10185"/>
                  </a:lnTo>
                  <a:lnTo>
                    <a:pt x="91719" y="11226"/>
                  </a:lnTo>
                  <a:lnTo>
                    <a:pt x="89585" y="3454"/>
                  </a:lnTo>
                  <a:lnTo>
                    <a:pt x="95529" y="1828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>
              <a:extLst>
                <a:ext uri="{FF2B5EF4-FFF2-40B4-BE49-F238E27FC236}">
                  <a16:creationId xmlns:a16="http://schemas.microsoft.com/office/drawing/2014/main" id="{F7884B22-2615-3A16-1901-3B2539102985}"/>
                </a:ext>
              </a:extLst>
            </p:cNvPr>
            <p:cNvSpPr/>
            <p:nvPr/>
          </p:nvSpPr>
          <p:spPr>
            <a:xfrm>
              <a:off x="2235555" y="2435797"/>
              <a:ext cx="95885" cy="84455"/>
            </a:xfrm>
            <a:custGeom>
              <a:avLst/>
              <a:gdLst/>
              <a:ahLst/>
              <a:cxnLst/>
              <a:rect l="l" t="t" r="r" b="b"/>
              <a:pathLst>
                <a:path w="95885" h="84455">
                  <a:moveTo>
                    <a:pt x="95529" y="0"/>
                  </a:moveTo>
                  <a:lnTo>
                    <a:pt x="46875" y="0"/>
                  </a:lnTo>
                  <a:lnTo>
                    <a:pt x="0" y="25654"/>
                  </a:lnTo>
                  <a:lnTo>
                    <a:pt x="0" y="82638"/>
                  </a:lnTo>
                  <a:lnTo>
                    <a:pt x="12560" y="78600"/>
                  </a:lnTo>
                  <a:lnTo>
                    <a:pt x="14376" y="84289"/>
                  </a:lnTo>
                  <a:lnTo>
                    <a:pt x="39306" y="74104"/>
                  </a:lnTo>
                  <a:lnTo>
                    <a:pt x="38125" y="70396"/>
                  </a:lnTo>
                  <a:lnTo>
                    <a:pt x="63665" y="62204"/>
                  </a:lnTo>
                  <a:lnTo>
                    <a:pt x="64236" y="63931"/>
                  </a:lnTo>
                  <a:lnTo>
                    <a:pt x="95529" y="51142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>
              <a:extLst>
                <a:ext uri="{FF2B5EF4-FFF2-40B4-BE49-F238E27FC236}">
                  <a16:creationId xmlns:a16="http://schemas.microsoft.com/office/drawing/2014/main" id="{A4C6E99B-B7B4-486C-7BCD-7E98A143FD03}"/>
                </a:ext>
              </a:extLst>
            </p:cNvPr>
            <p:cNvSpPr/>
            <p:nvPr/>
          </p:nvSpPr>
          <p:spPr>
            <a:xfrm>
              <a:off x="2235555" y="2435797"/>
              <a:ext cx="46990" cy="26034"/>
            </a:xfrm>
            <a:custGeom>
              <a:avLst/>
              <a:gdLst/>
              <a:ahLst/>
              <a:cxnLst/>
              <a:rect l="l" t="t" r="r" b="b"/>
              <a:pathLst>
                <a:path w="46989" h="26035">
                  <a:moveTo>
                    <a:pt x="46875" y="0"/>
                  </a:moveTo>
                  <a:lnTo>
                    <a:pt x="0" y="0"/>
                  </a:lnTo>
                  <a:lnTo>
                    <a:pt x="0" y="25654"/>
                  </a:lnTo>
                  <a:lnTo>
                    <a:pt x="4687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>
              <a:extLst>
                <a:ext uri="{FF2B5EF4-FFF2-40B4-BE49-F238E27FC236}">
                  <a16:creationId xmlns:a16="http://schemas.microsoft.com/office/drawing/2014/main" id="{627C6940-4CC2-AE87-8E34-B0235782BBB2}"/>
                </a:ext>
              </a:extLst>
            </p:cNvPr>
            <p:cNvSpPr/>
            <p:nvPr/>
          </p:nvSpPr>
          <p:spPr>
            <a:xfrm>
              <a:off x="2235555" y="2488768"/>
              <a:ext cx="95885" cy="38735"/>
            </a:xfrm>
            <a:custGeom>
              <a:avLst/>
              <a:gdLst/>
              <a:ahLst/>
              <a:cxnLst/>
              <a:rect l="l" t="t" r="r" b="b"/>
              <a:pathLst>
                <a:path w="95885" h="38735">
                  <a:moveTo>
                    <a:pt x="95529" y="0"/>
                  </a:moveTo>
                  <a:lnTo>
                    <a:pt x="89585" y="1625"/>
                  </a:lnTo>
                  <a:lnTo>
                    <a:pt x="91719" y="9398"/>
                  </a:lnTo>
                  <a:lnTo>
                    <a:pt x="95529" y="8343"/>
                  </a:lnTo>
                  <a:lnTo>
                    <a:pt x="95529" y="0"/>
                  </a:lnTo>
                  <a:close/>
                </a:path>
                <a:path w="95885" h="38735">
                  <a:moveTo>
                    <a:pt x="63665" y="9220"/>
                  </a:moveTo>
                  <a:lnTo>
                    <a:pt x="38125" y="17424"/>
                  </a:lnTo>
                  <a:lnTo>
                    <a:pt x="40576" y="25095"/>
                  </a:lnTo>
                  <a:lnTo>
                    <a:pt x="66128" y="16891"/>
                  </a:lnTo>
                  <a:lnTo>
                    <a:pt x="63665" y="9220"/>
                  </a:lnTo>
                  <a:close/>
                </a:path>
                <a:path w="95885" h="38735">
                  <a:moveTo>
                    <a:pt x="12560" y="25641"/>
                  </a:moveTo>
                  <a:lnTo>
                    <a:pt x="0" y="29679"/>
                  </a:lnTo>
                  <a:lnTo>
                    <a:pt x="0" y="38125"/>
                  </a:lnTo>
                  <a:lnTo>
                    <a:pt x="15011" y="33299"/>
                  </a:lnTo>
                  <a:lnTo>
                    <a:pt x="12560" y="25641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>
              <a:extLst>
                <a:ext uri="{FF2B5EF4-FFF2-40B4-BE49-F238E27FC236}">
                  <a16:creationId xmlns:a16="http://schemas.microsoft.com/office/drawing/2014/main" id="{0A8EBD0A-1976-1F3A-B1BA-0C67D6DD6712}"/>
                </a:ext>
              </a:extLst>
            </p:cNvPr>
            <p:cNvSpPr/>
            <p:nvPr/>
          </p:nvSpPr>
          <p:spPr>
            <a:xfrm>
              <a:off x="2231517" y="2431745"/>
              <a:ext cx="104139" cy="101600"/>
            </a:xfrm>
            <a:custGeom>
              <a:avLst/>
              <a:gdLst/>
              <a:ahLst/>
              <a:cxnLst/>
              <a:rect l="l" t="t" r="r" b="b"/>
              <a:pathLst>
                <a:path w="104139" h="101600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96520"/>
                  </a:lnTo>
                  <a:lnTo>
                    <a:pt x="4051" y="96520"/>
                  </a:lnTo>
                  <a:lnTo>
                    <a:pt x="4051" y="97040"/>
                  </a:lnTo>
                  <a:lnTo>
                    <a:pt x="2019" y="97040"/>
                  </a:lnTo>
                  <a:lnTo>
                    <a:pt x="2019" y="96520"/>
                  </a:lnTo>
                  <a:lnTo>
                    <a:pt x="4051" y="96520"/>
                  </a:lnTo>
                  <a:lnTo>
                    <a:pt x="4051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6520"/>
                  </a:lnTo>
                  <a:lnTo>
                    <a:pt x="0" y="99060"/>
                  </a:lnTo>
                  <a:lnTo>
                    <a:pt x="0" y="101600"/>
                  </a:lnTo>
                  <a:lnTo>
                    <a:pt x="103593" y="101600"/>
                  </a:lnTo>
                  <a:lnTo>
                    <a:pt x="103593" y="99060"/>
                  </a:lnTo>
                  <a:lnTo>
                    <a:pt x="103593" y="9652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>
              <a:extLst>
                <a:ext uri="{FF2B5EF4-FFF2-40B4-BE49-F238E27FC236}">
                  <a16:creationId xmlns:a16="http://schemas.microsoft.com/office/drawing/2014/main" id="{6F0E9EB3-42BF-76AC-2D39-8DE935920AB4}"/>
                </a:ext>
              </a:extLst>
            </p:cNvPr>
            <p:cNvSpPr/>
            <p:nvPr/>
          </p:nvSpPr>
          <p:spPr>
            <a:xfrm>
              <a:off x="2335111" y="2370632"/>
              <a:ext cx="95885" cy="70485"/>
            </a:xfrm>
            <a:custGeom>
              <a:avLst/>
              <a:gdLst/>
              <a:ahLst/>
              <a:cxnLst/>
              <a:rect l="l" t="t" r="r" b="b"/>
              <a:pathLst>
                <a:path w="95885" h="70485">
                  <a:moveTo>
                    <a:pt x="95529" y="0"/>
                  </a:moveTo>
                  <a:lnTo>
                    <a:pt x="0" y="36652"/>
                  </a:lnTo>
                  <a:lnTo>
                    <a:pt x="0" y="69862"/>
                  </a:lnTo>
                  <a:lnTo>
                    <a:pt x="95529" y="69862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>
              <a:extLst>
                <a:ext uri="{FF2B5EF4-FFF2-40B4-BE49-F238E27FC236}">
                  <a16:creationId xmlns:a16="http://schemas.microsoft.com/office/drawing/2014/main" id="{1E11D4D2-1FAB-1A2D-0E49-11CA840DF6CE}"/>
                </a:ext>
              </a:extLst>
            </p:cNvPr>
            <p:cNvSpPr/>
            <p:nvPr/>
          </p:nvSpPr>
          <p:spPr>
            <a:xfrm>
              <a:off x="2430640" y="2370632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>
              <a:extLst>
                <a:ext uri="{FF2B5EF4-FFF2-40B4-BE49-F238E27FC236}">
                  <a16:creationId xmlns:a16="http://schemas.microsoft.com/office/drawing/2014/main" id="{65F225C7-E896-30A7-7EDE-A69B808E1989}"/>
                </a:ext>
              </a:extLst>
            </p:cNvPr>
            <p:cNvSpPr/>
            <p:nvPr/>
          </p:nvSpPr>
          <p:spPr>
            <a:xfrm>
              <a:off x="2335111" y="2357628"/>
              <a:ext cx="95885" cy="50165"/>
            </a:xfrm>
            <a:custGeom>
              <a:avLst/>
              <a:gdLst/>
              <a:ahLst/>
              <a:cxnLst/>
              <a:rect l="l" t="t" r="r" b="b"/>
              <a:pathLst>
                <a:path w="95885" h="50164">
                  <a:moveTo>
                    <a:pt x="95529" y="0"/>
                  </a:moveTo>
                  <a:lnTo>
                    <a:pt x="53632" y="0"/>
                  </a:lnTo>
                  <a:lnTo>
                    <a:pt x="48501" y="1841"/>
                  </a:lnTo>
                  <a:lnTo>
                    <a:pt x="0" y="22212"/>
                  </a:lnTo>
                  <a:lnTo>
                    <a:pt x="0" y="49644"/>
                  </a:lnTo>
                  <a:lnTo>
                    <a:pt x="95529" y="13004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>
              <a:extLst>
                <a:ext uri="{FF2B5EF4-FFF2-40B4-BE49-F238E27FC236}">
                  <a16:creationId xmlns:a16="http://schemas.microsoft.com/office/drawing/2014/main" id="{BBB74759-EB63-C3E1-ECAD-36309633DF9D}"/>
                </a:ext>
              </a:extLst>
            </p:cNvPr>
            <p:cNvSpPr/>
            <p:nvPr/>
          </p:nvSpPr>
          <p:spPr>
            <a:xfrm>
              <a:off x="2430640" y="235762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3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>
              <a:extLst>
                <a:ext uri="{FF2B5EF4-FFF2-40B4-BE49-F238E27FC236}">
                  <a16:creationId xmlns:a16="http://schemas.microsoft.com/office/drawing/2014/main" id="{BB5DA908-4331-8797-5F16-72D9132825F5}"/>
                </a:ext>
              </a:extLst>
            </p:cNvPr>
            <p:cNvSpPr/>
            <p:nvPr/>
          </p:nvSpPr>
          <p:spPr>
            <a:xfrm>
              <a:off x="2335110" y="2357628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4" h="18414">
                  <a:moveTo>
                    <a:pt x="42494" y="0"/>
                  </a:moveTo>
                  <a:lnTo>
                    <a:pt x="0" y="0"/>
                  </a:lnTo>
                  <a:lnTo>
                    <a:pt x="0" y="17843"/>
                  </a:lnTo>
                  <a:lnTo>
                    <a:pt x="4249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>
              <a:extLst>
                <a:ext uri="{FF2B5EF4-FFF2-40B4-BE49-F238E27FC236}">
                  <a16:creationId xmlns:a16="http://schemas.microsoft.com/office/drawing/2014/main" id="{0641C0B6-D8F7-0C86-4BEE-EBE63A288083}"/>
                </a:ext>
              </a:extLst>
            </p:cNvPr>
            <p:cNvSpPr/>
            <p:nvPr/>
          </p:nvSpPr>
          <p:spPr>
            <a:xfrm>
              <a:off x="2335098" y="2357628"/>
              <a:ext cx="53975" cy="22225"/>
            </a:xfrm>
            <a:custGeom>
              <a:avLst/>
              <a:gdLst/>
              <a:ahLst/>
              <a:cxnLst/>
              <a:rect l="l" t="t" r="r" b="b"/>
              <a:pathLst>
                <a:path w="53975" h="22225">
                  <a:moveTo>
                    <a:pt x="53657" y="0"/>
                  </a:moveTo>
                  <a:lnTo>
                    <a:pt x="42506" y="0"/>
                  </a:lnTo>
                  <a:lnTo>
                    <a:pt x="0" y="17843"/>
                  </a:lnTo>
                  <a:lnTo>
                    <a:pt x="0" y="22212"/>
                  </a:lnTo>
                  <a:lnTo>
                    <a:pt x="48513" y="1841"/>
                  </a:lnTo>
                  <a:lnTo>
                    <a:pt x="53657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>
              <a:extLst>
                <a:ext uri="{FF2B5EF4-FFF2-40B4-BE49-F238E27FC236}">
                  <a16:creationId xmlns:a16="http://schemas.microsoft.com/office/drawing/2014/main" id="{B896D562-5782-055B-2085-5C8713A209FB}"/>
                </a:ext>
              </a:extLst>
            </p:cNvPr>
            <p:cNvSpPr/>
            <p:nvPr/>
          </p:nvSpPr>
          <p:spPr>
            <a:xfrm>
              <a:off x="2399969" y="2342705"/>
              <a:ext cx="31115" cy="11430"/>
            </a:xfrm>
            <a:custGeom>
              <a:avLst/>
              <a:gdLst/>
              <a:ahLst/>
              <a:cxnLst/>
              <a:rect l="l" t="t" r="r" b="b"/>
              <a:pathLst>
                <a:path w="31114" h="11430">
                  <a:moveTo>
                    <a:pt x="30670" y="10248"/>
                  </a:moveTo>
                  <a:lnTo>
                    <a:pt x="1828" y="10248"/>
                  </a:lnTo>
                  <a:lnTo>
                    <a:pt x="0" y="10896"/>
                  </a:lnTo>
                  <a:lnTo>
                    <a:pt x="30670" y="10896"/>
                  </a:lnTo>
                  <a:lnTo>
                    <a:pt x="30670" y="10248"/>
                  </a:lnTo>
                  <a:close/>
                </a:path>
                <a:path w="31114" h="11430">
                  <a:moveTo>
                    <a:pt x="30670" y="0"/>
                  </a:moveTo>
                  <a:lnTo>
                    <a:pt x="30340" y="0"/>
                  </a:lnTo>
                  <a:lnTo>
                    <a:pt x="13030" y="6210"/>
                  </a:lnTo>
                  <a:lnTo>
                    <a:pt x="30670" y="6210"/>
                  </a:lnTo>
                  <a:lnTo>
                    <a:pt x="30670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>
              <a:extLst>
                <a:ext uri="{FF2B5EF4-FFF2-40B4-BE49-F238E27FC236}">
                  <a16:creationId xmlns:a16="http://schemas.microsoft.com/office/drawing/2014/main" id="{7F839793-68A3-9375-4D11-C8B8E43C4751}"/>
                </a:ext>
              </a:extLst>
            </p:cNvPr>
            <p:cNvSpPr/>
            <p:nvPr/>
          </p:nvSpPr>
          <p:spPr>
            <a:xfrm>
              <a:off x="2401798" y="2348928"/>
              <a:ext cx="29209" cy="4445"/>
            </a:xfrm>
            <a:custGeom>
              <a:avLst/>
              <a:gdLst/>
              <a:ahLst/>
              <a:cxnLst/>
              <a:rect l="l" t="t" r="r" b="b"/>
              <a:pathLst>
                <a:path w="29210" h="4444">
                  <a:moveTo>
                    <a:pt x="28841" y="0"/>
                  </a:moveTo>
                  <a:lnTo>
                    <a:pt x="11201" y="0"/>
                  </a:lnTo>
                  <a:lnTo>
                    <a:pt x="0" y="4025"/>
                  </a:lnTo>
                  <a:lnTo>
                    <a:pt x="28841" y="4025"/>
                  </a:lnTo>
                  <a:lnTo>
                    <a:pt x="2884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>
              <a:extLst>
                <a:ext uri="{FF2B5EF4-FFF2-40B4-BE49-F238E27FC236}">
                  <a16:creationId xmlns:a16="http://schemas.microsoft.com/office/drawing/2014/main" id="{9F5EABFC-0D8A-4ECF-7783-A4141B07C873}"/>
                </a:ext>
              </a:extLst>
            </p:cNvPr>
            <p:cNvSpPr/>
            <p:nvPr/>
          </p:nvSpPr>
          <p:spPr>
            <a:xfrm>
              <a:off x="2335098" y="2342705"/>
              <a:ext cx="83820" cy="11430"/>
            </a:xfrm>
            <a:custGeom>
              <a:avLst/>
              <a:gdLst/>
              <a:ahLst/>
              <a:cxnLst/>
              <a:rect l="l" t="t" r="r" b="b"/>
              <a:pathLst>
                <a:path w="83819" h="11430">
                  <a:moveTo>
                    <a:pt x="54775" y="10248"/>
                  </a:moveTo>
                  <a:lnTo>
                    <a:pt x="0" y="10248"/>
                  </a:lnTo>
                  <a:lnTo>
                    <a:pt x="0" y="10896"/>
                  </a:lnTo>
                  <a:lnTo>
                    <a:pt x="52946" y="10896"/>
                  </a:lnTo>
                  <a:lnTo>
                    <a:pt x="54775" y="10248"/>
                  </a:lnTo>
                  <a:close/>
                </a:path>
                <a:path w="83819" h="11430">
                  <a:moveTo>
                    <a:pt x="83299" y="0"/>
                  </a:moveTo>
                  <a:lnTo>
                    <a:pt x="4711" y="0"/>
                  </a:lnTo>
                  <a:lnTo>
                    <a:pt x="0" y="2159"/>
                  </a:lnTo>
                  <a:lnTo>
                    <a:pt x="0" y="6210"/>
                  </a:lnTo>
                  <a:lnTo>
                    <a:pt x="66001" y="6210"/>
                  </a:lnTo>
                  <a:lnTo>
                    <a:pt x="83299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>
              <a:extLst>
                <a:ext uri="{FF2B5EF4-FFF2-40B4-BE49-F238E27FC236}">
                  <a16:creationId xmlns:a16="http://schemas.microsoft.com/office/drawing/2014/main" id="{FEEBC56E-CA4F-1F11-13AB-245C967A2C3D}"/>
                </a:ext>
              </a:extLst>
            </p:cNvPr>
            <p:cNvSpPr/>
            <p:nvPr/>
          </p:nvSpPr>
          <p:spPr>
            <a:xfrm>
              <a:off x="2335098" y="2348916"/>
              <a:ext cx="66040" cy="4445"/>
            </a:xfrm>
            <a:custGeom>
              <a:avLst/>
              <a:gdLst/>
              <a:ahLst/>
              <a:cxnLst/>
              <a:rect l="l" t="t" r="r" b="b"/>
              <a:pathLst>
                <a:path w="66039" h="4444">
                  <a:moveTo>
                    <a:pt x="66001" y="0"/>
                  </a:moveTo>
                  <a:lnTo>
                    <a:pt x="0" y="0"/>
                  </a:lnTo>
                  <a:lnTo>
                    <a:pt x="0" y="4025"/>
                  </a:lnTo>
                  <a:lnTo>
                    <a:pt x="54800" y="4025"/>
                  </a:lnTo>
                  <a:lnTo>
                    <a:pt x="6600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>
              <a:extLst>
                <a:ext uri="{FF2B5EF4-FFF2-40B4-BE49-F238E27FC236}">
                  <a16:creationId xmlns:a16="http://schemas.microsoft.com/office/drawing/2014/main" id="{21D096B9-F84E-DCF5-3AE5-0BA6AA51320C}"/>
                </a:ext>
              </a:extLst>
            </p:cNvPr>
            <p:cNvSpPr/>
            <p:nvPr/>
          </p:nvSpPr>
          <p:spPr>
            <a:xfrm>
              <a:off x="2335110" y="2342705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699" y="0"/>
                  </a:moveTo>
                  <a:lnTo>
                    <a:pt x="0" y="0"/>
                  </a:lnTo>
                  <a:lnTo>
                    <a:pt x="0" y="2159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>
              <a:extLst>
                <a:ext uri="{FF2B5EF4-FFF2-40B4-BE49-F238E27FC236}">
                  <a16:creationId xmlns:a16="http://schemas.microsoft.com/office/drawing/2014/main" id="{63973890-A7C0-B4D2-5875-ECF1CE9EFB6E}"/>
                </a:ext>
              </a:extLst>
            </p:cNvPr>
            <p:cNvSpPr/>
            <p:nvPr/>
          </p:nvSpPr>
          <p:spPr>
            <a:xfrm>
              <a:off x="2388057" y="2342705"/>
              <a:ext cx="42545" cy="11430"/>
            </a:xfrm>
            <a:custGeom>
              <a:avLst/>
              <a:gdLst/>
              <a:ahLst/>
              <a:cxnLst/>
              <a:rect l="l" t="t" r="r" b="b"/>
              <a:pathLst>
                <a:path w="42544" h="11430">
                  <a:moveTo>
                    <a:pt x="42252" y="0"/>
                  </a:moveTo>
                  <a:lnTo>
                    <a:pt x="30340" y="0"/>
                  </a:lnTo>
                  <a:lnTo>
                    <a:pt x="0" y="10896"/>
                  </a:lnTo>
                  <a:lnTo>
                    <a:pt x="11912" y="10896"/>
                  </a:lnTo>
                  <a:lnTo>
                    <a:pt x="42252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>
              <a:extLst>
                <a:ext uri="{FF2B5EF4-FFF2-40B4-BE49-F238E27FC236}">
                  <a16:creationId xmlns:a16="http://schemas.microsoft.com/office/drawing/2014/main" id="{DDF75F69-0E53-7252-FFA8-B35F316260A4}"/>
                </a:ext>
              </a:extLst>
            </p:cNvPr>
            <p:cNvSpPr/>
            <p:nvPr/>
          </p:nvSpPr>
          <p:spPr>
            <a:xfrm>
              <a:off x="2335098" y="2354135"/>
              <a:ext cx="95885" cy="3810"/>
            </a:xfrm>
            <a:custGeom>
              <a:avLst/>
              <a:gdLst/>
              <a:ahLst/>
              <a:cxnLst/>
              <a:rect l="l" t="t" r="r" b="b"/>
              <a:pathLst>
                <a:path w="95885" h="3810">
                  <a:moveTo>
                    <a:pt x="9554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95542" y="3810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>
              <a:extLst>
                <a:ext uri="{FF2B5EF4-FFF2-40B4-BE49-F238E27FC236}">
                  <a16:creationId xmlns:a16="http://schemas.microsoft.com/office/drawing/2014/main" id="{58288711-7BD7-221A-0AC4-CBA16C6B06D9}"/>
                </a:ext>
              </a:extLst>
            </p:cNvPr>
            <p:cNvSpPr/>
            <p:nvPr/>
          </p:nvSpPr>
          <p:spPr>
            <a:xfrm>
              <a:off x="2331072" y="2338362"/>
              <a:ext cx="104139" cy="106680"/>
            </a:xfrm>
            <a:custGeom>
              <a:avLst/>
              <a:gdLst/>
              <a:ahLst/>
              <a:cxnLst/>
              <a:rect l="l" t="t" r="r" b="b"/>
              <a:pathLst>
                <a:path w="104139" h="106680">
                  <a:moveTo>
                    <a:pt x="103581" y="0"/>
                  </a:moveTo>
                  <a:lnTo>
                    <a:pt x="99555" y="0"/>
                  </a:lnTo>
                  <a:lnTo>
                    <a:pt x="99555" y="3810"/>
                  </a:lnTo>
                  <a:lnTo>
                    <a:pt x="99555" y="101600"/>
                  </a:lnTo>
                  <a:lnTo>
                    <a:pt x="4025" y="101600"/>
                  </a:lnTo>
                  <a:lnTo>
                    <a:pt x="4025" y="102133"/>
                  </a:lnTo>
                  <a:lnTo>
                    <a:pt x="2006" y="102133"/>
                  </a:lnTo>
                  <a:lnTo>
                    <a:pt x="2006" y="101600"/>
                  </a:lnTo>
                  <a:lnTo>
                    <a:pt x="4025" y="101600"/>
                  </a:lnTo>
                  <a:lnTo>
                    <a:pt x="4025" y="3810"/>
                  </a:lnTo>
                  <a:lnTo>
                    <a:pt x="99555" y="3810"/>
                  </a:lnTo>
                  <a:lnTo>
                    <a:pt x="9955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1600"/>
                  </a:lnTo>
                  <a:lnTo>
                    <a:pt x="0" y="104140"/>
                  </a:lnTo>
                  <a:lnTo>
                    <a:pt x="0" y="106680"/>
                  </a:lnTo>
                  <a:lnTo>
                    <a:pt x="103581" y="106680"/>
                  </a:lnTo>
                  <a:lnTo>
                    <a:pt x="103581" y="104140"/>
                  </a:lnTo>
                  <a:lnTo>
                    <a:pt x="103581" y="101600"/>
                  </a:lnTo>
                  <a:lnTo>
                    <a:pt x="103581" y="3810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>
              <a:extLst>
                <a:ext uri="{FF2B5EF4-FFF2-40B4-BE49-F238E27FC236}">
                  <a16:creationId xmlns:a16="http://schemas.microsoft.com/office/drawing/2014/main" id="{E90C41A7-CC32-5B5B-49D8-720BF9271413}"/>
                </a:ext>
              </a:extLst>
            </p:cNvPr>
            <p:cNvSpPr/>
            <p:nvPr/>
          </p:nvSpPr>
          <p:spPr>
            <a:xfrm>
              <a:off x="2450490" y="2419198"/>
              <a:ext cx="80010" cy="25400"/>
            </a:xfrm>
            <a:custGeom>
              <a:avLst/>
              <a:gdLst/>
              <a:ahLst/>
              <a:cxnLst/>
              <a:rect l="l" t="t" r="r" b="b"/>
              <a:pathLst>
                <a:path w="80010" h="25400">
                  <a:moveTo>
                    <a:pt x="79717" y="0"/>
                  </a:moveTo>
                  <a:lnTo>
                    <a:pt x="0" y="25209"/>
                  </a:lnTo>
                  <a:lnTo>
                    <a:pt x="79717" y="25209"/>
                  </a:lnTo>
                  <a:lnTo>
                    <a:pt x="797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>
              <a:extLst>
                <a:ext uri="{FF2B5EF4-FFF2-40B4-BE49-F238E27FC236}">
                  <a16:creationId xmlns:a16="http://schemas.microsoft.com/office/drawing/2014/main" id="{62C0DB0B-7C0C-84A6-CB37-9AC20506E490}"/>
                </a:ext>
              </a:extLst>
            </p:cNvPr>
            <p:cNvSpPr/>
            <p:nvPr/>
          </p:nvSpPr>
          <p:spPr>
            <a:xfrm>
              <a:off x="2434666" y="2339873"/>
              <a:ext cx="95885" cy="104775"/>
            </a:xfrm>
            <a:custGeom>
              <a:avLst/>
              <a:gdLst/>
              <a:ahLst/>
              <a:cxnLst/>
              <a:rect l="l" t="t" r="r" b="b"/>
              <a:pathLst>
                <a:path w="95885" h="104775">
                  <a:moveTo>
                    <a:pt x="95542" y="56654"/>
                  </a:moveTo>
                  <a:lnTo>
                    <a:pt x="0" y="56654"/>
                  </a:lnTo>
                  <a:lnTo>
                    <a:pt x="0" y="104533"/>
                  </a:lnTo>
                  <a:lnTo>
                    <a:pt x="15824" y="104533"/>
                  </a:lnTo>
                  <a:lnTo>
                    <a:pt x="95542" y="79324"/>
                  </a:lnTo>
                  <a:lnTo>
                    <a:pt x="95542" y="56654"/>
                  </a:lnTo>
                  <a:close/>
                </a:path>
                <a:path w="95885" h="104775">
                  <a:moveTo>
                    <a:pt x="95542" y="0"/>
                  </a:moveTo>
                  <a:lnTo>
                    <a:pt x="76123" y="0"/>
                  </a:lnTo>
                  <a:lnTo>
                    <a:pt x="62763" y="5143"/>
                  </a:lnTo>
                  <a:lnTo>
                    <a:pt x="62153" y="13360"/>
                  </a:lnTo>
                  <a:lnTo>
                    <a:pt x="56222" y="17881"/>
                  </a:lnTo>
                  <a:lnTo>
                    <a:pt x="49784" y="18643"/>
                  </a:lnTo>
                  <a:lnTo>
                    <a:pt x="49784" y="33909"/>
                  </a:lnTo>
                  <a:lnTo>
                    <a:pt x="54025" y="33909"/>
                  </a:lnTo>
                  <a:lnTo>
                    <a:pt x="54025" y="37934"/>
                  </a:lnTo>
                  <a:lnTo>
                    <a:pt x="41503" y="37934"/>
                  </a:lnTo>
                  <a:lnTo>
                    <a:pt x="41503" y="33909"/>
                  </a:lnTo>
                  <a:lnTo>
                    <a:pt x="45770" y="33909"/>
                  </a:lnTo>
                  <a:lnTo>
                    <a:pt x="45770" y="18643"/>
                  </a:lnTo>
                  <a:lnTo>
                    <a:pt x="42646" y="18262"/>
                  </a:lnTo>
                  <a:lnTo>
                    <a:pt x="39636" y="17018"/>
                  </a:lnTo>
                  <a:lnTo>
                    <a:pt x="37312" y="14897"/>
                  </a:lnTo>
                  <a:lnTo>
                    <a:pt x="0" y="29222"/>
                  </a:lnTo>
                  <a:lnTo>
                    <a:pt x="0" y="52628"/>
                  </a:lnTo>
                  <a:lnTo>
                    <a:pt x="95542" y="52628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>
              <a:extLst>
                <a:ext uri="{FF2B5EF4-FFF2-40B4-BE49-F238E27FC236}">
                  <a16:creationId xmlns:a16="http://schemas.microsoft.com/office/drawing/2014/main" id="{F61F30E7-EF68-AE29-7638-D8228CE0645C}"/>
                </a:ext>
              </a:extLst>
            </p:cNvPr>
            <p:cNvSpPr/>
            <p:nvPr/>
          </p:nvSpPr>
          <p:spPr>
            <a:xfrm>
              <a:off x="2434666" y="2345029"/>
              <a:ext cx="95885" cy="52069"/>
            </a:xfrm>
            <a:custGeom>
              <a:avLst/>
              <a:gdLst/>
              <a:ahLst/>
              <a:cxnLst/>
              <a:rect l="l" t="t" r="r" b="b"/>
              <a:pathLst>
                <a:path w="95885" h="52069">
                  <a:moveTo>
                    <a:pt x="54025" y="28765"/>
                  </a:moveTo>
                  <a:lnTo>
                    <a:pt x="41503" y="28765"/>
                  </a:lnTo>
                  <a:lnTo>
                    <a:pt x="41503" y="32778"/>
                  </a:lnTo>
                  <a:lnTo>
                    <a:pt x="54025" y="32778"/>
                  </a:lnTo>
                  <a:lnTo>
                    <a:pt x="54025" y="28765"/>
                  </a:lnTo>
                  <a:close/>
                </a:path>
                <a:path w="95885" h="52069">
                  <a:moveTo>
                    <a:pt x="62750" y="0"/>
                  </a:moveTo>
                  <a:lnTo>
                    <a:pt x="37312" y="9753"/>
                  </a:lnTo>
                  <a:lnTo>
                    <a:pt x="39636" y="11874"/>
                  </a:lnTo>
                  <a:lnTo>
                    <a:pt x="42646" y="13131"/>
                  </a:lnTo>
                  <a:lnTo>
                    <a:pt x="45758" y="13500"/>
                  </a:lnTo>
                  <a:lnTo>
                    <a:pt x="45758" y="28752"/>
                  </a:lnTo>
                  <a:lnTo>
                    <a:pt x="49771" y="28752"/>
                  </a:lnTo>
                  <a:lnTo>
                    <a:pt x="49771" y="13512"/>
                  </a:lnTo>
                  <a:lnTo>
                    <a:pt x="56210" y="12738"/>
                  </a:lnTo>
                  <a:lnTo>
                    <a:pt x="62141" y="8216"/>
                  </a:lnTo>
                  <a:lnTo>
                    <a:pt x="62750" y="0"/>
                  </a:lnTo>
                  <a:close/>
                </a:path>
                <a:path w="95885" h="52069">
                  <a:moveTo>
                    <a:pt x="95542" y="46913"/>
                  </a:moveTo>
                  <a:lnTo>
                    <a:pt x="0" y="46913"/>
                  </a:lnTo>
                  <a:lnTo>
                    <a:pt x="0" y="51993"/>
                  </a:lnTo>
                  <a:lnTo>
                    <a:pt x="95542" y="51993"/>
                  </a:lnTo>
                  <a:lnTo>
                    <a:pt x="95542" y="46913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>
              <a:extLst>
                <a:ext uri="{FF2B5EF4-FFF2-40B4-BE49-F238E27FC236}">
                  <a16:creationId xmlns:a16="http://schemas.microsoft.com/office/drawing/2014/main" id="{9E422B11-A0C2-2EFB-8EBB-EA70903F8614}"/>
                </a:ext>
              </a:extLst>
            </p:cNvPr>
            <p:cNvSpPr/>
            <p:nvPr/>
          </p:nvSpPr>
          <p:spPr>
            <a:xfrm>
              <a:off x="2434666" y="2339873"/>
              <a:ext cx="76200" cy="29845"/>
            </a:xfrm>
            <a:custGeom>
              <a:avLst/>
              <a:gdLst/>
              <a:ahLst/>
              <a:cxnLst/>
              <a:rect l="l" t="t" r="r" b="b"/>
              <a:pathLst>
                <a:path w="76200" h="29844">
                  <a:moveTo>
                    <a:pt x="76123" y="0"/>
                  </a:moveTo>
                  <a:lnTo>
                    <a:pt x="62407" y="0"/>
                  </a:lnTo>
                  <a:lnTo>
                    <a:pt x="62674" y="1155"/>
                  </a:lnTo>
                  <a:lnTo>
                    <a:pt x="62763" y="5143"/>
                  </a:lnTo>
                  <a:lnTo>
                    <a:pt x="76123" y="0"/>
                  </a:lnTo>
                  <a:close/>
                </a:path>
                <a:path w="76200" h="29844">
                  <a:moveTo>
                    <a:pt x="33134" y="0"/>
                  </a:moveTo>
                  <a:lnTo>
                    <a:pt x="3517" y="0"/>
                  </a:lnTo>
                  <a:lnTo>
                    <a:pt x="0" y="1257"/>
                  </a:lnTo>
                  <a:lnTo>
                    <a:pt x="0" y="29222"/>
                  </a:lnTo>
                  <a:lnTo>
                    <a:pt x="37312" y="14897"/>
                  </a:lnTo>
                  <a:lnTo>
                    <a:pt x="34556" y="12395"/>
                  </a:lnTo>
                  <a:lnTo>
                    <a:pt x="32740" y="8674"/>
                  </a:lnTo>
                  <a:lnTo>
                    <a:pt x="32865" y="1257"/>
                  </a:lnTo>
                  <a:lnTo>
                    <a:pt x="3313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>
              <a:extLst>
                <a:ext uri="{FF2B5EF4-FFF2-40B4-BE49-F238E27FC236}">
                  <a16:creationId xmlns:a16="http://schemas.microsoft.com/office/drawing/2014/main" id="{443A61D3-01E1-305E-CE99-B222EA7B2123}"/>
                </a:ext>
              </a:extLst>
            </p:cNvPr>
            <p:cNvSpPr/>
            <p:nvPr/>
          </p:nvSpPr>
          <p:spPr>
            <a:xfrm>
              <a:off x="2467406" y="2339873"/>
              <a:ext cx="30480" cy="15240"/>
            </a:xfrm>
            <a:custGeom>
              <a:avLst/>
              <a:gdLst/>
              <a:ahLst/>
              <a:cxnLst/>
              <a:rect l="l" t="t" r="r" b="b"/>
              <a:pathLst>
                <a:path w="30480" h="15239">
                  <a:moveTo>
                    <a:pt x="29679" y="0"/>
                  </a:moveTo>
                  <a:lnTo>
                    <a:pt x="393" y="0"/>
                  </a:lnTo>
                  <a:lnTo>
                    <a:pt x="126" y="1155"/>
                  </a:lnTo>
                  <a:lnTo>
                    <a:pt x="0" y="2400"/>
                  </a:lnTo>
                  <a:lnTo>
                    <a:pt x="0" y="8674"/>
                  </a:lnTo>
                  <a:lnTo>
                    <a:pt x="1828" y="12395"/>
                  </a:lnTo>
                  <a:lnTo>
                    <a:pt x="4584" y="14897"/>
                  </a:lnTo>
                  <a:lnTo>
                    <a:pt x="30010" y="5143"/>
                  </a:lnTo>
                  <a:lnTo>
                    <a:pt x="30060" y="2400"/>
                  </a:lnTo>
                  <a:lnTo>
                    <a:pt x="29933" y="1155"/>
                  </a:lnTo>
                  <a:lnTo>
                    <a:pt x="29679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>
              <a:extLst>
                <a:ext uri="{FF2B5EF4-FFF2-40B4-BE49-F238E27FC236}">
                  <a16:creationId xmlns:a16="http://schemas.microsoft.com/office/drawing/2014/main" id="{10E358D1-121C-68EA-48A8-6022573F39A2}"/>
                </a:ext>
              </a:extLst>
            </p:cNvPr>
            <p:cNvSpPr/>
            <p:nvPr/>
          </p:nvSpPr>
          <p:spPr>
            <a:xfrm>
              <a:off x="2434666" y="2339873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3517" y="0"/>
                  </a:moveTo>
                  <a:lnTo>
                    <a:pt x="0" y="0"/>
                  </a:lnTo>
                  <a:lnTo>
                    <a:pt x="0" y="125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>
              <a:extLst>
                <a:ext uri="{FF2B5EF4-FFF2-40B4-BE49-F238E27FC236}">
                  <a16:creationId xmlns:a16="http://schemas.microsoft.com/office/drawing/2014/main" id="{08663D2F-CF9C-6162-2655-8D621DA180B7}"/>
                </a:ext>
              </a:extLst>
            </p:cNvPr>
            <p:cNvSpPr/>
            <p:nvPr/>
          </p:nvSpPr>
          <p:spPr>
            <a:xfrm>
              <a:off x="2430627" y="2335936"/>
              <a:ext cx="104139" cy="113030"/>
            </a:xfrm>
            <a:custGeom>
              <a:avLst/>
              <a:gdLst/>
              <a:ahLst/>
              <a:cxnLst/>
              <a:rect l="l" t="t" r="r" b="b"/>
              <a:pathLst>
                <a:path w="104139" h="113030">
                  <a:moveTo>
                    <a:pt x="103593" y="0"/>
                  </a:moveTo>
                  <a:lnTo>
                    <a:pt x="99568" y="0"/>
                  </a:lnTo>
                  <a:lnTo>
                    <a:pt x="99568" y="3810"/>
                  </a:lnTo>
                  <a:lnTo>
                    <a:pt x="99568" y="107950"/>
                  </a:lnTo>
                  <a:lnTo>
                    <a:pt x="4025" y="107950"/>
                  </a:lnTo>
                  <a:lnTo>
                    <a:pt x="4025" y="108483"/>
                  </a:lnTo>
                  <a:lnTo>
                    <a:pt x="2006" y="108483"/>
                  </a:lnTo>
                  <a:lnTo>
                    <a:pt x="2006" y="107950"/>
                  </a:lnTo>
                  <a:lnTo>
                    <a:pt x="4025" y="107950"/>
                  </a:lnTo>
                  <a:lnTo>
                    <a:pt x="4025" y="3810"/>
                  </a:lnTo>
                  <a:lnTo>
                    <a:pt x="99568" y="381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7950"/>
                  </a:lnTo>
                  <a:lnTo>
                    <a:pt x="0" y="110490"/>
                  </a:lnTo>
                  <a:lnTo>
                    <a:pt x="0" y="113030"/>
                  </a:lnTo>
                  <a:lnTo>
                    <a:pt x="103593" y="113030"/>
                  </a:lnTo>
                  <a:lnTo>
                    <a:pt x="103593" y="110490"/>
                  </a:lnTo>
                  <a:lnTo>
                    <a:pt x="103593" y="10795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>
              <a:extLst>
                <a:ext uri="{FF2B5EF4-FFF2-40B4-BE49-F238E27FC236}">
                  <a16:creationId xmlns:a16="http://schemas.microsoft.com/office/drawing/2014/main" id="{DB35B0B3-25AF-90B3-44DA-FB81ECC30DF1}"/>
                </a:ext>
              </a:extLst>
            </p:cNvPr>
            <p:cNvSpPr/>
            <p:nvPr/>
          </p:nvSpPr>
          <p:spPr>
            <a:xfrm>
              <a:off x="2534221" y="2294420"/>
              <a:ext cx="95885" cy="60325"/>
            </a:xfrm>
            <a:custGeom>
              <a:avLst/>
              <a:gdLst/>
              <a:ahLst/>
              <a:cxnLst/>
              <a:rect l="l" t="t" r="r" b="b"/>
              <a:pathLst>
                <a:path w="95885" h="60325">
                  <a:moveTo>
                    <a:pt x="45758" y="22237"/>
                  </a:moveTo>
                  <a:lnTo>
                    <a:pt x="41503" y="22237"/>
                  </a:lnTo>
                  <a:lnTo>
                    <a:pt x="41503" y="20637"/>
                  </a:lnTo>
                  <a:lnTo>
                    <a:pt x="0" y="36474"/>
                  </a:lnTo>
                  <a:lnTo>
                    <a:pt x="0" y="59944"/>
                  </a:lnTo>
                  <a:lnTo>
                    <a:pt x="33502" y="59944"/>
                  </a:lnTo>
                  <a:lnTo>
                    <a:pt x="35344" y="54089"/>
                  </a:lnTo>
                  <a:lnTo>
                    <a:pt x="40373" y="50825"/>
                  </a:lnTo>
                  <a:lnTo>
                    <a:pt x="45758" y="50177"/>
                  </a:lnTo>
                  <a:lnTo>
                    <a:pt x="45758" y="22237"/>
                  </a:lnTo>
                  <a:close/>
                </a:path>
                <a:path w="95885" h="60325">
                  <a:moveTo>
                    <a:pt x="95529" y="0"/>
                  </a:moveTo>
                  <a:lnTo>
                    <a:pt x="47866" y="18199"/>
                  </a:lnTo>
                  <a:lnTo>
                    <a:pt x="54013" y="18199"/>
                  </a:lnTo>
                  <a:lnTo>
                    <a:pt x="54013" y="22225"/>
                  </a:lnTo>
                  <a:lnTo>
                    <a:pt x="49771" y="22225"/>
                  </a:lnTo>
                  <a:lnTo>
                    <a:pt x="49771" y="50165"/>
                  </a:lnTo>
                  <a:lnTo>
                    <a:pt x="55143" y="50825"/>
                  </a:lnTo>
                  <a:lnTo>
                    <a:pt x="60159" y="54076"/>
                  </a:lnTo>
                  <a:lnTo>
                    <a:pt x="62039" y="59918"/>
                  </a:lnTo>
                  <a:lnTo>
                    <a:pt x="95529" y="59918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>
              <a:extLst>
                <a:ext uri="{FF2B5EF4-FFF2-40B4-BE49-F238E27FC236}">
                  <a16:creationId xmlns:a16="http://schemas.microsoft.com/office/drawing/2014/main" id="{C396341B-1C67-FD76-1C4F-D643A6D91A13}"/>
                </a:ext>
              </a:extLst>
            </p:cNvPr>
            <p:cNvSpPr/>
            <p:nvPr/>
          </p:nvSpPr>
          <p:spPr>
            <a:xfrm>
              <a:off x="2567711" y="2312619"/>
              <a:ext cx="28575" cy="41910"/>
            </a:xfrm>
            <a:custGeom>
              <a:avLst/>
              <a:gdLst/>
              <a:ahLst/>
              <a:cxnLst/>
              <a:rect l="l" t="t" r="r" b="b"/>
              <a:pathLst>
                <a:path w="28575" h="41910">
                  <a:moveTo>
                    <a:pt x="28562" y="41719"/>
                  </a:moveTo>
                  <a:lnTo>
                    <a:pt x="26695" y="35877"/>
                  </a:lnTo>
                  <a:lnTo>
                    <a:pt x="21666" y="32626"/>
                  </a:lnTo>
                  <a:lnTo>
                    <a:pt x="15786" y="31915"/>
                  </a:lnTo>
                  <a:lnTo>
                    <a:pt x="16281" y="31965"/>
                  </a:lnTo>
                  <a:lnTo>
                    <a:pt x="16281" y="4025"/>
                  </a:lnTo>
                  <a:lnTo>
                    <a:pt x="20523" y="4025"/>
                  </a:lnTo>
                  <a:lnTo>
                    <a:pt x="20523" y="0"/>
                  </a:lnTo>
                  <a:lnTo>
                    <a:pt x="14376" y="0"/>
                  </a:lnTo>
                  <a:lnTo>
                    <a:pt x="13995" y="152"/>
                  </a:lnTo>
                  <a:lnTo>
                    <a:pt x="13995" y="31864"/>
                  </a:lnTo>
                  <a:lnTo>
                    <a:pt x="13258" y="31889"/>
                  </a:lnTo>
                  <a:lnTo>
                    <a:pt x="13589" y="31851"/>
                  </a:lnTo>
                  <a:lnTo>
                    <a:pt x="13995" y="31864"/>
                  </a:lnTo>
                  <a:lnTo>
                    <a:pt x="13995" y="152"/>
                  </a:lnTo>
                  <a:lnTo>
                    <a:pt x="8001" y="2425"/>
                  </a:lnTo>
                  <a:lnTo>
                    <a:pt x="8001" y="4025"/>
                  </a:lnTo>
                  <a:lnTo>
                    <a:pt x="12268" y="4025"/>
                  </a:lnTo>
                  <a:lnTo>
                    <a:pt x="12268" y="31965"/>
                  </a:lnTo>
                  <a:lnTo>
                    <a:pt x="6883" y="32626"/>
                  </a:lnTo>
                  <a:lnTo>
                    <a:pt x="1854" y="35877"/>
                  </a:lnTo>
                  <a:lnTo>
                    <a:pt x="0" y="41719"/>
                  </a:lnTo>
                  <a:lnTo>
                    <a:pt x="28562" y="41719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>
              <a:extLst>
                <a:ext uri="{FF2B5EF4-FFF2-40B4-BE49-F238E27FC236}">
                  <a16:creationId xmlns:a16="http://schemas.microsoft.com/office/drawing/2014/main" id="{8ACA3796-E2A5-400B-EBF3-93B12598404D}"/>
                </a:ext>
              </a:extLst>
            </p:cNvPr>
            <p:cNvSpPr/>
            <p:nvPr/>
          </p:nvSpPr>
          <p:spPr>
            <a:xfrm>
              <a:off x="2534208" y="2276144"/>
              <a:ext cx="95885" cy="55244"/>
            </a:xfrm>
            <a:custGeom>
              <a:avLst/>
              <a:gdLst/>
              <a:ahLst/>
              <a:cxnLst/>
              <a:rect l="l" t="t" r="r" b="b"/>
              <a:pathLst>
                <a:path w="95885" h="55244">
                  <a:moveTo>
                    <a:pt x="95542" y="16751"/>
                  </a:moveTo>
                  <a:lnTo>
                    <a:pt x="45021" y="16751"/>
                  </a:lnTo>
                  <a:lnTo>
                    <a:pt x="0" y="31572"/>
                  </a:lnTo>
                  <a:lnTo>
                    <a:pt x="0" y="54762"/>
                  </a:lnTo>
                  <a:lnTo>
                    <a:pt x="41503" y="38912"/>
                  </a:lnTo>
                  <a:lnTo>
                    <a:pt x="41503" y="36487"/>
                  </a:lnTo>
                  <a:lnTo>
                    <a:pt x="47879" y="36487"/>
                  </a:lnTo>
                  <a:lnTo>
                    <a:pt x="95542" y="18288"/>
                  </a:lnTo>
                  <a:lnTo>
                    <a:pt x="95542" y="16751"/>
                  </a:lnTo>
                  <a:close/>
                </a:path>
                <a:path w="95885" h="55244">
                  <a:moveTo>
                    <a:pt x="95542" y="0"/>
                  </a:moveTo>
                  <a:lnTo>
                    <a:pt x="84670" y="0"/>
                  </a:lnTo>
                  <a:lnTo>
                    <a:pt x="55778" y="12712"/>
                  </a:lnTo>
                  <a:lnTo>
                    <a:pt x="95542" y="12712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>
              <a:extLst>
                <a:ext uri="{FF2B5EF4-FFF2-40B4-BE49-F238E27FC236}">
                  <a16:creationId xmlns:a16="http://schemas.microsoft.com/office/drawing/2014/main" id="{220B9805-EC10-EFC2-2AD2-C5B54486425F}"/>
                </a:ext>
              </a:extLst>
            </p:cNvPr>
            <p:cNvSpPr/>
            <p:nvPr/>
          </p:nvSpPr>
          <p:spPr>
            <a:xfrm>
              <a:off x="2575725" y="2288870"/>
              <a:ext cx="54610" cy="26670"/>
            </a:xfrm>
            <a:custGeom>
              <a:avLst/>
              <a:gdLst/>
              <a:ahLst/>
              <a:cxnLst/>
              <a:rect l="l" t="t" r="r" b="b"/>
              <a:pathLst>
                <a:path w="54610" h="26669">
                  <a:moveTo>
                    <a:pt x="6375" y="23749"/>
                  </a:moveTo>
                  <a:lnTo>
                    <a:pt x="0" y="23749"/>
                  </a:lnTo>
                  <a:lnTo>
                    <a:pt x="0" y="26174"/>
                  </a:lnTo>
                  <a:lnTo>
                    <a:pt x="6375" y="23749"/>
                  </a:lnTo>
                  <a:close/>
                </a:path>
                <a:path w="54610" h="26669">
                  <a:moveTo>
                    <a:pt x="54025" y="0"/>
                  </a:moveTo>
                  <a:lnTo>
                    <a:pt x="14262" y="0"/>
                  </a:lnTo>
                  <a:lnTo>
                    <a:pt x="9906" y="1930"/>
                  </a:lnTo>
                  <a:lnTo>
                    <a:pt x="3505" y="4025"/>
                  </a:lnTo>
                  <a:lnTo>
                    <a:pt x="54025" y="4025"/>
                  </a:lnTo>
                  <a:lnTo>
                    <a:pt x="54025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>
              <a:extLst>
                <a:ext uri="{FF2B5EF4-FFF2-40B4-BE49-F238E27FC236}">
                  <a16:creationId xmlns:a16="http://schemas.microsoft.com/office/drawing/2014/main" id="{59B44DD0-2768-F678-1DE1-A39109D9E2C2}"/>
                </a:ext>
              </a:extLst>
            </p:cNvPr>
            <p:cNvSpPr/>
            <p:nvPr/>
          </p:nvSpPr>
          <p:spPr>
            <a:xfrm>
              <a:off x="2534208" y="2276144"/>
              <a:ext cx="74930" cy="27940"/>
            </a:xfrm>
            <a:custGeom>
              <a:avLst/>
              <a:gdLst/>
              <a:ahLst/>
              <a:cxnLst/>
              <a:rect l="l" t="t" r="r" b="b"/>
              <a:pathLst>
                <a:path w="74930" h="27939">
                  <a:moveTo>
                    <a:pt x="32131" y="16751"/>
                  </a:moveTo>
                  <a:lnTo>
                    <a:pt x="0" y="16751"/>
                  </a:lnTo>
                  <a:lnTo>
                    <a:pt x="0" y="27343"/>
                  </a:lnTo>
                  <a:lnTo>
                    <a:pt x="32131" y="16751"/>
                  </a:lnTo>
                  <a:close/>
                </a:path>
                <a:path w="74930" h="27939">
                  <a:moveTo>
                    <a:pt x="74688" y="0"/>
                  </a:moveTo>
                  <a:lnTo>
                    <a:pt x="12" y="0"/>
                  </a:lnTo>
                  <a:lnTo>
                    <a:pt x="12" y="12712"/>
                  </a:lnTo>
                  <a:lnTo>
                    <a:pt x="44386" y="12712"/>
                  </a:lnTo>
                  <a:lnTo>
                    <a:pt x="49987" y="10871"/>
                  </a:lnTo>
                  <a:lnTo>
                    <a:pt x="74688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>
              <a:extLst>
                <a:ext uri="{FF2B5EF4-FFF2-40B4-BE49-F238E27FC236}">
                  <a16:creationId xmlns:a16="http://schemas.microsoft.com/office/drawing/2014/main" id="{99CEA1B6-E3D1-1A14-269F-2C07252D19F0}"/>
                </a:ext>
              </a:extLst>
            </p:cNvPr>
            <p:cNvSpPr/>
            <p:nvPr/>
          </p:nvSpPr>
          <p:spPr>
            <a:xfrm>
              <a:off x="2534221" y="2288857"/>
              <a:ext cx="44450" cy="15240"/>
            </a:xfrm>
            <a:custGeom>
              <a:avLst/>
              <a:gdLst/>
              <a:ahLst/>
              <a:cxnLst/>
              <a:rect l="l" t="t" r="r" b="b"/>
              <a:pathLst>
                <a:path w="44450" h="15239">
                  <a:moveTo>
                    <a:pt x="44361" y="0"/>
                  </a:moveTo>
                  <a:lnTo>
                    <a:pt x="0" y="0"/>
                  </a:lnTo>
                  <a:lnTo>
                    <a:pt x="12" y="14617"/>
                  </a:lnTo>
                  <a:lnTo>
                    <a:pt x="12" y="4025"/>
                  </a:lnTo>
                  <a:lnTo>
                    <a:pt x="32143" y="4025"/>
                  </a:lnTo>
                  <a:lnTo>
                    <a:pt x="44361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>
              <a:extLst>
                <a:ext uri="{FF2B5EF4-FFF2-40B4-BE49-F238E27FC236}">
                  <a16:creationId xmlns:a16="http://schemas.microsoft.com/office/drawing/2014/main" id="{217414E5-BB3A-D1E0-7EDA-63B4C98A5F62}"/>
                </a:ext>
              </a:extLst>
            </p:cNvPr>
            <p:cNvSpPr/>
            <p:nvPr/>
          </p:nvSpPr>
          <p:spPr>
            <a:xfrm>
              <a:off x="2534221" y="2276144"/>
              <a:ext cx="85090" cy="31750"/>
            </a:xfrm>
            <a:custGeom>
              <a:avLst/>
              <a:gdLst/>
              <a:ahLst/>
              <a:cxnLst/>
              <a:rect l="l" t="t" r="r" b="b"/>
              <a:pathLst>
                <a:path w="85089" h="31750">
                  <a:moveTo>
                    <a:pt x="84670" y="0"/>
                  </a:moveTo>
                  <a:lnTo>
                    <a:pt x="74675" y="0"/>
                  </a:lnTo>
                  <a:lnTo>
                    <a:pt x="49987" y="10871"/>
                  </a:lnTo>
                  <a:lnTo>
                    <a:pt x="0" y="27330"/>
                  </a:lnTo>
                  <a:lnTo>
                    <a:pt x="0" y="31559"/>
                  </a:lnTo>
                  <a:lnTo>
                    <a:pt x="51422" y="14630"/>
                  </a:lnTo>
                  <a:lnTo>
                    <a:pt x="84670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>
              <a:extLst>
                <a:ext uri="{FF2B5EF4-FFF2-40B4-BE49-F238E27FC236}">
                  <a16:creationId xmlns:a16="http://schemas.microsoft.com/office/drawing/2014/main" id="{0A36E1C4-C73D-5444-5A88-E1173102846C}"/>
                </a:ext>
              </a:extLst>
            </p:cNvPr>
            <p:cNvSpPr/>
            <p:nvPr/>
          </p:nvSpPr>
          <p:spPr>
            <a:xfrm>
              <a:off x="2534234" y="227614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>
              <a:extLst>
                <a:ext uri="{FF2B5EF4-FFF2-40B4-BE49-F238E27FC236}">
                  <a16:creationId xmlns:a16="http://schemas.microsoft.com/office/drawing/2014/main" id="{904766A7-A985-BF32-0961-ABB468A6ECA0}"/>
                </a:ext>
              </a:extLst>
            </p:cNvPr>
            <p:cNvSpPr/>
            <p:nvPr/>
          </p:nvSpPr>
          <p:spPr>
            <a:xfrm>
              <a:off x="2534208" y="2246731"/>
              <a:ext cx="95885" cy="25400"/>
            </a:xfrm>
            <a:custGeom>
              <a:avLst/>
              <a:gdLst/>
              <a:ahLst/>
              <a:cxnLst/>
              <a:rect l="l" t="t" r="r" b="b"/>
              <a:pathLst>
                <a:path w="95885" h="25400">
                  <a:moveTo>
                    <a:pt x="25171" y="0"/>
                  </a:moveTo>
                  <a:lnTo>
                    <a:pt x="0" y="0"/>
                  </a:lnTo>
                  <a:lnTo>
                    <a:pt x="0" y="8877"/>
                  </a:lnTo>
                  <a:lnTo>
                    <a:pt x="25171" y="0"/>
                  </a:lnTo>
                  <a:close/>
                </a:path>
                <a:path w="95885" h="25400">
                  <a:moveTo>
                    <a:pt x="95542" y="0"/>
                  </a:moveTo>
                  <a:lnTo>
                    <a:pt x="59601" y="0"/>
                  </a:lnTo>
                  <a:lnTo>
                    <a:pt x="57162" y="3035"/>
                  </a:lnTo>
                  <a:lnTo>
                    <a:pt x="53555" y="4762"/>
                  </a:lnTo>
                  <a:lnTo>
                    <a:pt x="49784" y="5219"/>
                  </a:lnTo>
                  <a:lnTo>
                    <a:pt x="49784" y="8216"/>
                  </a:lnTo>
                  <a:lnTo>
                    <a:pt x="54025" y="8216"/>
                  </a:lnTo>
                  <a:lnTo>
                    <a:pt x="54025" y="12242"/>
                  </a:lnTo>
                  <a:lnTo>
                    <a:pt x="41503" y="12242"/>
                  </a:lnTo>
                  <a:lnTo>
                    <a:pt x="41503" y="8216"/>
                  </a:lnTo>
                  <a:lnTo>
                    <a:pt x="45770" y="8216"/>
                  </a:lnTo>
                  <a:lnTo>
                    <a:pt x="45770" y="5219"/>
                  </a:lnTo>
                  <a:lnTo>
                    <a:pt x="42138" y="4775"/>
                  </a:lnTo>
                  <a:lnTo>
                    <a:pt x="38684" y="3162"/>
                  </a:lnTo>
                  <a:lnTo>
                    <a:pt x="36233" y="368"/>
                  </a:lnTo>
                  <a:lnTo>
                    <a:pt x="0" y="13144"/>
                  </a:lnTo>
                  <a:lnTo>
                    <a:pt x="0" y="25400"/>
                  </a:lnTo>
                  <a:lnTo>
                    <a:pt x="83845" y="25400"/>
                  </a:lnTo>
                  <a:lnTo>
                    <a:pt x="95542" y="20243"/>
                  </a:lnTo>
                  <a:lnTo>
                    <a:pt x="95542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>
              <a:extLst>
                <a:ext uri="{FF2B5EF4-FFF2-40B4-BE49-F238E27FC236}">
                  <a16:creationId xmlns:a16="http://schemas.microsoft.com/office/drawing/2014/main" id="{5B03032C-93C1-235B-2E95-3CFF0D0D6320}"/>
                </a:ext>
              </a:extLst>
            </p:cNvPr>
            <p:cNvSpPr/>
            <p:nvPr/>
          </p:nvSpPr>
          <p:spPr>
            <a:xfrm>
              <a:off x="2534234" y="2246719"/>
              <a:ext cx="36830" cy="13335"/>
            </a:xfrm>
            <a:custGeom>
              <a:avLst/>
              <a:gdLst/>
              <a:ahLst/>
              <a:cxnLst/>
              <a:rect l="l" t="t" r="r" b="b"/>
              <a:pathLst>
                <a:path w="36830" h="13335">
                  <a:moveTo>
                    <a:pt x="35915" y="0"/>
                  </a:moveTo>
                  <a:lnTo>
                    <a:pt x="25158" y="0"/>
                  </a:lnTo>
                  <a:lnTo>
                    <a:pt x="0" y="8877"/>
                  </a:lnTo>
                  <a:lnTo>
                    <a:pt x="0" y="13144"/>
                  </a:lnTo>
                  <a:lnTo>
                    <a:pt x="36233" y="368"/>
                  </a:lnTo>
                  <a:lnTo>
                    <a:pt x="35915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>
              <a:extLst>
                <a:ext uri="{FF2B5EF4-FFF2-40B4-BE49-F238E27FC236}">
                  <a16:creationId xmlns:a16="http://schemas.microsoft.com/office/drawing/2014/main" id="{F7FB3AAC-22F8-D3FD-7658-10B1677A483A}"/>
                </a:ext>
              </a:extLst>
            </p:cNvPr>
            <p:cNvSpPr/>
            <p:nvPr/>
          </p:nvSpPr>
          <p:spPr>
            <a:xfrm>
              <a:off x="2618066" y="2266963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4" h="5714">
                  <a:moveTo>
                    <a:pt x="11696" y="0"/>
                  </a:moveTo>
                  <a:lnTo>
                    <a:pt x="0" y="5156"/>
                  </a:lnTo>
                  <a:lnTo>
                    <a:pt x="9969" y="5156"/>
                  </a:lnTo>
                  <a:lnTo>
                    <a:pt x="11696" y="4406"/>
                  </a:lnTo>
                  <a:lnTo>
                    <a:pt x="11696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>
              <a:extLst>
                <a:ext uri="{FF2B5EF4-FFF2-40B4-BE49-F238E27FC236}">
                  <a16:creationId xmlns:a16="http://schemas.microsoft.com/office/drawing/2014/main" id="{2F1CC402-266C-9530-5621-C1D7185EDEBA}"/>
                </a:ext>
              </a:extLst>
            </p:cNvPr>
            <p:cNvSpPr/>
            <p:nvPr/>
          </p:nvSpPr>
          <p:spPr>
            <a:xfrm>
              <a:off x="2534208" y="2246731"/>
              <a:ext cx="95885" cy="29845"/>
            </a:xfrm>
            <a:custGeom>
              <a:avLst/>
              <a:gdLst/>
              <a:ahLst/>
              <a:cxnLst/>
              <a:rect l="l" t="t" r="r" b="b"/>
              <a:pathLst>
                <a:path w="95885" h="29844">
                  <a:moveTo>
                    <a:pt x="59613" y="0"/>
                  </a:moveTo>
                  <a:lnTo>
                    <a:pt x="35928" y="0"/>
                  </a:lnTo>
                  <a:lnTo>
                    <a:pt x="38684" y="3162"/>
                  </a:lnTo>
                  <a:lnTo>
                    <a:pt x="42151" y="4775"/>
                  </a:lnTo>
                  <a:lnTo>
                    <a:pt x="45783" y="5219"/>
                  </a:lnTo>
                  <a:lnTo>
                    <a:pt x="45783" y="8204"/>
                  </a:lnTo>
                  <a:lnTo>
                    <a:pt x="41503" y="8204"/>
                  </a:lnTo>
                  <a:lnTo>
                    <a:pt x="41503" y="12230"/>
                  </a:lnTo>
                  <a:lnTo>
                    <a:pt x="54025" y="12230"/>
                  </a:lnTo>
                  <a:lnTo>
                    <a:pt x="54025" y="8204"/>
                  </a:lnTo>
                  <a:lnTo>
                    <a:pt x="49796" y="8204"/>
                  </a:lnTo>
                  <a:lnTo>
                    <a:pt x="49796" y="5219"/>
                  </a:lnTo>
                  <a:lnTo>
                    <a:pt x="53568" y="4762"/>
                  </a:lnTo>
                  <a:lnTo>
                    <a:pt x="57175" y="3035"/>
                  </a:lnTo>
                  <a:lnTo>
                    <a:pt x="59613" y="0"/>
                  </a:lnTo>
                  <a:close/>
                </a:path>
                <a:path w="95885" h="29844">
                  <a:moveTo>
                    <a:pt x="95542" y="25400"/>
                  </a:moveTo>
                  <a:lnTo>
                    <a:pt x="0" y="25400"/>
                  </a:lnTo>
                  <a:lnTo>
                    <a:pt x="0" y="29413"/>
                  </a:lnTo>
                  <a:lnTo>
                    <a:pt x="95542" y="29413"/>
                  </a:lnTo>
                  <a:lnTo>
                    <a:pt x="95542" y="2540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>
              <a:extLst>
                <a:ext uri="{FF2B5EF4-FFF2-40B4-BE49-F238E27FC236}">
                  <a16:creationId xmlns:a16="http://schemas.microsoft.com/office/drawing/2014/main" id="{92C38F2A-E1EC-912C-C017-CA3BB800A2CB}"/>
                </a:ext>
              </a:extLst>
            </p:cNvPr>
            <p:cNvSpPr/>
            <p:nvPr/>
          </p:nvSpPr>
          <p:spPr>
            <a:xfrm>
              <a:off x="2530183" y="2242070"/>
              <a:ext cx="104139" cy="116839"/>
            </a:xfrm>
            <a:custGeom>
              <a:avLst/>
              <a:gdLst/>
              <a:ahLst/>
              <a:cxnLst/>
              <a:rect l="l" t="t" r="r" b="b"/>
              <a:pathLst>
                <a:path w="104139" h="116839">
                  <a:moveTo>
                    <a:pt x="103593" y="0"/>
                  </a:moveTo>
                  <a:lnTo>
                    <a:pt x="99568" y="0"/>
                  </a:lnTo>
                  <a:lnTo>
                    <a:pt x="99568" y="5080"/>
                  </a:lnTo>
                  <a:lnTo>
                    <a:pt x="99568" y="111760"/>
                  </a:lnTo>
                  <a:lnTo>
                    <a:pt x="4038" y="111760"/>
                  </a:lnTo>
                  <a:lnTo>
                    <a:pt x="4038" y="112280"/>
                  </a:lnTo>
                  <a:lnTo>
                    <a:pt x="2019" y="112280"/>
                  </a:lnTo>
                  <a:lnTo>
                    <a:pt x="2019" y="111760"/>
                  </a:lnTo>
                  <a:lnTo>
                    <a:pt x="4038" y="111760"/>
                  </a:lnTo>
                  <a:lnTo>
                    <a:pt x="4038" y="5080"/>
                  </a:lnTo>
                  <a:lnTo>
                    <a:pt x="99568" y="5080"/>
                  </a:lnTo>
                  <a:lnTo>
                    <a:pt x="99568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11760"/>
                  </a:lnTo>
                  <a:lnTo>
                    <a:pt x="0" y="114300"/>
                  </a:lnTo>
                  <a:lnTo>
                    <a:pt x="0" y="116840"/>
                  </a:lnTo>
                  <a:lnTo>
                    <a:pt x="103593" y="116840"/>
                  </a:lnTo>
                  <a:lnTo>
                    <a:pt x="103593" y="114300"/>
                  </a:lnTo>
                  <a:lnTo>
                    <a:pt x="103593" y="111760"/>
                  </a:lnTo>
                  <a:lnTo>
                    <a:pt x="103593" y="508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>
              <a:extLst>
                <a:ext uri="{FF2B5EF4-FFF2-40B4-BE49-F238E27FC236}">
                  <a16:creationId xmlns:a16="http://schemas.microsoft.com/office/drawing/2014/main" id="{E36A3020-4DBE-34BD-5828-DB3703303BFD}"/>
                </a:ext>
              </a:extLst>
            </p:cNvPr>
            <p:cNvSpPr/>
            <p:nvPr/>
          </p:nvSpPr>
          <p:spPr>
            <a:xfrm>
              <a:off x="2633776" y="2200935"/>
              <a:ext cx="95885" cy="64135"/>
            </a:xfrm>
            <a:custGeom>
              <a:avLst/>
              <a:gdLst/>
              <a:ahLst/>
              <a:cxnLst/>
              <a:rect l="l" t="t" r="r" b="b"/>
              <a:pathLst>
                <a:path w="95885" h="64135">
                  <a:moveTo>
                    <a:pt x="95529" y="0"/>
                  </a:moveTo>
                  <a:lnTo>
                    <a:pt x="56641" y="0"/>
                  </a:lnTo>
                  <a:lnTo>
                    <a:pt x="54025" y="1257"/>
                  </a:lnTo>
                  <a:lnTo>
                    <a:pt x="54025" y="4051"/>
                  </a:lnTo>
                  <a:lnTo>
                    <a:pt x="49796" y="4051"/>
                  </a:lnTo>
                  <a:lnTo>
                    <a:pt x="49796" y="35306"/>
                  </a:lnTo>
                  <a:lnTo>
                    <a:pt x="89433" y="6400"/>
                  </a:lnTo>
                  <a:lnTo>
                    <a:pt x="95529" y="1041"/>
                  </a:lnTo>
                  <a:lnTo>
                    <a:pt x="95529" y="0"/>
                  </a:lnTo>
                  <a:close/>
                </a:path>
                <a:path w="95885" h="64135">
                  <a:moveTo>
                    <a:pt x="45770" y="5257"/>
                  </a:moveTo>
                  <a:lnTo>
                    <a:pt x="29806" y="12992"/>
                  </a:lnTo>
                  <a:lnTo>
                    <a:pt x="0" y="23672"/>
                  </a:lnTo>
                  <a:lnTo>
                    <a:pt x="0" y="64084"/>
                  </a:lnTo>
                  <a:lnTo>
                    <a:pt x="45770" y="38087"/>
                  </a:lnTo>
                  <a:lnTo>
                    <a:pt x="45770" y="5257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>
              <a:extLst>
                <a:ext uri="{FF2B5EF4-FFF2-40B4-BE49-F238E27FC236}">
                  <a16:creationId xmlns:a16="http://schemas.microsoft.com/office/drawing/2014/main" id="{4595A160-006F-462E-AC5A-BE0160AC4026}"/>
                </a:ext>
              </a:extLst>
            </p:cNvPr>
            <p:cNvSpPr/>
            <p:nvPr/>
          </p:nvSpPr>
          <p:spPr>
            <a:xfrm>
              <a:off x="2679534" y="2202192"/>
              <a:ext cx="8890" cy="37465"/>
            </a:xfrm>
            <a:custGeom>
              <a:avLst/>
              <a:gdLst/>
              <a:ahLst/>
              <a:cxnLst/>
              <a:rect l="l" t="t" r="r" b="b"/>
              <a:pathLst>
                <a:path w="8889" h="37464">
                  <a:moveTo>
                    <a:pt x="4025" y="2794"/>
                  </a:moveTo>
                  <a:lnTo>
                    <a:pt x="2527" y="2794"/>
                  </a:lnTo>
                  <a:lnTo>
                    <a:pt x="0" y="4025"/>
                  </a:lnTo>
                  <a:lnTo>
                    <a:pt x="0" y="36855"/>
                  </a:lnTo>
                  <a:lnTo>
                    <a:pt x="914" y="36334"/>
                  </a:lnTo>
                  <a:lnTo>
                    <a:pt x="4025" y="34074"/>
                  </a:lnTo>
                  <a:lnTo>
                    <a:pt x="4025" y="2794"/>
                  </a:lnTo>
                  <a:close/>
                </a:path>
                <a:path w="8889" h="37464">
                  <a:moveTo>
                    <a:pt x="8267" y="0"/>
                  </a:moveTo>
                  <a:lnTo>
                    <a:pt x="2540" y="2781"/>
                  </a:lnTo>
                  <a:lnTo>
                    <a:pt x="8267" y="2781"/>
                  </a:lnTo>
                  <a:lnTo>
                    <a:pt x="8267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>
              <a:extLst>
                <a:ext uri="{FF2B5EF4-FFF2-40B4-BE49-F238E27FC236}">
                  <a16:creationId xmlns:a16="http://schemas.microsoft.com/office/drawing/2014/main" id="{877A75B5-2DFB-DFB7-C334-C117261BE7F6}"/>
                </a:ext>
              </a:extLst>
            </p:cNvPr>
            <p:cNvSpPr/>
            <p:nvPr/>
          </p:nvSpPr>
          <p:spPr>
            <a:xfrm>
              <a:off x="2633789" y="2200935"/>
              <a:ext cx="47625" cy="19685"/>
            </a:xfrm>
            <a:custGeom>
              <a:avLst/>
              <a:gdLst/>
              <a:ahLst/>
              <a:cxnLst/>
              <a:rect l="l" t="t" r="r" b="b"/>
              <a:pathLst>
                <a:path w="47625" h="19685">
                  <a:moveTo>
                    <a:pt x="47396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28232" y="9271"/>
                  </a:lnTo>
                  <a:lnTo>
                    <a:pt x="41503" y="2844"/>
                  </a:lnTo>
                  <a:lnTo>
                    <a:pt x="41503" y="12"/>
                  </a:lnTo>
                  <a:lnTo>
                    <a:pt x="47396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>
              <a:extLst>
                <a:ext uri="{FF2B5EF4-FFF2-40B4-BE49-F238E27FC236}">
                  <a16:creationId xmlns:a16="http://schemas.microsoft.com/office/drawing/2014/main" id="{5B667D26-AFB8-AA9A-424C-0BBEB7800D7E}"/>
                </a:ext>
              </a:extLst>
            </p:cNvPr>
            <p:cNvSpPr/>
            <p:nvPr/>
          </p:nvSpPr>
          <p:spPr>
            <a:xfrm>
              <a:off x="2675293" y="220094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854" y="0"/>
                  </a:moveTo>
                  <a:lnTo>
                    <a:pt x="0" y="0"/>
                  </a:lnTo>
                  <a:lnTo>
                    <a:pt x="0" y="2844"/>
                  </a:lnTo>
                  <a:lnTo>
                    <a:pt x="5854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>
              <a:extLst>
                <a:ext uri="{FF2B5EF4-FFF2-40B4-BE49-F238E27FC236}">
                  <a16:creationId xmlns:a16="http://schemas.microsoft.com/office/drawing/2014/main" id="{AFA22D0A-39D0-5E37-8F19-10351860A0CB}"/>
                </a:ext>
              </a:extLst>
            </p:cNvPr>
            <p:cNvSpPr/>
            <p:nvPr/>
          </p:nvSpPr>
          <p:spPr>
            <a:xfrm>
              <a:off x="2633776" y="2256421"/>
              <a:ext cx="95885" cy="55244"/>
            </a:xfrm>
            <a:custGeom>
              <a:avLst/>
              <a:gdLst/>
              <a:ahLst/>
              <a:cxnLst/>
              <a:rect l="l" t="t" r="r" b="b"/>
              <a:pathLst>
                <a:path w="95885" h="55244">
                  <a:moveTo>
                    <a:pt x="95529" y="0"/>
                  </a:moveTo>
                  <a:lnTo>
                    <a:pt x="62471" y="12611"/>
                  </a:lnTo>
                  <a:lnTo>
                    <a:pt x="61086" y="19519"/>
                  </a:lnTo>
                  <a:lnTo>
                    <a:pt x="55638" y="23304"/>
                  </a:lnTo>
                  <a:lnTo>
                    <a:pt x="49783" y="24028"/>
                  </a:lnTo>
                  <a:lnTo>
                    <a:pt x="49783" y="55181"/>
                  </a:lnTo>
                  <a:lnTo>
                    <a:pt x="95529" y="55181"/>
                  </a:lnTo>
                  <a:lnTo>
                    <a:pt x="95529" y="0"/>
                  </a:lnTo>
                  <a:close/>
                </a:path>
                <a:path w="95885" h="55244">
                  <a:moveTo>
                    <a:pt x="39001" y="21577"/>
                  </a:moveTo>
                  <a:lnTo>
                    <a:pt x="0" y="36474"/>
                  </a:lnTo>
                  <a:lnTo>
                    <a:pt x="0" y="55181"/>
                  </a:lnTo>
                  <a:lnTo>
                    <a:pt x="45770" y="55181"/>
                  </a:lnTo>
                  <a:lnTo>
                    <a:pt x="45770" y="24015"/>
                  </a:lnTo>
                  <a:lnTo>
                    <a:pt x="43357" y="23723"/>
                  </a:lnTo>
                  <a:lnTo>
                    <a:pt x="41008" y="22910"/>
                  </a:lnTo>
                  <a:lnTo>
                    <a:pt x="39001" y="21577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>
              <a:extLst>
                <a:ext uri="{FF2B5EF4-FFF2-40B4-BE49-F238E27FC236}">
                  <a16:creationId xmlns:a16="http://schemas.microsoft.com/office/drawing/2014/main" id="{4E1DA257-730A-FA2B-D335-2A175A4E85A5}"/>
                </a:ext>
              </a:extLst>
            </p:cNvPr>
            <p:cNvSpPr/>
            <p:nvPr/>
          </p:nvSpPr>
          <p:spPr>
            <a:xfrm>
              <a:off x="2672753" y="2269058"/>
              <a:ext cx="23495" cy="42545"/>
            </a:xfrm>
            <a:custGeom>
              <a:avLst/>
              <a:gdLst/>
              <a:ahLst/>
              <a:cxnLst/>
              <a:rect l="l" t="t" r="r" b="b"/>
              <a:pathLst>
                <a:path w="23494" h="42544">
                  <a:moveTo>
                    <a:pt x="23482" y="0"/>
                  </a:moveTo>
                  <a:lnTo>
                    <a:pt x="0" y="8953"/>
                  </a:lnTo>
                  <a:lnTo>
                    <a:pt x="2019" y="10287"/>
                  </a:lnTo>
                  <a:lnTo>
                    <a:pt x="4368" y="11099"/>
                  </a:lnTo>
                  <a:lnTo>
                    <a:pt x="6794" y="11391"/>
                  </a:lnTo>
                  <a:lnTo>
                    <a:pt x="6794" y="42545"/>
                  </a:lnTo>
                  <a:lnTo>
                    <a:pt x="10807" y="42545"/>
                  </a:lnTo>
                  <a:lnTo>
                    <a:pt x="10807" y="11391"/>
                  </a:lnTo>
                  <a:lnTo>
                    <a:pt x="16649" y="10680"/>
                  </a:lnTo>
                  <a:lnTo>
                    <a:pt x="22098" y="6883"/>
                  </a:lnTo>
                  <a:lnTo>
                    <a:pt x="23482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>
              <a:extLst>
                <a:ext uri="{FF2B5EF4-FFF2-40B4-BE49-F238E27FC236}">
                  <a16:creationId xmlns:a16="http://schemas.microsoft.com/office/drawing/2014/main" id="{01017AA2-9E81-6096-2F24-091BA9DDAE35}"/>
                </a:ext>
              </a:extLst>
            </p:cNvPr>
            <p:cNvSpPr/>
            <p:nvPr/>
          </p:nvSpPr>
          <p:spPr>
            <a:xfrm>
              <a:off x="2633776" y="2207336"/>
              <a:ext cx="95885" cy="85725"/>
            </a:xfrm>
            <a:custGeom>
              <a:avLst/>
              <a:gdLst/>
              <a:ahLst/>
              <a:cxnLst/>
              <a:rect l="l" t="t" r="r" b="b"/>
              <a:pathLst>
                <a:path w="95885" h="85725">
                  <a:moveTo>
                    <a:pt x="95529" y="0"/>
                  </a:moveTo>
                  <a:lnTo>
                    <a:pt x="91960" y="3149"/>
                  </a:lnTo>
                  <a:lnTo>
                    <a:pt x="49783" y="33896"/>
                  </a:lnTo>
                  <a:lnTo>
                    <a:pt x="49783" y="43268"/>
                  </a:lnTo>
                  <a:lnTo>
                    <a:pt x="56565" y="44107"/>
                  </a:lnTo>
                  <a:lnTo>
                    <a:pt x="62801" y="49085"/>
                  </a:lnTo>
                  <a:lnTo>
                    <a:pt x="62687" y="60604"/>
                  </a:lnTo>
                  <a:lnTo>
                    <a:pt x="62471" y="61696"/>
                  </a:lnTo>
                  <a:lnTo>
                    <a:pt x="95529" y="49085"/>
                  </a:lnTo>
                  <a:lnTo>
                    <a:pt x="95529" y="0"/>
                  </a:lnTo>
                  <a:close/>
                </a:path>
                <a:path w="95885" h="85725">
                  <a:moveTo>
                    <a:pt x="45770" y="36334"/>
                  </a:moveTo>
                  <a:lnTo>
                    <a:pt x="406" y="62077"/>
                  </a:lnTo>
                  <a:lnTo>
                    <a:pt x="0" y="62255"/>
                  </a:lnTo>
                  <a:lnTo>
                    <a:pt x="0" y="85547"/>
                  </a:lnTo>
                  <a:lnTo>
                    <a:pt x="39001" y="70662"/>
                  </a:lnTo>
                  <a:lnTo>
                    <a:pt x="35331" y="68237"/>
                  </a:lnTo>
                  <a:lnTo>
                    <a:pt x="32727" y="64084"/>
                  </a:lnTo>
                  <a:lnTo>
                    <a:pt x="32727" y="49072"/>
                  </a:lnTo>
                  <a:lnTo>
                    <a:pt x="38976" y="44107"/>
                  </a:lnTo>
                  <a:lnTo>
                    <a:pt x="45770" y="43268"/>
                  </a:lnTo>
                  <a:lnTo>
                    <a:pt x="45770" y="36334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>
              <a:extLst>
                <a:ext uri="{FF2B5EF4-FFF2-40B4-BE49-F238E27FC236}">
                  <a16:creationId xmlns:a16="http://schemas.microsoft.com/office/drawing/2014/main" id="{95650C57-A11E-F4BF-E052-4A9F3D4864E0}"/>
                </a:ext>
              </a:extLst>
            </p:cNvPr>
            <p:cNvSpPr/>
            <p:nvPr/>
          </p:nvSpPr>
          <p:spPr>
            <a:xfrm>
              <a:off x="2666517" y="2241245"/>
              <a:ext cx="30480" cy="36830"/>
            </a:xfrm>
            <a:custGeom>
              <a:avLst/>
              <a:gdLst/>
              <a:ahLst/>
              <a:cxnLst/>
              <a:rect l="l" t="t" r="r" b="b"/>
              <a:pathLst>
                <a:path w="30480" h="36830">
                  <a:moveTo>
                    <a:pt x="30048" y="15163"/>
                  </a:moveTo>
                  <a:lnTo>
                    <a:pt x="23812" y="10198"/>
                  </a:lnTo>
                  <a:lnTo>
                    <a:pt x="16891" y="9372"/>
                  </a:lnTo>
                  <a:lnTo>
                    <a:pt x="17043" y="9372"/>
                  </a:lnTo>
                  <a:lnTo>
                    <a:pt x="17043" y="0"/>
                  </a:lnTo>
                  <a:lnTo>
                    <a:pt x="16116" y="660"/>
                  </a:lnTo>
                  <a:lnTo>
                    <a:pt x="16014" y="9296"/>
                  </a:lnTo>
                  <a:lnTo>
                    <a:pt x="15024" y="9258"/>
                  </a:lnTo>
                  <a:lnTo>
                    <a:pt x="14020" y="9296"/>
                  </a:lnTo>
                  <a:lnTo>
                    <a:pt x="14351" y="9258"/>
                  </a:lnTo>
                  <a:lnTo>
                    <a:pt x="15024" y="9258"/>
                  </a:lnTo>
                  <a:lnTo>
                    <a:pt x="15684" y="9258"/>
                  </a:lnTo>
                  <a:lnTo>
                    <a:pt x="16014" y="9296"/>
                  </a:lnTo>
                  <a:lnTo>
                    <a:pt x="16014" y="723"/>
                  </a:lnTo>
                  <a:lnTo>
                    <a:pt x="13017" y="2438"/>
                  </a:lnTo>
                  <a:lnTo>
                    <a:pt x="13017" y="9372"/>
                  </a:lnTo>
                  <a:lnTo>
                    <a:pt x="6210" y="10198"/>
                  </a:lnTo>
                  <a:lnTo>
                    <a:pt x="0" y="15163"/>
                  </a:lnTo>
                  <a:lnTo>
                    <a:pt x="0" y="30162"/>
                  </a:lnTo>
                  <a:lnTo>
                    <a:pt x="2590" y="34328"/>
                  </a:lnTo>
                  <a:lnTo>
                    <a:pt x="6235" y="36753"/>
                  </a:lnTo>
                  <a:lnTo>
                    <a:pt x="29718" y="27800"/>
                  </a:lnTo>
                  <a:lnTo>
                    <a:pt x="29933" y="26708"/>
                  </a:lnTo>
                  <a:lnTo>
                    <a:pt x="30048" y="25514"/>
                  </a:lnTo>
                  <a:lnTo>
                    <a:pt x="30048" y="15163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>
              <a:extLst>
                <a:ext uri="{FF2B5EF4-FFF2-40B4-BE49-F238E27FC236}">
                  <a16:creationId xmlns:a16="http://schemas.microsoft.com/office/drawing/2014/main" id="{F4A803AD-AFDB-B3DD-8F5B-D43F4DBF3196}"/>
                </a:ext>
              </a:extLst>
            </p:cNvPr>
            <p:cNvSpPr/>
            <p:nvPr/>
          </p:nvSpPr>
          <p:spPr>
            <a:xfrm>
              <a:off x="2633776" y="2200935"/>
              <a:ext cx="57150" cy="24130"/>
            </a:xfrm>
            <a:custGeom>
              <a:avLst/>
              <a:gdLst/>
              <a:ahLst/>
              <a:cxnLst/>
              <a:rect l="l" t="t" r="r" b="b"/>
              <a:pathLst>
                <a:path w="57150" h="24130">
                  <a:moveTo>
                    <a:pt x="56642" y="0"/>
                  </a:moveTo>
                  <a:lnTo>
                    <a:pt x="47396" y="0"/>
                  </a:lnTo>
                  <a:lnTo>
                    <a:pt x="28244" y="9271"/>
                  </a:lnTo>
                  <a:lnTo>
                    <a:pt x="0" y="19405"/>
                  </a:lnTo>
                  <a:lnTo>
                    <a:pt x="0" y="23672"/>
                  </a:lnTo>
                  <a:lnTo>
                    <a:pt x="29806" y="12992"/>
                  </a:lnTo>
                  <a:lnTo>
                    <a:pt x="56642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>
              <a:extLst>
                <a:ext uri="{FF2B5EF4-FFF2-40B4-BE49-F238E27FC236}">
                  <a16:creationId xmlns:a16="http://schemas.microsoft.com/office/drawing/2014/main" id="{090E0159-BF43-29C5-34C3-B55AE348F930}"/>
                </a:ext>
              </a:extLst>
            </p:cNvPr>
            <p:cNvSpPr/>
            <p:nvPr/>
          </p:nvSpPr>
          <p:spPr>
            <a:xfrm>
              <a:off x="2633776" y="2201977"/>
              <a:ext cx="95885" cy="67945"/>
            </a:xfrm>
            <a:custGeom>
              <a:avLst/>
              <a:gdLst/>
              <a:ahLst/>
              <a:cxnLst/>
              <a:rect l="l" t="t" r="r" b="b"/>
              <a:pathLst>
                <a:path w="95885" h="67944">
                  <a:moveTo>
                    <a:pt x="95529" y="0"/>
                  </a:moveTo>
                  <a:lnTo>
                    <a:pt x="89433" y="5359"/>
                  </a:lnTo>
                  <a:lnTo>
                    <a:pt x="46685" y="36537"/>
                  </a:lnTo>
                  <a:lnTo>
                    <a:pt x="0" y="63030"/>
                  </a:lnTo>
                  <a:lnTo>
                    <a:pt x="0" y="67614"/>
                  </a:lnTo>
                  <a:lnTo>
                    <a:pt x="25315" y="53769"/>
                  </a:lnTo>
                  <a:lnTo>
                    <a:pt x="49833" y="39239"/>
                  </a:lnTo>
                  <a:lnTo>
                    <a:pt x="73415" y="23286"/>
                  </a:lnTo>
                  <a:lnTo>
                    <a:pt x="95529" y="5359"/>
                  </a:lnTo>
                  <a:lnTo>
                    <a:pt x="95529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>
              <a:extLst>
                <a:ext uri="{FF2B5EF4-FFF2-40B4-BE49-F238E27FC236}">
                  <a16:creationId xmlns:a16="http://schemas.microsoft.com/office/drawing/2014/main" id="{7A049FC4-5F8E-2999-E4F0-64594AF68FAE}"/>
                </a:ext>
              </a:extLst>
            </p:cNvPr>
            <p:cNvSpPr/>
            <p:nvPr/>
          </p:nvSpPr>
          <p:spPr>
            <a:xfrm>
              <a:off x="2629763" y="2196769"/>
              <a:ext cx="104139" cy="119380"/>
            </a:xfrm>
            <a:custGeom>
              <a:avLst/>
              <a:gdLst/>
              <a:ahLst/>
              <a:cxnLst/>
              <a:rect l="l" t="t" r="r" b="b"/>
              <a:pathLst>
                <a:path w="104139" h="119380">
                  <a:moveTo>
                    <a:pt x="103593" y="0"/>
                  </a:moveTo>
                  <a:lnTo>
                    <a:pt x="99542" y="0"/>
                  </a:lnTo>
                  <a:lnTo>
                    <a:pt x="99542" y="3810"/>
                  </a:lnTo>
                  <a:lnTo>
                    <a:pt x="99542" y="114300"/>
                  </a:lnTo>
                  <a:lnTo>
                    <a:pt x="4025" y="114300"/>
                  </a:lnTo>
                  <a:lnTo>
                    <a:pt x="4025" y="114833"/>
                  </a:lnTo>
                  <a:lnTo>
                    <a:pt x="2019" y="114833"/>
                  </a:lnTo>
                  <a:lnTo>
                    <a:pt x="2019" y="114300"/>
                  </a:lnTo>
                  <a:lnTo>
                    <a:pt x="4025" y="114300"/>
                  </a:lnTo>
                  <a:lnTo>
                    <a:pt x="4025" y="3810"/>
                  </a:lnTo>
                  <a:lnTo>
                    <a:pt x="99542" y="3810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4300"/>
                  </a:lnTo>
                  <a:lnTo>
                    <a:pt x="0" y="116840"/>
                  </a:lnTo>
                  <a:lnTo>
                    <a:pt x="0" y="119380"/>
                  </a:lnTo>
                  <a:lnTo>
                    <a:pt x="103593" y="119380"/>
                  </a:lnTo>
                  <a:lnTo>
                    <a:pt x="103593" y="116840"/>
                  </a:lnTo>
                  <a:lnTo>
                    <a:pt x="103593" y="114300"/>
                  </a:lnTo>
                  <a:lnTo>
                    <a:pt x="103593" y="3810"/>
                  </a:lnTo>
                  <a:lnTo>
                    <a:pt x="103593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>
              <a:extLst>
                <a:ext uri="{FF2B5EF4-FFF2-40B4-BE49-F238E27FC236}">
                  <a16:creationId xmlns:a16="http://schemas.microsoft.com/office/drawing/2014/main" id="{58BE34B2-A92D-7A6A-EE8C-362A0B7320D6}"/>
                </a:ext>
              </a:extLst>
            </p:cNvPr>
            <p:cNvSpPr/>
            <p:nvPr/>
          </p:nvSpPr>
          <p:spPr>
            <a:xfrm>
              <a:off x="2808859" y="2258974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19" h="15875">
                  <a:moveTo>
                    <a:pt x="20015" y="0"/>
                  </a:moveTo>
                  <a:lnTo>
                    <a:pt x="0" y="15265"/>
                  </a:lnTo>
                  <a:lnTo>
                    <a:pt x="20015" y="15265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>
              <a:extLst>
                <a:ext uri="{FF2B5EF4-FFF2-40B4-BE49-F238E27FC236}">
                  <a16:creationId xmlns:a16="http://schemas.microsoft.com/office/drawing/2014/main" id="{7E3B77B3-4824-8981-27E0-C03A39613523}"/>
                </a:ext>
              </a:extLst>
            </p:cNvPr>
            <p:cNvSpPr/>
            <p:nvPr/>
          </p:nvSpPr>
          <p:spPr>
            <a:xfrm>
              <a:off x="2828874" y="225743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4">
                  <a:moveTo>
                    <a:pt x="2006" y="0"/>
                  </a:moveTo>
                  <a:lnTo>
                    <a:pt x="0" y="1536"/>
                  </a:lnTo>
                  <a:lnTo>
                    <a:pt x="0" y="16789"/>
                  </a:lnTo>
                  <a:lnTo>
                    <a:pt x="2006" y="1678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585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>
              <a:extLst>
                <a:ext uri="{FF2B5EF4-FFF2-40B4-BE49-F238E27FC236}">
                  <a16:creationId xmlns:a16="http://schemas.microsoft.com/office/drawing/2014/main" id="{A4534777-AE96-CB72-00C5-FF46FDBDC5E0}"/>
                </a:ext>
              </a:extLst>
            </p:cNvPr>
            <p:cNvSpPr/>
            <p:nvPr/>
          </p:nvSpPr>
          <p:spPr>
            <a:xfrm>
              <a:off x="2733344" y="2170811"/>
              <a:ext cx="95885" cy="103505"/>
            </a:xfrm>
            <a:custGeom>
              <a:avLst/>
              <a:gdLst/>
              <a:ahLst/>
              <a:cxnLst/>
              <a:rect l="l" t="t" r="r" b="b"/>
              <a:pathLst>
                <a:path w="95885" h="103505">
                  <a:moveTo>
                    <a:pt x="95529" y="0"/>
                  </a:moveTo>
                  <a:lnTo>
                    <a:pt x="83870" y="0"/>
                  </a:lnTo>
                  <a:lnTo>
                    <a:pt x="62788" y="20828"/>
                  </a:lnTo>
                  <a:lnTo>
                    <a:pt x="62433" y="29451"/>
                  </a:lnTo>
                  <a:lnTo>
                    <a:pt x="56362" y="34175"/>
                  </a:lnTo>
                  <a:lnTo>
                    <a:pt x="49771" y="34950"/>
                  </a:lnTo>
                  <a:lnTo>
                    <a:pt x="49771" y="103416"/>
                  </a:lnTo>
                  <a:lnTo>
                    <a:pt x="75514" y="103416"/>
                  </a:lnTo>
                  <a:lnTo>
                    <a:pt x="95529" y="88163"/>
                  </a:lnTo>
                  <a:lnTo>
                    <a:pt x="95529" y="0"/>
                  </a:lnTo>
                  <a:close/>
                </a:path>
                <a:path w="95885" h="103505">
                  <a:moveTo>
                    <a:pt x="45745" y="37655"/>
                  </a:moveTo>
                  <a:lnTo>
                    <a:pt x="0" y="82854"/>
                  </a:lnTo>
                  <a:lnTo>
                    <a:pt x="0" y="103416"/>
                  </a:lnTo>
                  <a:lnTo>
                    <a:pt x="45745" y="103416"/>
                  </a:lnTo>
                  <a:lnTo>
                    <a:pt x="45745" y="37655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>
              <a:extLst>
                <a:ext uri="{FF2B5EF4-FFF2-40B4-BE49-F238E27FC236}">
                  <a16:creationId xmlns:a16="http://schemas.microsoft.com/office/drawing/2014/main" id="{BCC6A0B0-AF95-1F99-1C5B-2129E59EE47E}"/>
                </a:ext>
              </a:extLst>
            </p:cNvPr>
            <p:cNvSpPr/>
            <p:nvPr/>
          </p:nvSpPr>
          <p:spPr>
            <a:xfrm>
              <a:off x="2779103" y="2170823"/>
              <a:ext cx="52069" cy="103505"/>
            </a:xfrm>
            <a:custGeom>
              <a:avLst/>
              <a:gdLst/>
              <a:ahLst/>
              <a:cxnLst/>
              <a:rect l="l" t="t" r="r" b="b"/>
              <a:pathLst>
                <a:path w="52069" h="103505">
                  <a:moveTo>
                    <a:pt x="17018" y="20815"/>
                  </a:moveTo>
                  <a:lnTo>
                    <a:pt x="2603" y="35052"/>
                  </a:lnTo>
                  <a:lnTo>
                    <a:pt x="3276" y="35026"/>
                  </a:lnTo>
                  <a:lnTo>
                    <a:pt x="2603" y="35064"/>
                  </a:lnTo>
                  <a:lnTo>
                    <a:pt x="0" y="37655"/>
                  </a:lnTo>
                  <a:lnTo>
                    <a:pt x="0" y="103428"/>
                  </a:lnTo>
                  <a:lnTo>
                    <a:pt x="4013" y="103428"/>
                  </a:lnTo>
                  <a:lnTo>
                    <a:pt x="4013" y="34963"/>
                  </a:lnTo>
                  <a:lnTo>
                    <a:pt x="3657" y="34988"/>
                  </a:lnTo>
                  <a:lnTo>
                    <a:pt x="10617" y="34163"/>
                  </a:lnTo>
                  <a:lnTo>
                    <a:pt x="16675" y="29451"/>
                  </a:lnTo>
                  <a:lnTo>
                    <a:pt x="17018" y="20815"/>
                  </a:lnTo>
                  <a:close/>
                </a:path>
                <a:path w="52069" h="103505">
                  <a:moveTo>
                    <a:pt x="51777" y="0"/>
                  </a:moveTo>
                  <a:lnTo>
                    <a:pt x="49771" y="0"/>
                  </a:lnTo>
                  <a:lnTo>
                    <a:pt x="49771" y="88163"/>
                  </a:lnTo>
                  <a:lnTo>
                    <a:pt x="51777" y="86626"/>
                  </a:lnTo>
                  <a:lnTo>
                    <a:pt x="51777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>
              <a:extLst>
                <a:ext uri="{FF2B5EF4-FFF2-40B4-BE49-F238E27FC236}">
                  <a16:creationId xmlns:a16="http://schemas.microsoft.com/office/drawing/2014/main" id="{759F2AA0-39BB-7835-21ED-D6CD1709B2C5}"/>
                </a:ext>
              </a:extLst>
            </p:cNvPr>
            <p:cNvSpPr/>
            <p:nvPr/>
          </p:nvSpPr>
          <p:spPr>
            <a:xfrm>
              <a:off x="2733344" y="2170811"/>
              <a:ext cx="84455" cy="83185"/>
            </a:xfrm>
            <a:custGeom>
              <a:avLst/>
              <a:gdLst/>
              <a:ahLst/>
              <a:cxnLst/>
              <a:rect l="l" t="t" r="r" b="b"/>
              <a:pathLst>
                <a:path w="84455" h="83185">
                  <a:moveTo>
                    <a:pt x="83870" y="0"/>
                  </a:moveTo>
                  <a:lnTo>
                    <a:pt x="49758" y="0"/>
                  </a:lnTo>
                  <a:lnTo>
                    <a:pt x="49758" y="5143"/>
                  </a:lnTo>
                  <a:lnTo>
                    <a:pt x="56565" y="5956"/>
                  </a:lnTo>
                  <a:lnTo>
                    <a:pt x="62788" y="10922"/>
                  </a:lnTo>
                  <a:lnTo>
                    <a:pt x="62776" y="20828"/>
                  </a:lnTo>
                  <a:lnTo>
                    <a:pt x="83870" y="0"/>
                  </a:lnTo>
                  <a:close/>
                </a:path>
                <a:path w="84455" h="83185">
                  <a:moveTo>
                    <a:pt x="45745" y="0"/>
                  </a:moveTo>
                  <a:lnTo>
                    <a:pt x="37579" y="0"/>
                  </a:lnTo>
                  <a:lnTo>
                    <a:pt x="0" y="32981"/>
                  </a:lnTo>
                  <a:lnTo>
                    <a:pt x="0" y="82854"/>
                  </a:lnTo>
                  <a:lnTo>
                    <a:pt x="45745" y="37655"/>
                  </a:lnTo>
                  <a:lnTo>
                    <a:pt x="45745" y="34950"/>
                  </a:lnTo>
                  <a:lnTo>
                    <a:pt x="38963" y="34150"/>
                  </a:lnTo>
                  <a:lnTo>
                    <a:pt x="32715" y="29171"/>
                  </a:lnTo>
                  <a:lnTo>
                    <a:pt x="32715" y="10921"/>
                  </a:lnTo>
                  <a:lnTo>
                    <a:pt x="38963" y="5956"/>
                  </a:lnTo>
                  <a:lnTo>
                    <a:pt x="45745" y="5143"/>
                  </a:lnTo>
                  <a:lnTo>
                    <a:pt x="45745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>
              <a:extLst>
                <a:ext uri="{FF2B5EF4-FFF2-40B4-BE49-F238E27FC236}">
                  <a16:creationId xmlns:a16="http://schemas.microsoft.com/office/drawing/2014/main" id="{E87E15D4-D881-7E54-748B-838FF7115BED}"/>
                </a:ext>
              </a:extLst>
            </p:cNvPr>
            <p:cNvSpPr/>
            <p:nvPr/>
          </p:nvSpPr>
          <p:spPr>
            <a:xfrm>
              <a:off x="2766060" y="2170823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80" h="38100">
                  <a:moveTo>
                    <a:pt x="30060" y="10909"/>
                  </a:moveTo>
                  <a:lnTo>
                    <a:pt x="23837" y="5956"/>
                  </a:lnTo>
                  <a:lnTo>
                    <a:pt x="17056" y="5130"/>
                  </a:lnTo>
                  <a:lnTo>
                    <a:pt x="17056" y="0"/>
                  </a:lnTo>
                  <a:lnTo>
                    <a:pt x="15951" y="0"/>
                  </a:lnTo>
                  <a:lnTo>
                    <a:pt x="15951" y="5041"/>
                  </a:lnTo>
                  <a:lnTo>
                    <a:pt x="15494" y="5016"/>
                  </a:lnTo>
                  <a:lnTo>
                    <a:pt x="15722" y="5016"/>
                  </a:lnTo>
                  <a:lnTo>
                    <a:pt x="15951" y="5041"/>
                  </a:lnTo>
                  <a:lnTo>
                    <a:pt x="15951" y="0"/>
                  </a:lnTo>
                  <a:lnTo>
                    <a:pt x="14592" y="0"/>
                  </a:lnTo>
                  <a:lnTo>
                    <a:pt x="14592" y="5016"/>
                  </a:lnTo>
                  <a:lnTo>
                    <a:pt x="14160" y="5029"/>
                  </a:lnTo>
                  <a:lnTo>
                    <a:pt x="14376" y="5016"/>
                  </a:lnTo>
                  <a:lnTo>
                    <a:pt x="14592" y="5016"/>
                  </a:lnTo>
                  <a:lnTo>
                    <a:pt x="14592" y="0"/>
                  </a:lnTo>
                  <a:lnTo>
                    <a:pt x="13042" y="0"/>
                  </a:lnTo>
                  <a:lnTo>
                    <a:pt x="13042" y="5130"/>
                  </a:lnTo>
                  <a:lnTo>
                    <a:pt x="6235" y="5956"/>
                  </a:lnTo>
                  <a:lnTo>
                    <a:pt x="0" y="10909"/>
                  </a:lnTo>
                  <a:lnTo>
                    <a:pt x="0" y="29159"/>
                  </a:lnTo>
                  <a:lnTo>
                    <a:pt x="6235" y="34124"/>
                  </a:lnTo>
                  <a:lnTo>
                    <a:pt x="14351" y="35077"/>
                  </a:lnTo>
                  <a:lnTo>
                    <a:pt x="13690" y="35039"/>
                  </a:lnTo>
                  <a:lnTo>
                    <a:pt x="13030" y="34963"/>
                  </a:lnTo>
                  <a:lnTo>
                    <a:pt x="13030" y="37655"/>
                  </a:lnTo>
                  <a:lnTo>
                    <a:pt x="15646" y="35064"/>
                  </a:lnTo>
                  <a:lnTo>
                    <a:pt x="15468" y="35077"/>
                  </a:lnTo>
                  <a:lnTo>
                    <a:pt x="14376" y="35077"/>
                  </a:lnTo>
                  <a:lnTo>
                    <a:pt x="15633" y="35052"/>
                  </a:lnTo>
                  <a:lnTo>
                    <a:pt x="30048" y="20815"/>
                  </a:lnTo>
                  <a:lnTo>
                    <a:pt x="30060" y="10909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>
              <a:extLst>
                <a:ext uri="{FF2B5EF4-FFF2-40B4-BE49-F238E27FC236}">
                  <a16:creationId xmlns:a16="http://schemas.microsoft.com/office/drawing/2014/main" id="{90BD2CF5-E94F-34F7-25A0-A09DC2B588C0}"/>
                </a:ext>
              </a:extLst>
            </p:cNvPr>
            <p:cNvSpPr/>
            <p:nvPr/>
          </p:nvSpPr>
          <p:spPr>
            <a:xfrm>
              <a:off x="2733344" y="2170811"/>
              <a:ext cx="31750" cy="27940"/>
            </a:xfrm>
            <a:custGeom>
              <a:avLst/>
              <a:gdLst/>
              <a:ahLst/>
              <a:cxnLst/>
              <a:rect l="l" t="t" r="r" b="b"/>
              <a:pathLst>
                <a:path w="31750" h="27939">
                  <a:moveTo>
                    <a:pt x="31470" y="0"/>
                  </a:moveTo>
                  <a:lnTo>
                    <a:pt x="3009" y="0"/>
                  </a:lnTo>
                  <a:lnTo>
                    <a:pt x="0" y="2667"/>
                  </a:lnTo>
                  <a:lnTo>
                    <a:pt x="0" y="27635"/>
                  </a:lnTo>
                  <a:lnTo>
                    <a:pt x="31470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>
              <a:extLst>
                <a:ext uri="{FF2B5EF4-FFF2-40B4-BE49-F238E27FC236}">
                  <a16:creationId xmlns:a16="http://schemas.microsoft.com/office/drawing/2014/main" id="{54A2F98E-BA1E-4192-657C-CD48F2FBF1F6}"/>
                </a:ext>
              </a:extLst>
            </p:cNvPr>
            <p:cNvSpPr/>
            <p:nvPr/>
          </p:nvSpPr>
          <p:spPr>
            <a:xfrm>
              <a:off x="2731350" y="2190623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1993" y="0"/>
                  </a:moveTo>
                  <a:lnTo>
                    <a:pt x="0" y="0"/>
                  </a:lnTo>
                  <a:lnTo>
                    <a:pt x="0" y="6286"/>
                  </a:lnTo>
                  <a:lnTo>
                    <a:pt x="1993" y="628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>
              <a:extLst>
                <a:ext uri="{FF2B5EF4-FFF2-40B4-BE49-F238E27FC236}">
                  <a16:creationId xmlns:a16="http://schemas.microsoft.com/office/drawing/2014/main" id="{3A8653F3-2D97-C3DD-40BF-AE671E1BFD70}"/>
                </a:ext>
              </a:extLst>
            </p:cNvPr>
            <p:cNvSpPr/>
            <p:nvPr/>
          </p:nvSpPr>
          <p:spPr>
            <a:xfrm>
              <a:off x="2733344" y="217081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09" y="0"/>
                  </a:moveTo>
                  <a:lnTo>
                    <a:pt x="0" y="0"/>
                  </a:lnTo>
                  <a:lnTo>
                    <a:pt x="0" y="2667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>
              <a:extLst>
                <a:ext uri="{FF2B5EF4-FFF2-40B4-BE49-F238E27FC236}">
                  <a16:creationId xmlns:a16="http://schemas.microsoft.com/office/drawing/2014/main" id="{E011694C-940F-8C57-2577-921A9D8D471C}"/>
                </a:ext>
              </a:extLst>
            </p:cNvPr>
            <p:cNvSpPr/>
            <p:nvPr/>
          </p:nvSpPr>
          <p:spPr>
            <a:xfrm>
              <a:off x="2733344" y="2170811"/>
              <a:ext cx="38100" cy="33020"/>
            </a:xfrm>
            <a:custGeom>
              <a:avLst/>
              <a:gdLst/>
              <a:ahLst/>
              <a:cxnLst/>
              <a:rect l="l" t="t" r="r" b="b"/>
              <a:pathLst>
                <a:path w="38100" h="33019">
                  <a:moveTo>
                    <a:pt x="37579" y="0"/>
                  </a:moveTo>
                  <a:lnTo>
                    <a:pt x="31470" y="0"/>
                  </a:lnTo>
                  <a:lnTo>
                    <a:pt x="0" y="27635"/>
                  </a:lnTo>
                  <a:lnTo>
                    <a:pt x="0" y="32981"/>
                  </a:lnTo>
                  <a:lnTo>
                    <a:pt x="37579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>
              <a:extLst>
                <a:ext uri="{FF2B5EF4-FFF2-40B4-BE49-F238E27FC236}">
                  <a16:creationId xmlns:a16="http://schemas.microsoft.com/office/drawing/2014/main" id="{5E49A008-3F95-34CB-9BCB-5C517BE70B7D}"/>
                </a:ext>
              </a:extLst>
            </p:cNvPr>
            <p:cNvSpPr/>
            <p:nvPr/>
          </p:nvSpPr>
          <p:spPr>
            <a:xfrm>
              <a:off x="2731338" y="2170811"/>
              <a:ext cx="2540" cy="20320"/>
            </a:xfrm>
            <a:custGeom>
              <a:avLst/>
              <a:gdLst/>
              <a:ahLst/>
              <a:cxnLst/>
              <a:rect l="l" t="t" r="r" b="b"/>
              <a:pathLst>
                <a:path w="2539" h="20319">
                  <a:moveTo>
                    <a:pt x="2006" y="0"/>
                  </a:moveTo>
                  <a:lnTo>
                    <a:pt x="0" y="0"/>
                  </a:lnTo>
                  <a:lnTo>
                    <a:pt x="0" y="19813"/>
                  </a:lnTo>
                  <a:lnTo>
                    <a:pt x="2006" y="19813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>
              <a:extLst>
                <a:ext uri="{FF2B5EF4-FFF2-40B4-BE49-F238E27FC236}">
                  <a16:creationId xmlns:a16="http://schemas.microsoft.com/office/drawing/2014/main" id="{E30A2A93-F3CF-F119-DF6F-80AE2876D8C9}"/>
                </a:ext>
              </a:extLst>
            </p:cNvPr>
            <p:cNvSpPr/>
            <p:nvPr/>
          </p:nvSpPr>
          <p:spPr>
            <a:xfrm>
              <a:off x="2821304" y="2161400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19" h="5714">
                  <a:moveTo>
                    <a:pt x="7569" y="0"/>
                  </a:moveTo>
                  <a:lnTo>
                    <a:pt x="5448" y="0"/>
                  </a:lnTo>
                  <a:lnTo>
                    <a:pt x="0" y="5384"/>
                  </a:lnTo>
                  <a:lnTo>
                    <a:pt x="7569" y="5384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E4F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>
              <a:extLst>
                <a:ext uri="{FF2B5EF4-FFF2-40B4-BE49-F238E27FC236}">
                  <a16:creationId xmlns:a16="http://schemas.microsoft.com/office/drawing/2014/main" id="{D622780A-6700-FE8C-F7A2-A155B59038A9}"/>
                </a:ext>
              </a:extLst>
            </p:cNvPr>
            <p:cNvSpPr/>
            <p:nvPr/>
          </p:nvSpPr>
          <p:spPr>
            <a:xfrm>
              <a:off x="2828848" y="216140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6E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>
              <a:extLst>
                <a:ext uri="{FF2B5EF4-FFF2-40B4-BE49-F238E27FC236}">
                  <a16:creationId xmlns:a16="http://schemas.microsoft.com/office/drawing/2014/main" id="{076BA060-17D5-25DB-AA67-7522AB55AFDE}"/>
                </a:ext>
              </a:extLst>
            </p:cNvPr>
            <p:cNvSpPr/>
            <p:nvPr/>
          </p:nvSpPr>
          <p:spPr>
            <a:xfrm>
              <a:off x="2775508" y="2161400"/>
              <a:ext cx="51435" cy="5715"/>
            </a:xfrm>
            <a:custGeom>
              <a:avLst/>
              <a:gdLst/>
              <a:ahLst/>
              <a:cxnLst/>
              <a:rect l="l" t="t" r="r" b="b"/>
              <a:pathLst>
                <a:path w="51435" h="5714">
                  <a:moveTo>
                    <a:pt x="51231" y="0"/>
                  </a:moveTo>
                  <a:lnTo>
                    <a:pt x="7607" y="0"/>
                  </a:lnTo>
                  <a:lnTo>
                    <a:pt x="7607" y="5384"/>
                  </a:lnTo>
                  <a:lnTo>
                    <a:pt x="45783" y="5384"/>
                  </a:lnTo>
                  <a:lnTo>
                    <a:pt x="51231" y="0"/>
                  </a:lnTo>
                  <a:close/>
                </a:path>
                <a:path w="51435" h="5714">
                  <a:moveTo>
                    <a:pt x="3581" y="2247"/>
                  </a:moveTo>
                  <a:lnTo>
                    <a:pt x="0" y="5384"/>
                  </a:lnTo>
                  <a:lnTo>
                    <a:pt x="3581" y="5384"/>
                  </a:lnTo>
                  <a:lnTo>
                    <a:pt x="3581" y="2247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>
              <a:extLst>
                <a:ext uri="{FF2B5EF4-FFF2-40B4-BE49-F238E27FC236}">
                  <a16:creationId xmlns:a16="http://schemas.microsoft.com/office/drawing/2014/main" id="{63157A4B-96EE-C1E3-D13A-684290B0C02A}"/>
                </a:ext>
              </a:extLst>
            </p:cNvPr>
            <p:cNvSpPr/>
            <p:nvPr/>
          </p:nvSpPr>
          <p:spPr>
            <a:xfrm>
              <a:off x="2779102" y="21614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2362" y="0"/>
                  </a:lnTo>
                  <a:lnTo>
                    <a:pt x="762" y="1549"/>
                  </a:lnTo>
                  <a:lnTo>
                    <a:pt x="0" y="2247"/>
                  </a:lnTo>
                  <a:lnTo>
                    <a:pt x="0" y="5384"/>
                  </a:lnTo>
                  <a:lnTo>
                    <a:pt x="4013" y="5384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717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>
              <a:extLst>
                <a:ext uri="{FF2B5EF4-FFF2-40B4-BE49-F238E27FC236}">
                  <a16:creationId xmlns:a16="http://schemas.microsoft.com/office/drawing/2014/main" id="{5761F9BE-F07A-1903-06E7-3F2368502C58}"/>
                </a:ext>
              </a:extLst>
            </p:cNvPr>
            <p:cNvSpPr/>
            <p:nvPr/>
          </p:nvSpPr>
          <p:spPr>
            <a:xfrm>
              <a:off x="2733344" y="2161400"/>
              <a:ext cx="42545" cy="5715"/>
            </a:xfrm>
            <a:custGeom>
              <a:avLst/>
              <a:gdLst/>
              <a:ahLst/>
              <a:cxnLst/>
              <a:rect l="l" t="t" r="r" b="b"/>
              <a:pathLst>
                <a:path w="42544" h="5714">
                  <a:moveTo>
                    <a:pt x="7569" y="0"/>
                  </a:moveTo>
                  <a:lnTo>
                    <a:pt x="0" y="0"/>
                  </a:lnTo>
                  <a:lnTo>
                    <a:pt x="0" y="5384"/>
                  </a:lnTo>
                  <a:lnTo>
                    <a:pt x="1473" y="5384"/>
                  </a:lnTo>
                  <a:lnTo>
                    <a:pt x="7569" y="0"/>
                  </a:lnTo>
                  <a:close/>
                </a:path>
                <a:path w="42544" h="5714">
                  <a:moveTo>
                    <a:pt x="42214" y="0"/>
                  </a:moveTo>
                  <a:lnTo>
                    <a:pt x="13639" y="0"/>
                  </a:lnTo>
                  <a:lnTo>
                    <a:pt x="7556" y="5384"/>
                  </a:lnTo>
                  <a:lnTo>
                    <a:pt x="36067" y="5384"/>
                  </a:lnTo>
                  <a:lnTo>
                    <a:pt x="42214" y="0"/>
                  </a:lnTo>
                  <a:close/>
                </a:path>
              </a:pathLst>
            </a:custGeom>
            <a:solidFill>
              <a:srgbClr val="D8D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>
              <a:extLst>
                <a:ext uri="{FF2B5EF4-FFF2-40B4-BE49-F238E27FC236}">
                  <a16:creationId xmlns:a16="http://schemas.microsoft.com/office/drawing/2014/main" id="{E3F2E0F6-B31D-C4E0-AC6A-09CDAD8E2784}"/>
                </a:ext>
              </a:extLst>
            </p:cNvPr>
            <p:cNvSpPr/>
            <p:nvPr/>
          </p:nvSpPr>
          <p:spPr>
            <a:xfrm>
              <a:off x="2734818" y="2161400"/>
              <a:ext cx="12700" cy="5715"/>
            </a:xfrm>
            <a:custGeom>
              <a:avLst/>
              <a:gdLst/>
              <a:ahLst/>
              <a:cxnLst/>
              <a:rect l="l" t="t" r="r" b="b"/>
              <a:pathLst>
                <a:path w="12700" h="5714">
                  <a:moveTo>
                    <a:pt x="12166" y="0"/>
                  </a:moveTo>
                  <a:lnTo>
                    <a:pt x="6095" y="0"/>
                  </a:lnTo>
                  <a:lnTo>
                    <a:pt x="0" y="5384"/>
                  </a:lnTo>
                  <a:lnTo>
                    <a:pt x="6083" y="5384"/>
                  </a:lnTo>
                  <a:lnTo>
                    <a:pt x="12166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>
              <a:extLst>
                <a:ext uri="{FF2B5EF4-FFF2-40B4-BE49-F238E27FC236}">
                  <a16:creationId xmlns:a16="http://schemas.microsoft.com/office/drawing/2014/main" id="{05E1BCDE-0D24-DBC8-D496-7CAB3D73B84F}"/>
                </a:ext>
              </a:extLst>
            </p:cNvPr>
            <p:cNvSpPr/>
            <p:nvPr/>
          </p:nvSpPr>
          <p:spPr>
            <a:xfrm>
              <a:off x="2769425" y="2161400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4" h="5714">
                  <a:moveTo>
                    <a:pt x="12039" y="0"/>
                  </a:moveTo>
                  <a:lnTo>
                    <a:pt x="6134" y="0"/>
                  </a:lnTo>
                  <a:lnTo>
                    <a:pt x="0" y="5384"/>
                  </a:lnTo>
                  <a:lnTo>
                    <a:pt x="6083" y="5384"/>
                  </a:lnTo>
                  <a:lnTo>
                    <a:pt x="9664" y="2247"/>
                  </a:lnTo>
                  <a:lnTo>
                    <a:pt x="10439" y="1549"/>
                  </a:lnTo>
                  <a:lnTo>
                    <a:pt x="12039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>
              <a:extLst>
                <a:ext uri="{FF2B5EF4-FFF2-40B4-BE49-F238E27FC236}">
                  <a16:creationId xmlns:a16="http://schemas.microsoft.com/office/drawing/2014/main" id="{727A7C9E-23FF-082F-B21E-1AFBE0C26F09}"/>
                </a:ext>
              </a:extLst>
            </p:cNvPr>
            <p:cNvSpPr/>
            <p:nvPr/>
          </p:nvSpPr>
          <p:spPr>
            <a:xfrm>
              <a:off x="2731338" y="2161400"/>
              <a:ext cx="99695" cy="8890"/>
            </a:xfrm>
            <a:custGeom>
              <a:avLst/>
              <a:gdLst/>
              <a:ahLst/>
              <a:cxnLst/>
              <a:rect l="l" t="t" r="r" b="b"/>
              <a:pathLst>
                <a:path w="99694" h="8889">
                  <a:moveTo>
                    <a:pt x="99542" y="0"/>
                  </a:moveTo>
                  <a:lnTo>
                    <a:pt x="97536" y="0"/>
                  </a:lnTo>
                  <a:lnTo>
                    <a:pt x="97536" y="5080"/>
                  </a:lnTo>
                  <a:lnTo>
                    <a:pt x="2006" y="5080"/>
                  </a:lnTo>
                  <a:lnTo>
                    <a:pt x="200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99542" y="8890"/>
                  </a:lnTo>
                  <a:lnTo>
                    <a:pt x="99542" y="5080"/>
                  </a:lnTo>
                  <a:lnTo>
                    <a:pt x="99542" y="0"/>
                  </a:lnTo>
                  <a:close/>
                </a:path>
              </a:pathLst>
            </a:custGeom>
            <a:solidFill>
              <a:srgbClr val="F46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>
              <a:extLst>
                <a:ext uri="{FF2B5EF4-FFF2-40B4-BE49-F238E27FC236}">
                  <a16:creationId xmlns:a16="http://schemas.microsoft.com/office/drawing/2014/main" id="{244E604D-5626-0E29-04F6-7092CDE18EB9}"/>
                </a:ext>
              </a:extLst>
            </p:cNvPr>
            <p:cNvSpPr/>
            <p:nvPr/>
          </p:nvSpPr>
          <p:spPr>
            <a:xfrm>
              <a:off x="2731338" y="2196910"/>
              <a:ext cx="2540" cy="77470"/>
            </a:xfrm>
            <a:custGeom>
              <a:avLst/>
              <a:gdLst/>
              <a:ahLst/>
              <a:cxnLst/>
              <a:rect l="l" t="t" r="r" b="b"/>
              <a:pathLst>
                <a:path w="2539" h="77469">
                  <a:moveTo>
                    <a:pt x="2006" y="0"/>
                  </a:moveTo>
                  <a:lnTo>
                    <a:pt x="0" y="0"/>
                  </a:lnTo>
                  <a:lnTo>
                    <a:pt x="0" y="77317"/>
                  </a:lnTo>
                  <a:lnTo>
                    <a:pt x="2006" y="77317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3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>
              <a:extLst>
                <a:ext uri="{FF2B5EF4-FFF2-40B4-BE49-F238E27FC236}">
                  <a16:creationId xmlns:a16="http://schemas.microsoft.com/office/drawing/2014/main" id="{07AC4B77-E0C3-90C1-7844-8F66795BFD87}"/>
                </a:ext>
              </a:extLst>
            </p:cNvPr>
            <p:cNvSpPr/>
            <p:nvPr/>
          </p:nvSpPr>
          <p:spPr>
            <a:xfrm>
              <a:off x="2731338" y="2161400"/>
              <a:ext cx="99695" cy="113030"/>
            </a:xfrm>
            <a:custGeom>
              <a:avLst/>
              <a:gdLst/>
              <a:ahLst/>
              <a:cxnLst/>
              <a:rect l="l" t="t" r="r" b="b"/>
              <a:pathLst>
                <a:path w="99694" h="113030">
                  <a:moveTo>
                    <a:pt x="0" y="112826"/>
                  </a:moveTo>
                  <a:lnTo>
                    <a:pt x="99542" y="112826"/>
                  </a:lnTo>
                  <a:lnTo>
                    <a:pt x="99542" y="0"/>
                  </a:lnTo>
                  <a:lnTo>
                    <a:pt x="0" y="0"/>
                  </a:lnTo>
                  <a:lnTo>
                    <a:pt x="0" y="112826"/>
                  </a:lnTo>
                  <a:close/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>
              <a:extLst>
                <a:ext uri="{FF2B5EF4-FFF2-40B4-BE49-F238E27FC236}">
                  <a16:creationId xmlns:a16="http://schemas.microsoft.com/office/drawing/2014/main" id="{3DB78798-9E9C-F39C-3928-96A1FBB1526C}"/>
                </a:ext>
              </a:extLst>
            </p:cNvPr>
            <p:cNvSpPr/>
            <p:nvPr/>
          </p:nvSpPr>
          <p:spPr>
            <a:xfrm>
              <a:off x="1685975" y="259654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19">
                  <a:moveTo>
                    <a:pt x="0" y="19875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>
              <a:extLst>
                <a:ext uri="{FF2B5EF4-FFF2-40B4-BE49-F238E27FC236}">
                  <a16:creationId xmlns:a16="http://schemas.microsoft.com/office/drawing/2014/main" id="{CFA274C2-9762-C13E-F6C1-EA02F1990BCE}"/>
                </a:ext>
              </a:extLst>
            </p:cNvPr>
            <p:cNvSpPr/>
            <p:nvPr/>
          </p:nvSpPr>
          <p:spPr>
            <a:xfrm>
              <a:off x="1679714" y="259654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>
              <a:extLst>
                <a:ext uri="{FF2B5EF4-FFF2-40B4-BE49-F238E27FC236}">
                  <a16:creationId xmlns:a16="http://schemas.microsoft.com/office/drawing/2014/main" id="{5C79ED70-9DE2-7DC9-FDEE-56F590376843}"/>
                </a:ext>
              </a:extLst>
            </p:cNvPr>
            <p:cNvSpPr/>
            <p:nvPr/>
          </p:nvSpPr>
          <p:spPr>
            <a:xfrm>
              <a:off x="1685975" y="264146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19">
                  <a:moveTo>
                    <a:pt x="0" y="0"/>
                  </a:moveTo>
                  <a:lnTo>
                    <a:pt x="0" y="1990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>
              <a:extLst>
                <a:ext uri="{FF2B5EF4-FFF2-40B4-BE49-F238E27FC236}">
                  <a16:creationId xmlns:a16="http://schemas.microsoft.com/office/drawing/2014/main" id="{EEB68EE1-8A6E-86BC-7E5D-7FD56561AACB}"/>
                </a:ext>
              </a:extLst>
            </p:cNvPr>
            <p:cNvSpPr/>
            <p:nvPr/>
          </p:nvSpPr>
          <p:spPr>
            <a:xfrm>
              <a:off x="1679714" y="2661348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>
              <a:extLst>
                <a:ext uri="{FF2B5EF4-FFF2-40B4-BE49-F238E27FC236}">
                  <a16:creationId xmlns:a16="http://schemas.microsoft.com/office/drawing/2014/main" id="{92874AF4-36EC-7A40-9799-1983293C1ED3}"/>
                </a:ext>
              </a:extLst>
            </p:cNvPr>
            <p:cNvSpPr/>
            <p:nvPr/>
          </p:nvSpPr>
          <p:spPr>
            <a:xfrm>
              <a:off x="1785531" y="2565984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873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>
              <a:extLst>
                <a:ext uri="{FF2B5EF4-FFF2-40B4-BE49-F238E27FC236}">
                  <a16:creationId xmlns:a16="http://schemas.microsoft.com/office/drawing/2014/main" id="{938937D4-B5DD-3EEF-CBD3-376335F29CBC}"/>
                </a:ext>
              </a:extLst>
            </p:cNvPr>
            <p:cNvSpPr/>
            <p:nvPr/>
          </p:nvSpPr>
          <p:spPr>
            <a:xfrm>
              <a:off x="1779269" y="2565984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>
              <a:extLst>
                <a:ext uri="{FF2B5EF4-FFF2-40B4-BE49-F238E27FC236}">
                  <a16:creationId xmlns:a16="http://schemas.microsoft.com/office/drawing/2014/main" id="{B29CE13C-3948-7161-CC5A-5C9EBB1A1417}"/>
                </a:ext>
              </a:extLst>
            </p:cNvPr>
            <p:cNvSpPr/>
            <p:nvPr/>
          </p:nvSpPr>
          <p:spPr>
            <a:xfrm>
              <a:off x="1785531" y="259490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0"/>
                  </a:moveTo>
                  <a:lnTo>
                    <a:pt x="0" y="386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>
              <a:extLst>
                <a:ext uri="{FF2B5EF4-FFF2-40B4-BE49-F238E27FC236}">
                  <a16:creationId xmlns:a16="http://schemas.microsoft.com/office/drawing/2014/main" id="{1699A7DC-00D2-1B50-0E67-1D720213D67E}"/>
                </a:ext>
              </a:extLst>
            </p:cNvPr>
            <p:cNvSpPr/>
            <p:nvPr/>
          </p:nvSpPr>
          <p:spPr>
            <a:xfrm>
              <a:off x="1779269" y="259876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>
              <a:extLst>
                <a:ext uri="{FF2B5EF4-FFF2-40B4-BE49-F238E27FC236}">
                  <a16:creationId xmlns:a16="http://schemas.microsoft.com/office/drawing/2014/main" id="{62A91AA4-85B8-1037-EA97-353CBB9B557F}"/>
                </a:ext>
              </a:extLst>
            </p:cNvPr>
            <p:cNvSpPr/>
            <p:nvPr/>
          </p:nvSpPr>
          <p:spPr>
            <a:xfrm>
              <a:off x="1885086" y="259226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>
              <a:extLst>
                <a:ext uri="{FF2B5EF4-FFF2-40B4-BE49-F238E27FC236}">
                  <a16:creationId xmlns:a16="http://schemas.microsoft.com/office/drawing/2014/main" id="{B29F5287-6515-133B-949C-59D0C9E6DCB1}"/>
                </a:ext>
              </a:extLst>
            </p:cNvPr>
            <p:cNvSpPr/>
            <p:nvPr/>
          </p:nvSpPr>
          <p:spPr>
            <a:xfrm>
              <a:off x="1878837" y="259227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>
              <a:extLst>
                <a:ext uri="{FF2B5EF4-FFF2-40B4-BE49-F238E27FC236}">
                  <a16:creationId xmlns:a16="http://schemas.microsoft.com/office/drawing/2014/main" id="{61755EA5-F747-B856-B0F8-89094A4C34E5}"/>
                </a:ext>
              </a:extLst>
            </p:cNvPr>
            <p:cNvSpPr/>
            <p:nvPr/>
          </p:nvSpPr>
          <p:spPr>
            <a:xfrm>
              <a:off x="1885086" y="262035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>
              <a:extLst>
                <a:ext uri="{FF2B5EF4-FFF2-40B4-BE49-F238E27FC236}">
                  <a16:creationId xmlns:a16="http://schemas.microsoft.com/office/drawing/2014/main" id="{AD61C3DC-BEFC-96B7-0BCE-7960EAB95AEC}"/>
                </a:ext>
              </a:extLst>
            </p:cNvPr>
            <p:cNvSpPr/>
            <p:nvPr/>
          </p:nvSpPr>
          <p:spPr>
            <a:xfrm>
              <a:off x="1878837" y="2623388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>
              <a:extLst>
                <a:ext uri="{FF2B5EF4-FFF2-40B4-BE49-F238E27FC236}">
                  <a16:creationId xmlns:a16="http://schemas.microsoft.com/office/drawing/2014/main" id="{035D4DB7-ABEE-814C-E99C-45A5E03FA020}"/>
                </a:ext>
              </a:extLst>
            </p:cNvPr>
            <p:cNvSpPr/>
            <p:nvPr/>
          </p:nvSpPr>
          <p:spPr>
            <a:xfrm>
              <a:off x="1984654" y="253116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45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>
              <a:extLst>
                <a:ext uri="{FF2B5EF4-FFF2-40B4-BE49-F238E27FC236}">
                  <a16:creationId xmlns:a16="http://schemas.microsoft.com/office/drawing/2014/main" id="{91C168A9-07F9-76D6-BF5A-E40D3A569553}"/>
                </a:ext>
              </a:extLst>
            </p:cNvPr>
            <p:cNvSpPr/>
            <p:nvPr/>
          </p:nvSpPr>
          <p:spPr>
            <a:xfrm>
              <a:off x="1978393" y="25311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>
              <a:extLst>
                <a:ext uri="{FF2B5EF4-FFF2-40B4-BE49-F238E27FC236}">
                  <a16:creationId xmlns:a16="http://schemas.microsoft.com/office/drawing/2014/main" id="{69E34896-8A51-B789-8090-48A72515FD7D}"/>
                </a:ext>
              </a:extLst>
            </p:cNvPr>
            <p:cNvSpPr/>
            <p:nvPr/>
          </p:nvSpPr>
          <p:spPr>
            <a:xfrm>
              <a:off x="1984654" y="255965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454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>
              <a:extLst>
                <a:ext uri="{FF2B5EF4-FFF2-40B4-BE49-F238E27FC236}">
                  <a16:creationId xmlns:a16="http://schemas.microsoft.com/office/drawing/2014/main" id="{45EC2AD4-7319-F51A-9D10-EA5B7F355A1F}"/>
                </a:ext>
              </a:extLst>
            </p:cNvPr>
            <p:cNvSpPr/>
            <p:nvPr/>
          </p:nvSpPr>
          <p:spPr>
            <a:xfrm>
              <a:off x="1978393" y="256311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>
              <a:extLst>
                <a:ext uri="{FF2B5EF4-FFF2-40B4-BE49-F238E27FC236}">
                  <a16:creationId xmlns:a16="http://schemas.microsoft.com/office/drawing/2014/main" id="{667C586C-5A04-87E5-A6F1-9A352634D3F8}"/>
                </a:ext>
              </a:extLst>
            </p:cNvPr>
            <p:cNvSpPr/>
            <p:nvPr/>
          </p:nvSpPr>
          <p:spPr>
            <a:xfrm>
              <a:off x="2084209" y="251071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79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>
              <a:extLst>
                <a:ext uri="{FF2B5EF4-FFF2-40B4-BE49-F238E27FC236}">
                  <a16:creationId xmlns:a16="http://schemas.microsoft.com/office/drawing/2014/main" id="{8E6009DB-FB82-B4CA-0697-13FB60F184D1}"/>
                </a:ext>
              </a:extLst>
            </p:cNvPr>
            <p:cNvSpPr/>
            <p:nvPr/>
          </p:nvSpPr>
          <p:spPr>
            <a:xfrm>
              <a:off x="2077935" y="251071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>
              <a:extLst>
                <a:ext uri="{FF2B5EF4-FFF2-40B4-BE49-F238E27FC236}">
                  <a16:creationId xmlns:a16="http://schemas.microsoft.com/office/drawing/2014/main" id="{AE642150-3B2B-23AA-D6C8-058F87BE74EE}"/>
                </a:ext>
              </a:extLst>
            </p:cNvPr>
            <p:cNvSpPr/>
            <p:nvPr/>
          </p:nvSpPr>
          <p:spPr>
            <a:xfrm>
              <a:off x="2084209" y="2540037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0"/>
                  </a:moveTo>
                  <a:lnTo>
                    <a:pt x="0" y="4254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>
              <a:extLst>
                <a:ext uri="{FF2B5EF4-FFF2-40B4-BE49-F238E27FC236}">
                  <a16:creationId xmlns:a16="http://schemas.microsoft.com/office/drawing/2014/main" id="{036CC2A9-EF88-17A0-73DE-2F18F07CB729}"/>
                </a:ext>
              </a:extLst>
            </p:cNvPr>
            <p:cNvSpPr/>
            <p:nvPr/>
          </p:nvSpPr>
          <p:spPr>
            <a:xfrm>
              <a:off x="2077935" y="254429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>
              <a:extLst>
                <a:ext uri="{FF2B5EF4-FFF2-40B4-BE49-F238E27FC236}">
                  <a16:creationId xmlns:a16="http://schemas.microsoft.com/office/drawing/2014/main" id="{9E4D3775-B146-F502-1175-1793649C247E}"/>
                </a:ext>
              </a:extLst>
            </p:cNvPr>
            <p:cNvSpPr/>
            <p:nvPr/>
          </p:nvSpPr>
          <p:spPr>
            <a:xfrm>
              <a:off x="2183752" y="244087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448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>
              <a:extLst>
                <a:ext uri="{FF2B5EF4-FFF2-40B4-BE49-F238E27FC236}">
                  <a16:creationId xmlns:a16="http://schemas.microsoft.com/office/drawing/2014/main" id="{E97D0CE2-B8A3-8AE5-9D00-703F6A1C04D4}"/>
                </a:ext>
              </a:extLst>
            </p:cNvPr>
            <p:cNvSpPr/>
            <p:nvPr/>
          </p:nvSpPr>
          <p:spPr>
            <a:xfrm>
              <a:off x="2177503" y="244086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>
              <a:extLst>
                <a:ext uri="{FF2B5EF4-FFF2-40B4-BE49-F238E27FC236}">
                  <a16:creationId xmlns:a16="http://schemas.microsoft.com/office/drawing/2014/main" id="{0D879A31-123E-4747-9641-3EDCE5505932}"/>
                </a:ext>
              </a:extLst>
            </p:cNvPr>
            <p:cNvSpPr/>
            <p:nvPr/>
          </p:nvSpPr>
          <p:spPr>
            <a:xfrm>
              <a:off x="2183752" y="24713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448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>
              <a:extLst>
                <a:ext uri="{FF2B5EF4-FFF2-40B4-BE49-F238E27FC236}">
                  <a16:creationId xmlns:a16="http://schemas.microsoft.com/office/drawing/2014/main" id="{A6729BDD-FC7F-4630-9887-B782660736BE}"/>
                </a:ext>
              </a:extLst>
            </p:cNvPr>
            <p:cNvSpPr/>
            <p:nvPr/>
          </p:nvSpPr>
          <p:spPr>
            <a:xfrm>
              <a:off x="2177503" y="247683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>
              <a:extLst>
                <a:ext uri="{FF2B5EF4-FFF2-40B4-BE49-F238E27FC236}">
                  <a16:creationId xmlns:a16="http://schemas.microsoft.com/office/drawing/2014/main" id="{DF374E9F-5AB2-7FB3-F225-9E703738FD6B}"/>
                </a:ext>
              </a:extLst>
            </p:cNvPr>
            <p:cNvSpPr/>
            <p:nvPr/>
          </p:nvSpPr>
          <p:spPr>
            <a:xfrm>
              <a:off x="2283320" y="246270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061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>
              <a:extLst>
                <a:ext uri="{FF2B5EF4-FFF2-40B4-BE49-F238E27FC236}">
                  <a16:creationId xmlns:a16="http://schemas.microsoft.com/office/drawing/2014/main" id="{B62F6665-D98D-7DD6-7DD5-61D34A2F7A9D}"/>
                </a:ext>
              </a:extLst>
            </p:cNvPr>
            <p:cNvSpPr/>
            <p:nvPr/>
          </p:nvSpPr>
          <p:spPr>
            <a:xfrm>
              <a:off x="2277046" y="246270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>
              <a:extLst>
                <a:ext uri="{FF2B5EF4-FFF2-40B4-BE49-F238E27FC236}">
                  <a16:creationId xmlns:a16="http://schemas.microsoft.com/office/drawing/2014/main" id="{4C51288D-5F5F-D847-4B51-D4AE9B0FCFB1}"/>
                </a:ext>
              </a:extLst>
            </p:cNvPr>
            <p:cNvSpPr/>
            <p:nvPr/>
          </p:nvSpPr>
          <p:spPr>
            <a:xfrm>
              <a:off x="2283320" y="2494813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0"/>
                  </a:moveTo>
                  <a:lnTo>
                    <a:pt x="0" y="7073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>
              <a:extLst>
                <a:ext uri="{FF2B5EF4-FFF2-40B4-BE49-F238E27FC236}">
                  <a16:creationId xmlns:a16="http://schemas.microsoft.com/office/drawing/2014/main" id="{B46AB248-ED2F-486D-B190-2E4AFEC8079A}"/>
                </a:ext>
              </a:extLst>
            </p:cNvPr>
            <p:cNvSpPr/>
            <p:nvPr/>
          </p:nvSpPr>
          <p:spPr>
            <a:xfrm>
              <a:off x="2277046" y="250188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>
              <a:extLst>
                <a:ext uri="{FF2B5EF4-FFF2-40B4-BE49-F238E27FC236}">
                  <a16:creationId xmlns:a16="http://schemas.microsoft.com/office/drawing/2014/main" id="{8670D323-E55A-A36A-79CB-5AB5A94B6A39}"/>
                </a:ext>
              </a:extLst>
            </p:cNvPr>
            <p:cNvSpPr/>
            <p:nvPr/>
          </p:nvSpPr>
          <p:spPr>
            <a:xfrm>
              <a:off x="2382875" y="2370010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067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>
              <a:extLst>
                <a:ext uri="{FF2B5EF4-FFF2-40B4-BE49-F238E27FC236}">
                  <a16:creationId xmlns:a16="http://schemas.microsoft.com/office/drawing/2014/main" id="{88599918-6F5F-64AE-84A8-C9AB9EA0F2CF}"/>
                </a:ext>
              </a:extLst>
            </p:cNvPr>
            <p:cNvSpPr/>
            <p:nvPr/>
          </p:nvSpPr>
          <p:spPr>
            <a:xfrm>
              <a:off x="2376601" y="23700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>
              <a:extLst>
                <a:ext uri="{FF2B5EF4-FFF2-40B4-BE49-F238E27FC236}">
                  <a16:creationId xmlns:a16="http://schemas.microsoft.com/office/drawing/2014/main" id="{111FC54E-DFF2-FCE4-0B25-855A1EF701B8}"/>
                </a:ext>
              </a:extLst>
            </p:cNvPr>
            <p:cNvSpPr/>
            <p:nvPr/>
          </p:nvSpPr>
          <p:spPr>
            <a:xfrm>
              <a:off x="2382875" y="2404122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055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>
              <a:extLst>
                <a:ext uri="{FF2B5EF4-FFF2-40B4-BE49-F238E27FC236}">
                  <a16:creationId xmlns:a16="http://schemas.microsoft.com/office/drawing/2014/main" id="{BFAC4989-BBC2-819F-6960-D543A653F021}"/>
                </a:ext>
              </a:extLst>
            </p:cNvPr>
            <p:cNvSpPr/>
            <p:nvPr/>
          </p:nvSpPr>
          <p:spPr>
            <a:xfrm>
              <a:off x="2376601" y="241317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>
              <a:extLst>
                <a:ext uri="{FF2B5EF4-FFF2-40B4-BE49-F238E27FC236}">
                  <a16:creationId xmlns:a16="http://schemas.microsoft.com/office/drawing/2014/main" id="{60BC9F95-1854-EC71-460E-8C868C686614}"/>
                </a:ext>
              </a:extLst>
            </p:cNvPr>
            <p:cNvSpPr/>
            <p:nvPr/>
          </p:nvSpPr>
          <p:spPr>
            <a:xfrm>
              <a:off x="2482443" y="2368206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0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>
              <a:extLst>
                <a:ext uri="{FF2B5EF4-FFF2-40B4-BE49-F238E27FC236}">
                  <a16:creationId xmlns:a16="http://schemas.microsoft.com/office/drawing/2014/main" id="{72340AC0-A439-ED2D-0627-B11EA6FD0A2A}"/>
                </a:ext>
              </a:extLst>
            </p:cNvPr>
            <p:cNvSpPr/>
            <p:nvPr/>
          </p:nvSpPr>
          <p:spPr>
            <a:xfrm>
              <a:off x="2476169" y="2368206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>
              <a:extLst>
                <a:ext uri="{FF2B5EF4-FFF2-40B4-BE49-F238E27FC236}">
                  <a16:creationId xmlns:a16="http://schemas.microsoft.com/office/drawing/2014/main" id="{265837E8-BBF9-EF18-5D66-857052452309}"/>
                </a:ext>
              </a:extLst>
            </p:cNvPr>
            <p:cNvSpPr/>
            <p:nvPr/>
          </p:nvSpPr>
          <p:spPr>
            <a:xfrm>
              <a:off x="2482443" y="240466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11391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>
              <a:extLst>
                <a:ext uri="{FF2B5EF4-FFF2-40B4-BE49-F238E27FC236}">
                  <a16:creationId xmlns:a16="http://schemas.microsoft.com/office/drawing/2014/main" id="{3CB89D66-1153-ABC1-C164-AC12D7CEE7CE}"/>
                </a:ext>
              </a:extLst>
            </p:cNvPr>
            <p:cNvSpPr/>
            <p:nvPr/>
          </p:nvSpPr>
          <p:spPr>
            <a:xfrm>
              <a:off x="2476169" y="24160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>
              <a:extLst>
                <a:ext uri="{FF2B5EF4-FFF2-40B4-BE49-F238E27FC236}">
                  <a16:creationId xmlns:a16="http://schemas.microsoft.com/office/drawing/2014/main" id="{0B166835-F5C3-0558-2AA3-A707483843CD}"/>
                </a:ext>
              </a:extLst>
            </p:cNvPr>
            <p:cNvSpPr/>
            <p:nvPr/>
          </p:nvSpPr>
          <p:spPr>
            <a:xfrm>
              <a:off x="2581998" y="2273795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5">
                  <a:moveTo>
                    <a:pt x="0" y="14211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>
              <a:extLst>
                <a:ext uri="{FF2B5EF4-FFF2-40B4-BE49-F238E27FC236}">
                  <a16:creationId xmlns:a16="http://schemas.microsoft.com/office/drawing/2014/main" id="{3B15D64F-275E-B0C5-7A1C-41A55D780E77}"/>
                </a:ext>
              </a:extLst>
            </p:cNvPr>
            <p:cNvSpPr/>
            <p:nvPr/>
          </p:nvSpPr>
          <p:spPr>
            <a:xfrm>
              <a:off x="2575724" y="2273795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>
              <a:extLst>
                <a:ext uri="{FF2B5EF4-FFF2-40B4-BE49-F238E27FC236}">
                  <a16:creationId xmlns:a16="http://schemas.microsoft.com/office/drawing/2014/main" id="{75AC3B12-D300-AA16-F7A5-1C3BE267C8AA}"/>
                </a:ext>
              </a:extLst>
            </p:cNvPr>
            <p:cNvSpPr/>
            <p:nvPr/>
          </p:nvSpPr>
          <p:spPr>
            <a:xfrm>
              <a:off x="2581998" y="2313050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5">
                  <a:moveTo>
                    <a:pt x="0" y="0"/>
                  </a:moveTo>
                  <a:lnTo>
                    <a:pt x="0" y="14224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>
              <a:extLst>
                <a:ext uri="{FF2B5EF4-FFF2-40B4-BE49-F238E27FC236}">
                  <a16:creationId xmlns:a16="http://schemas.microsoft.com/office/drawing/2014/main" id="{92CFEB72-098A-0E32-880D-B3933046ADA8}"/>
                </a:ext>
              </a:extLst>
            </p:cNvPr>
            <p:cNvSpPr/>
            <p:nvPr/>
          </p:nvSpPr>
          <p:spPr>
            <a:xfrm>
              <a:off x="2575724" y="2327275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>
              <a:extLst>
                <a:ext uri="{FF2B5EF4-FFF2-40B4-BE49-F238E27FC236}">
                  <a16:creationId xmlns:a16="http://schemas.microsoft.com/office/drawing/2014/main" id="{A5272834-ED6A-8625-AE19-BD8EC6113B26}"/>
                </a:ext>
              </a:extLst>
            </p:cNvPr>
            <p:cNvSpPr/>
            <p:nvPr/>
          </p:nvSpPr>
          <p:spPr>
            <a:xfrm>
              <a:off x="2681554" y="22260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80">
                  <a:moveTo>
                    <a:pt x="0" y="17729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>
              <a:extLst>
                <a:ext uri="{FF2B5EF4-FFF2-40B4-BE49-F238E27FC236}">
                  <a16:creationId xmlns:a16="http://schemas.microsoft.com/office/drawing/2014/main" id="{309AF0C6-D467-F979-A40D-391688FFFB66}"/>
                </a:ext>
              </a:extLst>
            </p:cNvPr>
            <p:cNvSpPr/>
            <p:nvPr/>
          </p:nvSpPr>
          <p:spPr>
            <a:xfrm>
              <a:off x="2675292" y="222601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>
              <a:extLst>
                <a:ext uri="{FF2B5EF4-FFF2-40B4-BE49-F238E27FC236}">
                  <a16:creationId xmlns:a16="http://schemas.microsoft.com/office/drawing/2014/main" id="{08FDCCEA-A045-6165-9A9A-281D0E5AED69}"/>
                </a:ext>
              </a:extLst>
            </p:cNvPr>
            <p:cNvSpPr/>
            <p:nvPr/>
          </p:nvSpPr>
          <p:spPr>
            <a:xfrm>
              <a:off x="2681554" y="2268791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80">
                  <a:moveTo>
                    <a:pt x="0" y="0"/>
                  </a:moveTo>
                  <a:lnTo>
                    <a:pt x="0" y="17729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>
              <a:extLst>
                <a:ext uri="{FF2B5EF4-FFF2-40B4-BE49-F238E27FC236}">
                  <a16:creationId xmlns:a16="http://schemas.microsoft.com/office/drawing/2014/main" id="{2A884F42-27A8-AF04-7679-BC8CFF8AAB55}"/>
                </a:ext>
              </a:extLst>
            </p:cNvPr>
            <p:cNvSpPr/>
            <p:nvPr/>
          </p:nvSpPr>
          <p:spPr>
            <a:xfrm>
              <a:off x="2675292" y="22865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22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>
              <a:extLst>
                <a:ext uri="{FF2B5EF4-FFF2-40B4-BE49-F238E27FC236}">
                  <a16:creationId xmlns:a16="http://schemas.microsoft.com/office/drawing/2014/main" id="{67C76550-4A19-9A02-3142-48D09528CE8E}"/>
                </a:ext>
              </a:extLst>
            </p:cNvPr>
            <p:cNvSpPr/>
            <p:nvPr/>
          </p:nvSpPr>
          <p:spPr>
            <a:xfrm>
              <a:off x="2781122" y="2183307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983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>
              <a:extLst>
                <a:ext uri="{FF2B5EF4-FFF2-40B4-BE49-F238E27FC236}">
                  <a16:creationId xmlns:a16="http://schemas.microsoft.com/office/drawing/2014/main" id="{C1DC89B1-7F2B-EF57-DFD3-D33FDCC3F8BC}"/>
                </a:ext>
              </a:extLst>
            </p:cNvPr>
            <p:cNvSpPr/>
            <p:nvPr/>
          </p:nvSpPr>
          <p:spPr>
            <a:xfrm>
              <a:off x="2774835" y="218330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>
              <a:extLst>
                <a:ext uri="{FF2B5EF4-FFF2-40B4-BE49-F238E27FC236}">
                  <a16:creationId xmlns:a16="http://schemas.microsoft.com/office/drawing/2014/main" id="{94B76600-81A3-2747-48C4-6A7B9C989BBF}"/>
                </a:ext>
              </a:extLst>
            </p:cNvPr>
            <p:cNvSpPr/>
            <p:nvPr/>
          </p:nvSpPr>
          <p:spPr>
            <a:xfrm>
              <a:off x="2781122" y="223033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1983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>
              <a:extLst>
                <a:ext uri="{FF2B5EF4-FFF2-40B4-BE49-F238E27FC236}">
                  <a16:creationId xmlns:a16="http://schemas.microsoft.com/office/drawing/2014/main" id="{2EDE69D9-A616-4D28-EE40-4686D6898C35}"/>
                </a:ext>
              </a:extLst>
            </p:cNvPr>
            <p:cNvSpPr/>
            <p:nvPr/>
          </p:nvSpPr>
          <p:spPr>
            <a:xfrm>
              <a:off x="2774835" y="225231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534" y="0"/>
                  </a:lnTo>
                </a:path>
              </a:pathLst>
            </a:custGeom>
            <a:ln w="4584">
              <a:solidFill>
                <a:srgbClr val="19AA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>
              <a:extLst>
                <a:ext uri="{FF2B5EF4-FFF2-40B4-BE49-F238E27FC236}">
                  <a16:creationId xmlns:a16="http://schemas.microsoft.com/office/drawing/2014/main" id="{4B496D3F-C200-863F-6B77-0864E938659F}"/>
                </a:ext>
              </a:extLst>
            </p:cNvPr>
            <p:cNvSpPr/>
            <p:nvPr/>
          </p:nvSpPr>
          <p:spPr>
            <a:xfrm>
              <a:off x="1670951" y="2202780"/>
              <a:ext cx="1125220" cy="441325"/>
            </a:xfrm>
            <a:custGeom>
              <a:avLst/>
              <a:gdLst/>
              <a:ahLst/>
              <a:cxnLst/>
              <a:rect l="l" t="t" r="r" b="b"/>
              <a:pathLst>
                <a:path w="1125220" h="441325">
                  <a:moveTo>
                    <a:pt x="15036" y="411127"/>
                  </a:moveTo>
                  <a:lnTo>
                    <a:pt x="4699" y="414885"/>
                  </a:lnTo>
                  <a:lnTo>
                    <a:pt x="0" y="426158"/>
                  </a:lnTo>
                  <a:lnTo>
                    <a:pt x="4698" y="437438"/>
                  </a:lnTo>
                  <a:lnTo>
                    <a:pt x="15036" y="441198"/>
                  </a:lnTo>
                  <a:lnTo>
                    <a:pt x="25374" y="437438"/>
                  </a:lnTo>
                  <a:lnTo>
                    <a:pt x="30073" y="426158"/>
                  </a:lnTo>
                  <a:lnTo>
                    <a:pt x="25374" y="414885"/>
                  </a:lnTo>
                  <a:lnTo>
                    <a:pt x="15036" y="411127"/>
                  </a:lnTo>
                  <a:close/>
                </a:path>
                <a:path w="1125220" h="441325">
                  <a:moveTo>
                    <a:pt x="114592" y="364559"/>
                  </a:moveTo>
                  <a:lnTo>
                    <a:pt x="104254" y="368319"/>
                  </a:lnTo>
                  <a:lnTo>
                    <a:pt x="99555" y="379599"/>
                  </a:lnTo>
                  <a:lnTo>
                    <a:pt x="104254" y="390865"/>
                  </a:lnTo>
                  <a:lnTo>
                    <a:pt x="114592" y="394620"/>
                  </a:lnTo>
                  <a:lnTo>
                    <a:pt x="124929" y="390865"/>
                  </a:lnTo>
                  <a:lnTo>
                    <a:pt x="129628" y="379599"/>
                  </a:lnTo>
                  <a:lnTo>
                    <a:pt x="124929" y="368319"/>
                  </a:lnTo>
                  <a:lnTo>
                    <a:pt x="114592" y="364559"/>
                  </a:lnTo>
                  <a:close/>
                </a:path>
                <a:path w="1125220" h="441325">
                  <a:moveTo>
                    <a:pt x="214141" y="390017"/>
                  </a:moveTo>
                  <a:lnTo>
                    <a:pt x="203807" y="393772"/>
                  </a:lnTo>
                  <a:lnTo>
                    <a:pt x="199110" y="405037"/>
                  </a:lnTo>
                  <a:lnTo>
                    <a:pt x="203807" y="416317"/>
                  </a:lnTo>
                  <a:lnTo>
                    <a:pt x="214141" y="420077"/>
                  </a:lnTo>
                  <a:lnTo>
                    <a:pt x="224474" y="416317"/>
                  </a:lnTo>
                  <a:lnTo>
                    <a:pt x="229171" y="405037"/>
                  </a:lnTo>
                  <a:lnTo>
                    <a:pt x="224474" y="393772"/>
                  </a:lnTo>
                  <a:lnTo>
                    <a:pt x="214141" y="390017"/>
                  </a:lnTo>
                  <a:close/>
                </a:path>
                <a:path w="1125220" h="441325">
                  <a:moveTo>
                    <a:pt x="313702" y="329326"/>
                  </a:moveTo>
                  <a:lnTo>
                    <a:pt x="303364" y="333084"/>
                  </a:lnTo>
                  <a:lnTo>
                    <a:pt x="298665" y="344357"/>
                  </a:lnTo>
                  <a:lnTo>
                    <a:pt x="303364" y="355630"/>
                  </a:lnTo>
                  <a:lnTo>
                    <a:pt x="313702" y="359387"/>
                  </a:lnTo>
                  <a:lnTo>
                    <a:pt x="324040" y="355630"/>
                  </a:lnTo>
                  <a:lnTo>
                    <a:pt x="328739" y="344357"/>
                  </a:lnTo>
                  <a:lnTo>
                    <a:pt x="324040" y="333084"/>
                  </a:lnTo>
                  <a:lnTo>
                    <a:pt x="313702" y="329326"/>
                  </a:lnTo>
                  <a:close/>
                </a:path>
                <a:path w="1125220" h="441325">
                  <a:moveTo>
                    <a:pt x="413251" y="309695"/>
                  </a:moveTo>
                  <a:lnTo>
                    <a:pt x="402918" y="313455"/>
                  </a:lnTo>
                  <a:lnTo>
                    <a:pt x="398221" y="324735"/>
                  </a:lnTo>
                  <a:lnTo>
                    <a:pt x="402918" y="336008"/>
                  </a:lnTo>
                  <a:lnTo>
                    <a:pt x="413251" y="339766"/>
                  </a:lnTo>
                  <a:lnTo>
                    <a:pt x="423585" y="336008"/>
                  </a:lnTo>
                  <a:lnTo>
                    <a:pt x="428282" y="324735"/>
                  </a:lnTo>
                  <a:lnTo>
                    <a:pt x="423585" y="313455"/>
                  </a:lnTo>
                  <a:lnTo>
                    <a:pt x="413251" y="309695"/>
                  </a:lnTo>
                  <a:close/>
                </a:path>
                <a:path w="1125220" h="441325">
                  <a:moveTo>
                    <a:pt x="512813" y="241046"/>
                  </a:moveTo>
                  <a:lnTo>
                    <a:pt x="502484" y="244801"/>
                  </a:lnTo>
                  <a:lnTo>
                    <a:pt x="497789" y="256066"/>
                  </a:lnTo>
                  <a:lnTo>
                    <a:pt x="502484" y="267346"/>
                  </a:lnTo>
                  <a:lnTo>
                    <a:pt x="512813" y="271106"/>
                  </a:lnTo>
                  <a:lnTo>
                    <a:pt x="523142" y="267346"/>
                  </a:lnTo>
                  <a:lnTo>
                    <a:pt x="527837" y="256066"/>
                  </a:lnTo>
                  <a:lnTo>
                    <a:pt x="523142" y="244801"/>
                  </a:lnTo>
                  <a:lnTo>
                    <a:pt x="512813" y="241046"/>
                  </a:lnTo>
                  <a:close/>
                </a:path>
                <a:path w="1125220" h="441325">
                  <a:moveTo>
                    <a:pt x="612381" y="264493"/>
                  </a:moveTo>
                  <a:lnTo>
                    <a:pt x="602052" y="268250"/>
                  </a:lnTo>
                  <a:lnTo>
                    <a:pt x="597357" y="279523"/>
                  </a:lnTo>
                  <a:lnTo>
                    <a:pt x="602052" y="290789"/>
                  </a:lnTo>
                  <a:lnTo>
                    <a:pt x="612381" y="294544"/>
                  </a:lnTo>
                  <a:lnTo>
                    <a:pt x="622710" y="290789"/>
                  </a:lnTo>
                  <a:lnTo>
                    <a:pt x="627405" y="279523"/>
                  </a:lnTo>
                  <a:lnTo>
                    <a:pt x="622710" y="268250"/>
                  </a:lnTo>
                  <a:lnTo>
                    <a:pt x="612381" y="264493"/>
                  </a:lnTo>
                  <a:close/>
                </a:path>
                <a:path w="1125220" h="441325">
                  <a:moveTo>
                    <a:pt x="711936" y="173780"/>
                  </a:moveTo>
                  <a:lnTo>
                    <a:pt x="701598" y="177540"/>
                  </a:lnTo>
                  <a:lnTo>
                    <a:pt x="696899" y="188820"/>
                  </a:lnTo>
                  <a:lnTo>
                    <a:pt x="701598" y="200093"/>
                  </a:lnTo>
                  <a:lnTo>
                    <a:pt x="711936" y="203850"/>
                  </a:lnTo>
                  <a:lnTo>
                    <a:pt x="722274" y="200093"/>
                  </a:lnTo>
                  <a:lnTo>
                    <a:pt x="726973" y="188820"/>
                  </a:lnTo>
                  <a:lnTo>
                    <a:pt x="722274" y="177540"/>
                  </a:lnTo>
                  <a:lnTo>
                    <a:pt x="711936" y="173780"/>
                  </a:lnTo>
                  <a:close/>
                </a:path>
                <a:path w="1125220" h="441325">
                  <a:moveTo>
                    <a:pt x="811498" y="174326"/>
                  </a:moveTo>
                  <a:lnTo>
                    <a:pt x="801164" y="178086"/>
                  </a:lnTo>
                  <a:lnTo>
                    <a:pt x="796467" y="189366"/>
                  </a:lnTo>
                  <a:lnTo>
                    <a:pt x="801164" y="200639"/>
                  </a:lnTo>
                  <a:lnTo>
                    <a:pt x="811498" y="204396"/>
                  </a:lnTo>
                  <a:lnTo>
                    <a:pt x="821831" y="200639"/>
                  </a:lnTo>
                  <a:lnTo>
                    <a:pt x="826528" y="189366"/>
                  </a:lnTo>
                  <a:lnTo>
                    <a:pt x="821831" y="178086"/>
                  </a:lnTo>
                  <a:lnTo>
                    <a:pt x="811498" y="174326"/>
                  </a:lnTo>
                  <a:close/>
                </a:path>
                <a:path w="1125220" h="441325">
                  <a:moveTo>
                    <a:pt x="911047" y="82727"/>
                  </a:moveTo>
                  <a:lnTo>
                    <a:pt x="900718" y="86483"/>
                  </a:lnTo>
                  <a:lnTo>
                    <a:pt x="896023" y="97748"/>
                  </a:lnTo>
                  <a:lnTo>
                    <a:pt x="900718" y="109028"/>
                  </a:lnTo>
                  <a:lnTo>
                    <a:pt x="911047" y="112788"/>
                  </a:lnTo>
                  <a:lnTo>
                    <a:pt x="921376" y="109028"/>
                  </a:lnTo>
                  <a:lnTo>
                    <a:pt x="926071" y="97748"/>
                  </a:lnTo>
                  <a:lnTo>
                    <a:pt x="921376" y="86483"/>
                  </a:lnTo>
                  <a:lnTo>
                    <a:pt x="911047" y="82727"/>
                  </a:lnTo>
                  <a:close/>
                </a:path>
                <a:path w="1125220" h="441325">
                  <a:moveTo>
                    <a:pt x="1010589" y="38455"/>
                  </a:moveTo>
                  <a:lnTo>
                    <a:pt x="1000251" y="42210"/>
                  </a:lnTo>
                  <a:lnTo>
                    <a:pt x="995552" y="53476"/>
                  </a:lnTo>
                  <a:lnTo>
                    <a:pt x="1000251" y="64749"/>
                  </a:lnTo>
                  <a:lnTo>
                    <a:pt x="1010589" y="68506"/>
                  </a:lnTo>
                  <a:lnTo>
                    <a:pt x="1020927" y="64749"/>
                  </a:lnTo>
                  <a:lnTo>
                    <a:pt x="1025626" y="53476"/>
                  </a:lnTo>
                  <a:lnTo>
                    <a:pt x="1020927" y="42210"/>
                  </a:lnTo>
                  <a:lnTo>
                    <a:pt x="1010589" y="38455"/>
                  </a:lnTo>
                  <a:close/>
                </a:path>
                <a:path w="1125220" h="441325">
                  <a:moveTo>
                    <a:pt x="1110157" y="0"/>
                  </a:moveTo>
                  <a:lnTo>
                    <a:pt x="1099820" y="3755"/>
                  </a:lnTo>
                  <a:lnTo>
                    <a:pt x="1095121" y="15020"/>
                  </a:lnTo>
                  <a:lnTo>
                    <a:pt x="1099820" y="26300"/>
                  </a:lnTo>
                  <a:lnTo>
                    <a:pt x="1110157" y="30060"/>
                  </a:lnTo>
                  <a:lnTo>
                    <a:pt x="1120495" y="26300"/>
                  </a:lnTo>
                  <a:lnTo>
                    <a:pt x="1125194" y="15020"/>
                  </a:lnTo>
                  <a:lnTo>
                    <a:pt x="1120495" y="3755"/>
                  </a:lnTo>
                  <a:lnTo>
                    <a:pt x="1110157" y="0"/>
                  </a:lnTo>
                  <a:close/>
                </a:path>
              </a:pathLst>
            </a:custGeom>
            <a:solidFill>
              <a:srgbClr val="19AA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>
              <a:extLst>
                <a:ext uri="{FF2B5EF4-FFF2-40B4-BE49-F238E27FC236}">
                  <a16:creationId xmlns:a16="http://schemas.microsoft.com/office/drawing/2014/main" id="{D2A0FD4E-A7E0-40F6-9495-BC3E81C33E9F}"/>
                </a:ext>
              </a:extLst>
            </p:cNvPr>
            <p:cNvSpPr/>
            <p:nvPr/>
          </p:nvSpPr>
          <p:spPr>
            <a:xfrm>
              <a:off x="1038860" y="2641181"/>
              <a:ext cx="2588895" cy="0"/>
            </a:xfrm>
            <a:custGeom>
              <a:avLst/>
              <a:gdLst/>
              <a:ahLst/>
              <a:cxnLst/>
              <a:rect l="l" t="t" r="r" b="b"/>
              <a:pathLst>
                <a:path w="2588895">
                  <a:moveTo>
                    <a:pt x="0" y="0"/>
                  </a:moveTo>
                  <a:lnTo>
                    <a:pt x="2588475" y="0"/>
                  </a:lnTo>
                </a:path>
              </a:pathLst>
            </a:custGeom>
            <a:ln w="4584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0" name="object 550">
              <a:extLst>
                <a:ext uri="{FF2B5EF4-FFF2-40B4-BE49-F238E27FC236}">
                  <a16:creationId xmlns:a16="http://schemas.microsoft.com/office/drawing/2014/main" id="{87C21846-05E2-0705-53C9-161ECCF0770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4612" y="1021638"/>
              <a:ext cx="883272" cy="260553"/>
            </a:xfrm>
            <a:prstGeom prst="rect">
              <a:avLst/>
            </a:prstGeom>
          </p:spPr>
        </p:pic>
        <p:sp>
          <p:nvSpPr>
            <p:cNvPr id="551" name="object 551">
              <a:extLst>
                <a:ext uri="{FF2B5EF4-FFF2-40B4-BE49-F238E27FC236}">
                  <a16:creationId xmlns:a16="http://schemas.microsoft.com/office/drawing/2014/main" id="{2C22D763-E00E-1539-C0E6-767AB69C5578}"/>
                </a:ext>
              </a:extLst>
            </p:cNvPr>
            <p:cNvSpPr/>
            <p:nvPr/>
          </p:nvSpPr>
          <p:spPr>
            <a:xfrm>
              <a:off x="1380121" y="988149"/>
              <a:ext cx="334010" cy="73025"/>
            </a:xfrm>
            <a:custGeom>
              <a:avLst/>
              <a:gdLst/>
              <a:ahLst/>
              <a:cxnLst/>
              <a:rect l="l" t="t" r="r" b="b"/>
              <a:pathLst>
                <a:path w="334010" h="73025">
                  <a:moveTo>
                    <a:pt x="31813" y="0"/>
                  </a:moveTo>
                  <a:lnTo>
                    <a:pt x="0" y="0"/>
                  </a:lnTo>
                  <a:lnTo>
                    <a:pt x="0" y="71716"/>
                  </a:lnTo>
                  <a:lnTo>
                    <a:pt x="9474" y="71716"/>
                  </a:lnTo>
                  <a:lnTo>
                    <a:pt x="9474" y="42557"/>
                  </a:lnTo>
                  <a:lnTo>
                    <a:pt x="38023" y="42557"/>
                  </a:lnTo>
                  <a:lnTo>
                    <a:pt x="45034" y="40449"/>
                  </a:lnTo>
                  <a:lnTo>
                    <a:pt x="50880" y="34086"/>
                  </a:lnTo>
                  <a:lnTo>
                    <a:pt x="9474" y="34086"/>
                  </a:lnTo>
                  <a:lnTo>
                    <a:pt x="9474" y="8458"/>
                  </a:lnTo>
                  <a:lnTo>
                    <a:pt x="51340" y="8458"/>
                  </a:lnTo>
                  <a:lnTo>
                    <a:pt x="51104" y="7975"/>
                  </a:lnTo>
                  <a:lnTo>
                    <a:pt x="49199" y="5676"/>
                  </a:lnTo>
                  <a:lnTo>
                    <a:pt x="44437" y="2387"/>
                  </a:lnTo>
                  <a:lnTo>
                    <a:pt x="41478" y="1269"/>
                  </a:lnTo>
                  <a:lnTo>
                    <a:pt x="37947" y="685"/>
                  </a:lnTo>
                  <a:lnTo>
                    <a:pt x="35458" y="228"/>
                  </a:lnTo>
                  <a:lnTo>
                    <a:pt x="31813" y="0"/>
                  </a:lnTo>
                  <a:close/>
                </a:path>
                <a:path w="334010" h="73025">
                  <a:moveTo>
                    <a:pt x="51340" y="8458"/>
                  </a:moveTo>
                  <a:lnTo>
                    <a:pt x="32130" y="8458"/>
                  </a:lnTo>
                  <a:lnTo>
                    <a:pt x="35090" y="8674"/>
                  </a:lnTo>
                  <a:lnTo>
                    <a:pt x="36690" y="9093"/>
                  </a:lnTo>
                  <a:lnTo>
                    <a:pt x="39166" y="9778"/>
                  </a:lnTo>
                  <a:lnTo>
                    <a:pt x="41160" y="11188"/>
                  </a:lnTo>
                  <a:lnTo>
                    <a:pt x="44195" y="15455"/>
                  </a:lnTo>
                  <a:lnTo>
                    <a:pt x="44945" y="18033"/>
                  </a:lnTo>
                  <a:lnTo>
                    <a:pt x="44945" y="25171"/>
                  </a:lnTo>
                  <a:lnTo>
                    <a:pt x="43662" y="28384"/>
                  </a:lnTo>
                  <a:lnTo>
                    <a:pt x="38506" y="32956"/>
                  </a:lnTo>
                  <a:lnTo>
                    <a:pt x="34137" y="34086"/>
                  </a:lnTo>
                  <a:lnTo>
                    <a:pt x="50880" y="34086"/>
                  </a:lnTo>
                  <a:lnTo>
                    <a:pt x="52793" y="31991"/>
                  </a:lnTo>
                  <a:lnTo>
                    <a:pt x="54724" y="26835"/>
                  </a:lnTo>
                  <a:lnTo>
                    <a:pt x="54724" y="17183"/>
                  </a:lnTo>
                  <a:lnTo>
                    <a:pt x="54013" y="13931"/>
                  </a:lnTo>
                  <a:lnTo>
                    <a:pt x="51445" y="8674"/>
                  </a:lnTo>
                  <a:lnTo>
                    <a:pt x="51340" y="8458"/>
                  </a:lnTo>
                  <a:close/>
                </a:path>
                <a:path w="334010" h="73025">
                  <a:moveTo>
                    <a:pt x="73532" y="19761"/>
                  </a:moveTo>
                  <a:lnTo>
                    <a:pt x="65595" y="19761"/>
                  </a:lnTo>
                  <a:lnTo>
                    <a:pt x="65595" y="71716"/>
                  </a:lnTo>
                  <a:lnTo>
                    <a:pt x="74396" y="71716"/>
                  </a:lnTo>
                  <a:lnTo>
                    <a:pt x="74396" y="40792"/>
                  </a:lnTo>
                  <a:lnTo>
                    <a:pt x="74891" y="37363"/>
                  </a:lnTo>
                  <a:lnTo>
                    <a:pt x="82422" y="27685"/>
                  </a:lnTo>
                  <a:lnTo>
                    <a:pt x="73532" y="27685"/>
                  </a:lnTo>
                  <a:lnTo>
                    <a:pt x="73532" y="19761"/>
                  </a:lnTo>
                  <a:close/>
                </a:path>
                <a:path w="334010" h="73025">
                  <a:moveTo>
                    <a:pt x="87756" y="18592"/>
                  </a:moveTo>
                  <a:lnTo>
                    <a:pt x="82715" y="18592"/>
                  </a:lnTo>
                  <a:lnTo>
                    <a:pt x="80848" y="19164"/>
                  </a:lnTo>
                  <a:lnTo>
                    <a:pt x="77419" y="21526"/>
                  </a:lnTo>
                  <a:lnTo>
                    <a:pt x="75552" y="23952"/>
                  </a:lnTo>
                  <a:lnTo>
                    <a:pt x="73498" y="27685"/>
                  </a:lnTo>
                  <a:lnTo>
                    <a:pt x="86486" y="27685"/>
                  </a:lnTo>
                  <a:lnTo>
                    <a:pt x="88633" y="28320"/>
                  </a:lnTo>
                  <a:lnTo>
                    <a:pt x="90779" y="29603"/>
                  </a:lnTo>
                  <a:lnTo>
                    <a:pt x="93802" y="21526"/>
                  </a:lnTo>
                  <a:lnTo>
                    <a:pt x="94005" y="21526"/>
                  </a:lnTo>
                  <a:lnTo>
                    <a:pt x="90754" y="19532"/>
                  </a:lnTo>
                  <a:lnTo>
                    <a:pt x="87756" y="18592"/>
                  </a:lnTo>
                  <a:close/>
                </a:path>
                <a:path w="334010" h="73025">
                  <a:moveTo>
                    <a:pt x="127279" y="18592"/>
                  </a:moveTo>
                  <a:lnTo>
                    <a:pt x="113715" y="18592"/>
                  </a:lnTo>
                  <a:lnTo>
                    <a:pt x="108280" y="20497"/>
                  </a:lnTo>
                  <a:lnTo>
                    <a:pt x="98450" y="28994"/>
                  </a:lnTo>
                  <a:lnTo>
                    <a:pt x="95783" y="36118"/>
                  </a:lnTo>
                  <a:lnTo>
                    <a:pt x="95783" y="54521"/>
                  </a:lnTo>
                  <a:lnTo>
                    <a:pt x="98018" y="61239"/>
                  </a:lnTo>
                  <a:lnTo>
                    <a:pt x="106997" y="70561"/>
                  </a:lnTo>
                  <a:lnTo>
                    <a:pt x="112890" y="72897"/>
                  </a:lnTo>
                  <a:lnTo>
                    <a:pt x="124675" y="72897"/>
                  </a:lnTo>
                  <a:lnTo>
                    <a:pt x="128854" y="71831"/>
                  </a:lnTo>
                  <a:lnTo>
                    <a:pt x="136524" y="67589"/>
                  </a:lnTo>
                  <a:lnTo>
                    <a:pt x="138414" y="65658"/>
                  </a:lnTo>
                  <a:lnTo>
                    <a:pt x="115747" y="65658"/>
                  </a:lnTo>
                  <a:lnTo>
                    <a:pt x="112090" y="64007"/>
                  </a:lnTo>
                  <a:lnTo>
                    <a:pt x="106298" y="57365"/>
                  </a:lnTo>
                  <a:lnTo>
                    <a:pt x="104838" y="52400"/>
                  </a:lnTo>
                  <a:lnTo>
                    <a:pt x="104838" y="39077"/>
                  </a:lnTo>
                  <a:lnTo>
                    <a:pt x="106284" y="34162"/>
                  </a:lnTo>
                  <a:lnTo>
                    <a:pt x="109194" y="30810"/>
                  </a:lnTo>
                  <a:lnTo>
                    <a:pt x="112090" y="27533"/>
                  </a:lnTo>
                  <a:lnTo>
                    <a:pt x="115747" y="25882"/>
                  </a:lnTo>
                  <a:lnTo>
                    <a:pt x="137925" y="25882"/>
                  </a:lnTo>
                  <a:lnTo>
                    <a:pt x="133134" y="20929"/>
                  </a:lnTo>
                  <a:lnTo>
                    <a:pt x="127279" y="18592"/>
                  </a:lnTo>
                  <a:close/>
                </a:path>
                <a:path w="334010" h="73025">
                  <a:moveTo>
                    <a:pt x="137925" y="25882"/>
                  </a:moveTo>
                  <a:lnTo>
                    <a:pt x="124498" y="25882"/>
                  </a:lnTo>
                  <a:lnTo>
                    <a:pt x="128130" y="27533"/>
                  </a:lnTo>
                  <a:lnTo>
                    <a:pt x="133959" y="34162"/>
                  </a:lnTo>
                  <a:lnTo>
                    <a:pt x="135420" y="39077"/>
                  </a:lnTo>
                  <a:lnTo>
                    <a:pt x="135379" y="52400"/>
                  </a:lnTo>
                  <a:lnTo>
                    <a:pt x="134069" y="56946"/>
                  </a:lnTo>
                  <a:lnTo>
                    <a:pt x="133926" y="57365"/>
                  </a:lnTo>
                  <a:lnTo>
                    <a:pt x="128140" y="64007"/>
                  </a:lnTo>
                  <a:lnTo>
                    <a:pt x="124523" y="65658"/>
                  </a:lnTo>
                  <a:lnTo>
                    <a:pt x="138414" y="65658"/>
                  </a:lnTo>
                  <a:lnTo>
                    <a:pt x="144475" y="36753"/>
                  </a:lnTo>
                  <a:lnTo>
                    <a:pt x="142189" y="30289"/>
                  </a:lnTo>
                  <a:lnTo>
                    <a:pt x="137925" y="25882"/>
                  </a:lnTo>
                  <a:close/>
                </a:path>
                <a:path w="334010" h="73025">
                  <a:moveTo>
                    <a:pt x="165138" y="26606"/>
                  </a:moveTo>
                  <a:lnTo>
                    <a:pt x="156375" y="26606"/>
                  </a:lnTo>
                  <a:lnTo>
                    <a:pt x="156380" y="61836"/>
                  </a:lnTo>
                  <a:lnTo>
                    <a:pt x="156561" y="63538"/>
                  </a:lnTo>
                  <a:lnTo>
                    <a:pt x="156631" y="64185"/>
                  </a:lnTo>
                  <a:lnTo>
                    <a:pt x="156743" y="65239"/>
                  </a:lnTo>
                  <a:lnTo>
                    <a:pt x="158191" y="68541"/>
                  </a:lnTo>
                  <a:lnTo>
                    <a:pt x="159423" y="69875"/>
                  </a:lnTo>
                  <a:lnTo>
                    <a:pt x="162928" y="71907"/>
                  </a:lnTo>
                  <a:lnTo>
                    <a:pt x="165417" y="72389"/>
                  </a:lnTo>
                  <a:lnTo>
                    <a:pt x="170573" y="72389"/>
                  </a:lnTo>
                  <a:lnTo>
                    <a:pt x="172783" y="72135"/>
                  </a:lnTo>
                  <a:lnTo>
                    <a:pt x="175272" y="71627"/>
                  </a:lnTo>
                  <a:lnTo>
                    <a:pt x="174058" y="64185"/>
                  </a:lnTo>
                  <a:lnTo>
                    <a:pt x="168833" y="64185"/>
                  </a:lnTo>
                  <a:lnTo>
                    <a:pt x="167140" y="63842"/>
                  </a:lnTo>
                  <a:lnTo>
                    <a:pt x="167610" y="63842"/>
                  </a:lnTo>
                  <a:lnTo>
                    <a:pt x="167131" y="63538"/>
                  </a:lnTo>
                  <a:lnTo>
                    <a:pt x="165607" y="61836"/>
                  </a:lnTo>
                  <a:lnTo>
                    <a:pt x="165303" y="61125"/>
                  </a:lnTo>
                  <a:lnTo>
                    <a:pt x="165138" y="59512"/>
                  </a:lnTo>
                  <a:lnTo>
                    <a:pt x="165138" y="26606"/>
                  </a:lnTo>
                  <a:close/>
                </a:path>
                <a:path w="334010" h="73025">
                  <a:moveTo>
                    <a:pt x="174002" y="63842"/>
                  </a:moveTo>
                  <a:lnTo>
                    <a:pt x="171602" y="64185"/>
                  </a:lnTo>
                  <a:lnTo>
                    <a:pt x="174058" y="64185"/>
                  </a:lnTo>
                  <a:lnTo>
                    <a:pt x="174002" y="63842"/>
                  </a:lnTo>
                  <a:close/>
                </a:path>
                <a:path w="334010" h="73025">
                  <a:moveTo>
                    <a:pt x="174002" y="19761"/>
                  </a:moveTo>
                  <a:lnTo>
                    <a:pt x="149936" y="19761"/>
                  </a:lnTo>
                  <a:lnTo>
                    <a:pt x="149936" y="26606"/>
                  </a:lnTo>
                  <a:lnTo>
                    <a:pt x="174002" y="26606"/>
                  </a:lnTo>
                  <a:lnTo>
                    <a:pt x="174002" y="19761"/>
                  </a:lnTo>
                  <a:close/>
                </a:path>
                <a:path w="334010" h="73025">
                  <a:moveTo>
                    <a:pt x="165138" y="1612"/>
                  </a:moveTo>
                  <a:lnTo>
                    <a:pt x="156375" y="6896"/>
                  </a:lnTo>
                  <a:lnTo>
                    <a:pt x="156375" y="19761"/>
                  </a:lnTo>
                  <a:lnTo>
                    <a:pt x="165138" y="19761"/>
                  </a:lnTo>
                  <a:lnTo>
                    <a:pt x="165138" y="1612"/>
                  </a:lnTo>
                  <a:close/>
                </a:path>
                <a:path w="334010" h="73025">
                  <a:moveTo>
                    <a:pt x="210845" y="18592"/>
                  </a:moveTo>
                  <a:lnTo>
                    <a:pt x="197281" y="18592"/>
                  </a:lnTo>
                  <a:lnTo>
                    <a:pt x="191833" y="20497"/>
                  </a:lnTo>
                  <a:lnTo>
                    <a:pt x="182029" y="28994"/>
                  </a:lnTo>
                  <a:lnTo>
                    <a:pt x="179349" y="36118"/>
                  </a:lnTo>
                  <a:lnTo>
                    <a:pt x="179349" y="54521"/>
                  </a:lnTo>
                  <a:lnTo>
                    <a:pt x="181609" y="61239"/>
                  </a:lnTo>
                  <a:lnTo>
                    <a:pt x="190563" y="70561"/>
                  </a:lnTo>
                  <a:lnTo>
                    <a:pt x="196443" y="72897"/>
                  </a:lnTo>
                  <a:lnTo>
                    <a:pt x="208229" y="72897"/>
                  </a:lnTo>
                  <a:lnTo>
                    <a:pt x="212432" y="71831"/>
                  </a:lnTo>
                  <a:lnTo>
                    <a:pt x="220103" y="67589"/>
                  </a:lnTo>
                  <a:lnTo>
                    <a:pt x="221992" y="65658"/>
                  </a:lnTo>
                  <a:lnTo>
                    <a:pt x="199301" y="65658"/>
                  </a:lnTo>
                  <a:lnTo>
                    <a:pt x="195643" y="64007"/>
                  </a:lnTo>
                  <a:lnTo>
                    <a:pt x="189852" y="57365"/>
                  </a:lnTo>
                  <a:lnTo>
                    <a:pt x="188391" y="52400"/>
                  </a:lnTo>
                  <a:lnTo>
                    <a:pt x="188391" y="39077"/>
                  </a:lnTo>
                  <a:lnTo>
                    <a:pt x="189837" y="34162"/>
                  </a:lnTo>
                  <a:lnTo>
                    <a:pt x="195643" y="27533"/>
                  </a:lnTo>
                  <a:lnTo>
                    <a:pt x="199301" y="25882"/>
                  </a:lnTo>
                  <a:lnTo>
                    <a:pt x="221485" y="25882"/>
                  </a:lnTo>
                  <a:lnTo>
                    <a:pt x="216687" y="20929"/>
                  </a:lnTo>
                  <a:lnTo>
                    <a:pt x="210845" y="18592"/>
                  </a:lnTo>
                  <a:close/>
                </a:path>
                <a:path w="334010" h="73025">
                  <a:moveTo>
                    <a:pt x="221485" y="25882"/>
                  </a:moveTo>
                  <a:lnTo>
                    <a:pt x="208051" y="25882"/>
                  </a:lnTo>
                  <a:lnTo>
                    <a:pt x="211683" y="27533"/>
                  </a:lnTo>
                  <a:lnTo>
                    <a:pt x="217512" y="34162"/>
                  </a:lnTo>
                  <a:lnTo>
                    <a:pt x="218973" y="39077"/>
                  </a:lnTo>
                  <a:lnTo>
                    <a:pt x="218933" y="52400"/>
                  </a:lnTo>
                  <a:lnTo>
                    <a:pt x="217634" y="56946"/>
                  </a:lnTo>
                  <a:lnTo>
                    <a:pt x="217492" y="57365"/>
                  </a:lnTo>
                  <a:lnTo>
                    <a:pt x="211693" y="64007"/>
                  </a:lnTo>
                  <a:lnTo>
                    <a:pt x="208089" y="65658"/>
                  </a:lnTo>
                  <a:lnTo>
                    <a:pt x="221992" y="65658"/>
                  </a:lnTo>
                  <a:lnTo>
                    <a:pt x="228028" y="36753"/>
                  </a:lnTo>
                  <a:lnTo>
                    <a:pt x="225755" y="30289"/>
                  </a:lnTo>
                  <a:lnTo>
                    <a:pt x="221485" y="25882"/>
                  </a:lnTo>
                  <a:close/>
                </a:path>
                <a:path w="334010" h="73025">
                  <a:moveTo>
                    <a:pt x="246265" y="19761"/>
                  </a:moveTo>
                  <a:lnTo>
                    <a:pt x="238340" y="19761"/>
                  </a:lnTo>
                  <a:lnTo>
                    <a:pt x="238340" y="71716"/>
                  </a:lnTo>
                  <a:lnTo>
                    <a:pt x="247141" y="71716"/>
                  </a:lnTo>
                  <a:lnTo>
                    <a:pt x="247191" y="36525"/>
                  </a:lnTo>
                  <a:lnTo>
                    <a:pt x="248500" y="32169"/>
                  </a:lnTo>
                  <a:lnTo>
                    <a:pt x="253949" y="27406"/>
                  </a:lnTo>
                  <a:lnTo>
                    <a:pt x="254638" y="27152"/>
                  </a:lnTo>
                  <a:lnTo>
                    <a:pt x="246265" y="27152"/>
                  </a:lnTo>
                  <a:lnTo>
                    <a:pt x="246265" y="19761"/>
                  </a:lnTo>
                  <a:close/>
                </a:path>
                <a:path w="334010" h="73025">
                  <a:moveTo>
                    <a:pt x="278400" y="26212"/>
                  </a:moveTo>
                  <a:lnTo>
                    <a:pt x="263270" y="26212"/>
                  </a:lnTo>
                  <a:lnTo>
                    <a:pt x="265341" y="26758"/>
                  </a:lnTo>
                  <a:lnTo>
                    <a:pt x="268820" y="28867"/>
                  </a:lnTo>
                  <a:lnTo>
                    <a:pt x="270052" y="30289"/>
                  </a:lnTo>
                  <a:lnTo>
                    <a:pt x="271398" y="33845"/>
                  </a:lnTo>
                  <a:lnTo>
                    <a:pt x="271643" y="35686"/>
                  </a:lnTo>
                  <a:lnTo>
                    <a:pt x="271754" y="71716"/>
                  </a:lnTo>
                  <a:lnTo>
                    <a:pt x="280568" y="71716"/>
                  </a:lnTo>
                  <a:lnTo>
                    <a:pt x="280461" y="33845"/>
                  </a:lnTo>
                  <a:lnTo>
                    <a:pt x="280403" y="32842"/>
                  </a:lnTo>
                  <a:lnTo>
                    <a:pt x="279588" y="28867"/>
                  </a:lnTo>
                  <a:lnTo>
                    <a:pt x="279552" y="28689"/>
                  </a:lnTo>
                  <a:lnTo>
                    <a:pt x="278723" y="26758"/>
                  </a:lnTo>
                  <a:lnTo>
                    <a:pt x="278625" y="26530"/>
                  </a:lnTo>
                  <a:lnTo>
                    <a:pt x="278400" y="26212"/>
                  </a:lnTo>
                  <a:close/>
                </a:path>
                <a:path w="334010" h="73025">
                  <a:moveTo>
                    <a:pt x="265925" y="18592"/>
                  </a:moveTo>
                  <a:lnTo>
                    <a:pt x="255587" y="18592"/>
                  </a:lnTo>
                  <a:lnTo>
                    <a:pt x="250075" y="21437"/>
                  </a:lnTo>
                  <a:lnTo>
                    <a:pt x="246265" y="27152"/>
                  </a:lnTo>
                  <a:lnTo>
                    <a:pt x="254638" y="27152"/>
                  </a:lnTo>
                  <a:lnTo>
                    <a:pt x="257187" y="26212"/>
                  </a:lnTo>
                  <a:lnTo>
                    <a:pt x="278400" y="26212"/>
                  </a:lnTo>
                  <a:lnTo>
                    <a:pt x="276034" y="22872"/>
                  </a:lnTo>
                  <a:lnTo>
                    <a:pt x="274116" y="21437"/>
                  </a:lnTo>
                  <a:lnTo>
                    <a:pt x="268808" y="19138"/>
                  </a:lnTo>
                  <a:lnTo>
                    <a:pt x="265925" y="18592"/>
                  </a:lnTo>
                  <a:close/>
                </a:path>
                <a:path w="334010" h="73025">
                  <a:moveTo>
                    <a:pt x="299224" y="54838"/>
                  </a:moveTo>
                  <a:lnTo>
                    <a:pt x="290525" y="56210"/>
                  </a:lnTo>
                  <a:lnTo>
                    <a:pt x="291374" y="60998"/>
                  </a:lnTo>
                  <a:lnTo>
                    <a:pt x="291471" y="61544"/>
                  </a:lnTo>
                  <a:lnTo>
                    <a:pt x="291503" y="61721"/>
                  </a:lnTo>
                  <a:lnTo>
                    <a:pt x="293646" y="65658"/>
                  </a:lnTo>
                  <a:lnTo>
                    <a:pt x="293763" y="65874"/>
                  </a:lnTo>
                  <a:lnTo>
                    <a:pt x="300837" y="71488"/>
                  </a:lnTo>
                  <a:lnTo>
                    <a:pt x="305981" y="72897"/>
                  </a:lnTo>
                  <a:lnTo>
                    <a:pt x="316814" y="72897"/>
                  </a:lnTo>
                  <a:lnTo>
                    <a:pt x="320471" y="72174"/>
                  </a:lnTo>
                  <a:lnTo>
                    <a:pt x="326936" y="69341"/>
                  </a:lnTo>
                  <a:lnTo>
                    <a:pt x="329387" y="67348"/>
                  </a:lnTo>
                  <a:lnTo>
                    <a:pt x="330506" y="65658"/>
                  </a:lnTo>
                  <a:lnTo>
                    <a:pt x="308673" y="65658"/>
                  </a:lnTo>
                  <a:lnTo>
                    <a:pt x="305940" y="64833"/>
                  </a:lnTo>
                  <a:lnTo>
                    <a:pt x="305699" y="64833"/>
                  </a:lnTo>
                  <a:lnTo>
                    <a:pt x="301078" y="60998"/>
                  </a:lnTo>
                  <a:lnTo>
                    <a:pt x="299719" y="58331"/>
                  </a:lnTo>
                  <a:lnTo>
                    <a:pt x="299419" y="56210"/>
                  </a:lnTo>
                  <a:lnTo>
                    <a:pt x="299302" y="55384"/>
                  </a:lnTo>
                  <a:lnTo>
                    <a:pt x="299224" y="54838"/>
                  </a:lnTo>
                  <a:close/>
                </a:path>
                <a:path w="334010" h="73025">
                  <a:moveTo>
                    <a:pt x="315201" y="18592"/>
                  </a:moveTo>
                  <a:lnTo>
                    <a:pt x="308419" y="18592"/>
                  </a:lnTo>
                  <a:lnTo>
                    <a:pt x="305879" y="18922"/>
                  </a:lnTo>
                  <a:lnTo>
                    <a:pt x="301155" y="20332"/>
                  </a:lnTo>
                  <a:lnTo>
                    <a:pt x="299275" y="21208"/>
                  </a:lnTo>
                  <a:lnTo>
                    <a:pt x="297916" y="22212"/>
                  </a:lnTo>
                  <a:lnTo>
                    <a:pt x="296075" y="23507"/>
                  </a:lnTo>
                  <a:lnTo>
                    <a:pt x="294652" y="25145"/>
                  </a:lnTo>
                  <a:lnTo>
                    <a:pt x="292518" y="29159"/>
                  </a:lnTo>
                  <a:lnTo>
                    <a:pt x="292118" y="30733"/>
                  </a:lnTo>
                  <a:lnTo>
                    <a:pt x="292112" y="36550"/>
                  </a:lnTo>
                  <a:lnTo>
                    <a:pt x="292594" y="38290"/>
                  </a:lnTo>
                  <a:lnTo>
                    <a:pt x="317894" y="50939"/>
                  </a:lnTo>
                  <a:lnTo>
                    <a:pt x="320840" y="51904"/>
                  </a:lnTo>
                  <a:lnTo>
                    <a:pt x="323761" y="53835"/>
                  </a:lnTo>
                  <a:lnTo>
                    <a:pt x="324624" y="55384"/>
                  </a:lnTo>
                  <a:lnTo>
                    <a:pt x="324624" y="59601"/>
                  </a:lnTo>
                  <a:lnTo>
                    <a:pt x="323634" y="61544"/>
                  </a:lnTo>
                  <a:lnTo>
                    <a:pt x="319747" y="64833"/>
                  </a:lnTo>
                  <a:lnTo>
                    <a:pt x="316725" y="65658"/>
                  </a:lnTo>
                  <a:lnTo>
                    <a:pt x="330506" y="65658"/>
                  </a:lnTo>
                  <a:lnTo>
                    <a:pt x="332828" y="62153"/>
                  </a:lnTo>
                  <a:lnTo>
                    <a:pt x="333601" y="59601"/>
                  </a:lnTo>
                  <a:lnTo>
                    <a:pt x="333667" y="53454"/>
                  </a:lnTo>
                  <a:lnTo>
                    <a:pt x="332968" y="50939"/>
                  </a:lnTo>
                  <a:lnTo>
                    <a:pt x="331558" y="48920"/>
                  </a:lnTo>
                  <a:lnTo>
                    <a:pt x="330174" y="46888"/>
                  </a:lnTo>
                  <a:lnTo>
                    <a:pt x="328244" y="45351"/>
                  </a:lnTo>
                  <a:lnTo>
                    <a:pt x="323316" y="43230"/>
                  </a:lnTo>
                  <a:lnTo>
                    <a:pt x="318960" y="41871"/>
                  </a:lnTo>
                  <a:lnTo>
                    <a:pt x="308432" y="39027"/>
                  </a:lnTo>
                  <a:lnTo>
                    <a:pt x="305828" y="38290"/>
                  </a:lnTo>
                  <a:lnTo>
                    <a:pt x="303441" y="37337"/>
                  </a:lnTo>
                  <a:lnTo>
                    <a:pt x="302310" y="36550"/>
                  </a:lnTo>
                  <a:lnTo>
                    <a:pt x="301574" y="35610"/>
                  </a:lnTo>
                  <a:lnTo>
                    <a:pt x="300494" y="32537"/>
                  </a:lnTo>
                  <a:lnTo>
                    <a:pt x="300494" y="30733"/>
                  </a:lnTo>
                  <a:lnTo>
                    <a:pt x="301358" y="29159"/>
                  </a:lnTo>
                  <a:lnTo>
                    <a:pt x="304709" y="26581"/>
                  </a:lnTo>
                  <a:lnTo>
                    <a:pt x="304444" y="26581"/>
                  </a:lnTo>
                  <a:lnTo>
                    <a:pt x="307708" y="25819"/>
                  </a:lnTo>
                  <a:lnTo>
                    <a:pt x="329207" y="25819"/>
                  </a:lnTo>
                  <a:lnTo>
                    <a:pt x="327215" y="23113"/>
                  </a:lnTo>
                  <a:lnTo>
                    <a:pt x="324942" y="21526"/>
                  </a:lnTo>
                  <a:lnTo>
                    <a:pt x="318782" y="19164"/>
                  </a:lnTo>
                  <a:lnTo>
                    <a:pt x="315201" y="18592"/>
                  </a:lnTo>
                  <a:close/>
                </a:path>
                <a:path w="334010" h="73025">
                  <a:moveTo>
                    <a:pt x="329207" y="25819"/>
                  </a:moveTo>
                  <a:lnTo>
                    <a:pt x="315175" y="25819"/>
                  </a:lnTo>
                  <a:lnTo>
                    <a:pt x="317830" y="26581"/>
                  </a:lnTo>
                  <a:lnTo>
                    <a:pt x="319722" y="28079"/>
                  </a:lnTo>
                  <a:lnTo>
                    <a:pt x="321576" y="29590"/>
                  </a:lnTo>
                  <a:lnTo>
                    <a:pt x="322719" y="31661"/>
                  </a:lnTo>
                  <a:lnTo>
                    <a:pt x="323100" y="34340"/>
                  </a:lnTo>
                  <a:lnTo>
                    <a:pt x="331723" y="33159"/>
                  </a:lnTo>
                  <a:lnTo>
                    <a:pt x="331165" y="29806"/>
                  </a:lnTo>
                  <a:lnTo>
                    <a:pt x="330161" y="27114"/>
                  </a:lnTo>
                  <a:lnTo>
                    <a:pt x="329207" y="25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2" name="object 552">
              <a:extLst>
                <a:ext uri="{FF2B5EF4-FFF2-40B4-BE49-F238E27FC236}">
                  <a16:creationId xmlns:a16="http://schemas.microsoft.com/office/drawing/2014/main" id="{67E8ABA8-B3C6-63B6-EB9D-63EC8D6606F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7959" y="989793"/>
              <a:ext cx="146481" cy="94056"/>
            </a:xfrm>
            <a:prstGeom prst="rect">
              <a:avLst/>
            </a:prstGeom>
          </p:spPr>
        </p:pic>
        <p:sp>
          <p:nvSpPr>
            <p:cNvPr id="553" name="object 553">
              <a:extLst>
                <a:ext uri="{FF2B5EF4-FFF2-40B4-BE49-F238E27FC236}">
                  <a16:creationId xmlns:a16="http://schemas.microsoft.com/office/drawing/2014/main" id="{FBFBC480-0431-88E3-BA28-6FE7BC3680E6}"/>
                </a:ext>
              </a:extLst>
            </p:cNvPr>
            <p:cNvSpPr/>
            <p:nvPr/>
          </p:nvSpPr>
          <p:spPr>
            <a:xfrm>
              <a:off x="1380121" y="1116546"/>
              <a:ext cx="450850" cy="73025"/>
            </a:xfrm>
            <a:custGeom>
              <a:avLst/>
              <a:gdLst/>
              <a:ahLst/>
              <a:cxnLst/>
              <a:rect l="l" t="t" r="r" b="b"/>
              <a:pathLst>
                <a:path w="450850" h="73025">
                  <a:moveTo>
                    <a:pt x="30276" y="0"/>
                  </a:moveTo>
                  <a:lnTo>
                    <a:pt x="0" y="0"/>
                  </a:lnTo>
                  <a:lnTo>
                    <a:pt x="0" y="71704"/>
                  </a:lnTo>
                  <a:lnTo>
                    <a:pt x="30213" y="71704"/>
                  </a:lnTo>
                  <a:lnTo>
                    <a:pt x="34048" y="71297"/>
                  </a:lnTo>
                  <a:lnTo>
                    <a:pt x="40754" y="69659"/>
                  </a:lnTo>
                  <a:lnTo>
                    <a:pt x="43586" y="68465"/>
                  </a:lnTo>
                  <a:lnTo>
                    <a:pt x="48310" y="65303"/>
                  </a:lnTo>
                  <a:lnTo>
                    <a:pt x="50392" y="63245"/>
                  </a:lnTo>
                  <a:lnTo>
                    <a:pt x="9474" y="63245"/>
                  </a:lnTo>
                  <a:lnTo>
                    <a:pt x="9474" y="8458"/>
                  </a:lnTo>
                  <a:lnTo>
                    <a:pt x="50727" y="8458"/>
                  </a:lnTo>
                  <a:lnTo>
                    <a:pt x="45072" y="3670"/>
                  </a:lnTo>
                  <a:lnTo>
                    <a:pt x="41579" y="1955"/>
                  </a:lnTo>
                  <a:lnTo>
                    <a:pt x="34531" y="330"/>
                  </a:lnTo>
                  <a:lnTo>
                    <a:pt x="30276" y="0"/>
                  </a:lnTo>
                  <a:close/>
                </a:path>
                <a:path w="450850" h="73025">
                  <a:moveTo>
                    <a:pt x="50727" y="8458"/>
                  </a:moveTo>
                  <a:lnTo>
                    <a:pt x="30200" y="8458"/>
                  </a:lnTo>
                  <a:lnTo>
                    <a:pt x="34290" y="8940"/>
                  </a:lnTo>
                  <a:lnTo>
                    <a:pt x="40360" y="11290"/>
                  </a:lnTo>
                  <a:lnTo>
                    <a:pt x="43345" y="13982"/>
                  </a:lnTo>
                  <a:lnTo>
                    <a:pt x="48272" y="22034"/>
                  </a:lnTo>
                  <a:lnTo>
                    <a:pt x="49504" y="27812"/>
                  </a:lnTo>
                  <a:lnTo>
                    <a:pt x="49478" y="40906"/>
                  </a:lnTo>
                  <a:lnTo>
                    <a:pt x="29527" y="63245"/>
                  </a:lnTo>
                  <a:lnTo>
                    <a:pt x="50421" y="63245"/>
                  </a:lnTo>
                  <a:lnTo>
                    <a:pt x="54483" y="57632"/>
                  </a:lnTo>
                  <a:lnTo>
                    <a:pt x="56121" y="54140"/>
                  </a:lnTo>
                  <a:lnTo>
                    <a:pt x="58648" y="45732"/>
                  </a:lnTo>
                  <a:lnTo>
                    <a:pt x="59308" y="40906"/>
                  </a:lnTo>
                  <a:lnTo>
                    <a:pt x="59308" y="29070"/>
                  </a:lnTo>
                  <a:lnTo>
                    <a:pt x="58356" y="23380"/>
                  </a:lnTo>
                  <a:lnTo>
                    <a:pt x="54610" y="13436"/>
                  </a:lnTo>
                  <a:lnTo>
                    <a:pt x="51777" y="9347"/>
                  </a:lnTo>
                  <a:lnTo>
                    <a:pt x="50727" y="8458"/>
                  </a:lnTo>
                  <a:close/>
                </a:path>
                <a:path w="450850" h="73025">
                  <a:moveTo>
                    <a:pt x="99491" y="18580"/>
                  </a:moveTo>
                  <a:lnTo>
                    <a:pt x="85369" y="18580"/>
                  </a:lnTo>
                  <a:lnTo>
                    <a:pt x="79527" y="20993"/>
                  </a:lnTo>
                  <a:lnTo>
                    <a:pt x="70523" y="30657"/>
                  </a:lnTo>
                  <a:lnTo>
                    <a:pt x="68401" y="37058"/>
                  </a:lnTo>
                  <a:lnTo>
                    <a:pt x="68399" y="54978"/>
                  </a:lnTo>
                  <a:lnTo>
                    <a:pt x="70497" y="61188"/>
                  </a:lnTo>
                  <a:lnTo>
                    <a:pt x="79400" y="70548"/>
                  </a:lnTo>
                  <a:lnTo>
                    <a:pt x="85420" y="72885"/>
                  </a:lnTo>
                  <a:lnTo>
                    <a:pt x="99060" y="72885"/>
                  </a:lnTo>
                  <a:lnTo>
                    <a:pt x="104012" y="71412"/>
                  </a:lnTo>
                  <a:lnTo>
                    <a:pt x="111650" y="65646"/>
                  </a:lnTo>
                  <a:lnTo>
                    <a:pt x="88722" y="65646"/>
                  </a:lnTo>
                  <a:lnTo>
                    <a:pt x="85115" y="64122"/>
                  </a:lnTo>
                  <a:lnTo>
                    <a:pt x="79311" y="58051"/>
                  </a:lnTo>
                  <a:lnTo>
                    <a:pt x="77698" y="53682"/>
                  </a:lnTo>
                  <a:lnTo>
                    <a:pt x="77381" y="47980"/>
                  </a:lnTo>
                  <a:lnTo>
                    <a:pt x="116116" y="47980"/>
                  </a:lnTo>
                  <a:lnTo>
                    <a:pt x="116149" y="40728"/>
                  </a:lnTo>
                  <a:lnTo>
                    <a:pt x="77863" y="40728"/>
                  </a:lnTo>
                  <a:lnTo>
                    <a:pt x="78076" y="37439"/>
                  </a:lnTo>
                  <a:lnTo>
                    <a:pt x="78155" y="36207"/>
                  </a:lnTo>
                  <a:lnTo>
                    <a:pt x="79679" y="32588"/>
                  </a:lnTo>
                  <a:lnTo>
                    <a:pt x="85191" y="27177"/>
                  </a:lnTo>
                  <a:lnTo>
                    <a:pt x="88582" y="25819"/>
                  </a:lnTo>
                  <a:lnTo>
                    <a:pt x="109711" y="25819"/>
                  </a:lnTo>
                  <a:lnTo>
                    <a:pt x="105216" y="20993"/>
                  </a:lnTo>
                  <a:lnTo>
                    <a:pt x="99491" y="18580"/>
                  </a:lnTo>
                  <a:close/>
                </a:path>
                <a:path w="450850" h="73025">
                  <a:moveTo>
                    <a:pt x="106768" y="54978"/>
                  </a:moveTo>
                  <a:lnTo>
                    <a:pt x="96304" y="65646"/>
                  </a:lnTo>
                  <a:lnTo>
                    <a:pt x="111719" y="65646"/>
                  </a:lnTo>
                  <a:lnTo>
                    <a:pt x="114452" y="61429"/>
                  </a:lnTo>
                  <a:lnTo>
                    <a:pt x="115874" y="56108"/>
                  </a:lnTo>
                  <a:lnTo>
                    <a:pt x="106768" y="54978"/>
                  </a:lnTo>
                  <a:close/>
                </a:path>
                <a:path w="450850" h="73025">
                  <a:moveTo>
                    <a:pt x="109711" y="25819"/>
                  </a:moveTo>
                  <a:lnTo>
                    <a:pt x="97104" y="25819"/>
                  </a:lnTo>
                  <a:lnTo>
                    <a:pt x="100736" y="27520"/>
                  </a:lnTo>
                  <a:lnTo>
                    <a:pt x="105371" y="33096"/>
                  </a:lnTo>
                  <a:lnTo>
                    <a:pt x="106433" y="36207"/>
                  </a:lnTo>
                  <a:lnTo>
                    <a:pt x="106489" y="36372"/>
                  </a:lnTo>
                  <a:lnTo>
                    <a:pt x="106883" y="40728"/>
                  </a:lnTo>
                  <a:lnTo>
                    <a:pt x="116149" y="40728"/>
                  </a:lnTo>
                  <a:lnTo>
                    <a:pt x="116166" y="37058"/>
                  </a:lnTo>
                  <a:lnTo>
                    <a:pt x="114065" y="30657"/>
                  </a:lnTo>
                  <a:lnTo>
                    <a:pt x="113982" y="30403"/>
                  </a:lnTo>
                  <a:lnTo>
                    <a:pt x="109711" y="25819"/>
                  </a:lnTo>
                  <a:close/>
                </a:path>
                <a:path w="450850" h="73025">
                  <a:moveTo>
                    <a:pt x="135534" y="19748"/>
                  </a:moveTo>
                  <a:lnTo>
                    <a:pt x="126720" y="19748"/>
                  </a:lnTo>
                  <a:lnTo>
                    <a:pt x="126754" y="56260"/>
                  </a:lnTo>
                  <a:lnTo>
                    <a:pt x="126885" y="58445"/>
                  </a:lnTo>
                  <a:lnTo>
                    <a:pt x="127256" y="60172"/>
                  </a:lnTo>
                  <a:lnTo>
                    <a:pt x="127774" y="62737"/>
                  </a:lnTo>
                  <a:lnTo>
                    <a:pt x="141414" y="72885"/>
                  </a:lnTo>
                  <a:lnTo>
                    <a:pt x="151422" y="72885"/>
                  </a:lnTo>
                  <a:lnTo>
                    <a:pt x="156921" y="69951"/>
                  </a:lnTo>
                  <a:lnTo>
                    <a:pt x="160133" y="65303"/>
                  </a:lnTo>
                  <a:lnTo>
                    <a:pt x="143598" y="65303"/>
                  </a:lnTo>
                  <a:lnTo>
                    <a:pt x="141389" y="64630"/>
                  </a:lnTo>
                  <a:lnTo>
                    <a:pt x="137794" y="62001"/>
                  </a:lnTo>
                  <a:lnTo>
                    <a:pt x="136613" y="60172"/>
                  </a:lnTo>
                  <a:lnTo>
                    <a:pt x="135699" y="56260"/>
                  </a:lnTo>
                  <a:lnTo>
                    <a:pt x="135653" y="55410"/>
                  </a:lnTo>
                  <a:lnTo>
                    <a:pt x="135534" y="19748"/>
                  </a:lnTo>
                  <a:close/>
                </a:path>
                <a:path w="450850" h="73025">
                  <a:moveTo>
                    <a:pt x="168846" y="64071"/>
                  </a:moveTo>
                  <a:lnTo>
                    <a:pt x="160985" y="64071"/>
                  </a:lnTo>
                  <a:lnTo>
                    <a:pt x="160985" y="71704"/>
                  </a:lnTo>
                  <a:lnTo>
                    <a:pt x="168846" y="71704"/>
                  </a:lnTo>
                  <a:lnTo>
                    <a:pt x="168846" y="64071"/>
                  </a:lnTo>
                  <a:close/>
                </a:path>
                <a:path w="450850" h="73025">
                  <a:moveTo>
                    <a:pt x="168846" y="19748"/>
                  </a:moveTo>
                  <a:lnTo>
                    <a:pt x="160032" y="19748"/>
                  </a:lnTo>
                  <a:lnTo>
                    <a:pt x="160032" y="52031"/>
                  </a:lnTo>
                  <a:lnTo>
                    <a:pt x="159550" y="55410"/>
                  </a:lnTo>
                  <a:lnTo>
                    <a:pt x="148882" y="65303"/>
                  </a:lnTo>
                  <a:lnTo>
                    <a:pt x="160133" y="65303"/>
                  </a:lnTo>
                  <a:lnTo>
                    <a:pt x="160985" y="64071"/>
                  </a:lnTo>
                  <a:lnTo>
                    <a:pt x="168846" y="64071"/>
                  </a:lnTo>
                  <a:lnTo>
                    <a:pt x="168846" y="19748"/>
                  </a:lnTo>
                  <a:close/>
                </a:path>
                <a:path w="450850" h="73025">
                  <a:moveTo>
                    <a:pt x="192989" y="26606"/>
                  </a:moveTo>
                  <a:lnTo>
                    <a:pt x="184238" y="26606"/>
                  </a:lnTo>
                  <a:lnTo>
                    <a:pt x="184245" y="61836"/>
                  </a:lnTo>
                  <a:lnTo>
                    <a:pt x="184418" y="63525"/>
                  </a:lnTo>
                  <a:lnTo>
                    <a:pt x="184485" y="64173"/>
                  </a:lnTo>
                  <a:lnTo>
                    <a:pt x="193281" y="72389"/>
                  </a:lnTo>
                  <a:lnTo>
                    <a:pt x="198424" y="72389"/>
                  </a:lnTo>
                  <a:lnTo>
                    <a:pt x="200647" y="72123"/>
                  </a:lnTo>
                  <a:lnTo>
                    <a:pt x="203123" y="71615"/>
                  </a:lnTo>
                  <a:lnTo>
                    <a:pt x="201909" y="64173"/>
                  </a:lnTo>
                  <a:lnTo>
                    <a:pt x="196684" y="64173"/>
                  </a:lnTo>
                  <a:lnTo>
                    <a:pt x="194970" y="63830"/>
                  </a:lnTo>
                  <a:lnTo>
                    <a:pt x="195453" y="63830"/>
                  </a:lnTo>
                  <a:lnTo>
                    <a:pt x="194983" y="63525"/>
                  </a:lnTo>
                  <a:lnTo>
                    <a:pt x="193459" y="61836"/>
                  </a:lnTo>
                  <a:lnTo>
                    <a:pt x="193154" y="61112"/>
                  </a:lnTo>
                  <a:lnTo>
                    <a:pt x="192989" y="59499"/>
                  </a:lnTo>
                  <a:lnTo>
                    <a:pt x="192989" y="26606"/>
                  </a:lnTo>
                  <a:close/>
                </a:path>
                <a:path w="450850" h="73025">
                  <a:moveTo>
                    <a:pt x="201853" y="63830"/>
                  </a:moveTo>
                  <a:lnTo>
                    <a:pt x="199453" y="64173"/>
                  </a:lnTo>
                  <a:lnTo>
                    <a:pt x="201909" y="64173"/>
                  </a:lnTo>
                  <a:lnTo>
                    <a:pt x="201853" y="63830"/>
                  </a:lnTo>
                  <a:close/>
                </a:path>
                <a:path w="450850" h="73025">
                  <a:moveTo>
                    <a:pt x="201853" y="19748"/>
                  </a:moveTo>
                  <a:lnTo>
                    <a:pt x="177787" y="19748"/>
                  </a:lnTo>
                  <a:lnTo>
                    <a:pt x="177787" y="26606"/>
                  </a:lnTo>
                  <a:lnTo>
                    <a:pt x="201853" y="26606"/>
                  </a:lnTo>
                  <a:lnTo>
                    <a:pt x="201853" y="19748"/>
                  </a:lnTo>
                  <a:close/>
                </a:path>
                <a:path w="450850" h="73025">
                  <a:moveTo>
                    <a:pt x="192989" y="1612"/>
                  </a:moveTo>
                  <a:lnTo>
                    <a:pt x="184238" y="6883"/>
                  </a:lnTo>
                  <a:lnTo>
                    <a:pt x="184238" y="19748"/>
                  </a:lnTo>
                  <a:lnTo>
                    <a:pt x="192989" y="19748"/>
                  </a:lnTo>
                  <a:lnTo>
                    <a:pt x="192989" y="1612"/>
                  </a:lnTo>
                  <a:close/>
                </a:path>
                <a:path w="450850" h="73025">
                  <a:moveTo>
                    <a:pt x="238760" y="18580"/>
                  </a:moveTo>
                  <a:lnTo>
                    <a:pt x="224624" y="18580"/>
                  </a:lnTo>
                  <a:lnTo>
                    <a:pt x="218808" y="20993"/>
                  </a:lnTo>
                  <a:lnTo>
                    <a:pt x="209791" y="30657"/>
                  </a:lnTo>
                  <a:lnTo>
                    <a:pt x="207681" y="37058"/>
                  </a:lnTo>
                  <a:lnTo>
                    <a:pt x="207679" y="54978"/>
                  </a:lnTo>
                  <a:lnTo>
                    <a:pt x="209765" y="61188"/>
                  </a:lnTo>
                  <a:lnTo>
                    <a:pt x="218668" y="70548"/>
                  </a:lnTo>
                  <a:lnTo>
                    <a:pt x="224701" y="72885"/>
                  </a:lnTo>
                  <a:lnTo>
                    <a:pt x="238340" y="72885"/>
                  </a:lnTo>
                  <a:lnTo>
                    <a:pt x="243293" y="71412"/>
                  </a:lnTo>
                  <a:lnTo>
                    <a:pt x="250919" y="65646"/>
                  </a:lnTo>
                  <a:lnTo>
                    <a:pt x="228015" y="65646"/>
                  </a:lnTo>
                  <a:lnTo>
                    <a:pt x="224396" y="64122"/>
                  </a:lnTo>
                  <a:lnTo>
                    <a:pt x="218579" y="58051"/>
                  </a:lnTo>
                  <a:lnTo>
                    <a:pt x="216966" y="53682"/>
                  </a:lnTo>
                  <a:lnTo>
                    <a:pt x="216636" y="47980"/>
                  </a:lnTo>
                  <a:lnTo>
                    <a:pt x="255397" y="47980"/>
                  </a:lnTo>
                  <a:lnTo>
                    <a:pt x="255430" y="40728"/>
                  </a:lnTo>
                  <a:lnTo>
                    <a:pt x="217144" y="40728"/>
                  </a:lnTo>
                  <a:lnTo>
                    <a:pt x="217347" y="37439"/>
                  </a:lnTo>
                  <a:lnTo>
                    <a:pt x="217424" y="36207"/>
                  </a:lnTo>
                  <a:lnTo>
                    <a:pt x="218948" y="32588"/>
                  </a:lnTo>
                  <a:lnTo>
                    <a:pt x="224459" y="27177"/>
                  </a:lnTo>
                  <a:lnTo>
                    <a:pt x="227863" y="25819"/>
                  </a:lnTo>
                  <a:lnTo>
                    <a:pt x="248979" y="25819"/>
                  </a:lnTo>
                  <a:lnTo>
                    <a:pt x="244484" y="20993"/>
                  </a:lnTo>
                  <a:lnTo>
                    <a:pt x="238760" y="18580"/>
                  </a:lnTo>
                  <a:close/>
                </a:path>
                <a:path w="450850" h="73025">
                  <a:moveTo>
                    <a:pt x="246062" y="54978"/>
                  </a:moveTo>
                  <a:lnTo>
                    <a:pt x="235585" y="65646"/>
                  </a:lnTo>
                  <a:lnTo>
                    <a:pt x="250987" y="65646"/>
                  </a:lnTo>
                  <a:lnTo>
                    <a:pt x="253720" y="61429"/>
                  </a:lnTo>
                  <a:lnTo>
                    <a:pt x="255142" y="56108"/>
                  </a:lnTo>
                  <a:lnTo>
                    <a:pt x="246062" y="54978"/>
                  </a:lnTo>
                  <a:close/>
                </a:path>
                <a:path w="450850" h="73025">
                  <a:moveTo>
                    <a:pt x="248979" y="25819"/>
                  </a:moveTo>
                  <a:lnTo>
                    <a:pt x="236385" y="25819"/>
                  </a:lnTo>
                  <a:lnTo>
                    <a:pt x="240017" y="27520"/>
                  </a:lnTo>
                  <a:lnTo>
                    <a:pt x="244652" y="33096"/>
                  </a:lnTo>
                  <a:lnTo>
                    <a:pt x="245689" y="36207"/>
                  </a:lnTo>
                  <a:lnTo>
                    <a:pt x="245744" y="36372"/>
                  </a:lnTo>
                  <a:lnTo>
                    <a:pt x="246151" y="40728"/>
                  </a:lnTo>
                  <a:lnTo>
                    <a:pt x="255430" y="40728"/>
                  </a:lnTo>
                  <a:lnTo>
                    <a:pt x="255447" y="37058"/>
                  </a:lnTo>
                  <a:lnTo>
                    <a:pt x="253334" y="30657"/>
                  </a:lnTo>
                  <a:lnTo>
                    <a:pt x="253250" y="30403"/>
                  </a:lnTo>
                  <a:lnTo>
                    <a:pt x="248979" y="25819"/>
                  </a:lnTo>
                  <a:close/>
                </a:path>
                <a:path w="450850" h="73025">
                  <a:moveTo>
                    <a:pt x="274027" y="19748"/>
                  </a:moveTo>
                  <a:lnTo>
                    <a:pt x="266090" y="19748"/>
                  </a:lnTo>
                  <a:lnTo>
                    <a:pt x="266090" y="71704"/>
                  </a:lnTo>
                  <a:lnTo>
                    <a:pt x="274904" y="71704"/>
                  </a:lnTo>
                  <a:lnTo>
                    <a:pt x="274904" y="40792"/>
                  </a:lnTo>
                  <a:lnTo>
                    <a:pt x="275374" y="37350"/>
                  </a:lnTo>
                  <a:lnTo>
                    <a:pt x="276377" y="34239"/>
                  </a:lnTo>
                  <a:lnTo>
                    <a:pt x="277012" y="32181"/>
                  </a:lnTo>
                  <a:lnTo>
                    <a:pt x="278104" y="30568"/>
                  </a:lnTo>
                  <a:lnTo>
                    <a:pt x="281093" y="28321"/>
                  </a:lnTo>
                  <a:lnTo>
                    <a:pt x="282905" y="27673"/>
                  </a:lnTo>
                  <a:lnTo>
                    <a:pt x="274027" y="27673"/>
                  </a:lnTo>
                  <a:lnTo>
                    <a:pt x="274027" y="19748"/>
                  </a:lnTo>
                  <a:close/>
                </a:path>
                <a:path w="450850" h="73025">
                  <a:moveTo>
                    <a:pt x="288239" y="18580"/>
                  </a:moveTo>
                  <a:lnTo>
                    <a:pt x="283235" y="18580"/>
                  </a:lnTo>
                  <a:lnTo>
                    <a:pt x="281330" y="19164"/>
                  </a:lnTo>
                  <a:lnTo>
                    <a:pt x="277901" y="21513"/>
                  </a:lnTo>
                  <a:lnTo>
                    <a:pt x="276047" y="23939"/>
                  </a:lnTo>
                  <a:lnTo>
                    <a:pt x="274000" y="27673"/>
                  </a:lnTo>
                  <a:lnTo>
                    <a:pt x="286994" y="27673"/>
                  </a:lnTo>
                  <a:lnTo>
                    <a:pt x="289128" y="28321"/>
                  </a:lnTo>
                  <a:lnTo>
                    <a:pt x="291287" y="29590"/>
                  </a:lnTo>
                  <a:lnTo>
                    <a:pt x="294284" y="21513"/>
                  </a:lnTo>
                  <a:lnTo>
                    <a:pt x="294489" y="21513"/>
                  </a:lnTo>
                  <a:lnTo>
                    <a:pt x="291236" y="19532"/>
                  </a:lnTo>
                  <a:lnTo>
                    <a:pt x="288239" y="18580"/>
                  </a:lnTo>
                  <a:close/>
                </a:path>
                <a:path w="450850" h="73025">
                  <a:moveTo>
                    <a:pt x="327774" y="18580"/>
                  </a:moveTo>
                  <a:lnTo>
                    <a:pt x="314210" y="18580"/>
                  </a:lnTo>
                  <a:lnTo>
                    <a:pt x="308775" y="20497"/>
                  </a:lnTo>
                  <a:lnTo>
                    <a:pt x="298958" y="28981"/>
                  </a:lnTo>
                  <a:lnTo>
                    <a:pt x="296290" y="36118"/>
                  </a:lnTo>
                  <a:lnTo>
                    <a:pt x="296290" y="54508"/>
                  </a:lnTo>
                  <a:lnTo>
                    <a:pt x="298526" y="61226"/>
                  </a:lnTo>
                  <a:lnTo>
                    <a:pt x="307492" y="70561"/>
                  </a:lnTo>
                  <a:lnTo>
                    <a:pt x="313372" y="72885"/>
                  </a:lnTo>
                  <a:lnTo>
                    <a:pt x="325170" y="72885"/>
                  </a:lnTo>
                  <a:lnTo>
                    <a:pt x="329361" y="71831"/>
                  </a:lnTo>
                  <a:lnTo>
                    <a:pt x="337032" y="67576"/>
                  </a:lnTo>
                  <a:lnTo>
                    <a:pt x="338921" y="65646"/>
                  </a:lnTo>
                  <a:lnTo>
                    <a:pt x="316230" y="65646"/>
                  </a:lnTo>
                  <a:lnTo>
                    <a:pt x="312572" y="63995"/>
                  </a:lnTo>
                  <a:lnTo>
                    <a:pt x="306781" y="57365"/>
                  </a:lnTo>
                  <a:lnTo>
                    <a:pt x="305320" y="52387"/>
                  </a:lnTo>
                  <a:lnTo>
                    <a:pt x="305320" y="39077"/>
                  </a:lnTo>
                  <a:lnTo>
                    <a:pt x="306766" y="34150"/>
                  </a:lnTo>
                  <a:lnTo>
                    <a:pt x="312572" y="27520"/>
                  </a:lnTo>
                  <a:lnTo>
                    <a:pt x="316230" y="25869"/>
                  </a:lnTo>
                  <a:lnTo>
                    <a:pt x="338414" y="25869"/>
                  </a:lnTo>
                  <a:lnTo>
                    <a:pt x="333616" y="20916"/>
                  </a:lnTo>
                  <a:lnTo>
                    <a:pt x="327774" y="18580"/>
                  </a:lnTo>
                  <a:close/>
                </a:path>
                <a:path w="450850" h="73025">
                  <a:moveTo>
                    <a:pt x="338414" y="25869"/>
                  </a:moveTo>
                  <a:lnTo>
                    <a:pt x="324980" y="25869"/>
                  </a:lnTo>
                  <a:lnTo>
                    <a:pt x="328612" y="27520"/>
                  </a:lnTo>
                  <a:lnTo>
                    <a:pt x="334454" y="34150"/>
                  </a:lnTo>
                  <a:lnTo>
                    <a:pt x="335902" y="39077"/>
                  </a:lnTo>
                  <a:lnTo>
                    <a:pt x="335862" y="52387"/>
                  </a:lnTo>
                  <a:lnTo>
                    <a:pt x="334578" y="56934"/>
                  </a:lnTo>
                  <a:lnTo>
                    <a:pt x="334433" y="57365"/>
                  </a:lnTo>
                  <a:lnTo>
                    <a:pt x="328622" y="63995"/>
                  </a:lnTo>
                  <a:lnTo>
                    <a:pt x="325018" y="65646"/>
                  </a:lnTo>
                  <a:lnTo>
                    <a:pt x="338921" y="65646"/>
                  </a:lnTo>
                  <a:lnTo>
                    <a:pt x="344957" y="36741"/>
                  </a:lnTo>
                  <a:lnTo>
                    <a:pt x="342684" y="30276"/>
                  </a:lnTo>
                  <a:lnTo>
                    <a:pt x="338414" y="25869"/>
                  </a:lnTo>
                  <a:close/>
                </a:path>
                <a:path w="450850" h="73025">
                  <a:moveTo>
                    <a:pt x="363194" y="19748"/>
                  </a:moveTo>
                  <a:lnTo>
                    <a:pt x="355269" y="19748"/>
                  </a:lnTo>
                  <a:lnTo>
                    <a:pt x="355269" y="71704"/>
                  </a:lnTo>
                  <a:lnTo>
                    <a:pt x="364070" y="71704"/>
                  </a:lnTo>
                  <a:lnTo>
                    <a:pt x="364120" y="36512"/>
                  </a:lnTo>
                  <a:lnTo>
                    <a:pt x="365429" y="32156"/>
                  </a:lnTo>
                  <a:lnTo>
                    <a:pt x="370878" y="27393"/>
                  </a:lnTo>
                  <a:lnTo>
                    <a:pt x="371574" y="27139"/>
                  </a:lnTo>
                  <a:lnTo>
                    <a:pt x="363194" y="27139"/>
                  </a:lnTo>
                  <a:lnTo>
                    <a:pt x="363194" y="19748"/>
                  </a:lnTo>
                  <a:close/>
                </a:path>
                <a:path w="450850" h="73025">
                  <a:moveTo>
                    <a:pt x="395349" y="26212"/>
                  </a:moveTo>
                  <a:lnTo>
                    <a:pt x="380199" y="26212"/>
                  </a:lnTo>
                  <a:lnTo>
                    <a:pt x="382257" y="26746"/>
                  </a:lnTo>
                  <a:lnTo>
                    <a:pt x="385762" y="28854"/>
                  </a:lnTo>
                  <a:lnTo>
                    <a:pt x="386981" y="30276"/>
                  </a:lnTo>
                  <a:lnTo>
                    <a:pt x="388327" y="33832"/>
                  </a:lnTo>
                  <a:lnTo>
                    <a:pt x="388572" y="35674"/>
                  </a:lnTo>
                  <a:lnTo>
                    <a:pt x="388683" y="71704"/>
                  </a:lnTo>
                  <a:lnTo>
                    <a:pt x="397497" y="71704"/>
                  </a:lnTo>
                  <a:lnTo>
                    <a:pt x="397319" y="32829"/>
                  </a:lnTo>
                  <a:lnTo>
                    <a:pt x="395663" y="26746"/>
                  </a:lnTo>
                  <a:lnTo>
                    <a:pt x="395566" y="26517"/>
                  </a:lnTo>
                  <a:lnTo>
                    <a:pt x="395349" y="26212"/>
                  </a:lnTo>
                  <a:close/>
                </a:path>
                <a:path w="450850" h="73025">
                  <a:moveTo>
                    <a:pt x="382854" y="18580"/>
                  </a:moveTo>
                  <a:lnTo>
                    <a:pt x="372516" y="18580"/>
                  </a:lnTo>
                  <a:lnTo>
                    <a:pt x="367004" y="21424"/>
                  </a:lnTo>
                  <a:lnTo>
                    <a:pt x="363194" y="27139"/>
                  </a:lnTo>
                  <a:lnTo>
                    <a:pt x="371574" y="27139"/>
                  </a:lnTo>
                  <a:lnTo>
                    <a:pt x="374116" y="26212"/>
                  </a:lnTo>
                  <a:lnTo>
                    <a:pt x="395349" y="26212"/>
                  </a:lnTo>
                  <a:lnTo>
                    <a:pt x="392963" y="22859"/>
                  </a:lnTo>
                  <a:lnTo>
                    <a:pt x="391045" y="21424"/>
                  </a:lnTo>
                  <a:lnTo>
                    <a:pt x="385749" y="19138"/>
                  </a:lnTo>
                  <a:lnTo>
                    <a:pt x="382854" y="18580"/>
                  </a:lnTo>
                  <a:close/>
                </a:path>
                <a:path w="450850" h="73025">
                  <a:moveTo>
                    <a:pt x="416153" y="54825"/>
                  </a:moveTo>
                  <a:lnTo>
                    <a:pt x="407441" y="56197"/>
                  </a:lnTo>
                  <a:lnTo>
                    <a:pt x="408301" y="60985"/>
                  </a:lnTo>
                  <a:lnTo>
                    <a:pt x="408400" y="61531"/>
                  </a:lnTo>
                  <a:lnTo>
                    <a:pt x="408431" y="61709"/>
                  </a:lnTo>
                  <a:lnTo>
                    <a:pt x="410563" y="65646"/>
                  </a:lnTo>
                  <a:lnTo>
                    <a:pt x="410679" y="65862"/>
                  </a:lnTo>
                  <a:lnTo>
                    <a:pt x="417766" y="71488"/>
                  </a:lnTo>
                  <a:lnTo>
                    <a:pt x="422922" y="72885"/>
                  </a:lnTo>
                  <a:lnTo>
                    <a:pt x="433730" y="72885"/>
                  </a:lnTo>
                  <a:lnTo>
                    <a:pt x="437387" y="72174"/>
                  </a:lnTo>
                  <a:lnTo>
                    <a:pt x="443852" y="69341"/>
                  </a:lnTo>
                  <a:lnTo>
                    <a:pt x="446316" y="67335"/>
                  </a:lnTo>
                  <a:lnTo>
                    <a:pt x="447435" y="65646"/>
                  </a:lnTo>
                  <a:lnTo>
                    <a:pt x="425615" y="65646"/>
                  </a:lnTo>
                  <a:lnTo>
                    <a:pt x="422821" y="64820"/>
                  </a:lnTo>
                  <a:lnTo>
                    <a:pt x="422599" y="64820"/>
                  </a:lnTo>
                  <a:lnTo>
                    <a:pt x="418020" y="60985"/>
                  </a:lnTo>
                  <a:lnTo>
                    <a:pt x="416636" y="58318"/>
                  </a:lnTo>
                  <a:lnTo>
                    <a:pt x="416343" y="56197"/>
                  </a:lnTo>
                  <a:lnTo>
                    <a:pt x="416230" y="55384"/>
                  </a:lnTo>
                  <a:lnTo>
                    <a:pt x="416153" y="54825"/>
                  </a:lnTo>
                  <a:close/>
                </a:path>
                <a:path w="450850" h="73025">
                  <a:moveTo>
                    <a:pt x="432117" y="18580"/>
                  </a:moveTo>
                  <a:lnTo>
                    <a:pt x="425348" y="18580"/>
                  </a:lnTo>
                  <a:lnTo>
                    <a:pt x="422795" y="18922"/>
                  </a:lnTo>
                  <a:lnTo>
                    <a:pt x="418083" y="20332"/>
                  </a:lnTo>
                  <a:lnTo>
                    <a:pt x="416204" y="21196"/>
                  </a:lnTo>
                  <a:lnTo>
                    <a:pt x="414845" y="22199"/>
                  </a:lnTo>
                  <a:lnTo>
                    <a:pt x="413003" y="23494"/>
                  </a:lnTo>
                  <a:lnTo>
                    <a:pt x="411581" y="25146"/>
                  </a:lnTo>
                  <a:lnTo>
                    <a:pt x="409432" y="29146"/>
                  </a:lnTo>
                  <a:lnTo>
                    <a:pt x="408914" y="31241"/>
                  </a:lnTo>
                  <a:lnTo>
                    <a:pt x="408914" y="36080"/>
                  </a:lnTo>
                  <a:lnTo>
                    <a:pt x="409523" y="38277"/>
                  </a:lnTo>
                  <a:lnTo>
                    <a:pt x="409562" y="38417"/>
                  </a:lnTo>
                  <a:lnTo>
                    <a:pt x="434822" y="50926"/>
                  </a:lnTo>
                  <a:lnTo>
                    <a:pt x="437756" y="51904"/>
                  </a:lnTo>
                  <a:lnTo>
                    <a:pt x="440689" y="53822"/>
                  </a:lnTo>
                  <a:lnTo>
                    <a:pt x="441553" y="55384"/>
                  </a:lnTo>
                  <a:lnTo>
                    <a:pt x="441553" y="59588"/>
                  </a:lnTo>
                  <a:lnTo>
                    <a:pt x="440562" y="61531"/>
                  </a:lnTo>
                  <a:lnTo>
                    <a:pt x="438607" y="63169"/>
                  </a:lnTo>
                  <a:lnTo>
                    <a:pt x="436676" y="64820"/>
                  </a:lnTo>
                  <a:lnTo>
                    <a:pt x="433654" y="65646"/>
                  </a:lnTo>
                  <a:lnTo>
                    <a:pt x="447435" y="65646"/>
                  </a:lnTo>
                  <a:lnTo>
                    <a:pt x="449757" y="62141"/>
                  </a:lnTo>
                  <a:lnTo>
                    <a:pt x="450530" y="59588"/>
                  </a:lnTo>
                  <a:lnTo>
                    <a:pt x="450596" y="53441"/>
                  </a:lnTo>
                  <a:lnTo>
                    <a:pt x="449897" y="50926"/>
                  </a:lnTo>
                  <a:lnTo>
                    <a:pt x="429666" y="40208"/>
                  </a:lnTo>
                  <a:lnTo>
                    <a:pt x="422757" y="38277"/>
                  </a:lnTo>
                  <a:lnTo>
                    <a:pt x="420344" y="37337"/>
                  </a:lnTo>
                  <a:lnTo>
                    <a:pt x="419239" y="36550"/>
                  </a:lnTo>
                  <a:lnTo>
                    <a:pt x="418515" y="35598"/>
                  </a:lnTo>
                  <a:lnTo>
                    <a:pt x="417436" y="32524"/>
                  </a:lnTo>
                  <a:lnTo>
                    <a:pt x="417436" y="30721"/>
                  </a:lnTo>
                  <a:lnTo>
                    <a:pt x="418287" y="29146"/>
                  </a:lnTo>
                  <a:lnTo>
                    <a:pt x="421667" y="26568"/>
                  </a:lnTo>
                  <a:lnTo>
                    <a:pt x="421442" y="26568"/>
                  </a:lnTo>
                  <a:lnTo>
                    <a:pt x="424637" y="25819"/>
                  </a:lnTo>
                  <a:lnTo>
                    <a:pt x="446135" y="25819"/>
                  </a:lnTo>
                  <a:lnTo>
                    <a:pt x="444157" y="23101"/>
                  </a:lnTo>
                  <a:lnTo>
                    <a:pt x="441858" y="21513"/>
                  </a:lnTo>
                  <a:lnTo>
                    <a:pt x="435698" y="19164"/>
                  </a:lnTo>
                  <a:lnTo>
                    <a:pt x="432117" y="18580"/>
                  </a:lnTo>
                  <a:close/>
                </a:path>
                <a:path w="450850" h="73025">
                  <a:moveTo>
                    <a:pt x="446135" y="25819"/>
                  </a:moveTo>
                  <a:lnTo>
                    <a:pt x="432092" y="25819"/>
                  </a:lnTo>
                  <a:lnTo>
                    <a:pt x="434759" y="26568"/>
                  </a:lnTo>
                  <a:lnTo>
                    <a:pt x="436651" y="28066"/>
                  </a:lnTo>
                  <a:lnTo>
                    <a:pt x="438505" y="29578"/>
                  </a:lnTo>
                  <a:lnTo>
                    <a:pt x="439648" y="31661"/>
                  </a:lnTo>
                  <a:lnTo>
                    <a:pt x="440029" y="34328"/>
                  </a:lnTo>
                  <a:lnTo>
                    <a:pt x="448652" y="33146"/>
                  </a:lnTo>
                  <a:lnTo>
                    <a:pt x="448094" y="29794"/>
                  </a:lnTo>
                  <a:lnTo>
                    <a:pt x="447078" y="27114"/>
                  </a:lnTo>
                  <a:lnTo>
                    <a:pt x="446135" y="25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4" name="object 554">
              <a:extLst>
                <a:ext uri="{FF2B5EF4-FFF2-40B4-BE49-F238E27FC236}">
                  <a16:creationId xmlns:a16="http://schemas.microsoft.com/office/drawing/2014/main" id="{9DAA8F64-7F4F-29F5-B01A-6EA3B5C0B67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97959" y="1117619"/>
              <a:ext cx="146481" cy="94056"/>
            </a:xfrm>
            <a:prstGeom prst="rect">
              <a:avLst/>
            </a:prstGeom>
          </p:spPr>
        </p:pic>
        <p:sp>
          <p:nvSpPr>
            <p:cNvPr id="555" name="object 555">
              <a:extLst>
                <a:ext uri="{FF2B5EF4-FFF2-40B4-BE49-F238E27FC236}">
                  <a16:creationId xmlns:a16="http://schemas.microsoft.com/office/drawing/2014/main" id="{1B261D1A-97DA-8336-CDB4-9F35ECA398FB}"/>
                </a:ext>
              </a:extLst>
            </p:cNvPr>
            <p:cNvSpPr/>
            <p:nvPr/>
          </p:nvSpPr>
          <p:spPr>
            <a:xfrm>
              <a:off x="1374749" y="1244905"/>
              <a:ext cx="300355" cy="73025"/>
            </a:xfrm>
            <a:custGeom>
              <a:avLst/>
              <a:gdLst/>
              <a:ahLst/>
              <a:cxnLst/>
              <a:rect l="l" t="t" r="r" b="b"/>
              <a:pathLst>
                <a:path w="300355" h="73025">
                  <a:moveTo>
                    <a:pt x="33121" y="8470"/>
                  </a:moveTo>
                  <a:lnTo>
                    <a:pt x="23622" y="8470"/>
                  </a:lnTo>
                  <a:lnTo>
                    <a:pt x="23622" y="71729"/>
                  </a:lnTo>
                  <a:lnTo>
                    <a:pt x="33121" y="71729"/>
                  </a:lnTo>
                  <a:lnTo>
                    <a:pt x="33121" y="8470"/>
                  </a:lnTo>
                  <a:close/>
                </a:path>
                <a:path w="300355" h="73025">
                  <a:moveTo>
                    <a:pt x="56832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56832" y="8470"/>
                  </a:lnTo>
                  <a:lnTo>
                    <a:pt x="56832" y="0"/>
                  </a:lnTo>
                  <a:close/>
                </a:path>
                <a:path w="300355" h="73025">
                  <a:moveTo>
                    <a:pt x="73291" y="19773"/>
                  </a:moveTo>
                  <a:lnTo>
                    <a:pt x="65366" y="19773"/>
                  </a:lnTo>
                  <a:lnTo>
                    <a:pt x="65366" y="71729"/>
                  </a:lnTo>
                  <a:lnTo>
                    <a:pt x="74168" y="71729"/>
                  </a:lnTo>
                  <a:lnTo>
                    <a:pt x="74168" y="40805"/>
                  </a:lnTo>
                  <a:lnTo>
                    <a:pt x="74663" y="37376"/>
                  </a:lnTo>
                  <a:lnTo>
                    <a:pt x="76288" y="32194"/>
                  </a:lnTo>
                  <a:lnTo>
                    <a:pt x="77381" y="30581"/>
                  </a:lnTo>
                  <a:lnTo>
                    <a:pt x="80357" y="28333"/>
                  </a:lnTo>
                  <a:lnTo>
                    <a:pt x="82181" y="27698"/>
                  </a:lnTo>
                  <a:lnTo>
                    <a:pt x="73291" y="27698"/>
                  </a:lnTo>
                  <a:lnTo>
                    <a:pt x="73291" y="19773"/>
                  </a:lnTo>
                  <a:close/>
                </a:path>
                <a:path w="300355" h="73025">
                  <a:moveTo>
                    <a:pt x="87503" y="18592"/>
                  </a:moveTo>
                  <a:lnTo>
                    <a:pt x="82486" y="18592"/>
                  </a:lnTo>
                  <a:lnTo>
                    <a:pt x="80606" y="19176"/>
                  </a:lnTo>
                  <a:lnTo>
                    <a:pt x="77177" y="21539"/>
                  </a:lnTo>
                  <a:lnTo>
                    <a:pt x="75311" y="23964"/>
                  </a:lnTo>
                  <a:lnTo>
                    <a:pt x="73256" y="27698"/>
                  </a:lnTo>
                  <a:lnTo>
                    <a:pt x="86258" y="27698"/>
                  </a:lnTo>
                  <a:lnTo>
                    <a:pt x="88417" y="28333"/>
                  </a:lnTo>
                  <a:lnTo>
                    <a:pt x="90550" y="29603"/>
                  </a:lnTo>
                  <a:lnTo>
                    <a:pt x="93556" y="21539"/>
                  </a:lnTo>
                  <a:lnTo>
                    <a:pt x="93785" y="21539"/>
                  </a:lnTo>
                  <a:lnTo>
                    <a:pt x="90525" y="19545"/>
                  </a:lnTo>
                  <a:lnTo>
                    <a:pt x="87503" y="18592"/>
                  </a:lnTo>
                  <a:close/>
                </a:path>
                <a:path w="300355" h="73025">
                  <a:moveTo>
                    <a:pt x="107683" y="0"/>
                  </a:moveTo>
                  <a:lnTo>
                    <a:pt x="98876" y="0"/>
                  </a:lnTo>
                  <a:lnTo>
                    <a:pt x="98876" y="10127"/>
                  </a:lnTo>
                  <a:lnTo>
                    <a:pt x="107683" y="10127"/>
                  </a:lnTo>
                  <a:lnTo>
                    <a:pt x="107683" y="0"/>
                  </a:lnTo>
                  <a:close/>
                </a:path>
                <a:path w="300355" h="73025">
                  <a:moveTo>
                    <a:pt x="107683" y="19773"/>
                  </a:moveTo>
                  <a:lnTo>
                    <a:pt x="98876" y="19773"/>
                  </a:lnTo>
                  <a:lnTo>
                    <a:pt x="98876" y="71733"/>
                  </a:lnTo>
                  <a:lnTo>
                    <a:pt x="107683" y="71733"/>
                  </a:lnTo>
                  <a:lnTo>
                    <a:pt x="107683" y="19773"/>
                  </a:lnTo>
                  <a:close/>
                </a:path>
                <a:path w="300355" h="73025">
                  <a:moveTo>
                    <a:pt x="131445" y="26619"/>
                  </a:moveTo>
                  <a:lnTo>
                    <a:pt x="122694" y="26619"/>
                  </a:lnTo>
                  <a:lnTo>
                    <a:pt x="122701" y="61848"/>
                  </a:lnTo>
                  <a:lnTo>
                    <a:pt x="122875" y="63550"/>
                  </a:lnTo>
                  <a:lnTo>
                    <a:pt x="122940" y="64185"/>
                  </a:lnTo>
                  <a:lnTo>
                    <a:pt x="131724" y="72402"/>
                  </a:lnTo>
                  <a:lnTo>
                    <a:pt x="136880" y="72402"/>
                  </a:lnTo>
                  <a:lnTo>
                    <a:pt x="139090" y="72148"/>
                  </a:lnTo>
                  <a:lnTo>
                    <a:pt x="141566" y="71640"/>
                  </a:lnTo>
                  <a:lnTo>
                    <a:pt x="140350" y="64185"/>
                  </a:lnTo>
                  <a:lnTo>
                    <a:pt x="135127" y="64185"/>
                  </a:lnTo>
                  <a:lnTo>
                    <a:pt x="133497" y="63855"/>
                  </a:lnTo>
                  <a:lnTo>
                    <a:pt x="133915" y="63855"/>
                  </a:lnTo>
                  <a:lnTo>
                    <a:pt x="133413" y="63550"/>
                  </a:lnTo>
                  <a:lnTo>
                    <a:pt x="131914" y="61848"/>
                  </a:lnTo>
                  <a:lnTo>
                    <a:pt x="131597" y="61125"/>
                  </a:lnTo>
                  <a:lnTo>
                    <a:pt x="131445" y="59512"/>
                  </a:lnTo>
                  <a:lnTo>
                    <a:pt x="131445" y="26619"/>
                  </a:lnTo>
                  <a:close/>
                </a:path>
                <a:path w="300355" h="73025">
                  <a:moveTo>
                    <a:pt x="140296" y="63855"/>
                  </a:moveTo>
                  <a:lnTo>
                    <a:pt x="137849" y="64185"/>
                  </a:lnTo>
                  <a:lnTo>
                    <a:pt x="140350" y="64185"/>
                  </a:lnTo>
                  <a:lnTo>
                    <a:pt x="140296" y="63855"/>
                  </a:lnTo>
                  <a:close/>
                </a:path>
                <a:path w="300355" h="73025">
                  <a:moveTo>
                    <a:pt x="140296" y="19773"/>
                  </a:moveTo>
                  <a:lnTo>
                    <a:pt x="116230" y="19773"/>
                  </a:lnTo>
                  <a:lnTo>
                    <a:pt x="116230" y="26619"/>
                  </a:lnTo>
                  <a:lnTo>
                    <a:pt x="140296" y="26619"/>
                  </a:lnTo>
                  <a:lnTo>
                    <a:pt x="140296" y="19773"/>
                  </a:lnTo>
                  <a:close/>
                </a:path>
                <a:path w="300355" h="73025">
                  <a:moveTo>
                    <a:pt x="131445" y="1612"/>
                  </a:moveTo>
                  <a:lnTo>
                    <a:pt x="122694" y="6896"/>
                  </a:lnTo>
                  <a:lnTo>
                    <a:pt x="122694" y="19773"/>
                  </a:lnTo>
                  <a:lnTo>
                    <a:pt x="131445" y="19773"/>
                  </a:lnTo>
                  <a:lnTo>
                    <a:pt x="131445" y="1612"/>
                  </a:lnTo>
                  <a:close/>
                </a:path>
                <a:path w="300355" h="73025">
                  <a:moveTo>
                    <a:pt x="177165" y="18592"/>
                  </a:moveTo>
                  <a:lnTo>
                    <a:pt x="163588" y="18592"/>
                  </a:lnTo>
                  <a:lnTo>
                    <a:pt x="158140" y="20510"/>
                  </a:lnTo>
                  <a:lnTo>
                    <a:pt x="148323" y="28994"/>
                  </a:lnTo>
                  <a:lnTo>
                    <a:pt x="145656" y="36131"/>
                  </a:lnTo>
                  <a:lnTo>
                    <a:pt x="145656" y="54533"/>
                  </a:lnTo>
                  <a:lnTo>
                    <a:pt x="147891" y="61239"/>
                  </a:lnTo>
                  <a:lnTo>
                    <a:pt x="156857" y="70573"/>
                  </a:lnTo>
                  <a:lnTo>
                    <a:pt x="162737" y="72897"/>
                  </a:lnTo>
                  <a:lnTo>
                    <a:pt x="174561" y="72897"/>
                  </a:lnTo>
                  <a:lnTo>
                    <a:pt x="178727" y="71843"/>
                  </a:lnTo>
                  <a:lnTo>
                    <a:pt x="186385" y="67602"/>
                  </a:lnTo>
                  <a:lnTo>
                    <a:pt x="188303" y="65658"/>
                  </a:lnTo>
                  <a:lnTo>
                    <a:pt x="165608" y="65658"/>
                  </a:lnTo>
                  <a:lnTo>
                    <a:pt x="161963" y="64007"/>
                  </a:lnTo>
                  <a:lnTo>
                    <a:pt x="156133" y="57378"/>
                  </a:lnTo>
                  <a:lnTo>
                    <a:pt x="154698" y="52400"/>
                  </a:lnTo>
                  <a:lnTo>
                    <a:pt x="154698" y="39090"/>
                  </a:lnTo>
                  <a:lnTo>
                    <a:pt x="156122" y="34162"/>
                  </a:lnTo>
                  <a:lnTo>
                    <a:pt x="161963" y="27533"/>
                  </a:lnTo>
                  <a:lnTo>
                    <a:pt x="165608" y="25882"/>
                  </a:lnTo>
                  <a:lnTo>
                    <a:pt x="187786" y="25882"/>
                  </a:lnTo>
                  <a:lnTo>
                    <a:pt x="182994" y="20929"/>
                  </a:lnTo>
                  <a:lnTo>
                    <a:pt x="177165" y="18592"/>
                  </a:lnTo>
                  <a:close/>
                </a:path>
                <a:path w="300355" h="73025">
                  <a:moveTo>
                    <a:pt x="187786" y="25882"/>
                  </a:moveTo>
                  <a:lnTo>
                    <a:pt x="174345" y="25882"/>
                  </a:lnTo>
                  <a:lnTo>
                    <a:pt x="177977" y="27533"/>
                  </a:lnTo>
                  <a:lnTo>
                    <a:pt x="183819" y="34162"/>
                  </a:lnTo>
                  <a:lnTo>
                    <a:pt x="185267" y="39090"/>
                  </a:lnTo>
                  <a:lnTo>
                    <a:pt x="185231" y="52400"/>
                  </a:lnTo>
                  <a:lnTo>
                    <a:pt x="183940" y="56959"/>
                  </a:lnTo>
                  <a:lnTo>
                    <a:pt x="183799" y="57378"/>
                  </a:lnTo>
                  <a:lnTo>
                    <a:pt x="177988" y="64007"/>
                  </a:lnTo>
                  <a:lnTo>
                    <a:pt x="174370" y="65658"/>
                  </a:lnTo>
                  <a:lnTo>
                    <a:pt x="188303" y="65658"/>
                  </a:lnTo>
                  <a:lnTo>
                    <a:pt x="189318" y="64630"/>
                  </a:lnTo>
                  <a:lnTo>
                    <a:pt x="193319" y="56959"/>
                  </a:lnTo>
                  <a:lnTo>
                    <a:pt x="194200" y="52400"/>
                  </a:lnTo>
                  <a:lnTo>
                    <a:pt x="194335" y="36766"/>
                  </a:lnTo>
                  <a:lnTo>
                    <a:pt x="192062" y="30302"/>
                  </a:lnTo>
                  <a:lnTo>
                    <a:pt x="187786" y="25882"/>
                  </a:lnTo>
                  <a:close/>
                </a:path>
                <a:path w="300355" h="73025">
                  <a:moveTo>
                    <a:pt x="212559" y="19773"/>
                  </a:moveTo>
                  <a:lnTo>
                    <a:pt x="204635" y="19773"/>
                  </a:lnTo>
                  <a:lnTo>
                    <a:pt x="204635" y="71729"/>
                  </a:lnTo>
                  <a:lnTo>
                    <a:pt x="213436" y="71729"/>
                  </a:lnTo>
                  <a:lnTo>
                    <a:pt x="213485" y="36537"/>
                  </a:lnTo>
                  <a:lnTo>
                    <a:pt x="214795" y="32169"/>
                  </a:lnTo>
                  <a:lnTo>
                    <a:pt x="220243" y="27419"/>
                  </a:lnTo>
                  <a:lnTo>
                    <a:pt x="220966" y="27152"/>
                  </a:lnTo>
                  <a:lnTo>
                    <a:pt x="212559" y="27152"/>
                  </a:lnTo>
                  <a:lnTo>
                    <a:pt x="212559" y="19773"/>
                  </a:lnTo>
                  <a:close/>
                </a:path>
                <a:path w="300355" h="73025">
                  <a:moveTo>
                    <a:pt x="244726" y="26225"/>
                  </a:moveTo>
                  <a:lnTo>
                    <a:pt x="229603" y="26225"/>
                  </a:lnTo>
                  <a:lnTo>
                    <a:pt x="231635" y="26758"/>
                  </a:lnTo>
                  <a:lnTo>
                    <a:pt x="235127" y="28867"/>
                  </a:lnTo>
                  <a:lnTo>
                    <a:pt x="236347" y="30302"/>
                  </a:lnTo>
                  <a:lnTo>
                    <a:pt x="237705" y="33845"/>
                  </a:lnTo>
                  <a:lnTo>
                    <a:pt x="237950" y="35699"/>
                  </a:lnTo>
                  <a:lnTo>
                    <a:pt x="238061" y="71729"/>
                  </a:lnTo>
                  <a:lnTo>
                    <a:pt x="246862" y="71729"/>
                  </a:lnTo>
                  <a:lnTo>
                    <a:pt x="246755" y="33845"/>
                  </a:lnTo>
                  <a:lnTo>
                    <a:pt x="246697" y="32829"/>
                  </a:lnTo>
                  <a:lnTo>
                    <a:pt x="245880" y="28867"/>
                  </a:lnTo>
                  <a:lnTo>
                    <a:pt x="245846" y="28701"/>
                  </a:lnTo>
                  <a:lnTo>
                    <a:pt x="245039" y="26758"/>
                  </a:lnTo>
                  <a:lnTo>
                    <a:pt x="244944" y="26530"/>
                  </a:lnTo>
                  <a:lnTo>
                    <a:pt x="244726" y="26225"/>
                  </a:lnTo>
                  <a:close/>
                </a:path>
                <a:path w="300355" h="73025">
                  <a:moveTo>
                    <a:pt x="232219" y="18592"/>
                  </a:moveTo>
                  <a:lnTo>
                    <a:pt x="221881" y="18592"/>
                  </a:lnTo>
                  <a:lnTo>
                    <a:pt x="216382" y="21437"/>
                  </a:lnTo>
                  <a:lnTo>
                    <a:pt x="212559" y="27152"/>
                  </a:lnTo>
                  <a:lnTo>
                    <a:pt x="220966" y="27152"/>
                  </a:lnTo>
                  <a:lnTo>
                    <a:pt x="223481" y="26225"/>
                  </a:lnTo>
                  <a:lnTo>
                    <a:pt x="244726" y="26225"/>
                  </a:lnTo>
                  <a:lnTo>
                    <a:pt x="242328" y="22885"/>
                  </a:lnTo>
                  <a:lnTo>
                    <a:pt x="240381" y="21437"/>
                  </a:lnTo>
                  <a:lnTo>
                    <a:pt x="237731" y="20269"/>
                  </a:lnTo>
                  <a:lnTo>
                    <a:pt x="235102" y="19151"/>
                  </a:lnTo>
                  <a:lnTo>
                    <a:pt x="232219" y="18592"/>
                  </a:lnTo>
                  <a:close/>
                </a:path>
                <a:path w="300355" h="73025">
                  <a:moveTo>
                    <a:pt x="265531" y="54851"/>
                  </a:moveTo>
                  <a:lnTo>
                    <a:pt x="256819" y="56210"/>
                  </a:lnTo>
                  <a:lnTo>
                    <a:pt x="257671" y="61010"/>
                  </a:lnTo>
                  <a:lnTo>
                    <a:pt x="257797" y="61721"/>
                  </a:lnTo>
                  <a:lnTo>
                    <a:pt x="259933" y="65658"/>
                  </a:lnTo>
                  <a:lnTo>
                    <a:pt x="260057" y="65887"/>
                  </a:lnTo>
                  <a:lnTo>
                    <a:pt x="267144" y="71500"/>
                  </a:lnTo>
                  <a:lnTo>
                    <a:pt x="272288" y="72897"/>
                  </a:lnTo>
                  <a:lnTo>
                    <a:pt x="283108" y="72897"/>
                  </a:lnTo>
                  <a:lnTo>
                    <a:pt x="286766" y="72186"/>
                  </a:lnTo>
                  <a:lnTo>
                    <a:pt x="293217" y="69354"/>
                  </a:lnTo>
                  <a:lnTo>
                    <a:pt x="295706" y="67348"/>
                  </a:lnTo>
                  <a:lnTo>
                    <a:pt x="296808" y="65658"/>
                  </a:lnTo>
                  <a:lnTo>
                    <a:pt x="274980" y="65658"/>
                  </a:lnTo>
                  <a:lnTo>
                    <a:pt x="272241" y="64846"/>
                  </a:lnTo>
                  <a:lnTo>
                    <a:pt x="271993" y="64846"/>
                  </a:lnTo>
                  <a:lnTo>
                    <a:pt x="267385" y="61010"/>
                  </a:lnTo>
                  <a:lnTo>
                    <a:pt x="266026" y="58331"/>
                  </a:lnTo>
                  <a:lnTo>
                    <a:pt x="265725" y="56210"/>
                  </a:lnTo>
                  <a:lnTo>
                    <a:pt x="265609" y="55397"/>
                  </a:lnTo>
                  <a:lnTo>
                    <a:pt x="265531" y="54851"/>
                  </a:lnTo>
                  <a:close/>
                </a:path>
                <a:path w="300355" h="73025">
                  <a:moveTo>
                    <a:pt x="281508" y="18592"/>
                  </a:moveTo>
                  <a:lnTo>
                    <a:pt x="274700" y="18592"/>
                  </a:lnTo>
                  <a:lnTo>
                    <a:pt x="272186" y="18948"/>
                  </a:lnTo>
                  <a:lnTo>
                    <a:pt x="258415" y="30746"/>
                  </a:lnTo>
                  <a:lnTo>
                    <a:pt x="258417" y="36563"/>
                  </a:lnTo>
                  <a:lnTo>
                    <a:pt x="258799" y="37960"/>
                  </a:lnTo>
                  <a:lnTo>
                    <a:pt x="258889" y="38290"/>
                  </a:lnTo>
                  <a:lnTo>
                    <a:pt x="258927" y="38430"/>
                  </a:lnTo>
                  <a:lnTo>
                    <a:pt x="260235" y="40525"/>
                  </a:lnTo>
                  <a:lnTo>
                    <a:pt x="261518" y="42633"/>
                  </a:lnTo>
                  <a:lnTo>
                    <a:pt x="263398" y="44284"/>
                  </a:lnTo>
                  <a:lnTo>
                    <a:pt x="265899" y="45491"/>
                  </a:lnTo>
                  <a:lnTo>
                    <a:pt x="268401" y="46659"/>
                  </a:lnTo>
                  <a:lnTo>
                    <a:pt x="272884" y="48082"/>
                  </a:lnTo>
                  <a:lnTo>
                    <a:pt x="284201" y="50952"/>
                  </a:lnTo>
                  <a:lnTo>
                    <a:pt x="287121" y="51917"/>
                  </a:lnTo>
                  <a:lnTo>
                    <a:pt x="288340" y="52692"/>
                  </a:lnTo>
                  <a:lnTo>
                    <a:pt x="290042" y="53835"/>
                  </a:lnTo>
                  <a:lnTo>
                    <a:pt x="290918" y="55397"/>
                  </a:lnTo>
                  <a:lnTo>
                    <a:pt x="290918" y="59601"/>
                  </a:lnTo>
                  <a:lnTo>
                    <a:pt x="289953" y="61544"/>
                  </a:lnTo>
                  <a:lnTo>
                    <a:pt x="287985" y="63182"/>
                  </a:lnTo>
                  <a:lnTo>
                    <a:pt x="286029" y="64846"/>
                  </a:lnTo>
                  <a:lnTo>
                    <a:pt x="283032" y="65658"/>
                  </a:lnTo>
                  <a:lnTo>
                    <a:pt x="296808" y="65658"/>
                  </a:lnTo>
                  <a:lnTo>
                    <a:pt x="299123" y="62166"/>
                  </a:lnTo>
                  <a:lnTo>
                    <a:pt x="299911" y="59601"/>
                  </a:lnTo>
                  <a:lnTo>
                    <a:pt x="299973" y="53454"/>
                  </a:lnTo>
                  <a:lnTo>
                    <a:pt x="299275" y="50952"/>
                  </a:lnTo>
                  <a:lnTo>
                    <a:pt x="274713" y="39039"/>
                  </a:lnTo>
                  <a:lnTo>
                    <a:pt x="272148" y="38290"/>
                  </a:lnTo>
                  <a:lnTo>
                    <a:pt x="266801" y="32537"/>
                  </a:lnTo>
                  <a:lnTo>
                    <a:pt x="266801" y="30746"/>
                  </a:lnTo>
                  <a:lnTo>
                    <a:pt x="267665" y="29171"/>
                  </a:lnTo>
                  <a:lnTo>
                    <a:pt x="270988" y="26593"/>
                  </a:lnTo>
                  <a:lnTo>
                    <a:pt x="270672" y="26593"/>
                  </a:lnTo>
                  <a:lnTo>
                    <a:pt x="274027" y="25831"/>
                  </a:lnTo>
                  <a:lnTo>
                    <a:pt x="295500" y="25831"/>
                  </a:lnTo>
                  <a:lnTo>
                    <a:pt x="293522" y="23113"/>
                  </a:lnTo>
                  <a:lnTo>
                    <a:pt x="291236" y="21539"/>
                  </a:lnTo>
                  <a:lnTo>
                    <a:pt x="285076" y="19176"/>
                  </a:lnTo>
                  <a:lnTo>
                    <a:pt x="281508" y="18592"/>
                  </a:lnTo>
                  <a:close/>
                </a:path>
                <a:path w="300355" h="73025">
                  <a:moveTo>
                    <a:pt x="295500" y="25831"/>
                  </a:moveTo>
                  <a:lnTo>
                    <a:pt x="281495" y="25831"/>
                  </a:lnTo>
                  <a:lnTo>
                    <a:pt x="284137" y="26593"/>
                  </a:lnTo>
                  <a:lnTo>
                    <a:pt x="287870" y="29590"/>
                  </a:lnTo>
                  <a:lnTo>
                    <a:pt x="289013" y="31673"/>
                  </a:lnTo>
                  <a:lnTo>
                    <a:pt x="289420" y="34353"/>
                  </a:lnTo>
                  <a:lnTo>
                    <a:pt x="298018" y="33172"/>
                  </a:lnTo>
                  <a:lnTo>
                    <a:pt x="297472" y="29819"/>
                  </a:lnTo>
                  <a:lnTo>
                    <a:pt x="296443" y="27127"/>
                  </a:lnTo>
                  <a:lnTo>
                    <a:pt x="295500" y="258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6" name="object 556">
              <a:extLst>
                <a:ext uri="{FF2B5EF4-FFF2-40B4-BE49-F238E27FC236}">
                  <a16:creationId xmlns:a16="http://schemas.microsoft.com/office/drawing/2014/main" id="{7B50BABA-2B20-4E55-A430-057EB55D076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97959" y="1245431"/>
              <a:ext cx="146481" cy="94068"/>
            </a:xfrm>
            <a:prstGeom prst="rect">
              <a:avLst/>
            </a:prstGeom>
          </p:spPr>
        </p:pic>
        <p:sp>
          <p:nvSpPr>
            <p:cNvPr id="557" name="object 557">
              <a:extLst>
                <a:ext uri="{FF2B5EF4-FFF2-40B4-BE49-F238E27FC236}">
                  <a16:creationId xmlns:a16="http://schemas.microsoft.com/office/drawing/2014/main" id="{95144C75-9825-A125-9666-94134A9B6BEB}"/>
                </a:ext>
              </a:extLst>
            </p:cNvPr>
            <p:cNvSpPr/>
            <p:nvPr/>
          </p:nvSpPr>
          <p:spPr>
            <a:xfrm>
              <a:off x="1200251" y="2926842"/>
              <a:ext cx="142240" cy="0"/>
            </a:xfrm>
            <a:custGeom>
              <a:avLst/>
              <a:gdLst/>
              <a:ahLst/>
              <a:cxnLst/>
              <a:rect l="l" t="t" r="r" b="b"/>
              <a:pathLst>
                <a:path w="142240">
                  <a:moveTo>
                    <a:pt x="0" y="0"/>
                  </a:moveTo>
                  <a:lnTo>
                    <a:pt x="141897" y="0"/>
                  </a:lnTo>
                </a:path>
              </a:pathLst>
            </a:custGeom>
            <a:ln w="8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>
              <a:extLst>
                <a:ext uri="{FF2B5EF4-FFF2-40B4-BE49-F238E27FC236}">
                  <a16:creationId xmlns:a16="http://schemas.microsoft.com/office/drawing/2014/main" id="{A1B7C19C-6866-A099-5392-AAA1F8E29901}"/>
                </a:ext>
              </a:extLst>
            </p:cNvPr>
            <p:cNvSpPr/>
            <p:nvPr/>
          </p:nvSpPr>
          <p:spPr>
            <a:xfrm>
              <a:off x="2072640" y="3031922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19">
                  <a:moveTo>
                    <a:pt x="22821" y="0"/>
                  </a:moveTo>
                  <a:lnTo>
                    <a:pt x="0" y="0"/>
                  </a:lnTo>
                  <a:lnTo>
                    <a:pt x="0" y="7466"/>
                  </a:lnTo>
                  <a:lnTo>
                    <a:pt x="22821" y="7466"/>
                  </a:lnTo>
                  <a:lnTo>
                    <a:pt x="228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9" name="object 559">
              <a:extLst>
                <a:ext uri="{FF2B5EF4-FFF2-40B4-BE49-F238E27FC236}">
                  <a16:creationId xmlns:a16="http://schemas.microsoft.com/office/drawing/2014/main" id="{606FC7DA-EF62-F4AB-98AB-BD49D0B3FB7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0251" y="2776842"/>
              <a:ext cx="1205471" cy="431406"/>
            </a:xfrm>
            <a:prstGeom prst="rect">
              <a:avLst/>
            </a:prstGeom>
          </p:spPr>
        </p:pic>
        <p:sp>
          <p:nvSpPr>
            <p:cNvPr id="560" name="object 560">
              <a:extLst>
                <a:ext uri="{FF2B5EF4-FFF2-40B4-BE49-F238E27FC236}">
                  <a16:creationId xmlns:a16="http://schemas.microsoft.com/office/drawing/2014/main" id="{EF098A99-F570-AEE8-1855-B8EC076A90FF}"/>
                </a:ext>
              </a:extLst>
            </p:cNvPr>
            <p:cNvSpPr/>
            <p:nvPr/>
          </p:nvSpPr>
          <p:spPr>
            <a:xfrm>
              <a:off x="1010729" y="3349155"/>
              <a:ext cx="52705" cy="82550"/>
            </a:xfrm>
            <a:custGeom>
              <a:avLst/>
              <a:gdLst/>
              <a:ahLst/>
              <a:cxnLst/>
              <a:rect l="l" t="t" r="r" b="b"/>
              <a:pathLst>
                <a:path w="52705" h="82550">
                  <a:moveTo>
                    <a:pt x="30619" y="0"/>
                  </a:moveTo>
                  <a:lnTo>
                    <a:pt x="20434" y="0"/>
                  </a:lnTo>
                  <a:lnTo>
                    <a:pt x="15557" y="1574"/>
                  </a:lnTo>
                  <a:lnTo>
                    <a:pt x="7810" y="7886"/>
                  </a:lnTo>
                  <a:lnTo>
                    <a:pt x="4902" y="12369"/>
                  </a:lnTo>
                  <a:lnTo>
                    <a:pt x="965" y="24015"/>
                  </a:lnTo>
                  <a:lnTo>
                    <a:pt x="0" y="31686"/>
                  </a:lnTo>
                  <a:lnTo>
                    <a:pt x="0" y="41224"/>
                  </a:lnTo>
                  <a:lnTo>
                    <a:pt x="12407" y="79616"/>
                  </a:lnTo>
                  <a:lnTo>
                    <a:pt x="18516" y="82397"/>
                  </a:lnTo>
                  <a:lnTo>
                    <a:pt x="32207" y="82397"/>
                  </a:lnTo>
                  <a:lnTo>
                    <a:pt x="37096" y="80822"/>
                  </a:lnTo>
                  <a:lnTo>
                    <a:pt x="44830" y="74460"/>
                  </a:lnTo>
                  <a:lnTo>
                    <a:pt x="44963" y="74256"/>
                  </a:lnTo>
                  <a:lnTo>
                    <a:pt x="21742" y="74256"/>
                  </a:lnTo>
                  <a:lnTo>
                    <a:pt x="17919" y="72047"/>
                  </a:lnTo>
                  <a:lnTo>
                    <a:pt x="14820" y="67678"/>
                  </a:lnTo>
                  <a:lnTo>
                    <a:pt x="12787" y="63553"/>
                  </a:lnTo>
                  <a:lnTo>
                    <a:pt x="11334" y="57770"/>
                  </a:lnTo>
                  <a:lnTo>
                    <a:pt x="10506" y="50698"/>
                  </a:lnTo>
                  <a:lnTo>
                    <a:pt x="10463" y="50327"/>
                  </a:lnTo>
                  <a:lnTo>
                    <a:pt x="10172" y="41224"/>
                  </a:lnTo>
                  <a:lnTo>
                    <a:pt x="10451" y="33235"/>
                  </a:lnTo>
                  <a:lnTo>
                    <a:pt x="10540" y="31686"/>
                  </a:lnTo>
                  <a:lnTo>
                    <a:pt x="11429" y="24645"/>
                  </a:lnTo>
                  <a:lnTo>
                    <a:pt x="11450" y="24479"/>
                  </a:lnTo>
                  <a:lnTo>
                    <a:pt x="12940" y="18862"/>
                  </a:lnTo>
                  <a:lnTo>
                    <a:pt x="13049" y="18449"/>
                  </a:lnTo>
                  <a:lnTo>
                    <a:pt x="15290" y="13982"/>
                  </a:lnTo>
                  <a:lnTo>
                    <a:pt x="18008" y="10121"/>
                  </a:lnTo>
                  <a:lnTo>
                    <a:pt x="21628" y="8191"/>
                  </a:lnTo>
                  <a:lnTo>
                    <a:pt x="44518" y="8191"/>
                  </a:lnTo>
                  <a:lnTo>
                    <a:pt x="43662" y="6870"/>
                  </a:lnTo>
                  <a:lnTo>
                    <a:pt x="40970" y="4356"/>
                  </a:lnTo>
                  <a:lnTo>
                    <a:pt x="34429" y="876"/>
                  </a:lnTo>
                  <a:lnTo>
                    <a:pt x="30619" y="0"/>
                  </a:lnTo>
                  <a:close/>
                </a:path>
                <a:path w="52705" h="82550">
                  <a:moveTo>
                    <a:pt x="44518" y="8191"/>
                  </a:moveTo>
                  <a:lnTo>
                    <a:pt x="30810" y="8191"/>
                  </a:lnTo>
                  <a:lnTo>
                    <a:pt x="34670" y="10388"/>
                  </a:lnTo>
                  <a:lnTo>
                    <a:pt x="37782" y="14744"/>
                  </a:lnTo>
                  <a:lnTo>
                    <a:pt x="39819" y="18862"/>
                  </a:lnTo>
                  <a:lnTo>
                    <a:pt x="41109" y="24015"/>
                  </a:lnTo>
                  <a:lnTo>
                    <a:pt x="41225" y="24479"/>
                  </a:lnTo>
                  <a:lnTo>
                    <a:pt x="41267" y="24645"/>
                  </a:lnTo>
                  <a:lnTo>
                    <a:pt x="42083" y="31686"/>
                  </a:lnTo>
                  <a:lnTo>
                    <a:pt x="42166" y="33235"/>
                  </a:lnTo>
                  <a:lnTo>
                    <a:pt x="42417" y="41224"/>
                  </a:lnTo>
                  <a:lnTo>
                    <a:pt x="42128" y="50327"/>
                  </a:lnTo>
                  <a:lnTo>
                    <a:pt x="30848" y="74256"/>
                  </a:lnTo>
                  <a:lnTo>
                    <a:pt x="44963" y="74256"/>
                  </a:lnTo>
                  <a:lnTo>
                    <a:pt x="47751" y="69964"/>
                  </a:lnTo>
                  <a:lnTo>
                    <a:pt x="51638" y="58331"/>
                  </a:lnTo>
                  <a:lnTo>
                    <a:pt x="52616" y="50698"/>
                  </a:lnTo>
                  <a:lnTo>
                    <a:pt x="52507" y="32098"/>
                  </a:lnTo>
                  <a:lnTo>
                    <a:pt x="52006" y="26860"/>
                  </a:lnTo>
                  <a:lnTo>
                    <a:pt x="49568" y="17449"/>
                  </a:lnTo>
                  <a:lnTo>
                    <a:pt x="47917" y="13436"/>
                  </a:lnTo>
                  <a:lnTo>
                    <a:pt x="44518" y="8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1" name="object 561">
              <a:extLst>
                <a:ext uri="{FF2B5EF4-FFF2-40B4-BE49-F238E27FC236}">
                  <a16:creationId xmlns:a16="http://schemas.microsoft.com/office/drawing/2014/main" id="{67F8E87F-6DB6-D9CA-E6AE-943C80AF7DF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1604" y="3349155"/>
              <a:ext cx="147510" cy="82397"/>
            </a:xfrm>
            <a:prstGeom prst="rect">
              <a:avLst/>
            </a:prstGeom>
          </p:spPr>
        </p:pic>
        <p:sp>
          <p:nvSpPr>
            <p:cNvPr id="562" name="object 562">
              <a:extLst>
                <a:ext uri="{FF2B5EF4-FFF2-40B4-BE49-F238E27FC236}">
                  <a16:creationId xmlns:a16="http://schemas.microsoft.com/office/drawing/2014/main" id="{2B4D3C4B-A6F2-075B-A125-A38D849F4BC1}"/>
                </a:ext>
              </a:extLst>
            </p:cNvPr>
            <p:cNvSpPr/>
            <p:nvPr/>
          </p:nvSpPr>
          <p:spPr>
            <a:xfrm>
              <a:off x="2023414" y="3349155"/>
              <a:ext cx="29845" cy="81280"/>
            </a:xfrm>
            <a:custGeom>
              <a:avLst/>
              <a:gdLst/>
              <a:ahLst/>
              <a:cxnLst/>
              <a:rect l="l" t="t" r="r" b="b"/>
              <a:pathLst>
                <a:path w="29844" h="81279">
                  <a:moveTo>
                    <a:pt x="29730" y="0"/>
                  </a:moveTo>
                  <a:lnTo>
                    <a:pt x="23355" y="0"/>
                  </a:lnTo>
                  <a:lnTo>
                    <a:pt x="21628" y="3492"/>
                  </a:lnTo>
                  <a:lnTo>
                    <a:pt x="18681" y="7086"/>
                  </a:lnTo>
                  <a:lnTo>
                    <a:pt x="10401" y="14490"/>
                  </a:lnTo>
                  <a:lnTo>
                    <a:pt x="5549" y="17653"/>
                  </a:lnTo>
                  <a:lnTo>
                    <a:pt x="0" y="20256"/>
                  </a:lnTo>
                  <a:lnTo>
                    <a:pt x="0" y="29832"/>
                  </a:lnTo>
                  <a:lnTo>
                    <a:pt x="19824" y="17881"/>
                  </a:lnTo>
                  <a:lnTo>
                    <a:pt x="19824" y="81026"/>
                  </a:lnTo>
                  <a:lnTo>
                    <a:pt x="29730" y="81026"/>
                  </a:lnTo>
                  <a:lnTo>
                    <a:pt x="297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3" name="object 563">
              <a:extLst>
                <a:ext uri="{FF2B5EF4-FFF2-40B4-BE49-F238E27FC236}">
                  <a16:creationId xmlns:a16="http://schemas.microsoft.com/office/drawing/2014/main" id="{B7F8B161-E688-0A32-55C1-0988C4105A6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4917" y="3349155"/>
              <a:ext cx="139915" cy="82397"/>
            </a:xfrm>
            <a:prstGeom prst="rect">
              <a:avLst/>
            </a:prstGeom>
          </p:spPr>
        </p:pic>
        <p:sp>
          <p:nvSpPr>
            <p:cNvPr id="564" name="object 564">
              <a:extLst>
                <a:ext uri="{FF2B5EF4-FFF2-40B4-BE49-F238E27FC236}">
                  <a16:creationId xmlns:a16="http://schemas.microsoft.com/office/drawing/2014/main" id="{177F3555-2273-BBD6-28FE-12F38E40472C}"/>
                </a:ext>
              </a:extLst>
            </p:cNvPr>
            <p:cNvSpPr/>
            <p:nvPr/>
          </p:nvSpPr>
          <p:spPr>
            <a:xfrm>
              <a:off x="3000806" y="3349155"/>
              <a:ext cx="53975" cy="81280"/>
            </a:xfrm>
            <a:custGeom>
              <a:avLst/>
              <a:gdLst/>
              <a:ahLst/>
              <a:cxnLst/>
              <a:rect l="l" t="t" r="r" b="b"/>
              <a:pathLst>
                <a:path w="53975" h="81279">
                  <a:moveTo>
                    <a:pt x="35902" y="0"/>
                  </a:moveTo>
                  <a:lnTo>
                    <a:pt x="20485" y="0"/>
                  </a:lnTo>
                  <a:lnTo>
                    <a:pt x="14376" y="1993"/>
                  </a:lnTo>
                  <a:lnTo>
                    <a:pt x="5257" y="9956"/>
                  </a:lnTo>
                  <a:lnTo>
                    <a:pt x="2654" y="15735"/>
                  </a:lnTo>
                  <a:lnTo>
                    <a:pt x="1955" y="23342"/>
                  </a:lnTo>
                  <a:lnTo>
                    <a:pt x="12128" y="24383"/>
                  </a:lnTo>
                  <a:lnTo>
                    <a:pt x="12153" y="19316"/>
                  </a:lnTo>
                  <a:lnTo>
                    <a:pt x="13627" y="15354"/>
                  </a:lnTo>
                  <a:lnTo>
                    <a:pt x="19342" y="9626"/>
                  </a:lnTo>
                  <a:lnTo>
                    <a:pt x="23152" y="8204"/>
                  </a:lnTo>
                  <a:lnTo>
                    <a:pt x="32435" y="8204"/>
                  </a:lnTo>
                  <a:lnTo>
                    <a:pt x="36093" y="9550"/>
                  </a:lnTo>
                  <a:lnTo>
                    <a:pt x="41719" y="14935"/>
                  </a:lnTo>
                  <a:lnTo>
                    <a:pt x="43129" y="18249"/>
                  </a:lnTo>
                  <a:lnTo>
                    <a:pt x="43129" y="25920"/>
                  </a:lnTo>
                  <a:lnTo>
                    <a:pt x="41579" y="29895"/>
                  </a:lnTo>
                  <a:lnTo>
                    <a:pt x="35420" y="38303"/>
                  </a:lnTo>
                  <a:lnTo>
                    <a:pt x="29489" y="43992"/>
                  </a:lnTo>
                  <a:lnTo>
                    <a:pt x="15062" y="55816"/>
                  </a:lnTo>
                  <a:lnTo>
                    <a:pt x="10744" y="59880"/>
                  </a:lnTo>
                  <a:lnTo>
                    <a:pt x="4762" y="66928"/>
                  </a:lnTo>
                  <a:lnTo>
                    <a:pt x="2603" y="70497"/>
                  </a:lnTo>
                  <a:lnTo>
                    <a:pt x="393" y="76339"/>
                  </a:lnTo>
                  <a:lnTo>
                    <a:pt x="0" y="78638"/>
                  </a:lnTo>
                  <a:lnTo>
                    <a:pt x="76" y="81025"/>
                  </a:lnTo>
                  <a:lnTo>
                    <a:pt x="53416" y="81025"/>
                  </a:lnTo>
                  <a:lnTo>
                    <a:pt x="53416" y="71500"/>
                  </a:lnTo>
                  <a:lnTo>
                    <a:pt x="13830" y="71500"/>
                  </a:lnTo>
                  <a:lnTo>
                    <a:pt x="14935" y="69697"/>
                  </a:lnTo>
                  <a:lnTo>
                    <a:pt x="16344" y="67906"/>
                  </a:lnTo>
                  <a:lnTo>
                    <a:pt x="19710" y="64350"/>
                  </a:lnTo>
                  <a:lnTo>
                    <a:pt x="23520" y="60959"/>
                  </a:lnTo>
                  <a:lnTo>
                    <a:pt x="36588" y="49961"/>
                  </a:lnTo>
                  <a:lnTo>
                    <a:pt x="41681" y="45237"/>
                  </a:lnTo>
                  <a:lnTo>
                    <a:pt x="47802" y="38328"/>
                  </a:lnTo>
                  <a:lnTo>
                    <a:pt x="49999" y="35039"/>
                  </a:lnTo>
                  <a:lnTo>
                    <a:pt x="52641" y="28803"/>
                  </a:lnTo>
                  <a:lnTo>
                    <a:pt x="53301" y="25628"/>
                  </a:lnTo>
                  <a:lnTo>
                    <a:pt x="53301" y="16052"/>
                  </a:lnTo>
                  <a:lnTo>
                    <a:pt x="51041" y="10731"/>
                  </a:lnTo>
                  <a:lnTo>
                    <a:pt x="42024" y="2146"/>
                  </a:lnTo>
                  <a:lnTo>
                    <a:pt x="359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5" name="object 565">
              <a:extLst>
                <a:ext uri="{FF2B5EF4-FFF2-40B4-BE49-F238E27FC236}">
                  <a16:creationId xmlns:a16="http://schemas.microsoft.com/office/drawing/2014/main" id="{3FBF1C12-2593-A6C2-44A7-605BE732C13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1694" y="3349155"/>
              <a:ext cx="148856" cy="82397"/>
            </a:xfrm>
            <a:prstGeom prst="rect">
              <a:avLst/>
            </a:prstGeom>
          </p:spPr>
        </p:pic>
        <p:sp>
          <p:nvSpPr>
            <p:cNvPr id="566" name="object 566">
              <a:extLst>
                <a:ext uri="{FF2B5EF4-FFF2-40B4-BE49-F238E27FC236}">
                  <a16:creationId xmlns:a16="http://schemas.microsoft.com/office/drawing/2014/main" id="{A9126B0B-0827-114F-FC5F-0CF48D417867}"/>
                </a:ext>
              </a:extLst>
            </p:cNvPr>
            <p:cNvSpPr/>
            <p:nvPr/>
          </p:nvSpPr>
          <p:spPr>
            <a:xfrm>
              <a:off x="3207283" y="747255"/>
              <a:ext cx="419734" cy="69850"/>
            </a:xfrm>
            <a:custGeom>
              <a:avLst/>
              <a:gdLst/>
              <a:ahLst/>
              <a:cxnLst/>
              <a:rect l="l" t="t" r="r" b="b"/>
              <a:pathLst>
                <a:path w="419735" h="69850">
                  <a:moveTo>
                    <a:pt x="44399" y="21145"/>
                  </a:moveTo>
                  <a:lnTo>
                    <a:pt x="0" y="21145"/>
                  </a:lnTo>
                  <a:lnTo>
                    <a:pt x="0" y="28847"/>
                  </a:lnTo>
                  <a:lnTo>
                    <a:pt x="44399" y="28847"/>
                  </a:lnTo>
                  <a:lnTo>
                    <a:pt x="44399" y="21145"/>
                  </a:lnTo>
                  <a:close/>
                </a:path>
                <a:path w="419735" h="69850">
                  <a:moveTo>
                    <a:pt x="44399" y="41554"/>
                  </a:moveTo>
                  <a:lnTo>
                    <a:pt x="0" y="41554"/>
                  </a:lnTo>
                  <a:lnTo>
                    <a:pt x="0" y="49256"/>
                  </a:lnTo>
                  <a:lnTo>
                    <a:pt x="44399" y="49256"/>
                  </a:lnTo>
                  <a:lnTo>
                    <a:pt x="44399" y="41554"/>
                  </a:lnTo>
                  <a:close/>
                </a:path>
                <a:path w="419735" h="69850">
                  <a:moveTo>
                    <a:pt x="118860" y="7708"/>
                  </a:moveTo>
                  <a:lnTo>
                    <a:pt x="105575" y="7708"/>
                  </a:lnTo>
                  <a:lnTo>
                    <a:pt x="108677" y="8902"/>
                  </a:lnTo>
                  <a:lnTo>
                    <a:pt x="113283" y="13322"/>
                  </a:lnTo>
                  <a:lnTo>
                    <a:pt x="114465" y="16090"/>
                  </a:lnTo>
                  <a:lnTo>
                    <a:pt x="114465" y="22478"/>
                  </a:lnTo>
                  <a:lnTo>
                    <a:pt x="113182" y="25780"/>
                  </a:lnTo>
                  <a:lnTo>
                    <a:pt x="108012" y="32816"/>
                  </a:lnTo>
                  <a:lnTo>
                    <a:pt x="103098" y="37541"/>
                  </a:lnTo>
                  <a:lnTo>
                    <a:pt x="91071" y="47383"/>
                  </a:lnTo>
                  <a:lnTo>
                    <a:pt x="87490" y="50774"/>
                  </a:lnTo>
                  <a:lnTo>
                    <a:pt x="82499" y="56654"/>
                  </a:lnTo>
                  <a:lnTo>
                    <a:pt x="80683" y="59626"/>
                  </a:lnTo>
                  <a:lnTo>
                    <a:pt x="78854" y="64490"/>
                  </a:lnTo>
                  <a:lnTo>
                    <a:pt x="78524" y="66395"/>
                  </a:lnTo>
                  <a:lnTo>
                    <a:pt x="78600" y="68389"/>
                  </a:lnTo>
                  <a:lnTo>
                    <a:pt x="123037" y="68389"/>
                  </a:lnTo>
                  <a:lnTo>
                    <a:pt x="123037" y="60451"/>
                  </a:lnTo>
                  <a:lnTo>
                    <a:pt x="90068" y="60451"/>
                  </a:lnTo>
                  <a:lnTo>
                    <a:pt x="90970" y="58953"/>
                  </a:lnTo>
                  <a:lnTo>
                    <a:pt x="109004" y="42506"/>
                  </a:lnTo>
                  <a:lnTo>
                    <a:pt x="113258" y="38557"/>
                  </a:lnTo>
                  <a:lnTo>
                    <a:pt x="118376" y="32816"/>
                  </a:lnTo>
                  <a:lnTo>
                    <a:pt x="120192" y="30086"/>
                  </a:lnTo>
                  <a:lnTo>
                    <a:pt x="122402" y="24879"/>
                  </a:lnTo>
                  <a:lnTo>
                    <a:pt x="122898" y="22478"/>
                  </a:lnTo>
                  <a:lnTo>
                    <a:pt x="122840" y="13995"/>
                  </a:lnTo>
                  <a:lnTo>
                    <a:pt x="121056" y="9804"/>
                  </a:lnTo>
                  <a:lnTo>
                    <a:pt x="118860" y="7708"/>
                  </a:lnTo>
                  <a:close/>
                </a:path>
                <a:path w="419735" h="69850">
                  <a:moveTo>
                    <a:pt x="108432" y="876"/>
                  </a:moveTo>
                  <a:lnTo>
                    <a:pt x="95605" y="876"/>
                  </a:lnTo>
                  <a:lnTo>
                    <a:pt x="90500" y="2527"/>
                  </a:lnTo>
                  <a:lnTo>
                    <a:pt x="82918" y="9169"/>
                  </a:lnTo>
                  <a:lnTo>
                    <a:pt x="80733" y="13995"/>
                  </a:lnTo>
                  <a:lnTo>
                    <a:pt x="80149" y="20319"/>
                  </a:lnTo>
                  <a:lnTo>
                    <a:pt x="88646" y="21196"/>
                  </a:lnTo>
                  <a:lnTo>
                    <a:pt x="88671" y="16967"/>
                  </a:lnTo>
                  <a:lnTo>
                    <a:pt x="89653" y="14249"/>
                  </a:lnTo>
                  <a:lnTo>
                    <a:pt x="89745" y="13995"/>
                  </a:lnTo>
                  <a:lnTo>
                    <a:pt x="89865" y="13665"/>
                  </a:lnTo>
                  <a:lnTo>
                    <a:pt x="92265" y="11290"/>
                  </a:lnTo>
                  <a:lnTo>
                    <a:pt x="94640" y="8902"/>
                  </a:lnTo>
                  <a:lnTo>
                    <a:pt x="97828" y="7708"/>
                  </a:lnTo>
                  <a:lnTo>
                    <a:pt x="118860" y="7708"/>
                  </a:lnTo>
                  <a:lnTo>
                    <a:pt x="113563" y="2654"/>
                  </a:lnTo>
                  <a:lnTo>
                    <a:pt x="108432" y="876"/>
                  </a:lnTo>
                  <a:close/>
                </a:path>
                <a:path w="419735" h="69850">
                  <a:moveTo>
                    <a:pt x="145910" y="58978"/>
                  </a:moveTo>
                  <a:lnTo>
                    <a:pt x="136499" y="58978"/>
                  </a:lnTo>
                  <a:lnTo>
                    <a:pt x="136499" y="68385"/>
                  </a:lnTo>
                  <a:lnTo>
                    <a:pt x="145910" y="68385"/>
                  </a:lnTo>
                  <a:lnTo>
                    <a:pt x="145910" y="58978"/>
                  </a:lnTo>
                  <a:close/>
                </a:path>
                <a:path w="419735" h="69850">
                  <a:moveTo>
                    <a:pt x="192709" y="52285"/>
                  </a:moveTo>
                  <a:lnTo>
                    <a:pt x="184454" y="52285"/>
                  </a:lnTo>
                  <a:lnTo>
                    <a:pt x="184454" y="68389"/>
                  </a:lnTo>
                  <a:lnTo>
                    <a:pt x="192709" y="68389"/>
                  </a:lnTo>
                  <a:lnTo>
                    <a:pt x="192709" y="52285"/>
                  </a:lnTo>
                  <a:close/>
                </a:path>
                <a:path w="419735" h="69850">
                  <a:moveTo>
                    <a:pt x="192709" y="1155"/>
                  </a:moveTo>
                  <a:lnTo>
                    <a:pt x="185978" y="1155"/>
                  </a:lnTo>
                  <a:lnTo>
                    <a:pt x="155295" y="44729"/>
                  </a:lnTo>
                  <a:lnTo>
                    <a:pt x="155295" y="52285"/>
                  </a:lnTo>
                  <a:lnTo>
                    <a:pt x="201803" y="52285"/>
                  </a:lnTo>
                  <a:lnTo>
                    <a:pt x="201803" y="44729"/>
                  </a:lnTo>
                  <a:lnTo>
                    <a:pt x="163398" y="44729"/>
                  </a:lnTo>
                  <a:lnTo>
                    <a:pt x="184454" y="14401"/>
                  </a:lnTo>
                  <a:lnTo>
                    <a:pt x="192709" y="14401"/>
                  </a:lnTo>
                  <a:lnTo>
                    <a:pt x="192709" y="1155"/>
                  </a:lnTo>
                  <a:close/>
                </a:path>
                <a:path w="419735" h="69850">
                  <a:moveTo>
                    <a:pt x="192709" y="14401"/>
                  </a:moveTo>
                  <a:lnTo>
                    <a:pt x="184454" y="14401"/>
                  </a:lnTo>
                  <a:lnTo>
                    <a:pt x="184454" y="44729"/>
                  </a:lnTo>
                  <a:lnTo>
                    <a:pt x="192709" y="44729"/>
                  </a:lnTo>
                  <a:lnTo>
                    <a:pt x="192709" y="14401"/>
                  </a:lnTo>
                  <a:close/>
                </a:path>
                <a:path w="419735" h="69850">
                  <a:moveTo>
                    <a:pt x="275970" y="0"/>
                  </a:moveTo>
                  <a:lnTo>
                    <a:pt x="264401" y="0"/>
                  </a:lnTo>
                  <a:lnTo>
                    <a:pt x="258495" y="1371"/>
                  </a:lnTo>
                  <a:lnTo>
                    <a:pt x="248208" y="6883"/>
                  </a:lnTo>
                  <a:lnTo>
                    <a:pt x="244284" y="11099"/>
                  </a:lnTo>
                  <a:lnTo>
                    <a:pt x="238798" y="22440"/>
                  </a:lnTo>
                  <a:lnTo>
                    <a:pt x="237439" y="28549"/>
                  </a:lnTo>
                  <a:lnTo>
                    <a:pt x="237511" y="42011"/>
                  </a:lnTo>
                  <a:lnTo>
                    <a:pt x="265176" y="69532"/>
                  </a:lnTo>
                  <a:lnTo>
                    <a:pt x="276669" y="69532"/>
                  </a:lnTo>
                  <a:lnTo>
                    <a:pt x="281444" y="68656"/>
                  </a:lnTo>
                  <a:lnTo>
                    <a:pt x="290741" y="65138"/>
                  </a:lnTo>
                  <a:lnTo>
                    <a:pt x="295236" y="62522"/>
                  </a:lnTo>
                  <a:lnTo>
                    <a:pt x="296495" y="61518"/>
                  </a:lnTo>
                  <a:lnTo>
                    <a:pt x="266839" y="61518"/>
                  </a:lnTo>
                  <a:lnTo>
                    <a:pt x="262661" y="60528"/>
                  </a:lnTo>
                  <a:lnTo>
                    <a:pt x="254761" y="56603"/>
                  </a:lnTo>
                  <a:lnTo>
                    <a:pt x="251764" y="53632"/>
                  </a:lnTo>
                  <a:lnTo>
                    <a:pt x="247637" y="45554"/>
                  </a:lnTo>
                  <a:lnTo>
                    <a:pt x="246595" y="40538"/>
                  </a:lnTo>
                  <a:lnTo>
                    <a:pt x="246595" y="29667"/>
                  </a:lnTo>
                  <a:lnTo>
                    <a:pt x="247459" y="25171"/>
                  </a:lnTo>
                  <a:lnTo>
                    <a:pt x="250119" y="18732"/>
                  </a:lnTo>
                  <a:lnTo>
                    <a:pt x="250177" y="18592"/>
                  </a:lnTo>
                  <a:lnTo>
                    <a:pt x="267081" y="7607"/>
                  </a:lnTo>
                  <a:lnTo>
                    <a:pt x="292467" y="7607"/>
                  </a:lnTo>
                  <a:lnTo>
                    <a:pt x="291299" y="6134"/>
                  </a:lnTo>
                  <a:lnTo>
                    <a:pt x="288213" y="3936"/>
                  </a:lnTo>
                  <a:lnTo>
                    <a:pt x="280352" y="787"/>
                  </a:lnTo>
                  <a:lnTo>
                    <a:pt x="275970" y="0"/>
                  </a:lnTo>
                  <a:close/>
                </a:path>
                <a:path w="419735" h="69850">
                  <a:moveTo>
                    <a:pt x="299618" y="34124"/>
                  </a:moveTo>
                  <a:lnTo>
                    <a:pt x="271145" y="34124"/>
                  </a:lnTo>
                  <a:lnTo>
                    <a:pt x="271145" y="42011"/>
                  </a:lnTo>
                  <a:lnTo>
                    <a:pt x="290918" y="42011"/>
                  </a:lnTo>
                  <a:lnTo>
                    <a:pt x="290918" y="54533"/>
                  </a:lnTo>
                  <a:lnTo>
                    <a:pt x="289013" y="56222"/>
                  </a:lnTo>
                  <a:lnTo>
                    <a:pt x="286232" y="57797"/>
                  </a:lnTo>
                  <a:lnTo>
                    <a:pt x="278892" y="60769"/>
                  </a:lnTo>
                  <a:lnTo>
                    <a:pt x="275145" y="61518"/>
                  </a:lnTo>
                  <a:lnTo>
                    <a:pt x="296495" y="61518"/>
                  </a:lnTo>
                  <a:lnTo>
                    <a:pt x="299618" y="59029"/>
                  </a:lnTo>
                  <a:lnTo>
                    <a:pt x="299618" y="34124"/>
                  </a:lnTo>
                  <a:close/>
                </a:path>
                <a:path w="419735" h="69850">
                  <a:moveTo>
                    <a:pt x="292467" y="7607"/>
                  </a:moveTo>
                  <a:lnTo>
                    <a:pt x="274535" y="7607"/>
                  </a:lnTo>
                  <a:lnTo>
                    <a:pt x="277904" y="8242"/>
                  </a:lnTo>
                  <a:lnTo>
                    <a:pt x="277753" y="8242"/>
                  </a:lnTo>
                  <a:lnTo>
                    <a:pt x="283197" y="10566"/>
                  </a:lnTo>
                  <a:lnTo>
                    <a:pt x="285330" y="12128"/>
                  </a:lnTo>
                  <a:lnTo>
                    <a:pt x="288328" y="16040"/>
                  </a:lnTo>
                  <a:lnTo>
                    <a:pt x="289508" y="18592"/>
                  </a:lnTo>
                  <a:lnTo>
                    <a:pt x="289572" y="18732"/>
                  </a:lnTo>
                  <a:lnTo>
                    <a:pt x="290588" y="22148"/>
                  </a:lnTo>
                  <a:lnTo>
                    <a:pt x="298627" y="19951"/>
                  </a:lnTo>
                  <a:lnTo>
                    <a:pt x="297446" y="15430"/>
                  </a:lnTo>
                  <a:lnTo>
                    <a:pt x="295757" y="11760"/>
                  </a:lnTo>
                  <a:lnTo>
                    <a:pt x="292467" y="7607"/>
                  </a:lnTo>
                  <a:close/>
                </a:path>
                <a:path w="419735" h="69850">
                  <a:moveTo>
                    <a:pt x="338226" y="18580"/>
                  </a:moveTo>
                  <a:lnTo>
                    <a:pt x="324980" y="18580"/>
                  </a:lnTo>
                  <a:lnTo>
                    <a:pt x="319493" y="20853"/>
                  </a:lnTo>
                  <a:lnTo>
                    <a:pt x="311061" y="29895"/>
                  </a:lnTo>
                  <a:lnTo>
                    <a:pt x="309066" y="35902"/>
                  </a:lnTo>
                  <a:lnTo>
                    <a:pt x="309068" y="52704"/>
                  </a:lnTo>
                  <a:lnTo>
                    <a:pt x="311022" y="58521"/>
                  </a:lnTo>
                  <a:lnTo>
                    <a:pt x="319392" y="67297"/>
                  </a:lnTo>
                  <a:lnTo>
                    <a:pt x="325043" y="69494"/>
                  </a:lnTo>
                  <a:lnTo>
                    <a:pt x="337820" y="69494"/>
                  </a:lnTo>
                  <a:lnTo>
                    <a:pt x="342468" y="68110"/>
                  </a:lnTo>
                  <a:lnTo>
                    <a:pt x="349627" y="62699"/>
                  </a:lnTo>
                  <a:lnTo>
                    <a:pt x="328155" y="62699"/>
                  </a:lnTo>
                  <a:lnTo>
                    <a:pt x="324738" y="61277"/>
                  </a:lnTo>
                  <a:lnTo>
                    <a:pt x="322130" y="58521"/>
                  </a:lnTo>
                  <a:lnTo>
                    <a:pt x="319303" y="55587"/>
                  </a:lnTo>
                  <a:lnTo>
                    <a:pt x="317804" y="51498"/>
                  </a:lnTo>
                  <a:lnTo>
                    <a:pt x="317474" y="46139"/>
                  </a:lnTo>
                  <a:lnTo>
                    <a:pt x="353822" y="46139"/>
                  </a:lnTo>
                  <a:lnTo>
                    <a:pt x="353847" y="39357"/>
                  </a:lnTo>
                  <a:lnTo>
                    <a:pt x="317931" y="39357"/>
                  </a:lnTo>
                  <a:lnTo>
                    <a:pt x="318146" y="36245"/>
                  </a:lnTo>
                  <a:lnTo>
                    <a:pt x="318223" y="35115"/>
                  </a:lnTo>
                  <a:lnTo>
                    <a:pt x="319646" y="31699"/>
                  </a:lnTo>
                  <a:lnTo>
                    <a:pt x="324827" y="26631"/>
                  </a:lnTo>
                  <a:lnTo>
                    <a:pt x="327990" y="25361"/>
                  </a:lnTo>
                  <a:lnTo>
                    <a:pt x="347793" y="25361"/>
                  </a:lnTo>
                  <a:lnTo>
                    <a:pt x="343595" y="20853"/>
                  </a:lnTo>
                  <a:lnTo>
                    <a:pt x="338226" y="18580"/>
                  </a:lnTo>
                  <a:close/>
                </a:path>
                <a:path w="419735" h="69850">
                  <a:moveTo>
                    <a:pt x="345046" y="52704"/>
                  </a:moveTo>
                  <a:lnTo>
                    <a:pt x="335241" y="62699"/>
                  </a:lnTo>
                  <a:lnTo>
                    <a:pt x="349687" y="62699"/>
                  </a:lnTo>
                  <a:lnTo>
                    <a:pt x="352247" y="58750"/>
                  </a:lnTo>
                  <a:lnTo>
                    <a:pt x="353580" y="53746"/>
                  </a:lnTo>
                  <a:lnTo>
                    <a:pt x="345046" y="52704"/>
                  </a:lnTo>
                  <a:close/>
                </a:path>
                <a:path w="419735" h="69850">
                  <a:moveTo>
                    <a:pt x="347793" y="25361"/>
                  </a:moveTo>
                  <a:lnTo>
                    <a:pt x="335978" y="25361"/>
                  </a:lnTo>
                  <a:lnTo>
                    <a:pt x="339394" y="26962"/>
                  </a:lnTo>
                  <a:lnTo>
                    <a:pt x="343738" y="32194"/>
                  </a:lnTo>
                  <a:lnTo>
                    <a:pt x="344732" y="35115"/>
                  </a:lnTo>
                  <a:lnTo>
                    <a:pt x="344779" y="35255"/>
                  </a:lnTo>
                  <a:lnTo>
                    <a:pt x="345147" y="39357"/>
                  </a:lnTo>
                  <a:lnTo>
                    <a:pt x="353847" y="39357"/>
                  </a:lnTo>
                  <a:lnTo>
                    <a:pt x="353860" y="35902"/>
                  </a:lnTo>
                  <a:lnTo>
                    <a:pt x="351869" y="29895"/>
                  </a:lnTo>
                  <a:lnTo>
                    <a:pt x="351790" y="29654"/>
                  </a:lnTo>
                  <a:lnTo>
                    <a:pt x="347793" y="25361"/>
                  </a:lnTo>
                  <a:close/>
                </a:path>
                <a:path w="419735" h="69850">
                  <a:moveTo>
                    <a:pt x="367792" y="1155"/>
                  </a:moveTo>
                  <a:lnTo>
                    <a:pt x="358152" y="1155"/>
                  </a:lnTo>
                  <a:lnTo>
                    <a:pt x="384200" y="68389"/>
                  </a:lnTo>
                  <a:lnTo>
                    <a:pt x="393344" y="68389"/>
                  </a:lnTo>
                  <a:lnTo>
                    <a:pt x="396237" y="60998"/>
                  </a:lnTo>
                  <a:lnTo>
                    <a:pt x="388797" y="60998"/>
                  </a:lnTo>
                  <a:lnTo>
                    <a:pt x="387845" y="57581"/>
                  </a:lnTo>
                  <a:lnTo>
                    <a:pt x="386664" y="53911"/>
                  </a:lnTo>
                  <a:lnTo>
                    <a:pt x="367792" y="1155"/>
                  </a:lnTo>
                  <a:close/>
                </a:path>
                <a:path w="419735" h="69850">
                  <a:moveTo>
                    <a:pt x="419658" y="1155"/>
                  </a:moveTo>
                  <a:lnTo>
                    <a:pt x="410578" y="1155"/>
                  </a:lnTo>
                  <a:lnTo>
                    <a:pt x="391045" y="53670"/>
                  </a:lnTo>
                  <a:lnTo>
                    <a:pt x="389839" y="57327"/>
                  </a:lnTo>
                  <a:lnTo>
                    <a:pt x="388797" y="60998"/>
                  </a:lnTo>
                  <a:lnTo>
                    <a:pt x="396237" y="60998"/>
                  </a:lnTo>
                  <a:lnTo>
                    <a:pt x="419658" y="1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7" name="object 567">
              <a:extLst>
                <a:ext uri="{FF2B5EF4-FFF2-40B4-BE49-F238E27FC236}">
                  <a16:creationId xmlns:a16="http://schemas.microsoft.com/office/drawing/2014/main" id="{D730D6EB-6278-F700-B5FD-2FC62053CB2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02838" y="716273"/>
              <a:ext cx="173100" cy="115919"/>
            </a:xfrm>
            <a:prstGeom prst="rect">
              <a:avLst/>
            </a:prstGeom>
          </p:spPr>
        </p:pic>
        <p:sp>
          <p:nvSpPr>
            <p:cNvPr id="568" name="object 568">
              <a:extLst>
                <a:ext uri="{FF2B5EF4-FFF2-40B4-BE49-F238E27FC236}">
                  <a16:creationId xmlns:a16="http://schemas.microsoft.com/office/drawing/2014/main" id="{FEFE2B56-F867-EF5A-36DC-B48783ACE911}"/>
                </a:ext>
              </a:extLst>
            </p:cNvPr>
            <p:cNvSpPr/>
            <p:nvPr/>
          </p:nvSpPr>
          <p:spPr>
            <a:xfrm>
              <a:off x="1048486" y="721944"/>
              <a:ext cx="1910714" cy="97790"/>
            </a:xfrm>
            <a:custGeom>
              <a:avLst/>
              <a:gdLst/>
              <a:ahLst/>
              <a:cxnLst/>
              <a:rect l="l" t="t" r="r" b="b"/>
              <a:pathLst>
                <a:path w="1910714" h="97790">
                  <a:moveTo>
                    <a:pt x="75260" y="1612"/>
                  </a:moveTo>
                  <a:lnTo>
                    <a:pt x="56261" y="1612"/>
                  </a:lnTo>
                  <a:lnTo>
                    <a:pt x="56261" y="38658"/>
                  </a:lnTo>
                  <a:lnTo>
                    <a:pt x="19011" y="38658"/>
                  </a:lnTo>
                  <a:lnTo>
                    <a:pt x="19011" y="1612"/>
                  </a:lnTo>
                  <a:lnTo>
                    <a:pt x="0" y="1612"/>
                  </a:lnTo>
                  <a:lnTo>
                    <a:pt x="0" y="95745"/>
                  </a:lnTo>
                  <a:lnTo>
                    <a:pt x="19011" y="95745"/>
                  </a:lnTo>
                  <a:lnTo>
                    <a:pt x="19011" y="54571"/>
                  </a:lnTo>
                  <a:lnTo>
                    <a:pt x="56261" y="54571"/>
                  </a:lnTo>
                  <a:lnTo>
                    <a:pt x="56261" y="95745"/>
                  </a:lnTo>
                  <a:lnTo>
                    <a:pt x="75260" y="95745"/>
                  </a:lnTo>
                  <a:lnTo>
                    <a:pt x="75260" y="54571"/>
                  </a:lnTo>
                  <a:lnTo>
                    <a:pt x="75260" y="38658"/>
                  </a:lnTo>
                  <a:lnTo>
                    <a:pt x="75260" y="1612"/>
                  </a:lnTo>
                  <a:close/>
                </a:path>
                <a:path w="1910714" h="97790">
                  <a:moveTo>
                    <a:pt x="179781" y="95745"/>
                  </a:moveTo>
                  <a:lnTo>
                    <a:pt x="171208" y="74358"/>
                  </a:lnTo>
                  <a:lnTo>
                    <a:pt x="164858" y="58496"/>
                  </a:lnTo>
                  <a:lnTo>
                    <a:pt x="150863" y="23558"/>
                  </a:lnTo>
                  <a:lnTo>
                    <a:pt x="144767" y="8369"/>
                  </a:lnTo>
                  <a:lnTo>
                    <a:pt x="144767" y="58496"/>
                  </a:lnTo>
                  <a:lnTo>
                    <a:pt x="119087" y="58496"/>
                  </a:lnTo>
                  <a:lnTo>
                    <a:pt x="131813" y="23558"/>
                  </a:lnTo>
                  <a:lnTo>
                    <a:pt x="144767" y="58496"/>
                  </a:lnTo>
                  <a:lnTo>
                    <a:pt x="144767" y="8369"/>
                  </a:lnTo>
                  <a:lnTo>
                    <a:pt x="142062" y="1612"/>
                  </a:lnTo>
                  <a:lnTo>
                    <a:pt x="121970" y="1612"/>
                  </a:lnTo>
                  <a:lnTo>
                    <a:pt x="85318" y="95745"/>
                  </a:lnTo>
                  <a:lnTo>
                    <a:pt x="105473" y="95745"/>
                  </a:lnTo>
                  <a:lnTo>
                    <a:pt x="113258" y="74358"/>
                  </a:lnTo>
                  <a:lnTo>
                    <a:pt x="150876" y="74358"/>
                  </a:lnTo>
                  <a:lnTo>
                    <a:pt x="159105" y="95745"/>
                  </a:lnTo>
                  <a:lnTo>
                    <a:pt x="179781" y="95745"/>
                  </a:lnTo>
                  <a:close/>
                </a:path>
                <a:path w="1910714" h="97790">
                  <a:moveTo>
                    <a:pt x="268681" y="40754"/>
                  </a:moveTo>
                  <a:lnTo>
                    <a:pt x="249021" y="5715"/>
                  </a:lnTo>
                  <a:lnTo>
                    <a:pt x="249021" y="56019"/>
                  </a:lnTo>
                  <a:lnTo>
                    <a:pt x="248386" y="61760"/>
                  </a:lnTo>
                  <a:lnTo>
                    <a:pt x="228257" y="79870"/>
                  </a:lnTo>
                  <a:lnTo>
                    <a:pt x="208775" y="79870"/>
                  </a:lnTo>
                  <a:lnTo>
                    <a:pt x="208775" y="17526"/>
                  </a:lnTo>
                  <a:lnTo>
                    <a:pt x="225069" y="17526"/>
                  </a:lnTo>
                  <a:lnTo>
                    <a:pt x="230276" y="17830"/>
                  </a:lnTo>
                  <a:lnTo>
                    <a:pt x="232918" y="18440"/>
                  </a:lnTo>
                  <a:lnTo>
                    <a:pt x="236461" y="19202"/>
                  </a:lnTo>
                  <a:lnTo>
                    <a:pt x="249021" y="56019"/>
                  </a:lnTo>
                  <a:lnTo>
                    <a:pt x="249021" y="5715"/>
                  </a:lnTo>
                  <a:lnTo>
                    <a:pt x="247916" y="5029"/>
                  </a:lnTo>
                  <a:lnTo>
                    <a:pt x="238302" y="2197"/>
                  </a:lnTo>
                  <a:lnTo>
                    <a:pt x="232346" y="1612"/>
                  </a:lnTo>
                  <a:lnTo>
                    <a:pt x="189776" y="1612"/>
                  </a:lnTo>
                  <a:lnTo>
                    <a:pt x="189776" y="95745"/>
                  </a:lnTo>
                  <a:lnTo>
                    <a:pt x="232537" y="95745"/>
                  </a:lnTo>
                  <a:lnTo>
                    <a:pt x="261366" y="79870"/>
                  </a:lnTo>
                  <a:lnTo>
                    <a:pt x="263436" y="76454"/>
                  </a:lnTo>
                  <a:lnTo>
                    <a:pt x="267716" y="63995"/>
                  </a:lnTo>
                  <a:lnTo>
                    <a:pt x="268681" y="57315"/>
                  </a:lnTo>
                  <a:lnTo>
                    <a:pt x="268681" y="40754"/>
                  </a:lnTo>
                  <a:close/>
                </a:path>
                <a:path w="1910714" h="97790">
                  <a:moveTo>
                    <a:pt x="356362" y="79870"/>
                  </a:moveTo>
                  <a:lnTo>
                    <a:pt x="303784" y="79870"/>
                  </a:lnTo>
                  <a:lnTo>
                    <a:pt x="303784" y="54267"/>
                  </a:lnTo>
                  <a:lnTo>
                    <a:pt x="351028" y="54267"/>
                  </a:lnTo>
                  <a:lnTo>
                    <a:pt x="351028" y="38392"/>
                  </a:lnTo>
                  <a:lnTo>
                    <a:pt x="303784" y="38392"/>
                  </a:lnTo>
                  <a:lnTo>
                    <a:pt x="303784" y="17526"/>
                  </a:lnTo>
                  <a:lnTo>
                    <a:pt x="354584" y="17526"/>
                  </a:lnTo>
                  <a:lnTo>
                    <a:pt x="354584" y="1612"/>
                  </a:lnTo>
                  <a:lnTo>
                    <a:pt x="284784" y="1612"/>
                  </a:lnTo>
                  <a:lnTo>
                    <a:pt x="284784" y="95745"/>
                  </a:lnTo>
                  <a:lnTo>
                    <a:pt x="356362" y="95745"/>
                  </a:lnTo>
                  <a:lnTo>
                    <a:pt x="356362" y="79870"/>
                  </a:lnTo>
                  <a:close/>
                </a:path>
                <a:path w="1910714" h="97790">
                  <a:moveTo>
                    <a:pt x="444207" y="62369"/>
                  </a:moveTo>
                  <a:lnTo>
                    <a:pt x="443090" y="57861"/>
                  </a:lnTo>
                  <a:lnTo>
                    <a:pt x="442963" y="57365"/>
                  </a:lnTo>
                  <a:lnTo>
                    <a:pt x="440461" y="53327"/>
                  </a:lnTo>
                  <a:lnTo>
                    <a:pt x="437959" y="49276"/>
                  </a:lnTo>
                  <a:lnTo>
                    <a:pt x="434492" y="46101"/>
                  </a:lnTo>
                  <a:lnTo>
                    <a:pt x="425640" y="41427"/>
                  </a:lnTo>
                  <a:lnTo>
                    <a:pt x="418795" y="39166"/>
                  </a:lnTo>
                  <a:lnTo>
                    <a:pt x="400304" y="34810"/>
                  </a:lnTo>
                  <a:lnTo>
                    <a:pt x="394462" y="32715"/>
                  </a:lnTo>
                  <a:lnTo>
                    <a:pt x="390182" y="29108"/>
                  </a:lnTo>
                  <a:lnTo>
                    <a:pt x="389242" y="27216"/>
                  </a:lnTo>
                  <a:lnTo>
                    <a:pt x="389242" y="22542"/>
                  </a:lnTo>
                  <a:lnTo>
                    <a:pt x="390258" y="20586"/>
                  </a:lnTo>
                  <a:lnTo>
                    <a:pt x="392290" y="19138"/>
                  </a:lnTo>
                  <a:lnTo>
                    <a:pt x="395389" y="16865"/>
                  </a:lnTo>
                  <a:lnTo>
                    <a:pt x="399707" y="15735"/>
                  </a:lnTo>
                  <a:lnTo>
                    <a:pt x="410591" y="15735"/>
                  </a:lnTo>
                  <a:lnTo>
                    <a:pt x="414832" y="16865"/>
                  </a:lnTo>
                  <a:lnTo>
                    <a:pt x="414680" y="16865"/>
                  </a:lnTo>
                  <a:lnTo>
                    <a:pt x="417296" y="18910"/>
                  </a:lnTo>
                  <a:lnTo>
                    <a:pt x="419938" y="21031"/>
                  </a:lnTo>
                  <a:lnTo>
                    <a:pt x="421703" y="24511"/>
                  </a:lnTo>
                  <a:lnTo>
                    <a:pt x="422363" y="28511"/>
                  </a:lnTo>
                  <a:lnTo>
                    <a:pt x="422465" y="29108"/>
                  </a:lnTo>
                  <a:lnTo>
                    <a:pt x="422503" y="29337"/>
                  </a:lnTo>
                  <a:lnTo>
                    <a:pt x="441515" y="28511"/>
                  </a:lnTo>
                  <a:lnTo>
                    <a:pt x="441464" y="27216"/>
                  </a:lnTo>
                  <a:lnTo>
                    <a:pt x="441375" y="24511"/>
                  </a:lnTo>
                  <a:lnTo>
                    <a:pt x="405434" y="0"/>
                  </a:lnTo>
                  <a:lnTo>
                    <a:pt x="398195" y="0"/>
                  </a:lnTo>
                  <a:lnTo>
                    <a:pt x="371081" y="21475"/>
                  </a:lnTo>
                  <a:lnTo>
                    <a:pt x="371081" y="33705"/>
                  </a:lnTo>
                  <a:lnTo>
                    <a:pt x="373976" y="40017"/>
                  </a:lnTo>
                  <a:lnTo>
                    <a:pt x="383857" y="48882"/>
                  </a:lnTo>
                  <a:lnTo>
                    <a:pt x="391007" y="51993"/>
                  </a:lnTo>
                  <a:lnTo>
                    <a:pt x="409105" y="56489"/>
                  </a:lnTo>
                  <a:lnTo>
                    <a:pt x="414197" y="57861"/>
                  </a:lnTo>
                  <a:lnTo>
                    <a:pt x="419671" y="59778"/>
                  </a:lnTo>
                  <a:lnTo>
                    <a:pt x="421932" y="61137"/>
                  </a:lnTo>
                  <a:lnTo>
                    <a:pt x="424573" y="64262"/>
                  </a:lnTo>
                  <a:lnTo>
                    <a:pt x="425196" y="66154"/>
                  </a:lnTo>
                  <a:lnTo>
                    <a:pt x="425196" y="71856"/>
                  </a:lnTo>
                  <a:lnTo>
                    <a:pt x="423646" y="74879"/>
                  </a:lnTo>
                  <a:lnTo>
                    <a:pt x="420560" y="77482"/>
                  </a:lnTo>
                  <a:lnTo>
                    <a:pt x="417461" y="80060"/>
                  </a:lnTo>
                  <a:lnTo>
                    <a:pt x="412838" y="81356"/>
                  </a:lnTo>
                  <a:lnTo>
                    <a:pt x="400939" y="81356"/>
                  </a:lnTo>
                  <a:lnTo>
                    <a:pt x="396341" y="79908"/>
                  </a:lnTo>
                  <a:lnTo>
                    <a:pt x="389547" y="74079"/>
                  </a:lnTo>
                  <a:lnTo>
                    <a:pt x="387273" y="69519"/>
                  </a:lnTo>
                  <a:lnTo>
                    <a:pt x="386168" y="63322"/>
                  </a:lnTo>
                  <a:lnTo>
                    <a:pt x="367677" y="65100"/>
                  </a:lnTo>
                  <a:lnTo>
                    <a:pt x="369087" y="72542"/>
                  </a:lnTo>
                  <a:lnTo>
                    <a:pt x="371373" y="78765"/>
                  </a:lnTo>
                  <a:lnTo>
                    <a:pt x="371462" y="79019"/>
                  </a:lnTo>
                  <a:lnTo>
                    <a:pt x="406539" y="97409"/>
                  </a:lnTo>
                  <a:lnTo>
                    <a:pt x="414693" y="97409"/>
                  </a:lnTo>
                  <a:lnTo>
                    <a:pt x="444106" y="74079"/>
                  </a:lnTo>
                  <a:lnTo>
                    <a:pt x="444207" y="62369"/>
                  </a:lnTo>
                  <a:close/>
                </a:path>
                <a:path w="1910714" h="97790">
                  <a:moveTo>
                    <a:pt x="1695513" y="93700"/>
                  </a:moveTo>
                  <a:lnTo>
                    <a:pt x="1687182" y="73329"/>
                  </a:lnTo>
                  <a:lnTo>
                    <a:pt x="1684223" y="66078"/>
                  </a:lnTo>
                  <a:lnTo>
                    <a:pt x="1674787" y="43027"/>
                  </a:lnTo>
                  <a:lnTo>
                    <a:pt x="1674787" y="66078"/>
                  </a:lnTo>
                  <a:lnTo>
                    <a:pt x="1651990" y="66078"/>
                  </a:lnTo>
                  <a:lnTo>
                    <a:pt x="1659369" y="46367"/>
                  </a:lnTo>
                  <a:lnTo>
                    <a:pt x="1660918" y="42125"/>
                  </a:lnTo>
                  <a:lnTo>
                    <a:pt x="1662137" y="37833"/>
                  </a:lnTo>
                  <a:lnTo>
                    <a:pt x="1663001" y="33528"/>
                  </a:lnTo>
                  <a:lnTo>
                    <a:pt x="1664030" y="37160"/>
                  </a:lnTo>
                  <a:lnTo>
                    <a:pt x="1665630" y="41808"/>
                  </a:lnTo>
                  <a:lnTo>
                    <a:pt x="1674787" y="66078"/>
                  </a:lnTo>
                  <a:lnTo>
                    <a:pt x="1674787" y="43027"/>
                  </a:lnTo>
                  <a:lnTo>
                    <a:pt x="1670900" y="33528"/>
                  </a:lnTo>
                  <a:lnTo>
                    <a:pt x="1668005" y="26466"/>
                  </a:lnTo>
                  <a:lnTo>
                    <a:pt x="1658404" y="26466"/>
                  </a:lnTo>
                  <a:lnTo>
                    <a:pt x="1632585" y="93700"/>
                  </a:lnTo>
                  <a:lnTo>
                    <a:pt x="1642033" y="93700"/>
                  </a:lnTo>
                  <a:lnTo>
                    <a:pt x="1649425" y="73329"/>
                  </a:lnTo>
                  <a:lnTo>
                    <a:pt x="1677530" y="73329"/>
                  </a:lnTo>
                  <a:lnTo>
                    <a:pt x="1685378" y="93700"/>
                  </a:lnTo>
                  <a:lnTo>
                    <a:pt x="1695513" y="93700"/>
                  </a:lnTo>
                  <a:close/>
                </a:path>
                <a:path w="1910714" h="97790">
                  <a:moveTo>
                    <a:pt x="1740865" y="44996"/>
                  </a:moveTo>
                  <a:lnTo>
                    <a:pt x="1732622" y="44996"/>
                  </a:lnTo>
                  <a:lnTo>
                    <a:pt x="1732622" y="75234"/>
                  </a:lnTo>
                  <a:lnTo>
                    <a:pt x="1732165" y="78422"/>
                  </a:lnTo>
                  <a:lnTo>
                    <a:pt x="1722158" y="87680"/>
                  </a:lnTo>
                  <a:lnTo>
                    <a:pt x="1717205" y="87680"/>
                  </a:lnTo>
                  <a:lnTo>
                    <a:pt x="1709635" y="76314"/>
                  </a:lnTo>
                  <a:lnTo>
                    <a:pt x="1709635" y="44996"/>
                  </a:lnTo>
                  <a:lnTo>
                    <a:pt x="1701380" y="44996"/>
                  </a:lnTo>
                  <a:lnTo>
                    <a:pt x="1701419" y="79222"/>
                  </a:lnTo>
                  <a:lnTo>
                    <a:pt x="1701520" y="80708"/>
                  </a:lnTo>
                  <a:lnTo>
                    <a:pt x="1701546" y="81254"/>
                  </a:lnTo>
                  <a:lnTo>
                    <a:pt x="1701914" y="82880"/>
                  </a:lnTo>
                  <a:lnTo>
                    <a:pt x="1702384" y="85280"/>
                  </a:lnTo>
                  <a:lnTo>
                    <a:pt x="1703133" y="87071"/>
                  </a:lnTo>
                  <a:lnTo>
                    <a:pt x="1715160" y="94792"/>
                  </a:lnTo>
                  <a:lnTo>
                    <a:pt x="1724558" y="94792"/>
                  </a:lnTo>
                  <a:lnTo>
                    <a:pt x="1729689" y="92049"/>
                  </a:lnTo>
                  <a:lnTo>
                    <a:pt x="1732724" y="87680"/>
                  </a:lnTo>
                  <a:lnTo>
                    <a:pt x="1733499" y="86550"/>
                  </a:lnTo>
                  <a:lnTo>
                    <a:pt x="1733499" y="93700"/>
                  </a:lnTo>
                  <a:lnTo>
                    <a:pt x="1740865" y="93700"/>
                  </a:lnTo>
                  <a:lnTo>
                    <a:pt x="1740865" y="86550"/>
                  </a:lnTo>
                  <a:lnTo>
                    <a:pt x="1740865" y="44996"/>
                  </a:lnTo>
                  <a:close/>
                </a:path>
                <a:path w="1910714" h="97790">
                  <a:moveTo>
                    <a:pt x="1797227" y="56692"/>
                  </a:moveTo>
                  <a:lnTo>
                    <a:pt x="1778927" y="56692"/>
                  </a:lnTo>
                  <a:lnTo>
                    <a:pt x="1778927" y="38379"/>
                  </a:lnTo>
                  <a:lnTo>
                    <a:pt x="1771142" y="38379"/>
                  </a:lnTo>
                  <a:lnTo>
                    <a:pt x="1771142" y="56692"/>
                  </a:lnTo>
                  <a:lnTo>
                    <a:pt x="1752815" y="56692"/>
                  </a:lnTo>
                  <a:lnTo>
                    <a:pt x="1752815" y="64389"/>
                  </a:lnTo>
                  <a:lnTo>
                    <a:pt x="1771142" y="64389"/>
                  </a:lnTo>
                  <a:lnTo>
                    <a:pt x="1771142" y="82829"/>
                  </a:lnTo>
                  <a:lnTo>
                    <a:pt x="1778927" y="82829"/>
                  </a:lnTo>
                  <a:lnTo>
                    <a:pt x="1778927" y="64389"/>
                  </a:lnTo>
                  <a:lnTo>
                    <a:pt x="1797227" y="64389"/>
                  </a:lnTo>
                  <a:lnTo>
                    <a:pt x="1797227" y="56692"/>
                  </a:lnTo>
                  <a:close/>
                </a:path>
                <a:path w="1910714" h="97790">
                  <a:moveTo>
                    <a:pt x="1865249" y="93700"/>
                  </a:moveTo>
                  <a:lnTo>
                    <a:pt x="1856917" y="73329"/>
                  </a:lnTo>
                  <a:lnTo>
                    <a:pt x="1853946" y="66078"/>
                  </a:lnTo>
                  <a:lnTo>
                    <a:pt x="1844522" y="43065"/>
                  </a:lnTo>
                  <a:lnTo>
                    <a:pt x="1844522" y="66078"/>
                  </a:lnTo>
                  <a:lnTo>
                    <a:pt x="1821738" y="66078"/>
                  </a:lnTo>
                  <a:lnTo>
                    <a:pt x="1829104" y="46367"/>
                  </a:lnTo>
                  <a:lnTo>
                    <a:pt x="1830666" y="42125"/>
                  </a:lnTo>
                  <a:lnTo>
                    <a:pt x="1831886" y="37833"/>
                  </a:lnTo>
                  <a:lnTo>
                    <a:pt x="1832737" y="33528"/>
                  </a:lnTo>
                  <a:lnTo>
                    <a:pt x="1833765" y="37160"/>
                  </a:lnTo>
                  <a:lnTo>
                    <a:pt x="1835365" y="41808"/>
                  </a:lnTo>
                  <a:lnTo>
                    <a:pt x="1844522" y="66078"/>
                  </a:lnTo>
                  <a:lnTo>
                    <a:pt x="1844522" y="43065"/>
                  </a:lnTo>
                  <a:lnTo>
                    <a:pt x="1840623" y="33528"/>
                  </a:lnTo>
                  <a:lnTo>
                    <a:pt x="1837728" y="26466"/>
                  </a:lnTo>
                  <a:lnTo>
                    <a:pt x="1828152" y="26466"/>
                  </a:lnTo>
                  <a:lnTo>
                    <a:pt x="1802333" y="93700"/>
                  </a:lnTo>
                  <a:lnTo>
                    <a:pt x="1811769" y="93700"/>
                  </a:lnTo>
                  <a:lnTo>
                    <a:pt x="1819160" y="73329"/>
                  </a:lnTo>
                  <a:lnTo>
                    <a:pt x="1847278" y="73329"/>
                  </a:lnTo>
                  <a:lnTo>
                    <a:pt x="1855114" y="93700"/>
                  </a:lnTo>
                  <a:lnTo>
                    <a:pt x="1865249" y="93700"/>
                  </a:lnTo>
                  <a:close/>
                </a:path>
                <a:path w="1910714" h="97790">
                  <a:moveTo>
                    <a:pt x="1910600" y="44996"/>
                  </a:moveTo>
                  <a:lnTo>
                    <a:pt x="1902358" y="44996"/>
                  </a:lnTo>
                  <a:lnTo>
                    <a:pt x="1902358" y="75234"/>
                  </a:lnTo>
                  <a:lnTo>
                    <a:pt x="1901913" y="78422"/>
                  </a:lnTo>
                  <a:lnTo>
                    <a:pt x="1891906" y="87680"/>
                  </a:lnTo>
                  <a:lnTo>
                    <a:pt x="1886953" y="87680"/>
                  </a:lnTo>
                  <a:lnTo>
                    <a:pt x="1879371" y="76314"/>
                  </a:lnTo>
                  <a:lnTo>
                    <a:pt x="1879371" y="44996"/>
                  </a:lnTo>
                  <a:lnTo>
                    <a:pt x="1871129" y="44996"/>
                  </a:lnTo>
                  <a:lnTo>
                    <a:pt x="1871167" y="79222"/>
                  </a:lnTo>
                  <a:lnTo>
                    <a:pt x="1871268" y="80708"/>
                  </a:lnTo>
                  <a:lnTo>
                    <a:pt x="1871294" y="81254"/>
                  </a:lnTo>
                  <a:lnTo>
                    <a:pt x="1872119" y="85280"/>
                  </a:lnTo>
                  <a:lnTo>
                    <a:pt x="1872856" y="87071"/>
                  </a:lnTo>
                  <a:lnTo>
                    <a:pt x="1872957" y="87337"/>
                  </a:lnTo>
                  <a:lnTo>
                    <a:pt x="1875383" y="90665"/>
                  </a:lnTo>
                  <a:lnTo>
                    <a:pt x="1877225" y="92049"/>
                  </a:lnTo>
                  <a:lnTo>
                    <a:pt x="1882216" y="94246"/>
                  </a:lnTo>
                  <a:lnTo>
                    <a:pt x="1884908" y="94792"/>
                  </a:lnTo>
                  <a:lnTo>
                    <a:pt x="1894293" y="94792"/>
                  </a:lnTo>
                  <a:lnTo>
                    <a:pt x="1899437" y="92049"/>
                  </a:lnTo>
                  <a:lnTo>
                    <a:pt x="1902460" y="87680"/>
                  </a:lnTo>
                  <a:lnTo>
                    <a:pt x="1903234" y="86550"/>
                  </a:lnTo>
                  <a:lnTo>
                    <a:pt x="1903234" y="93700"/>
                  </a:lnTo>
                  <a:lnTo>
                    <a:pt x="1910600" y="93700"/>
                  </a:lnTo>
                  <a:lnTo>
                    <a:pt x="1910600" y="86550"/>
                  </a:lnTo>
                  <a:lnTo>
                    <a:pt x="1910600" y="449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>
              <a:extLst>
                <a:ext uri="{FF2B5EF4-FFF2-40B4-BE49-F238E27FC236}">
                  <a16:creationId xmlns:a16="http://schemas.microsoft.com/office/drawing/2014/main" id="{1112914D-4FCC-0C34-90AB-1CE112044F73}"/>
                </a:ext>
              </a:extLst>
            </p:cNvPr>
            <p:cNvSpPr/>
            <p:nvPr/>
          </p:nvSpPr>
          <p:spPr>
            <a:xfrm>
              <a:off x="1038860" y="3319462"/>
              <a:ext cx="2588895" cy="0"/>
            </a:xfrm>
            <a:custGeom>
              <a:avLst/>
              <a:gdLst/>
              <a:ahLst/>
              <a:cxnLst/>
              <a:rect l="l" t="t" r="r" b="b"/>
              <a:pathLst>
                <a:path w="2588895">
                  <a:moveTo>
                    <a:pt x="0" y="0"/>
                  </a:moveTo>
                  <a:lnTo>
                    <a:pt x="2588475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>
              <a:extLst>
                <a:ext uri="{FF2B5EF4-FFF2-40B4-BE49-F238E27FC236}">
                  <a16:creationId xmlns:a16="http://schemas.microsoft.com/office/drawing/2014/main" id="{EB100827-CF22-5A52-5F36-C053C6C1D431}"/>
                </a:ext>
              </a:extLst>
            </p:cNvPr>
            <p:cNvSpPr/>
            <p:nvPr/>
          </p:nvSpPr>
          <p:spPr>
            <a:xfrm>
              <a:off x="1038860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>
              <a:extLst>
                <a:ext uri="{FF2B5EF4-FFF2-40B4-BE49-F238E27FC236}">
                  <a16:creationId xmlns:a16="http://schemas.microsoft.com/office/drawing/2014/main" id="{9CF836D3-BEBB-FCD6-9ABB-C412FF3DD78D}"/>
                </a:ext>
              </a:extLst>
            </p:cNvPr>
            <p:cNvSpPr/>
            <p:nvPr/>
          </p:nvSpPr>
          <p:spPr>
            <a:xfrm>
              <a:off x="1138415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>
              <a:extLst>
                <a:ext uri="{FF2B5EF4-FFF2-40B4-BE49-F238E27FC236}">
                  <a16:creationId xmlns:a16="http://schemas.microsoft.com/office/drawing/2014/main" id="{FBFE2747-F39C-3EEF-5797-B1779B7F9505}"/>
                </a:ext>
              </a:extLst>
            </p:cNvPr>
            <p:cNvSpPr/>
            <p:nvPr/>
          </p:nvSpPr>
          <p:spPr>
            <a:xfrm>
              <a:off x="12379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>
              <a:extLst>
                <a:ext uri="{FF2B5EF4-FFF2-40B4-BE49-F238E27FC236}">
                  <a16:creationId xmlns:a16="http://schemas.microsoft.com/office/drawing/2014/main" id="{64F70B05-6FEF-ED05-7510-687FC76FF564}"/>
                </a:ext>
              </a:extLst>
            </p:cNvPr>
            <p:cNvSpPr/>
            <p:nvPr/>
          </p:nvSpPr>
          <p:spPr>
            <a:xfrm>
              <a:off x="133753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>
              <a:extLst>
                <a:ext uri="{FF2B5EF4-FFF2-40B4-BE49-F238E27FC236}">
                  <a16:creationId xmlns:a16="http://schemas.microsoft.com/office/drawing/2014/main" id="{DB1D88B7-72B8-8441-3C89-018F541253FD}"/>
                </a:ext>
              </a:extLst>
            </p:cNvPr>
            <p:cNvSpPr/>
            <p:nvPr/>
          </p:nvSpPr>
          <p:spPr>
            <a:xfrm>
              <a:off x="14370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>
              <a:extLst>
                <a:ext uri="{FF2B5EF4-FFF2-40B4-BE49-F238E27FC236}">
                  <a16:creationId xmlns:a16="http://schemas.microsoft.com/office/drawing/2014/main" id="{45DCAA8A-808D-D6BA-E0CE-C87D1C0DA157}"/>
                </a:ext>
              </a:extLst>
            </p:cNvPr>
            <p:cNvSpPr/>
            <p:nvPr/>
          </p:nvSpPr>
          <p:spPr>
            <a:xfrm>
              <a:off x="1536661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>
              <a:extLst>
                <a:ext uri="{FF2B5EF4-FFF2-40B4-BE49-F238E27FC236}">
                  <a16:creationId xmlns:a16="http://schemas.microsoft.com/office/drawing/2014/main" id="{E1582537-8B70-5293-95B0-A4F76F9B4B37}"/>
                </a:ext>
              </a:extLst>
            </p:cNvPr>
            <p:cNvSpPr/>
            <p:nvPr/>
          </p:nvSpPr>
          <p:spPr>
            <a:xfrm>
              <a:off x="1636217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>
              <a:extLst>
                <a:ext uri="{FF2B5EF4-FFF2-40B4-BE49-F238E27FC236}">
                  <a16:creationId xmlns:a16="http://schemas.microsoft.com/office/drawing/2014/main" id="{074F8A24-3C6E-FCE0-9687-EA27F657C8C7}"/>
                </a:ext>
              </a:extLst>
            </p:cNvPr>
            <p:cNvSpPr/>
            <p:nvPr/>
          </p:nvSpPr>
          <p:spPr>
            <a:xfrm>
              <a:off x="1735759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>
              <a:extLst>
                <a:ext uri="{FF2B5EF4-FFF2-40B4-BE49-F238E27FC236}">
                  <a16:creationId xmlns:a16="http://schemas.microsoft.com/office/drawing/2014/main" id="{9991BE61-7ADA-E8F0-858D-B24785E495C6}"/>
                </a:ext>
              </a:extLst>
            </p:cNvPr>
            <p:cNvSpPr/>
            <p:nvPr/>
          </p:nvSpPr>
          <p:spPr>
            <a:xfrm>
              <a:off x="1835315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>
              <a:extLst>
                <a:ext uri="{FF2B5EF4-FFF2-40B4-BE49-F238E27FC236}">
                  <a16:creationId xmlns:a16="http://schemas.microsoft.com/office/drawing/2014/main" id="{8CFE223F-304B-C34F-2EAA-5AD910BACA1C}"/>
                </a:ext>
              </a:extLst>
            </p:cNvPr>
            <p:cNvSpPr/>
            <p:nvPr/>
          </p:nvSpPr>
          <p:spPr>
            <a:xfrm>
              <a:off x="19348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>
              <a:extLst>
                <a:ext uri="{FF2B5EF4-FFF2-40B4-BE49-F238E27FC236}">
                  <a16:creationId xmlns:a16="http://schemas.microsoft.com/office/drawing/2014/main" id="{62295408-48CA-F173-CC37-11120480B2DD}"/>
                </a:ext>
              </a:extLst>
            </p:cNvPr>
            <p:cNvSpPr/>
            <p:nvPr/>
          </p:nvSpPr>
          <p:spPr>
            <a:xfrm>
              <a:off x="2034438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>
              <a:extLst>
                <a:ext uri="{FF2B5EF4-FFF2-40B4-BE49-F238E27FC236}">
                  <a16:creationId xmlns:a16="http://schemas.microsoft.com/office/drawing/2014/main" id="{8CC09646-9ED5-339A-2C91-64D61D38B8FD}"/>
                </a:ext>
              </a:extLst>
            </p:cNvPr>
            <p:cNvSpPr/>
            <p:nvPr/>
          </p:nvSpPr>
          <p:spPr>
            <a:xfrm>
              <a:off x="21339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>
              <a:extLst>
                <a:ext uri="{FF2B5EF4-FFF2-40B4-BE49-F238E27FC236}">
                  <a16:creationId xmlns:a16="http://schemas.microsoft.com/office/drawing/2014/main" id="{FA41413F-32D0-F35C-07BC-561AD8583956}"/>
                </a:ext>
              </a:extLst>
            </p:cNvPr>
            <p:cNvSpPr/>
            <p:nvPr/>
          </p:nvSpPr>
          <p:spPr>
            <a:xfrm>
              <a:off x="223354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>
              <a:extLst>
                <a:ext uri="{FF2B5EF4-FFF2-40B4-BE49-F238E27FC236}">
                  <a16:creationId xmlns:a16="http://schemas.microsoft.com/office/drawing/2014/main" id="{BE5EDDEE-0E70-45DC-4468-C21A2F9D50EA}"/>
                </a:ext>
              </a:extLst>
            </p:cNvPr>
            <p:cNvSpPr/>
            <p:nvPr/>
          </p:nvSpPr>
          <p:spPr>
            <a:xfrm>
              <a:off x="2333104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>
              <a:extLst>
                <a:ext uri="{FF2B5EF4-FFF2-40B4-BE49-F238E27FC236}">
                  <a16:creationId xmlns:a16="http://schemas.microsoft.com/office/drawing/2014/main" id="{EFDC8980-A155-1B4A-D927-37087AC89F40}"/>
                </a:ext>
              </a:extLst>
            </p:cNvPr>
            <p:cNvSpPr/>
            <p:nvPr/>
          </p:nvSpPr>
          <p:spPr>
            <a:xfrm>
              <a:off x="2432672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>
              <a:extLst>
                <a:ext uri="{FF2B5EF4-FFF2-40B4-BE49-F238E27FC236}">
                  <a16:creationId xmlns:a16="http://schemas.microsoft.com/office/drawing/2014/main" id="{D005C45A-C317-6ECD-4A2B-C5E65C60EC4C}"/>
                </a:ext>
              </a:extLst>
            </p:cNvPr>
            <p:cNvSpPr/>
            <p:nvPr/>
          </p:nvSpPr>
          <p:spPr>
            <a:xfrm>
              <a:off x="2532227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>
              <a:extLst>
                <a:ext uri="{FF2B5EF4-FFF2-40B4-BE49-F238E27FC236}">
                  <a16:creationId xmlns:a16="http://schemas.microsoft.com/office/drawing/2014/main" id="{01149DE1-360C-34F4-D89A-B520B3CC2B66}"/>
                </a:ext>
              </a:extLst>
            </p:cNvPr>
            <p:cNvSpPr/>
            <p:nvPr/>
          </p:nvSpPr>
          <p:spPr>
            <a:xfrm>
              <a:off x="263178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>
              <a:extLst>
                <a:ext uri="{FF2B5EF4-FFF2-40B4-BE49-F238E27FC236}">
                  <a16:creationId xmlns:a16="http://schemas.microsoft.com/office/drawing/2014/main" id="{0E2ACC97-B0A3-EABA-DD0A-2F6AAF7F59ED}"/>
                </a:ext>
              </a:extLst>
            </p:cNvPr>
            <p:cNvSpPr/>
            <p:nvPr/>
          </p:nvSpPr>
          <p:spPr>
            <a:xfrm>
              <a:off x="2731350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>
              <a:extLst>
                <a:ext uri="{FF2B5EF4-FFF2-40B4-BE49-F238E27FC236}">
                  <a16:creationId xmlns:a16="http://schemas.microsoft.com/office/drawing/2014/main" id="{A828BB0E-4FE0-5013-BBB4-6AAEB1FEAEC8}"/>
                </a:ext>
              </a:extLst>
            </p:cNvPr>
            <p:cNvSpPr/>
            <p:nvPr/>
          </p:nvSpPr>
          <p:spPr>
            <a:xfrm>
              <a:off x="2830893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>
              <a:extLst>
                <a:ext uri="{FF2B5EF4-FFF2-40B4-BE49-F238E27FC236}">
                  <a16:creationId xmlns:a16="http://schemas.microsoft.com/office/drawing/2014/main" id="{B5DB57E6-866A-91C3-63B0-DCFEA4579309}"/>
                </a:ext>
              </a:extLst>
            </p:cNvPr>
            <p:cNvSpPr/>
            <p:nvPr/>
          </p:nvSpPr>
          <p:spPr>
            <a:xfrm>
              <a:off x="293044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>
              <a:extLst>
                <a:ext uri="{FF2B5EF4-FFF2-40B4-BE49-F238E27FC236}">
                  <a16:creationId xmlns:a16="http://schemas.microsoft.com/office/drawing/2014/main" id="{5B34B277-AB99-A7D6-C5E8-A3894772968E}"/>
                </a:ext>
              </a:extLst>
            </p:cNvPr>
            <p:cNvSpPr/>
            <p:nvPr/>
          </p:nvSpPr>
          <p:spPr>
            <a:xfrm>
              <a:off x="3030004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>
              <a:extLst>
                <a:ext uri="{FF2B5EF4-FFF2-40B4-BE49-F238E27FC236}">
                  <a16:creationId xmlns:a16="http://schemas.microsoft.com/office/drawing/2014/main" id="{AEBE87B7-8B6E-82B9-CCAE-89D4521104E1}"/>
                </a:ext>
              </a:extLst>
            </p:cNvPr>
            <p:cNvSpPr/>
            <p:nvPr/>
          </p:nvSpPr>
          <p:spPr>
            <a:xfrm>
              <a:off x="3129559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>
              <a:extLst>
                <a:ext uri="{FF2B5EF4-FFF2-40B4-BE49-F238E27FC236}">
                  <a16:creationId xmlns:a16="http://schemas.microsoft.com/office/drawing/2014/main" id="{FF2F25B6-C02F-4FAF-5BD3-3F93311F1A75}"/>
                </a:ext>
              </a:extLst>
            </p:cNvPr>
            <p:cNvSpPr/>
            <p:nvPr/>
          </p:nvSpPr>
          <p:spPr>
            <a:xfrm>
              <a:off x="3229127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>
              <a:extLst>
                <a:ext uri="{FF2B5EF4-FFF2-40B4-BE49-F238E27FC236}">
                  <a16:creationId xmlns:a16="http://schemas.microsoft.com/office/drawing/2014/main" id="{5C89211A-1DB1-23F7-3AC2-808CC5332760}"/>
                </a:ext>
              </a:extLst>
            </p:cNvPr>
            <p:cNvSpPr/>
            <p:nvPr/>
          </p:nvSpPr>
          <p:spPr>
            <a:xfrm>
              <a:off x="3328682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>
              <a:extLst>
                <a:ext uri="{FF2B5EF4-FFF2-40B4-BE49-F238E27FC236}">
                  <a16:creationId xmlns:a16="http://schemas.microsoft.com/office/drawing/2014/main" id="{5BE2A85B-BEF6-5FD5-8663-BA5A147CB0DC}"/>
                </a:ext>
              </a:extLst>
            </p:cNvPr>
            <p:cNvSpPr/>
            <p:nvPr/>
          </p:nvSpPr>
          <p:spPr>
            <a:xfrm>
              <a:off x="3428238" y="328156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896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>
              <a:extLst>
                <a:ext uri="{FF2B5EF4-FFF2-40B4-BE49-F238E27FC236}">
                  <a16:creationId xmlns:a16="http://schemas.microsoft.com/office/drawing/2014/main" id="{10718BCE-22AA-F2A7-57F1-CA05FE7F640A}"/>
                </a:ext>
              </a:extLst>
            </p:cNvPr>
            <p:cNvSpPr/>
            <p:nvPr/>
          </p:nvSpPr>
          <p:spPr>
            <a:xfrm>
              <a:off x="3527806" y="324366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5780"/>
                  </a:lnTo>
                </a:path>
                <a:path h="76200">
                  <a:moveTo>
                    <a:pt x="0" y="0"/>
                  </a:moveTo>
                  <a:lnTo>
                    <a:pt x="0" y="7578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>
              <a:extLst>
                <a:ext uri="{FF2B5EF4-FFF2-40B4-BE49-F238E27FC236}">
                  <a16:creationId xmlns:a16="http://schemas.microsoft.com/office/drawing/2014/main" id="{6EF6BF16-BED7-A162-FB99-CF4EE483D4D8}"/>
                </a:ext>
              </a:extLst>
            </p:cNvPr>
            <p:cNvSpPr/>
            <p:nvPr/>
          </p:nvSpPr>
          <p:spPr>
            <a:xfrm>
              <a:off x="1038872" y="854214"/>
              <a:ext cx="2588895" cy="0"/>
            </a:xfrm>
            <a:custGeom>
              <a:avLst/>
              <a:gdLst/>
              <a:ahLst/>
              <a:cxnLst/>
              <a:rect l="l" t="t" r="r" b="b"/>
              <a:pathLst>
                <a:path w="2588895">
                  <a:moveTo>
                    <a:pt x="0" y="0"/>
                  </a:moveTo>
                  <a:lnTo>
                    <a:pt x="2588475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>
              <a:extLst>
                <a:ext uri="{FF2B5EF4-FFF2-40B4-BE49-F238E27FC236}">
                  <a16:creationId xmlns:a16="http://schemas.microsoft.com/office/drawing/2014/main" id="{799B474F-0881-8A79-0B8A-7DF6E6CD890C}"/>
                </a:ext>
              </a:extLst>
            </p:cNvPr>
            <p:cNvSpPr/>
            <p:nvPr/>
          </p:nvSpPr>
          <p:spPr>
            <a:xfrm>
              <a:off x="1038872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>
              <a:extLst>
                <a:ext uri="{FF2B5EF4-FFF2-40B4-BE49-F238E27FC236}">
                  <a16:creationId xmlns:a16="http://schemas.microsoft.com/office/drawing/2014/main" id="{8843BBAA-424C-B1D0-0385-A0FF6E9A8787}"/>
                </a:ext>
              </a:extLst>
            </p:cNvPr>
            <p:cNvSpPr/>
            <p:nvPr/>
          </p:nvSpPr>
          <p:spPr>
            <a:xfrm>
              <a:off x="1138427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>
              <a:extLst>
                <a:ext uri="{FF2B5EF4-FFF2-40B4-BE49-F238E27FC236}">
                  <a16:creationId xmlns:a16="http://schemas.microsoft.com/office/drawing/2014/main" id="{295F1E10-69D2-6FCF-112D-873B510ADD2C}"/>
                </a:ext>
              </a:extLst>
            </p:cNvPr>
            <p:cNvSpPr/>
            <p:nvPr/>
          </p:nvSpPr>
          <p:spPr>
            <a:xfrm>
              <a:off x="123799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>
              <a:extLst>
                <a:ext uri="{FF2B5EF4-FFF2-40B4-BE49-F238E27FC236}">
                  <a16:creationId xmlns:a16="http://schemas.microsoft.com/office/drawing/2014/main" id="{7829FF2B-4F70-0E07-EF92-AC5DFD8FA35E}"/>
                </a:ext>
              </a:extLst>
            </p:cNvPr>
            <p:cNvSpPr/>
            <p:nvPr/>
          </p:nvSpPr>
          <p:spPr>
            <a:xfrm>
              <a:off x="1337551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>
              <a:extLst>
                <a:ext uri="{FF2B5EF4-FFF2-40B4-BE49-F238E27FC236}">
                  <a16:creationId xmlns:a16="http://schemas.microsoft.com/office/drawing/2014/main" id="{C19C93B6-37CF-FADF-819B-09D80B848A3A}"/>
                </a:ext>
              </a:extLst>
            </p:cNvPr>
            <p:cNvSpPr/>
            <p:nvPr/>
          </p:nvSpPr>
          <p:spPr>
            <a:xfrm>
              <a:off x="1437106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>
              <a:extLst>
                <a:ext uri="{FF2B5EF4-FFF2-40B4-BE49-F238E27FC236}">
                  <a16:creationId xmlns:a16="http://schemas.microsoft.com/office/drawing/2014/main" id="{A76303FA-DA26-1979-59FD-B5FC60E1283B}"/>
                </a:ext>
              </a:extLst>
            </p:cNvPr>
            <p:cNvSpPr/>
            <p:nvPr/>
          </p:nvSpPr>
          <p:spPr>
            <a:xfrm>
              <a:off x="1536674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>
              <a:extLst>
                <a:ext uri="{FF2B5EF4-FFF2-40B4-BE49-F238E27FC236}">
                  <a16:creationId xmlns:a16="http://schemas.microsoft.com/office/drawing/2014/main" id="{D0718311-579E-812B-8929-9975111CADF6}"/>
                </a:ext>
              </a:extLst>
            </p:cNvPr>
            <p:cNvSpPr/>
            <p:nvPr/>
          </p:nvSpPr>
          <p:spPr>
            <a:xfrm>
              <a:off x="1636229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>
              <a:extLst>
                <a:ext uri="{FF2B5EF4-FFF2-40B4-BE49-F238E27FC236}">
                  <a16:creationId xmlns:a16="http://schemas.microsoft.com/office/drawing/2014/main" id="{28765D27-38AA-0B18-9F61-59393B526401}"/>
                </a:ext>
              </a:extLst>
            </p:cNvPr>
            <p:cNvSpPr/>
            <p:nvPr/>
          </p:nvSpPr>
          <p:spPr>
            <a:xfrm>
              <a:off x="1735772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>
              <a:extLst>
                <a:ext uri="{FF2B5EF4-FFF2-40B4-BE49-F238E27FC236}">
                  <a16:creationId xmlns:a16="http://schemas.microsoft.com/office/drawing/2014/main" id="{D489AD21-66DC-6F8A-7317-8C71BDE3F668}"/>
                </a:ext>
              </a:extLst>
            </p:cNvPr>
            <p:cNvSpPr/>
            <p:nvPr/>
          </p:nvSpPr>
          <p:spPr>
            <a:xfrm>
              <a:off x="1835327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>
              <a:extLst>
                <a:ext uri="{FF2B5EF4-FFF2-40B4-BE49-F238E27FC236}">
                  <a16:creationId xmlns:a16="http://schemas.microsoft.com/office/drawing/2014/main" id="{3A0A0287-0511-C756-579B-BAF4ABD060F3}"/>
                </a:ext>
              </a:extLst>
            </p:cNvPr>
            <p:cNvSpPr/>
            <p:nvPr/>
          </p:nvSpPr>
          <p:spPr>
            <a:xfrm>
              <a:off x="193489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>
              <a:extLst>
                <a:ext uri="{FF2B5EF4-FFF2-40B4-BE49-F238E27FC236}">
                  <a16:creationId xmlns:a16="http://schemas.microsoft.com/office/drawing/2014/main" id="{5714808E-6234-5E71-96EB-A1F4CA9788B4}"/>
                </a:ext>
              </a:extLst>
            </p:cNvPr>
            <p:cNvSpPr/>
            <p:nvPr/>
          </p:nvSpPr>
          <p:spPr>
            <a:xfrm>
              <a:off x="2034451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>
              <a:extLst>
                <a:ext uri="{FF2B5EF4-FFF2-40B4-BE49-F238E27FC236}">
                  <a16:creationId xmlns:a16="http://schemas.microsoft.com/office/drawing/2014/main" id="{402D476D-0F4E-E1DF-6A66-2CE7EA4598B9}"/>
                </a:ext>
              </a:extLst>
            </p:cNvPr>
            <p:cNvSpPr/>
            <p:nvPr/>
          </p:nvSpPr>
          <p:spPr>
            <a:xfrm>
              <a:off x="2134006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>
              <a:extLst>
                <a:ext uri="{FF2B5EF4-FFF2-40B4-BE49-F238E27FC236}">
                  <a16:creationId xmlns:a16="http://schemas.microsoft.com/office/drawing/2014/main" id="{F92621D3-8E46-5D53-9F61-C5014D1BA951}"/>
                </a:ext>
              </a:extLst>
            </p:cNvPr>
            <p:cNvSpPr/>
            <p:nvPr/>
          </p:nvSpPr>
          <p:spPr>
            <a:xfrm>
              <a:off x="2233561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>
              <a:extLst>
                <a:ext uri="{FF2B5EF4-FFF2-40B4-BE49-F238E27FC236}">
                  <a16:creationId xmlns:a16="http://schemas.microsoft.com/office/drawing/2014/main" id="{BBA59D44-1249-0300-E3E6-A2924A2295E9}"/>
                </a:ext>
              </a:extLst>
            </p:cNvPr>
            <p:cNvSpPr/>
            <p:nvPr/>
          </p:nvSpPr>
          <p:spPr>
            <a:xfrm>
              <a:off x="2333116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>
              <a:extLst>
                <a:ext uri="{FF2B5EF4-FFF2-40B4-BE49-F238E27FC236}">
                  <a16:creationId xmlns:a16="http://schemas.microsoft.com/office/drawing/2014/main" id="{9DB51B4F-40C2-7611-326F-8BFAD73CE89A}"/>
                </a:ext>
              </a:extLst>
            </p:cNvPr>
            <p:cNvSpPr/>
            <p:nvPr/>
          </p:nvSpPr>
          <p:spPr>
            <a:xfrm>
              <a:off x="2432684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>
              <a:extLst>
                <a:ext uri="{FF2B5EF4-FFF2-40B4-BE49-F238E27FC236}">
                  <a16:creationId xmlns:a16="http://schemas.microsoft.com/office/drawing/2014/main" id="{1C69D754-6012-E91E-5473-03500BE41ACD}"/>
                </a:ext>
              </a:extLst>
            </p:cNvPr>
            <p:cNvSpPr/>
            <p:nvPr/>
          </p:nvSpPr>
          <p:spPr>
            <a:xfrm>
              <a:off x="2532240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>
              <a:extLst>
                <a:ext uri="{FF2B5EF4-FFF2-40B4-BE49-F238E27FC236}">
                  <a16:creationId xmlns:a16="http://schemas.microsoft.com/office/drawing/2014/main" id="{F1AE48E2-638A-871C-C3D3-67938BC68889}"/>
                </a:ext>
              </a:extLst>
            </p:cNvPr>
            <p:cNvSpPr/>
            <p:nvPr/>
          </p:nvSpPr>
          <p:spPr>
            <a:xfrm>
              <a:off x="263179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>
              <a:extLst>
                <a:ext uri="{FF2B5EF4-FFF2-40B4-BE49-F238E27FC236}">
                  <a16:creationId xmlns:a16="http://schemas.microsoft.com/office/drawing/2014/main" id="{9EDE0FBE-FC2E-450A-A19D-306BC08630EA}"/>
                </a:ext>
              </a:extLst>
            </p:cNvPr>
            <p:cNvSpPr/>
            <p:nvPr/>
          </p:nvSpPr>
          <p:spPr>
            <a:xfrm>
              <a:off x="2731363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>
              <a:extLst>
                <a:ext uri="{FF2B5EF4-FFF2-40B4-BE49-F238E27FC236}">
                  <a16:creationId xmlns:a16="http://schemas.microsoft.com/office/drawing/2014/main" id="{C6D61851-D744-C505-5A7A-EEC82934FE73}"/>
                </a:ext>
              </a:extLst>
            </p:cNvPr>
            <p:cNvSpPr/>
            <p:nvPr/>
          </p:nvSpPr>
          <p:spPr>
            <a:xfrm>
              <a:off x="2830906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>
              <a:extLst>
                <a:ext uri="{FF2B5EF4-FFF2-40B4-BE49-F238E27FC236}">
                  <a16:creationId xmlns:a16="http://schemas.microsoft.com/office/drawing/2014/main" id="{29C2E9D5-EF97-E3DE-B83E-EF89F3F9C61C}"/>
                </a:ext>
              </a:extLst>
            </p:cNvPr>
            <p:cNvSpPr/>
            <p:nvPr/>
          </p:nvSpPr>
          <p:spPr>
            <a:xfrm>
              <a:off x="2930461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>
              <a:extLst>
                <a:ext uri="{FF2B5EF4-FFF2-40B4-BE49-F238E27FC236}">
                  <a16:creationId xmlns:a16="http://schemas.microsoft.com/office/drawing/2014/main" id="{54B5AD2C-6DB3-9551-41DD-D7B09CE36355}"/>
                </a:ext>
              </a:extLst>
            </p:cNvPr>
            <p:cNvSpPr/>
            <p:nvPr/>
          </p:nvSpPr>
          <p:spPr>
            <a:xfrm>
              <a:off x="3030016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>
              <a:extLst>
                <a:ext uri="{FF2B5EF4-FFF2-40B4-BE49-F238E27FC236}">
                  <a16:creationId xmlns:a16="http://schemas.microsoft.com/office/drawing/2014/main" id="{5CCBE7E6-D4F8-AEB8-CAFB-2DCF391B3BE2}"/>
                </a:ext>
              </a:extLst>
            </p:cNvPr>
            <p:cNvSpPr/>
            <p:nvPr/>
          </p:nvSpPr>
          <p:spPr>
            <a:xfrm>
              <a:off x="3129572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>
              <a:extLst>
                <a:ext uri="{FF2B5EF4-FFF2-40B4-BE49-F238E27FC236}">
                  <a16:creationId xmlns:a16="http://schemas.microsoft.com/office/drawing/2014/main" id="{FD14E54F-E7EE-3179-0C74-30B33672F0CB}"/>
                </a:ext>
              </a:extLst>
            </p:cNvPr>
            <p:cNvSpPr/>
            <p:nvPr/>
          </p:nvSpPr>
          <p:spPr>
            <a:xfrm>
              <a:off x="3229140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>
              <a:extLst>
                <a:ext uri="{FF2B5EF4-FFF2-40B4-BE49-F238E27FC236}">
                  <a16:creationId xmlns:a16="http://schemas.microsoft.com/office/drawing/2014/main" id="{340A54CC-D6D0-C2C6-9A89-CA00105B0D17}"/>
                </a:ext>
              </a:extLst>
            </p:cNvPr>
            <p:cNvSpPr/>
            <p:nvPr/>
          </p:nvSpPr>
          <p:spPr>
            <a:xfrm>
              <a:off x="3328695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>
              <a:extLst>
                <a:ext uri="{FF2B5EF4-FFF2-40B4-BE49-F238E27FC236}">
                  <a16:creationId xmlns:a16="http://schemas.microsoft.com/office/drawing/2014/main" id="{4B66E856-D5F5-86CD-5337-5D2648A1074C}"/>
                </a:ext>
              </a:extLst>
            </p:cNvPr>
            <p:cNvSpPr/>
            <p:nvPr/>
          </p:nvSpPr>
          <p:spPr>
            <a:xfrm>
              <a:off x="3428250" y="8542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7884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>
              <a:extLst>
                <a:ext uri="{FF2B5EF4-FFF2-40B4-BE49-F238E27FC236}">
                  <a16:creationId xmlns:a16="http://schemas.microsoft.com/office/drawing/2014/main" id="{9FA951FB-68CC-7365-439C-F90184AD633C}"/>
                </a:ext>
              </a:extLst>
            </p:cNvPr>
            <p:cNvSpPr/>
            <p:nvPr/>
          </p:nvSpPr>
          <p:spPr>
            <a:xfrm>
              <a:off x="3527818" y="85421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780"/>
                  </a:moveTo>
                  <a:lnTo>
                    <a:pt x="0" y="0"/>
                  </a:lnTo>
                </a:path>
                <a:path h="76200">
                  <a:moveTo>
                    <a:pt x="0" y="7578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>
              <a:extLst>
                <a:ext uri="{FF2B5EF4-FFF2-40B4-BE49-F238E27FC236}">
                  <a16:creationId xmlns:a16="http://schemas.microsoft.com/office/drawing/2014/main" id="{75424145-4ED6-3648-DACA-D46AD8749B64}"/>
                </a:ext>
              </a:extLst>
            </p:cNvPr>
            <p:cNvSpPr/>
            <p:nvPr/>
          </p:nvSpPr>
          <p:spPr>
            <a:xfrm>
              <a:off x="1038885" y="854214"/>
              <a:ext cx="0" cy="2465705"/>
            </a:xfrm>
            <a:custGeom>
              <a:avLst/>
              <a:gdLst/>
              <a:ahLst/>
              <a:cxnLst/>
              <a:rect l="l" t="t" r="r" b="b"/>
              <a:pathLst>
                <a:path h="2465704">
                  <a:moveTo>
                    <a:pt x="0" y="2465247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>
              <a:extLst>
                <a:ext uri="{FF2B5EF4-FFF2-40B4-BE49-F238E27FC236}">
                  <a16:creationId xmlns:a16="http://schemas.microsoft.com/office/drawing/2014/main" id="{8CBF3EE4-94A7-9335-F483-D13358189102}"/>
                </a:ext>
              </a:extLst>
            </p:cNvPr>
            <p:cNvSpPr/>
            <p:nvPr/>
          </p:nvSpPr>
          <p:spPr>
            <a:xfrm>
              <a:off x="1038885" y="316292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>
              <a:extLst>
                <a:ext uri="{FF2B5EF4-FFF2-40B4-BE49-F238E27FC236}">
                  <a16:creationId xmlns:a16="http://schemas.microsoft.com/office/drawing/2014/main" id="{490E09E1-9606-605F-78E7-BA0AE9FC7B0C}"/>
                </a:ext>
              </a:extLst>
            </p:cNvPr>
            <p:cNvSpPr/>
            <p:nvPr/>
          </p:nvSpPr>
          <p:spPr>
            <a:xfrm>
              <a:off x="1038898" y="309770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>
              <a:extLst>
                <a:ext uri="{FF2B5EF4-FFF2-40B4-BE49-F238E27FC236}">
                  <a16:creationId xmlns:a16="http://schemas.microsoft.com/office/drawing/2014/main" id="{878213E1-C363-4CF5-8F0D-5B4AD63AB65C}"/>
                </a:ext>
              </a:extLst>
            </p:cNvPr>
            <p:cNvSpPr/>
            <p:nvPr/>
          </p:nvSpPr>
          <p:spPr>
            <a:xfrm>
              <a:off x="1038898" y="303249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>
              <a:extLst>
                <a:ext uri="{FF2B5EF4-FFF2-40B4-BE49-F238E27FC236}">
                  <a16:creationId xmlns:a16="http://schemas.microsoft.com/office/drawing/2014/main" id="{2B4BD431-7925-EF97-3092-BEA3DE3213DE}"/>
                </a:ext>
              </a:extLst>
            </p:cNvPr>
            <p:cNvSpPr/>
            <p:nvPr/>
          </p:nvSpPr>
          <p:spPr>
            <a:xfrm>
              <a:off x="1038898" y="296727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>
              <a:extLst>
                <a:ext uri="{FF2B5EF4-FFF2-40B4-BE49-F238E27FC236}">
                  <a16:creationId xmlns:a16="http://schemas.microsoft.com/office/drawing/2014/main" id="{338B3DA4-7984-B8B0-2C36-FE311A5F74DB}"/>
                </a:ext>
              </a:extLst>
            </p:cNvPr>
            <p:cNvSpPr/>
            <p:nvPr/>
          </p:nvSpPr>
          <p:spPr>
            <a:xfrm>
              <a:off x="1038885" y="290206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>
              <a:extLst>
                <a:ext uri="{FF2B5EF4-FFF2-40B4-BE49-F238E27FC236}">
                  <a16:creationId xmlns:a16="http://schemas.microsoft.com/office/drawing/2014/main" id="{3D57B1DC-77CE-86EA-79B2-E835E86A3032}"/>
                </a:ext>
              </a:extLst>
            </p:cNvPr>
            <p:cNvSpPr/>
            <p:nvPr/>
          </p:nvSpPr>
          <p:spPr>
            <a:xfrm>
              <a:off x="1038898" y="283684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>
              <a:extLst>
                <a:ext uri="{FF2B5EF4-FFF2-40B4-BE49-F238E27FC236}">
                  <a16:creationId xmlns:a16="http://schemas.microsoft.com/office/drawing/2014/main" id="{340ECBD2-2896-382D-1335-29BB1F08A705}"/>
                </a:ext>
              </a:extLst>
            </p:cNvPr>
            <p:cNvSpPr/>
            <p:nvPr/>
          </p:nvSpPr>
          <p:spPr>
            <a:xfrm>
              <a:off x="1038898" y="277162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>
              <a:extLst>
                <a:ext uri="{FF2B5EF4-FFF2-40B4-BE49-F238E27FC236}">
                  <a16:creationId xmlns:a16="http://schemas.microsoft.com/office/drawing/2014/main" id="{43A36789-4B1B-904E-8BBB-E6689D1B3CC5}"/>
                </a:ext>
              </a:extLst>
            </p:cNvPr>
            <p:cNvSpPr/>
            <p:nvPr/>
          </p:nvSpPr>
          <p:spPr>
            <a:xfrm>
              <a:off x="1038898" y="27064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>
              <a:extLst>
                <a:ext uri="{FF2B5EF4-FFF2-40B4-BE49-F238E27FC236}">
                  <a16:creationId xmlns:a16="http://schemas.microsoft.com/office/drawing/2014/main" id="{637F5A1C-10E7-B979-FDC5-E9C7A98B8675}"/>
                </a:ext>
              </a:extLst>
            </p:cNvPr>
            <p:cNvSpPr/>
            <p:nvPr/>
          </p:nvSpPr>
          <p:spPr>
            <a:xfrm>
              <a:off x="1038885" y="264118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>
              <a:extLst>
                <a:ext uri="{FF2B5EF4-FFF2-40B4-BE49-F238E27FC236}">
                  <a16:creationId xmlns:a16="http://schemas.microsoft.com/office/drawing/2014/main" id="{FF8DDB22-8FC9-0ABD-E03D-D60F585CDAB0}"/>
                </a:ext>
              </a:extLst>
            </p:cNvPr>
            <p:cNvSpPr/>
            <p:nvPr/>
          </p:nvSpPr>
          <p:spPr>
            <a:xfrm>
              <a:off x="1038898" y="257597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>
              <a:extLst>
                <a:ext uri="{FF2B5EF4-FFF2-40B4-BE49-F238E27FC236}">
                  <a16:creationId xmlns:a16="http://schemas.microsoft.com/office/drawing/2014/main" id="{D18DEA78-74FF-14AC-A061-ABF3A407F49B}"/>
                </a:ext>
              </a:extLst>
            </p:cNvPr>
            <p:cNvSpPr/>
            <p:nvPr/>
          </p:nvSpPr>
          <p:spPr>
            <a:xfrm>
              <a:off x="1038898" y="251075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>
              <a:extLst>
                <a:ext uri="{FF2B5EF4-FFF2-40B4-BE49-F238E27FC236}">
                  <a16:creationId xmlns:a16="http://schemas.microsoft.com/office/drawing/2014/main" id="{5D627827-FCDC-7FC9-3BFE-D8DD1DA7780E}"/>
                </a:ext>
              </a:extLst>
            </p:cNvPr>
            <p:cNvSpPr/>
            <p:nvPr/>
          </p:nvSpPr>
          <p:spPr>
            <a:xfrm>
              <a:off x="1038898" y="244553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>
              <a:extLst>
                <a:ext uri="{FF2B5EF4-FFF2-40B4-BE49-F238E27FC236}">
                  <a16:creationId xmlns:a16="http://schemas.microsoft.com/office/drawing/2014/main" id="{4BC57FB3-A3AC-1A16-B50C-CB19DC5CC13F}"/>
                </a:ext>
              </a:extLst>
            </p:cNvPr>
            <p:cNvSpPr/>
            <p:nvPr/>
          </p:nvSpPr>
          <p:spPr>
            <a:xfrm>
              <a:off x="1038885" y="238031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>
              <a:extLst>
                <a:ext uri="{FF2B5EF4-FFF2-40B4-BE49-F238E27FC236}">
                  <a16:creationId xmlns:a16="http://schemas.microsoft.com/office/drawing/2014/main" id="{4ECAE60B-28C9-4DDE-8832-6D3D6B2761A0}"/>
                </a:ext>
              </a:extLst>
            </p:cNvPr>
            <p:cNvSpPr/>
            <p:nvPr/>
          </p:nvSpPr>
          <p:spPr>
            <a:xfrm>
              <a:off x="1038898" y="231510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>
              <a:extLst>
                <a:ext uri="{FF2B5EF4-FFF2-40B4-BE49-F238E27FC236}">
                  <a16:creationId xmlns:a16="http://schemas.microsoft.com/office/drawing/2014/main" id="{6BDB485F-8333-B6C9-3989-5D3EE7A00EA3}"/>
                </a:ext>
              </a:extLst>
            </p:cNvPr>
            <p:cNvSpPr/>
            <p:nvPr/>
          </p:nvSpPr>
          <p:spPr>
            <a:xfrm>
              <a:off x="1038898" y="224988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>
              <a:extLst>
                <a:ext uri="{FF2B5EF4-FFF2-40B4-BE49-F238E27FC236}">
                  <a16:creationId xmlns:a16="http://schemas.microsoft.com/office/drawing/2014/main" id="{7528CDAB-5F74-82AC-D92F-4E5462A82BDB}"/>
                </a:ext>
              </a:extLst>
            </p:cNvPr>
            <p:cNvSpPr/>
            <p:nvPr/>
          </p:nvSpPr>
          <p:spPr>
            <a:xfrm>
              <a:off x="1038898" y="218466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>
              <a:extLst>
                <a:ext uri="{FF2B5EF4-FFF2-40B4-BE49-F238E27FC236}">
                  <a16:creationId xmlns:a16="http://schemas.microsoft.com/office/drawing/2014/main" id="{91C1D234-DB8E-CB0A-279C-A97A907EAA34}"/>
                </a:ext>
              </a:extLst>
            </p:cNvPr>
            <p:cNvSpPr/>
            <p:nvPr/>
          </p:nvSpPr>
          <p:spPr>
            <a:xfrm>
              <a:off x="1038885" y="211943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>
              <a:extLst>
                <a:ext uri="{FF2B5EF4-FFF2-40B4-BE49-F238E27FC236}">
                  <a16:creationId xmlns:a16="http://schemas.microsoft.com/office/drawing/2014/main" id="{CBDF3398-5C98-5D66-E6A9-83808876D6B0}"/>
                </a:ext>
              </a:extLst>
            </p:cNvPr>
            <p:cNvSpPr/>
            <p:nvPr/>
          </p:nvSpPr>
          <p:spPr>
            <a:xfrm>
              <a:off x="1038898" y="20542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>
              <a:extLst>
                <a:ext uri="{FF2B5EF4-FFF2-40B4-BE49-F238E27FC236}">
                  <a16:creationId xmlns:a16="http://schemas.microsoft.com/office/drawing/2014/main" id="{6D2C524A-AE46-CE9C-BF1F-2A13AEB85AAC}"/>
                </a:ext>
              </a:extLst>
            </p:cNvPr>
            <p:cNvSpPr/>
            <p:nvPr/>
          </p:nvSpPr>
          <p:spPr>
            <a:xfrm>
              <a:off x="1038898" y="198901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>
              <a:extLst>
                <a:ext uri="{FF2B5EF4-FFF2-40B4-BE49-F238E27FC236}">
                  <a16:creationId xmlns:a16="http://schemas.microsoft.com/office/drawing/2014/main" id="{C3E19C17-B292-382D-406E-F921D33C7520}"/>
                </a:ext>
              </a:extLst>
            </p:cNvPr>
            <p:cNvSpPr/>
            <p:nvPr/>
          </p:nvSpPr>
          <p:spPr>
            <a:xfrm>
              <a:off x="1038898" y="19237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>
              <a:extLst>
                <a:ext uri="{FF2B5EF4-FFF2-40B4-BE49-F238E27FC236}">
                  <a16:creationId xmlns:a16="http://schemas.microsoft.com/office/drawing/2014/main" id="{4269CE80-1392-E32A-FA4D-EF89E13ACCD3}"/>
                </a:ext>
              </a:extLst>
            </p:cNvPr>
            <p:cNvSpPr/>
            <p:nvPr/>
          </p:nvSpPr>
          <p:spPr>
            <a:xfrm>
              <a:off x="1038885" y="1858581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>
              <a:extLst>
                <a:ext uri="{FF2B5EF4-FFF2-40B4-BE49-F238E27FC236}">
                  <a16:creationId xmlns:a16="http://schemas.microsoft.com/office/drawing/2014/main" id="{3EFB1E8B-0BCE-2875-C188-E2783C8BE569}"/>
                </a:ext>
              </a:extLst>
            </p:cNvPr>
            <p:cNvSpPr/>
            <p:nvPr/>
          </p:nvSpPr>
          <p:spPr>
            <a:xfrm>
              <a:off x="1038898" y="179336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>
              <a:extLst>
                <a:ext uri="{FF2B5EF4-FFF2-40B4-BE49-F238E27FC236}">
                  <a16:creationId xmlns:a16="http://schemas.microsoft.com/office/drawing/2014/main" id="{D1B2CFB4-1147-A724-2D27-AF2E61557B76}"/>
                </a:ext>
              </a:extLst>
            </p:cNvPr>
            <p:cNvSpPr/>
            <p:nvPr/>
          </p:nvSpPr>
          <p:spPr>
            <a:xfrm>
              <a:off x="1038898" y="172813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>
              <a:extLst>
                <a:ext uri="{FF2B5EF4-FFF2-40B4-BE49-F238E27FC236}">
                  <a16:creationId xmlns:a16="http://schemas.microsoft.com/office/drawing/2014/main" id="{01AD5803-8952-560A-86B6-1074A0359775}"/>
                </a:ext>
              </a:extLst>
            </p:cNvPr>
            <p:cNvSpPr/>
            <p:nvPr/>
          </p:nvSpPr>
          <p:spPr>
            <a:xfrm>
              <a:off x="1038898" y="16629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>
              <a:extLst>
                <a:ext uri="{FF2B5EF4-FFF2-40B4-BE49-F238E27FC236}">
                  <a16:creationId xmlns:a16="http://schemas.microsoft.com/office/drawing/2014/main" id="{06EC51E4-C0BA-E877-5D40-030F78C9A0B9}"/>
                </a:ext>
              </a:extLst>
            </p:cNvPr>
            <p:cNvSpPr/>
            <p:nvPr/>
          </p:nvSpPr>
          <p:spPr>
            <a:xfrm>
              <a:off x="1038885" y="159771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>
              <a:extLst>
                <a:ext uri="{FF2B5EF4-FFF2-40B4-BE49-F238E27FC236}">
                  <a16:creationId xmlns:a16="http://schemas.microsoft.com/office/drawing/2014/main" id="{DFD91CA0-01D3-7869-D17A-770D40A9D3BE}"/>
                </a:ext>
              </a:extLst>
            </p:cNvPr>
            <p:cNvSpPr/>
            <p:nvPr/>
          </p:nvSpPr>
          <p:spPr>
            <a:xfrm>
              <a:off x="1038898" y="15324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>
              <a:extLst>
                <a:ext uri="{FF2B5EF4-FFF2-40B4-BE49-F238E27FC236}">
                  <a16:creationId xmlns:a16="http://schemas.microsoft.com/office/drawing/2014/main" id="{D7BDF334-724A-C9AF-3948-7969E028B754}"/>
                </a:ext>
              </a:extLst>
            </p:cNvPr>
            <p:cNvSpPr/>
            <p:nvPr/>
          </p:nvSpPr>
          <p:spPr>
            <a:xfrm>
              <a:off x="1038898" y="146728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>
              <a:extLst>
                <a:ext uri="{FF2B5EF4-FFF2-40B4-BE49-F238E27FC236}">
                  <a16:creationId xmlns:a16="http://schemas.microsoft.com/office/drawing/2014/main" id="{513D4919-6DCA-6306-21E2-133EB863C19B}"/>
                </a:ext>
              </a:extLst>
            </p:cNvPr>
            <p:cNvSpPr/>
            <p:nvPr/>
          </p:nvSpPr>
          <p:spPr>
            <a:xfrm>
              <a:off x="1038898" y="140206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>
              <a:extLst>
                <a:ext uri="{FF2B5EF4-FFF2-40B4-BE49-F238E27FC236}">
                  <a16:creationId xmlns:a16="http://schemas.microsoft.com/office/drawing/2014/main" id="{3C626E90-DF1D-8DB4-5D4F-893C1195EAFA}"/>
                </a:ext>
              </a:extLst>
            </p:cNvPr>
            <p:cNvSpPr/>
            <p:nvPr/>
          </p:nvSpPr>
          <p:spPr>
            <a:xfrm>
              <a:off x="1038885" y="133684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>
              <a:extLst>
                <a:ext uri="{FF2B5EF4-FFF2-40B4-BE49-F238E27FC236}">
                  <a16:creationId xmlns:a16="http://schemas.microsoft.com/office/drawing/2014/main" id="{72646F97-C0DF-6FCC-F8EE-A03825A61FEE}"/>
                </a:ext>
              </a:extLst>
            </p:cNvPr>
            <p:cNvSpPr/>
            <p:nvPr/>
          </p:nvSpPr>
          <p:spPr>
            <a:xfrm>
              <a:off x="1038898" y="12716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>
              <a:extLst>
                <a:ext uri="{FF2B5EF4-FFF2-40B4-BE49-F238E27FC236}">
                  <a16:creationId xmlns:a16="http://schemas.microsoft.com/office/drawing/2014/main" id="{F796B8A4-D76A-2BE9-6C3C-405179A60DF2}"/>
                </a:ext>
              </a:extLst>
            </p:cNvPr>
            <p:cNvSpPr/>
            <p:nvPr/>
          </p:nvSpPr>
          <p:spPr>
            <a:xfrm>
              <a:off x="1038898" y="120641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>
              <a:extLst>
                <a:ext uri="{FF2B5EF4-FFF2-40B4-BE49-F238E27FC236}">
                  <a16:creationId xmlns:a16="http://schemas.microsoft.com/office/drawing/2014/main" id="{10B0136C-3070-7420-5F3F-E305901D9D26}"/>
                </a:ext>
              </a:extLst>
            </p:cNvPr>
            <p:cNvSpPr/>
            <p:nvPr/>
          </p:nvSpPr>
          <p:spPr>
            <a:xfrm>
              <a:off x="1038898" y="114119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>
              <a:extLst>
                <a:ext uri="{FF2B5EF4-FFF2-40B4-BE49-F238E27FC236}">
                  <a16:creationId xmlns:a16="http://schemas.microsoft.com/office/drawing/2014/main" id="{78FBD8C3-7769-6E3C-522D-ADDEF869D53C}"/>
                </a:ext>
              </a:extLst>
            </p:cNvPr>
            <p:cNvSpPr/>
            <p:nvPr/>
          </p:nvSpPr>
          <p:spPr>
            <a:xfrm>
              <a:off x="1038885" y="107596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>
              <a:extLst>
                <a:ext uri="{FF2B5EF4-FFF2-40B4-BE49-F238E27FC236}">
                  <a16:creationId xmlns:a16="http://schemas.microsoft.com/office/drawing/2014/main" id="{9CF1CE10-5AD4-F831-0679-7BA5EB9D03DA}"/>
                </a:ext>
              </a:extLst>
            </p:cNvPr>
            <p:cNvSpPr/>
            <p:nvPr/>
          </p:nvSpPr>
          <p:spPr>
            <a:xfrm>
              <a:off x="1038885" y="316293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>
              <a:extLst>
                <a:ext uri="{FF2B5EF4-FFF2-40B4-BE49-F238E27FC236}">
                  <a16:creationId xmlns:a16="http://schemas.microsoft.com/office/drawing/2014/main" id="{1D25CC72-74EC-2BE5-03FA-30161DC78277}"/>
                </a:ext>
              </a:extLst>
            </p:cNvPr>
            <p:cNvSpPr/>
            <p:nvPr/>
          </p:nvSpPr>
          <p:spPr>
            <a:xfrm>
              <a:off x="1038898" y="322816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>
              <a:extLst>
                <a:ext uri="{FF2B5EF4-FFF2-40B4-BE49-F238E27FC236}">
                  <a16:creationId xmlns:a16="http://schemas.microsoft.com/office/drawing/2014/main" id="{B618194E-0EB7-7268-E1E0-5E12E65A9BCF}"/>
                </a:ext>
              </a:extLst>
            </p:cNvPr>
            <p:cNvSpPr/>
            <p:nvPr/>
          </p:nvSpPr>
          <p:spPr>
            <a:xfrm>
              <a:off x="1038898" y="329337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>
              <a:extLst>
                <a:ext uri="{FF2B5EF4-FFF2-40B4-BE49-F238E27FC236}">
                  <a16:creationId xmlns:a16="http://schemas.microsoft.com/office/drawing/2014/main" id="{F367237A-232C-0F24-E374-9E6D558E3397}"/>
                </a:ext>
              </a:extLst>
            </p:cNvPr>
            <p:cNvSpPr/>
            <p:nvPr/>
          </p:nvSpPr>
          <p:spPr>
            <a:xfrm>
              <a:off x="1038885" y="107596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780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>
              <a:extLst>
                <a:ext uri="{FF2B5EF4-FFF2-40B4-BE49-F238E27FC236}">
                  <a16:creationId xmlns:a16="http://schemas.microsoft.com/office/drawing/2014/main" id="{E28F8158-BC6E-F8E7-8AE2-A076AA72CF44}"/>
                </a:ext>
              </a:extLst>
            </p:cNvPr>
            <p:cNvSpPr/>
            <p:nvPr/>
          </p:nvSpPr>
          <p:spPr>
            <a:xfrm>
              <a:off x="1038898" y="101075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>
              <a:extLst>
                <a:ext uri="{FF2B5EF4-FFF2-40B4-BE49-F238E27FC236}">
                  <a16:creationId xmlns:a16="http://schemas.microsoft.com/office/drawing/2014/main" id="{514B79C3-68DE-4CB4-3D61-541D2BABEC2F}"/>
                </a:ext>
              </a:extLst>
            </p:cNvPr>
            <p:cNvSpPr/>
            <p:nvPr/>
          </p:nvSpPr>
          <p:spPr>
            <a:xfrm>
              <a:off x="1038898" y="94554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>
              <a:extLst>
                <a:ext uri="{FF2B5EF4-FFF2-40B4-BE49-F238E27FC236}">
                  <a16:creationId xmlns:a16="http://schemas.microsoft.com/office/drawing/2014/main" id="{BC5EDE40-EA26-1F85-FD4E-248CD536C0F8}"/>
                </a:ext>
              </a:extLst>
            </p:cNvPr>
            <p:cNvSpPr/>
            <p:nvPr/>
          </p:nvSpPr>
          <p:spPr>
            <a:xfrm>
              <a:off x="1038898" y="88032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7884" y="0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>
              <a:extLst>
                <a:ext uri="{FF2B5EF4-FFF2-40B4-BE49-F238E27FC236}">
                  <a16:creationId xmlns:a16="http://schemas.microsoft.com/office/drawing/2014/main" id="{5B2E8BC6-E37C-9424-D7C5-DE39FDCB3473}"/>
                </a:ext>
              </a:extLst>
            </p:cNvPr>
            <p:cNvSpPr/>
            <p:nvPr/>
          </p:nvSpPr>
          <p:spPr>
            <a:xfrm>
              <a:off x="3627373" y="854240"/>
              <a:ext cx="0" cy="2465705"/>
            </a:xfrm>
            <a:custGeom>
              <a:avLst/>
              <a:gdLst/>
              <a:ahLst/>
              <a:cxnLst/>
              <a:rect l="l" t="t" r="r" b="b"/>
              <a:pathLst>
                <a:path h="2465704">
                  <a:moveTo>
                    <a:pt x="0" y="2465247"/>
                  </a:moveTo>
                  <a:lnTo>
                    <a:pt x="0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>
              <a:extLst>
                <a:ext uri="{FF2B5EF4-FFF2-40B4-BE49-F238E27FC236}">
                  <a16:creationId xmlns:a16="http://schemas.microsoft.com/office/drawing/2014/main" id="{05DB8ABC-8931-DF73-E7D9-8B3D17B0A711}"/>
                </a:ext>
              </a:extLst>
            </p:cNvPr>
            <p:cNvSpPr/>
            <p:nvPr/>
          </p:nvSpPr>
          <p:spPr>
            <a:xfrm>
              <a:off x="3551605" y="3162947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>
              <a:extLst>
                <a:ext uri="{FF2B5EF4-FFF2-40B4-BE49-F238E27FC236}">
                  <a16:creationId xmlns:a16="http://schemas.microsoft.com/office/drawing/2014/main" id="{021A32D8-D8B3-7151-5A8F-FCCDDF8C01D4}"/>
                </a:ext>
              </a:extLst>
            </p:cNvPr>
            <p:cNvSpPr/>
            <p:nvPr/>
          </p:nvSpPr>
          <p:spPr>
            <a:xfrm>
              <a:off x="3589489" y="309773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>
              <a:extLst>
                <a:ext uri="{FF2B5EF4-FFF2-40B4-BE49-F238E27FC236}">
                  <a16:creationId xmlns:a16="http://schemas.microsoft.com/office/drawing/2014/main" id="{35C460D2-63BB-1975-1BBC-D1395571BF78}"/>
                </a:ext>
              </a:extLst>
            </p:cNvPr>
            <p:cNvSpPr/>
            <p:nvPr/>
          </p:nvSpPr>
          <p:spPr>
            <a:xfrm>
              <a:off x="3589489" y="303251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>
              <a:extLst>
                <a:ext uri="{FF2B5EF4-FFF2-40B4-BE49-F238E27FC236}">
                  <a16:creationId xmlns:a16="http://schemas.microsoft.com/office/drawing/2014/main" id="{DCAC8868-F37E-2476-B2E2-C124ABE6EB80}"/>
                </a:ext>
              </a:extLst>
            </p:cNvPr>
            <p:cNvSpPr/>
            <p:nvPr/>
          </p:nvSpPr>
          <p:spPr>
            <a:xfrm>
              <a:off x="3589489" y="2967304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>
              <a:extLst>
                <a:ext uri="{FF2B5EF4-FFF2-40B4-BE49-F238E27FC236}">
                  <a16:creationId xmlns:a16="http://schemas.microsoft.com/office/drawing/2014/main" id="{81DDCC99-4270-0FFB-6A4C-CFB441CF9B88}"/>
                </a:ext>
              </a:extLst>
            </p:cNvPr>
            <p:cNvSpPr/>
            <p:nvPr/>
          </p:nvSpPr>
          <p:spPr>
            <a:xfrm>
              <a:off x="3551605" y="290208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>
              <a:extLst>
                <a:ext uri="{FF2B5EF4-FFF2-40B4-BE49-F238E27FC236}">
                  <a16:creationId xmlns:a16="http://schemas.microsoft.com/office/drawing/2014/main" id="{535E0D8F-4ED2-350F-4958-CF93BECC413B}"/>
                </a:ext>
              </a:extLst>
            </p:cNvPr>
            <p:cNvSpPr/>
            <p:nvPr/>
          </p:nvSpPr>
          <p:spPr>
            <a:xfrm>
              <a:off x="3589489" y="283687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>
              <a:extLst>
                <a:ext uri="{FF2B5EF4-FFF2-40B4-BE49-F238E27FC236}">
                  <a16:creationId xmlns:a16="http://schemas.microsoft.com/office/drawing/2014/main" id="{8E32ABD7-8F5B-5035-9408-DCE954F5B913}"/>
                </a:ext>
              </a:extLst>
            </p:cNvPr>
            <p:cNvSpPr/>
            <p:nvPr/>
          </p:nvSpPr>
          <p:spPr>
            <a:xfrm>
              <a:off x="3589489" y="277164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>
              <a:extLst>
                <a:ext uri="{FF2B5EF4-FFF2-40B4-BE49-F238E27FC236}">
                  <a16:creationId xmlns:a16="http://schemas.microsoft.com/office/drawing/2014/main" id="{F2247660-3F22-A274-D596-553D36D87A48}"/>
                </a:ext>
              </a:extLst>
            </p:cNvPr>
            <p:cNvSpPr/>
            <p:nvPr/>
          </p:nvSpPr>
          <p:spPr>
            <a:xfrm>
              <a:off x="3589489" y="270643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>
              <a:extLst>
                <a:ext uri="{FF2B5EF4-FFF2-40B4-BE49-F238E27FC236}">
                  <a16:creationId xmlns:a16="http://schemas.microsoft.com/office/drawing/2014/main" id="{1DB4E589-AB26-CABC-FF9B-B719A3314D25}"/>
                </a:ext>
              </a:extLst>
            </p:cNvPr>
            <p:cNvSpPr/>
            <p:nvPr/>
          </p:nvSpPr>
          <p:spPr>
            <a:xfrm>
              <a:off x="3551605" y="2641206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>
              <a:extLst>
                <a:ext uri="{FF2B5EF4-FFF2-40B4-BE49-F238E27FC236}">
                  <a16:creationId xmlns:a16="http://schemas.microsoft.com/office/drawing/2014/main" id="{564533A2-8DD6-E511-5471-15D2ED3B8C0B}"/>
                </a:ext>
              </a:extLst>
            </p:cNvPr>
            <p:cNvSpPr/>
            <p:nvPr/>
          </p:nvSpPr>
          <p:spPr>
            <a:xfrm>
              <a:off x="3589489" y="2576004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>
              <a:extLst>
                <a:ext uri="{FF2B5EF4-FFF2-40B4-BE49-F238E27FC236}">
                  <a16:creationId xmlns:a16="http://schemas.microsoft.com/office/drawing/2014/main" id="{CEE87329-383C-0C7B-8B90-CB557D759860}"/>
                </a:ext>
              </a:extLst>
            </p:cNvPr>
            <p:cNvSpPr/>
            <p:nvPr/>
          </p:nvSpPr>
          <p:spPr>
            <a:xfrm>
              <a:off x="3589489" y="251077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>
              <a:extLst>
                <a:ext uri="{FF2B5EF4-FFF2-40B4-BE49-F238E27FC236}">
                  <a16:creationId xmlns:a16="http://schemas.microsoft.com/office/drawing/2014/main" id="{AF06991E-9F9A-B319-692D-D53F629437DD}"/>
                </a:ext>
              </a:extLst>
            </p:cNvPr>
            <p:cNvSpPr/>
            <p:nvPr/>
          </p:nvSpPr>
          <p:spPr>
            <a:xfrm>
              <a:off x="3589489" y="244556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>
              <a:extLst>
                <a:ext uri="{FF2B5EF4-FFF2-40B4-BE49-F238E27FC236}">
                  <a16:creationId xmlns:a16="http://schemas.microsoft.com/office/drawing/2014/main" id="{97BB3F62-83D3-AF3B-56D7-4476CDF44749}"/>
                </a:ext>
              </a:extLst>
            </p:cNvPr>
            <p:cNvSpPr/>
            <p:nvPr/>
          </p:nvSpPr>
          <p:spPr>
            <a:xfrm>
              <a:off x="3551605" y="238033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>
              <a:extLst>
                <a:ext uri="{FF2B5EF4-FFF2-40B4-BE49-F238E27FC236}">
                  <a16:creationId xmlns:a16="http://schemas.microsoft.com/office/drawing/2014/main" id="{6F647AE2-0C0D-7CE9-6EE1-49EFD10C3548}"/>
                </a:ext>
              </a:extLst>
            </p:cNvPr>
            <p:cNvSpPr/>
            <p:nvPr/>
          </p:nvSpPr>
          <p:spPr>
            <a:xfrm>
              <a:off x="3589489" y="231513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>
              <a:extLst>
                <a:ext uri="{FF2B5EF4-FFF2-40B4-BE49-F238E27FC236}">
                  <a16:creationId xmlns:a16="http://schemas.microsoft.com/office/drawing/2014/main" id="{3FC46951-C7E7-39B3-5C9D-95557CC5CAA0}"/>
                </a:ext>
              </a:extLst>
            </p:cNvPr>
            <p:cNvSpPr/>
            <p:nvPr/>
          </p:nvSpPr>
          <p:spPr>
            <a:xfrm>
              <a:off x="3589489" y="224990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>
              <a:extLst>
                <a:ext uri="{FF2B5EF4-FFF2-40B4-BE49-F238E27FC236}">
                  <a16:creationId xmlns:a16="http://schemas.microsoft.com/office/drawing/2014/main" id="{99683254-5FE9-EBE1-2A82-9C5960D85950}"/>
                </a:ext>
              </a:extLst>
            </p:cNvPr>
            <p:cNvSpPr/>
            <p:nvPr/>
          </p:nvSpPr>
          <p:spPr>
            <a:xfrm>
              <a:off x="3589489" y="218469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>
              <a:extLst>
                <a:ext uri="{FF2B5EF4-FFF2-40B4-BE49-F238E27FC236}">
                  <a16:creationId xmlns:a16="http://schemas.microsoft.com/office/drawing/2014/main" id="{08FFD6FD-42F0-DF8C-D220-26AEBCF0C79E}"/>
                </a:ext>
              </a:extLst>
            </p:cNvPr>
            <p:cNvSpPr/>
            <p:nvPr/>
          </p:nvSpPr>
          <p:spPr>
            <a:xfrm>
              <a:off x="3551605" y="211946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>
              <a:extLst>
                <a:ext uri="{FF2B5EF4-FFF2-40B4-BE49-F238E27FC236}">
                  <a16:creationId xmlns:a16="http://schemas.microsoft.com/office/drawing/2014/main" id="{8108F9CB-59EE-CEFD-83E1-326E723154A5}"/>
                </a:ext>
              </a:extLst>
            </p:cNvPr>
            <p:cNvSpPr/>
            <p:nvPr/>
          </p:nvSpPr>
          <p:spPr>
            <a:xfrm>
              <a:off x="3589489" y="205425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>
              <a:extLst>
                <a:ext uri="{FF2B5EF4-FFF2-40B4-BE49-F238E27FC236}">
                  <a16:creationId xmlns:a16="http://schemas.microsoft.com/office/drawing/2014/main" id="{FAAFBC3B-75CD-865D-E271-BC431D25B687}"/>
                </a:ext>
              </a:extLst>
            </p:cNvPr>
            <p:cNvSpPr/>
            <p:nvPr/>
          </p:nvSpPr>
          <p:spPr>
            <a:xfrm>
              <a:off x="3589489" y="198903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>
              <a:extLst>
                <a:ext uri="{FF2B5EF4-FFF2-40B4-BE49-F238E27FC236}">
                  <a16:creationId xmlns:a16="http://schemas.microsoft.com/office/drawing/2014/main" id="{8FA37D66-E8F9-E33F-FFAD-ACEC3BCC2D7F}"/>
                </a:ext>
              </a:extLst>
            </p:cNvPr>
            <p:cNvSpPr/>
            <p:nvPr/>
          </p:nvSpPr>
          <p:spPr>
            <a:xfrm>
              <a:off x="3589489" y="192382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>
              <a:extLst>
                <a:ext uri="{FF2B5EF4-FFF2-40B4-BE49-F238E27FC236}">
                  <a16:creationId xmlns:a16="http://schemas.microsoft.com/office/drawing/2014/main" id="{F1AE2085-8008-0343-854D-DBB178460FC3}"/>
                </a:ext>
              </a:extLst>
            </p:cNvPr>
            <p:cNvSpPr/>
            <p:nvPr/>
          </p:nvSpPr>
          <p:spPr>
            <a:xfrm>
              <a:off x="3551605" y="1858606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>
              <a:extLst>
                <a:ext uri="{FF2B5EF4-FFF2-40B4-BE49-F238E27FC236}">
                  <a16:creationId xmlns:a16="http://schemas.microsoft.com/office/drawing/2014/main" id="{A17C506E-027F-3837-25C4-11FB76957D36}"/>
                </a:ext>
              </a:extLst>
            </p:cNvPr>
            <p:cNvSpPr/>
            <p:nvPr/>
          </p:nvSpPr>
          <p:spPr>
            <a:xfrm>
              <a:off x="3589489" y="179339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>
              <a:extLst>
                <a:ext uri="{FF2B5EF4-FFF2-40B4-BE49-F238E27FC236}">
                  <a16:creationId xmlns:a16="http://schemas.microsoft.com/office/drawing/2014/main" id="{256FD5FC-35DC-0306-CC09-1FA2E49B20F0}"/>
                </a:ext>
              </a:extLst>
            </p:cNvPr>
            <p:cNvSpPr/>
            <p:nvPr/>
          </p:nvSpPr>
          <p:spPr>
            <a:xfrm>
              <a:off x="3589489" y="172816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>
              <a:extLst>
                <a:ext uri="{FF2B5EF4-FFF2-40B4-BE49-F238E27FC236}">
                  <a16:creationId xmlns:a16="http://schemas.microsoft.com/office/drawing/2014/main" id="{7DDC1A1B-CEF5-1980-2239-784876BD6D65}"/>
                </a:ext>
              </a:extLst>
            </p:cNvPr>
            <p:cNvSpPr/>
            <p:nvPr/>
          </p:nvSpPr>
          <p:spPr>
            <a:xfrm>
              <a:off x="3589489" y="166295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>
              <a:extLst>
                <a:ext uri="{FF2B5EF4-FFF2-40B4-BE49-F238E27FC236}">
                  <a16:creationId xmlns:a16="http://schemas.microsoft.com/office/drawing/2014/main" id="{D0F04347-5150-8ACA-497C-E9BAED5189CF}"/>
                </a:ext>
              </a:extLst>
            </p:cNvPr>
            <p:cNvSpPr/>
            <p:nvPr/>
          </p:nvSpPr>
          <p:spPr>
            <a:xfrm>
              <a:off x="3551605" y="1597736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>
              <a:extLst>
                <a:ext uri="{FF2B5EF4-FFF2-40B4-BE49-F238E27FC236}">
                  <a16:creationId xmlns:a16="http://schemas.microsoft.com/office/drawing/2014/main" id="{30416F0D-A23F-9C6C-465F-62D11DA4B064}"/>
                </a:ext>
              </a:extLst>
            </p:cNvPr>
            <p:cNvSpPr/>
            <p:nvPr/>
          </p:nvSpPr>
          <p:spPr>
            <a:xfrm>
              <a:off x="3589489" y="153252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>
              <a:extLst>
                <a:ext uri="{FF2B5EF4-FFF2-40B4-BE49-F238E27FC236}">
                  <a16:creationId xmlns:a16="http://schemas.microsoft.com/office/drawing/2014/main" id="{D7246580-E211-BB98-943E-3D1BE0470D81}"/>
                </a:ext>
              </a:extLst>
            </p:cNvPr>
            <p:cNvSpPr/>
            <p:nvPr/>
          </p:nvSpPr>
          <p:spPr>
            <a:xfrm>
              <a:off x="3589489" y="146730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>
              <a:extLst>
                <a:ext uri="{FF2B5EF4-FFF2-40B4-BE49-F238E27FC236}">
                  <a16:creationId xmlns:a16="http://schemas.microsoft.com/office/drawing/2014/main" id="{BBBCE0CE-2FB0-483A-9B57-9E02C3A9E0A9}"/>
                </a:ext>
              </a:extLst>
            </p:cNvPr>
            <p:cNvSpPr/>
            <p:nvPr/>
          </p:nvSpPr>
          <p:spPr>
            <a:xfrm>
              <a:off x="3589489" y="140209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>
              <a:extLst>
                <a:ext uri="{FF2B5EF4-FFF2-40B4-BE49-F238E27FC236}">
                  <a16:creationId xmlns:a16="http://schemas.microsoft.com/office/drawing/2014/main" id="{07061DBC-63FB-7C6D-326C-B9FA8E0B862F}"/>
                </a:ext>
              </a:extLst>
            </p:cNvPr>
            <p:cNvSpPr/>
            <p:nvPr/>
          </p:nvSpPr>
          <p:spPr>
            <a:xfrm>
              <a:off x="3551605" y="133686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>
              <a:extLst>
                <a:ext uri="{FF2B5EF4-FFF2-40B4-BE49-F238E27FC236}">
                  <a16:creationId xmlns:a16="http://schemas.microsoft.com/office/drawing/2014/main" id="{374D7CE2-74F1-F80E-FE3B-6B720BCC0234}"/>
                </a:ext>
              </a:extLst>
            </p:cNvPr>
            <p:cNvSpPr/>
            <p:nvPr/>
          </p:nvSpPr>
          <p:spPr>
            <a:xfrm>
              <a:off x="3589489" y="127165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>
              <a:extLst>
                <a:ext uri="{FF2B5EF4-FFF2-40B4-BE49-F238E27FC236}">
                  <a16:creationId xmlns:a16="http://schemas.microsoft.com/office/drawing/2014/main" id="{0E12573E-A7D7-C4DE-7BC0-05249DBA0325}"/>
                </a:ext>
              </a:extLst>
            </p:cNvPr>
            <p:cNvSpPr/>
            <p:nvPr/>
          </p:nvSpPr>
          <p:spPr>
            <a:xfrm>
              <a:off x="3589489" y="1206436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>
              <a:extLst>
                <a:ext uri="{FF2B5EF4-FFF2-40B4-BE49-F238E27FC236}">
                  <a16:creationId xmlns:a16="http://schemas.microsoft.com/office/drawing/2014/main" id="{C3BE7AD5-F9EF-F4AB-BAAE-94D32D181678}"/>
                </a:ext>
              </a:extLst>
            </p:cNvPr>
            <p:cNvSpPr/>
            <p:nvPr/>
          </p:nvSpPr>
          <p:spPr>
            <a:xfrm>
              <a:off x="3589489" y="114122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>
              <a:extLst>
                <a:ext uri="{FF2B5EF4-FFF2-40B4-BE49-F238E27FC236}">
                  <a16:creationId xmlns:a16="http://schemas.microsoft.com/office/drawing/2014/main" id="{3294395E-D015-DF13-4824-9CB70A3F9E5F}"/>
                </a:ext>
              </a:extLst>
            </p:cNvPr>
            <p:cNvSpPr/>
            <p:nvPr/>
          </p:nvSpPr>
          <p:spPr>
            <a:xfrm>
              <a:off x="3551605" y="107599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>
              <a:extLst>
                <a:ext uri="{FF2B5EF4-FFF2-40B4-BE49-F238E27FC236}">
                  <a16:creationId xmlns:a16="http://schemas.microsoft.com/office/drawing/2014/main" id="{EF66B891-F185-41B1-2834-045AC8292FBA}"/>
                </a:ext>
              </a:extLst>
            </p:cNvPr>
            <p:cNvSpPr/>
            <p:nvPr/>
          </p:nvSpPr>
          <p:spPr>
            <a:xfrm>
              <a:off x="3551605" y="316296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>
              <a:extLst>
                <a:ext uri="{FF2B5EF4-FFF2-40B4-BE49-F238E27FC236}">
                  <a16:creationId xmlns:a16="http://schemas.microsoft.com/office/drawing/2014/main" id="{62E2B411-A0B0-BEC9-CB77-F88BAACFD16D}"/>
                </a:ext>
              </a:extLst>
            </p:cNvPr>
            <p:cNvSpPr/>
            <p:nvPr/>
          </p:nvSpPr>
          <p:spPr>
            <a:xfrm>
              <a:off x="3589489" y="322818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>
              <a:extLst>
                <a:ext uri="{FF2B5EF4-FFF2-40B4-BE49-F238E27FC236}">
                  <a16:creationId xmlns:a16="http://schemas.microsoft.com/office/drawing/2014/main" id="{22E4C715-0BED-9A10-D9CE-CD57910EF207}"/>
                </a:ext>
              </a:extLst>
            </p:cNvPr>
            <p:cNvSpPr/>
            <p:nvPr/>
          </p:nvSpPr>
          <p:spPr>
            <a:xfrm>
              <a:off x="3589489" y="329340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>
              <a:extLst>
                <a:ext uri="{FF2B5EF4-FFF2-40B4-BE49-F238E27FC236}">
                  <a16:creationId xmlns:a16="http://schemas.microsoft.com/office/drawing/2014/main" id="{7BCF0DD1-F68A-64F5-2377-127028F30B54}"/>
                </a:ext>
              </a:extLst>
            </p:cNvPr>
            <p:cNvSpPr/>
            <p:nvPr/>
          </p:nvSpPr>
          <p:spPr>
            <a:xfrm>
              <a:off x="3551605" y="107599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68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>
              <a:extLst>
                <a:ext uri="{FF2B5EF4-FFF2-40B4-BE49-F238E27FC236}">
                  <a16:creationId xmlns:a16="http://schemas.microsoft.com/office/drawing/2014/main" id="{54465733-1322-0E5F-91BC-76F560645D0F}"/>
                </a:ext>
              </a:extLst>
            </p:cNvPr>
            <p:cNvSpPr/>
            <p:nvPr/>
          </p:nvSpPr>
          <p:spPr>
            <a:xfrm>
              <a:off x="3589489" y="101078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>
              <a:extLst>
                <a:ext uri="{FF2B5EF4-FFF2-40B4-BE49-F238E27FC236}">
                  <a16:creationId xmlns:a16="http://schemas.microsoft.com/office/drawing/2014/main" id="{C92A883E-99E8-F19C-A78A-070465D8A355}"/>
                </a:ext>
              </a:extLst>
            </p:cNvPr>
            <p:cNvSpPr/>
            <p:nvPr/>
          </p:nvSpPr>
          <p:spPr>
            <a:xfrm>
              <a:off x="3589489" y="94556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>
              <a:extLst>
                <a:ext uri="{FF2B5EF4-FFF2-40B4-BE49-F238E27FC236}">
                  <a16:creationId xmlns:a16="http://schemas.microsoft.com/office/drawing/2014/main" id="{B5C5CD24-21EB-F262-68C4-D420C0225443}"/>
                </a:ext>
              </a:extLst>
            </p:cNvPr>
            <p:cNvSpPr/>
            <p:nvPr/>
          </p:nvSpPr>
          <p:spPr>
            <a:xfrm>
              <a:off x="3589489" y="88035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884" y="0"/>
                  </a:lnTo>
                </a:path>
              </a:pathLst>
            </a:custGeom>
            <a:ln w="4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5" name="TextBox 704">
            <a:extLst>
              <a:ext uri="{FF2B5EF4-FFF2-40B4-BE49-F238E27FC236}">
                <a16:creationId xmlns:a16="http://schemas.microsoft.com/office/drawing/2014/main" id="{EB09E2CD-74C8-B231-DA92-602B329A0687}"/>
              </a:ext>
            </a:extLst>
          </p:cNvPr>
          <p:cNvSpPr txBox="1"/>
          <p:nvPr/>
        </p:nvSpPr>
        <p:spPr>
          <a:xfrm>
            <a:off x="7289192" y="1374052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EPJA </a:t>
            </a:r>
            <a:r>
              <a:rPr lang="en-US" sz="900" b="1" dirty="0">
                <a:solidFill>
                  <a:srgbClr val="00B0F0"/>
                </a:solidFill>
              </a:rPr>
              <a:t>59</a:t>
            </a:r>
            <a:r>
              <a:rPr lang="en-US" sz="900" dirty="0">
                <a:solidFill>
                  <a:srgbClr val="00B0F0"/>
                </a:solidFill>
              </a:rPr>
              <a:t> (2023) 80</a:t>
            </a:r>
          </a:p>
        </p:txBody>
      </p: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FA174B51-EC9B-E79A-5D4E-D086E71DC806}"/>
              </a:ext>
            </a:extLst>
          </p:cNvPr>
          <p:cNvGrpSpPr/>
          <p:nvPr/>
        </p:nvGrpSpPr>
        <p:grpSpPr>
          <a:xfrm>
            <a:off x="10252049" y="6049399"/>
            <a:ext cx="1179288" cy="314411"/>
            <a:chOff x="3643228" y="4268047"/>
            <a:chExt cx="712042" cy="189838"/>
          </a:xfrm>
        </p:grpSpPr>
        <p:grpSp>
          <p:nvGrpSpPr>
            <p:cNvPr id="706" name="object 705">
              <a:extLst>
                <a:ext uri="{FF2B5EF4-FFF2-40B4-BE49-F238E27FC236}">
                  <a16:creationId xmlns:a16="http://schemas.microsoft.com/office/drawing/2014/main" id="{274B6DA6-0533-E79D-34B8-29D44C15164A}"/>
                </a:ext>
              </a:extLst>
            </p:cNvPr>
            <p:cNvGrpSpPr/>
            <p:nvPr/>
          </p:nvGrpSpPr>
          <p:grpSpPr>
            <a:xfrm>
              <a:off x="3819965" y="4268047"/>
              <a:ext cx="535305" cy="147320"/>
              <a:chOff x="3097457" y="3507194"/>
              <a:chExt cx="535305" cy="147320"/>
            </a:xfrm>
          </p:grpSpPr>
          <p:pic>
            <p:nvPicPr>
              <p:cNvPr id="707" name="object 706">
                <a:extLst>
                  <a:ext uri="{FF2B5EF4-FFF2-40B4-BE49-F238E27FC236}">
                    <a16:creationId xmlns:a16="http://schemas.microsoft.com/office/drawing/2014/main" id="{3850E38D-A8A5-37A3-5F68-05DA1ABE63A0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3507231" y="3507194"/>
                <a:ext cx="125387" cy="146926"/>
              </a:xfrm>
              <a:prstGeom prst="rect">
                <a:avLst/>
              </a:prstGeom>
            </p:spPr>
          </p:pic>
          <p:sp>
            <p:nvSpPr>
              <p:cNvPr id="708" name="object 707">
                <a:extLst>
                  <a:ext uri="{FF2B5EF4-FFF2-40B4-BE49-F238E27FC236}">
                    <a16:creationId xmlns:a16="http://schemas.microsoft.com/office/drawing/2014/main" id="{3DDC7422-4A03-2CA5-7237-9DEF94872CF1}"/>
                  </a:ext>
                </a:extLst>
              </p:cNvPr>
              <p:cNvSpPr/>
              <p:nvPr/>
            </p:nvSpPr>
            <p:spPr>
              <a:xfrm>
                <a:off x="3097457" y="3507194"/>
                <a:ext cx="39941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399414" h="147320">
                    <a:moveTo>
                      <a:pt x="36991" y="0"/>
                    </a:moveTo>
                    <a:lnTo>
                      <a:pt x="27123" y="0"/>
                    </a:lnTo>
                    <a:lnTo>
                      <a:pt x="20408" y="9608"/>
                    </a:lnTo>
                    <a:lnTo>
                      <a:pt x="3302" y="46961"/>
                    </a:lnTo>
                    <a:lnTo>
                      <a:pt x="0" y="73469"/>
                    </a:lnTo>
                    <a:lnTo>
                      <a:pt x="487" y="83623"/>
                    </a:lnTo>
                    <a:lnTo>
                      <a:pt x="12019" y="122621"/>
                    </a:lnTo>
                    <a:lnTo>
                      <a:pt x="27123" y="146926"/>
                    </a:lnTo>
                    <a:lnTo>
                      <a:pt x="36991" y="146926"/>
                    </a:lnTo>
                    <a:lnTo>
                      <a:pt x="26995" y="128576"/>
                    </a:lnTo>
                    <a:lnTo>
                      <a:pt x="19851" y="110216"/>
                    </a:lnTo>
                    <a:lnTo>
                      <a:pt x="15561" y="91847"/>
                    </a:lnTo>
                    <a:lnTo>
                      <a:pt x="14131" y="73469"/>
                    </a:lnTo>
                    <a:lnTo>
                      <a:pt x="14338" y="66251"/>
                    </a:lnTo>
                    <a:lnTo>
                      <a:pt x="24748" y="22694"/>
                    </a:lnTo>
                    <a:lnTo>
                      <a:pt x="32755" y="7378"/>
                    </a:lnTo>
                    <a:lnTo>
                      <a:pt x="36991" y="0"/>
                    </a:lnTo>
                    <a:close/>
                  </a:path>
                  <a:path w="399414" h="147320">
                    <a:moveTo>
                      <a:pt x="115185" y="0"/>
                    </a:moveTo>
                    <a:lnTo>
                      <a:pt x="107070" y="0"/>
                    </a:lnTo>
                    <a:lnTo>
                      <a:pt x="98953" y="428"/>
                    </a:lnTo>
                    <a:lnTo>
                      <a:pt x="61612" y="21304"/>
                    </a:lnTo>
                    <a:lnTo>
                      <a:pt x="50974" y="58483"/>
                    </a:lnTo>
                    <a:lnTo>
                      <a:pt x="51307" y="64750"/>
                    </a:lnTo>
                    <a:lnTo>
                      <a:pt x="51403" y="66546"/>
                    </a:lnTo>
                    <a:lnTo>
                      <a:pt x="71896" y="104897"/>
                    </a:lnTo>
                    <a:lnTo>
                      <a:pt x="108225" y="115900"/>
                    </a:lnTo>
                    <a:lnTo>
                      <a:pt x="116379" y="115900"/>
                    </a:lnTo>
                    <a:lnTo>
                      <a:pt x="149062" y="102514"/>
                    </a:lnTo>
                    <a:lnTo>
                      <a:pt x="100008" y="102514"/>
                    </a:lnTo>
                    <a:lnTo>
                      <a:pt x="93023" y="100876"/>
                    </a:lnTo>
                    <a:lnTo>
                      <a:pt x="67558" y="71323"/>
                    </a:lnTo>
                    <a:lnTo>
                      <a:pt x="66277" y="49466"/>
                    </a:lnTo>
                    <a:lnTo>
                      <a:pt x="67687" y="41948"/>
                    </a:lnTo>
                    <a:lnTo>
                      <a:pt x="77618" y="23939"/>
                    </a:lnTo>
                    <a:lnTo>
                      <a:pt x="80628" y="20561"/>
                    </a:lnTo>
                    <a:lnTo>
                      <a:pt x="84641" y="17856"/>
                    </a:lnTo>
                    <a:lnTo>
                      <a:pt x="94509" y="13728"/>
                    </a:lnTo>
                    <a:lnTo>
                      <a:pt x="100389" y="12700"/>
                    </a:lnTo>
                    <a:lnTo>
                      <a:pt x="142726" y="12700"/>
                    </a:lnTo>
                    <a:lnTo>
                      <a:pt x="140763" y="10223"/>
                    </a:lnTo>
                    <a:lnTo>
                      <a:pt x="135606" y="6553"/>
                    </a:lnTo>
                    <a:lnTo>
                      <a:pt x="122513" y="1320"/>
                    </a:lnTo>
                    <a:lnTo>
                      <a:pt x="115185" y="0"/>
                    </a:lnTo>
                    <a:close/>
                  </a:path>
                  <a:path w="399414" h="147320">
                    <a:moveTo>
                      <a:pt x="154644" y="56883"/>
                    </a:moveTo>
                    <a:lnTo>
                      <a:pt x="107158" y="56883"/>
                    </a:lnTo>
                    <a:lnTo>
                      <a:pt x="107158" y="70027"/>
                    </a:lnTo>
                    <a:lnTo>
                      <a:pt x="140102" y="70027"/>
                    </a:lnTo>
                    <a:lnTo>
                      <a:pt x="140102" y="90893"/>
                    </a:lnTo>
                    <a:lnTo>
                      <a:pt x="136953" y="93700"/>
                    </a:lnTo>
                    <a:lnTo>
                      <a:pt x="132317" y="96329"/>
                    </a:lnTo>
                    <a:lnTo>
                      <a:pt x="120087" y="101282"/>
                    </a:lnTo>
                    <a:lnTo>
                      <a:pt x="113813" y="102514"/>
                    </a:lnTo>
                    <a:lnTo>
                      <a:pt x="149072" y="102514"/>
                    </a:lnTo>
                    <a:lnTo>
                      <a:pt x="154644" y="98386"/>
                    </a:lnTo>
                    <a:lnTo>
                      <a:pt x="154644" y="56883"/>
                    </a:lnTo>
                    <a:close/>
                  </a:path>
                  <a:path w="399414" h="147320">
                    <a:moveTo>
                      <a:pt x="142726" y="12700"/>
                    </a:moveTo>
                    <a:lnTo>
                      <a:pt x="112823" y="12700"/>
                    </a:lnTo>
                    <a:lnTo>
                      <a:pt x="118233" y="13728"/>
                    </a:lnTo>
                    <a:lnTo>
                      <a:pt x="118086" y="13728"/>
                    </a:lnTo>
                    <a:lnTo>
                      <a:pt x="139569" y="36931"/>
                    </a:lnTo>
                    <a:lnTo>
                      <a:pt x="152955" y="33261"/>
                    </a:lnTo>
                    <a:lnTo>
                      <a:pt x="150999" y="25717"/>
                    </a:lnTo>
                    <a:lnTo>
                      <a:pt x="148192" y="19596"/>
                    </a:lnTo>
                    <a:lnTo>
                      <a:pt x="142726" y="12700"/>
                    </a:lnTo>
                    <a:close/>
                  </a:path>
                  <a:path w="399414" h="147320">
                    <a:moveTo>
                      <a:pt x="208098" y="30949"/>
                    </a:moveTo>
                    <a:lnTo>
                      <a:pt x="172806" y="55886"/>
                    </a:lnTo>
                    <a:lnTo>
                      <a:pt x="170163" y="74066"/>
                    </a:lnTo>
                    <a:lnTo>
                      <a:pt x="170819" y="83419"/>
                    </a:lnTo>
                    <a:lnTo>
                      <a:pt x="200414" y="115125"/>
                    </a:lnTo>
                    <a:lnTo>
                      <a:pt x="208860" y="115811"/>
                    </a:lnTo>
                    <a:lnTo>
                      <a:pt x="218283" y="115811"/>
                    </a:lnTo>
                    <a:lnTo>
                      <a:pt x="226030" y="113525"/>
                    </a:lnTo>
                    <a:lnTo>
                      <a:pt x="237957" y="104508"/>
                    </a:lnTo>
                    <a:lnTo>
                      <a:pt x="202154" y="104508"/>
                    </a:lnTo>
                    <a:lnTo>
                      <a:pt x="196490" y="102133"/>
                    </a:lnTo>
                    <a:lnTo>
                      <a:pt x="187435" y="92646"/>
                    </a:lnTo>
                    <a:lnTo>
                      <a:pt x="184895" y="85826"/>
                    </a:lnTo>
                    <a:lnTo>
                      <a:pt x="184387" y="76911"/>
                    </a:lnTo>
                    <a:lnTo>
                      <a:pt x="244941" y="76911"/>
                    </a:lnTo>
                    <a:lnTo>
                      <a:pt x="245030" y="73228"/>
                    </a:lnTo>
                    <a:lnTo>
                      <a:pt x="244509" y="65595"/>
                    </a:lnTo>
                    <a:lnTo>
                      <a:pt x="185162" y="65595"/>
                    </a:lnTo>
                    <a:lnTo>
                      <a:pt x="185603" y="58750"/>
                    </a:lnTo>
                    <a:lnTo>
                      <a:pt x="185619" y="58508"/>
                    </a:lnTo>
                    <a:lnTo>
                      <a:pt x="187994" y="52844"/>
                    </a:lnTo>
                    <a:lnTo>
                      <a:pt x="196617" y="44399"/>
                    </a:lnTo>
                    <a:lnTo>
                      <a:pt x="201939" y="42278"/>
                    </a:lnTo>
                    <a:lnTo>
                      <a:pt x="234873" y="42278"/>
                    </a:lnTo>
                    <a:lnTo>
                      <a:pt x="234705" y="42049"/>
                    </a:lnTo>
                    <a:lnTo>
                      <a:pt x="229170" y="37197"/>
                    </a:lnTo>
                    <a:lnTo>
                      <a:pt x="222995" y="33785"/>
                    </a:lnTo>
                    <a:lnTo>
                      <a:pt x="215916" y="31659"/>
                    </a:lnTo>
                    <a:lnTo>
                      <a:pt x="208098" y="30949"/>
                    </a:lnTo>
                    <a:close/>
                  </a:path>
                  <a:path w="399414" h="147320">
                    <a:moveTo>
                      <a:pt x="230336" y="87845"/>
                    </a:moveTo>
                    <a:lnTo>
                      <a:pt x="228253" y="93649"/>
                    </a:lnTo>
                    <a:lnTo>
                      <a:pt x="225399" y="97904"/>
                    </a:lnTo>
                    <a:lnTo>
                      <a:pt x="218283" y="103187"/>
                    </a:lnTo>
                    <a:lnTo>
                      <a:pt x="213978" y="104508"/>
                    </a:lnTo>
                    <a:lnTo>
                      <a:pt x="237957" y="104508"/>
                    </a:lnTo>
                    <a:lnTo>
                      <a:pt x="238159" y="104355"/>
                    </a:lnTo>
                    <a:lnTo>
                      <a:pt x="242312" y="97904"/>
                    </a:lnTo>
                    <a:lnTo>
                      <a:pt x="244572" y="89598"/>
                    </a:lnTo>
                    <a:lnTo>
                      <a:pt x="230336" y="87845"/>
                    </a:lnTo>
                    <a:close/>
                  </a:path>
                  <a:path w="399414" h="147320">
                    <a:moveTo>
                      <a:pt x="234873" y="42278"/>
                    </a:moveTo>
                    <a:lnTo>
                      <a:pt x="215235" y="42278"/>
                    </a:lnTo>
                    <a:lnTo>
                      <a:pt x="220912" y="44919"/>
                    </a:lnTo>
                    <a:lnTo>
                      <a:pt x="225281" y="50228"/>
                    </a:lnTo>
                    <a:lnTo>
                      <a:pt x="230382" y="64406"/>
                    </a:lnTo>
                    <a:lnTo>
                      <a:pt x="230488" y="65595"/>
                    </a:lnTo>
                    <a:lnTo>
                      <a:pt x="244509" y="65595"/>
                    </a:lnTo>
                    <a:lnTo>
                      <a:pt x="244383" y="63743"/>
                    </a:lnTo>
                    <a:lnTo>
                      <a:pt x="242560" y="55886"/>
                    </a:lnTo>
                    <a:lnTo>
                      <a:pt x="242444" y="55386"/>
                    </a:lnTo>
                    <a:lnTo>
                      <a:pt x="239216" y="48155"/>
                    </a:lnTo>
                    <a:lnTo>
                      <a:pt x="234873" y="42278"/>
                    </a:lnTo>
                    <a:close/>
                  </a:path>
                  <a:path w="399414" h="147320">
                    <a:moveTo>
                      <a:pt x="268233" y="1905"/>
                    </a:moveTo>
                    <a:lnTo>
                      <a:pt x="252180" y="1905"/>
                    </a:lnTo>
                    <a:lnTo>
                      <a:pt x="295588" y="113982"/>
                    </a:lnTo>
                    <a:lnTo>
                      <a:pt x="310816" y="113982"/>
                    </a:lnTo>
                    <a:lnTo>
                      <a:pt x="315632" y="101676"/>
                    </a:lnTo>
                    <a:lnTo>
                      <a:pt x="303246" y="101676"/>
                    </a:lnTo>
                    <a:lnTo>
                      <a:pt x="301659" y="95961"/>
                    </a:lnTo>
                    <a:lnTo>
                      <a:pt x="299690" y="89852"/>
                    </a:lnTo>
                    <a:lnTo>
                      <a:pt x="268233" y="1905"/>
                    </a:lnTo>
                    <a:close/>
                  </a:path>
                  <a:path w="399414" h="147320">
                    <a:moveTo>
                      <a:pt x="354681" y="1905"/>
                    </a:moveTo>
                    <a:lnTo>
                      <a:pt x="339556" y="1905"/>
                    </a:lnTo>
                    <a:lnTo>
                      <a:pt x="306993" y="89446"/>
                    </a:lnTo>
                    <a:lnTo>
                      <a:pt x="304961" y="95554"/>
                    </a:lnTo>
                    <a:lnTo>
                      <a:pt x="303246" y="101676"/>
                    </a:lnTo>
                    <a:lnTo>
                      <a:pt x="315632" y="101676"/>
                    </a:lnTo>
                    <a:lnTo>
                      <a:pt x="354681" y="1905"/>
                    </a:lnTo>
                    <a:close/>
                  </a:path>
                  <a:path w="399414" h="147320">
                    <a:moveTo>
                      <a:pt x="399398" y="0"/>
                    </a:moveTo>
                    <a:lnTo>
                      <a:pt x="388400" y="0"/>
                    </a:lnTo>
                    <a:lnTo>
                      <a:pt x="355913" y="115900"/>
                    </a:lnTo>
                    <a:lnTo>
                      <a:pt x="366988" y="115900"/>
                    </a:lnTo>
                    <a:lnTo>
                      <a:pt x="39939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709" name="object 708">
              <a:extLst>
                <a:ext uri="{FF2B5EF4-FFF2-40B4-BE49-F238E27FC236}">
                  <a16:creationId xmlns:a16="http://schemas.microsoft.com/office/drawing/2014/main" id="{62A65EFF-0B1B-3B69-70C2-EF55F65DA0E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43228" y="4299009"/>
              <a:ext cx="123469" cy="158876"/>
            </a:xfrm>
            <a:prstGeom prst="rect">
              <a:avLst/>
            </a:prstGeom>
          </p:spPr>
        </p:pic>
      </p:grpSp>
      <p:sp>
        <p:nvSpPr>
          <p:cNvPr id="711" name="Slide Number Placeholder 4">
            <a:extLst>
              <a:ext uri="{FF2B5EF4-FFF2-40B4-BE49-F238E27FC236}">
                <a16:creationId xmlns:a16="http://schemas.microsoft.com/office/drawing/2014/main" id="{F2D9F481-11F9-3A15-E34C-A4AB1F592382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12" name="Date Placeholder 2">
            <a:extLst>
              <a:ext uri="{FF2B5EF4-FFF2-40B4-BE49-F238E27FC236}">
                <a16:creationId xmlns:a16="http://schemas.microsoft.com/office/drawing/2014/main" id="{2DA6AD59-8DA9-9D22-6144-170BEDAE5B7A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53E1-231A-6934-B289-ECC1461C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 FOR the EOS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F109F-3515-F5F8-1B71-E1B8F756E4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4254" y="1629000"/>
            <a:ext cx="6121746" cy="44799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Different density-dependent potentials:</a:t>
            </a:r>
          </a:p>
          <a:p>
            <a:pPr lvl="1"/>
            <a:r>
              <a:rPr lang="en-US" dirty="0"/>
              <a:t>JAM NS3: ”hard”, momentum independent</a:t>
            </a:r>
          </a:p>
          <a:p>
            <a:pPr lvl="1"/>
            <a:r>
              <a:rPr lang="en-US" dirty="0"/>
              <a:t>JAM MD1: “hard” momentum dependent</a:t>
            </a:r>
          </a:p>
          <a:p>
            <a:pPr lvl="1"/>
            <a:r>
              <a:rPr lang="en-US" dirty="0"/>
              <a:t>JAM MD4: “soft” momentum dependent</a:t>
            </a:r>
          </a:p>
          <a:p>
            <a:pPr lvl="1"/>
            <a:r>
              <a:rPr lang="en-US" dirty="0"/>
              <a:t>UrQMD: run with “hard” </a:t>
            </a:r>
            <a:r>
              <a:rPr lang="en-US" dirty="0" err="1"/>
              <a:t>EoS</a:t>
            </a:r>
            <a:endParaRPr lang="en-US" dirty="0"/>
          </a:p>
          <a:p>
            <a:pPr lvl="1"/>
            <a:r>
              <a:rPr lang="en-US" dirty="0" err="1"/>
              <a:t>GiBUU</a:t>
            </a:r>
            <a:r>
              <a:rPr lang="en-US" dirty="0"/>
              <a:t>: run with “soft” </a:t>
            </a:r>
            <a:r>
              <a:rPr lang="en-US" dirty="0" err="1"/>
              <a:t>EoS</a:t>
            </a:r>
            <a:endParaRPr lang="en-US" dirty="0"/>
          </a:p>
          <a:p>
            <a:r>
              <a:rPr lang="en-US" dirty="0"/>
              <a:t>Models qualitatively reproduce trends in the data</a:t>
            </a:r>
          </a:p>
          <a:p>
            <a:r>
              <a:rPr lang="en-US" dirty="0"/>
              <a:t>Quantitative description of multi-differential dependences requires detailed knowledge </a:t>
            </a:r>
            <a:br>
              <a:rPr lang="en-US" dirty="0"/>
            </a:br>
            <a:r>
              <a:rPr lang="en-US" dirty="0"/>
              <a:t>of the </a:t>
            </a:r>
            <a:r>
              <a:rPr lang="en-US" dirty="0" err="1"/>
              <a:t>EoS</a:t>
            </a:r>
            <a:endParaRPr lang="en-US" dirty="0"/>
          </a:p>
          <a:p>
            <a:pPr lvl="1"/>
            <a:r>
              <a:rPr lang="en-US" dirty="0"/>
              <a:t>HADES data can be included in a Bayesian analyses</a:t>
            </a:r>
          </a:p>
          <a:p>
            <a:r>
              <a:rPr lang="en-US" dirty="0"/>
              <a:t>Comparison with light nuclei is also possible</a:t>
            </a:r>
          </a:p>
          <a:p>
            <a:pPr lvl="1"/>
            <a:r>
              <a:rPr lang="en-US" dirty="0"/>
              <a:t>Models need a coalescence implementation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3584" name="Group 3583">
            <a:extLst>
              <a:ext uri="{FF2B5EF4-FFF2-40B4-BE49-F238E27FC236}">
                <a16:creationId xmlns:a16="http://schemas.microsoft.com/office/drawing/2014/main" id="{AF525C21-65EF-18F2-A6C6-4EF5CAD616EE}"/>
              </a:ext>
            </a:extLst>
          </p:cNvPr>
          <p:cNvGrpSpPr/>
          <p:nvPr/>
        </p:nvGrpSpPr>
        <p:grpSpPr>
          <a:xfrm>
            <a:off x="6456000" y="1629000"/>
            <a:ext cx="5040000" cy="4998943"/>
            <a:chOff x="4943531" y="722884"/>
            <a:chExt cx="6192469" cy="6142024"/>
          </a:xfrm>
        </p:grpSpPr>
        <p:grpSp>
          <p:nvGrpSpPr>
            <p:cNvPr id="706" name="object 4">
              <a:extLst>
                <a:ext uri="{FF2B5EF4-FFF2-40B4-BE49-F238E27FC236}">
                  <a16:creationId xmlns:a16="http://schemas.microsoft.com/office/drawing/2014/main" id="{35ED77C6-3BD7-58B4-D34D-11EA73A77EB5}"/>
                </a:ext>
              </a:extLst>
            </p:cNvPr>
            <p:cNvGrpSpPr/>
            <p:nvPr/>
          </p:nvGrpSpPr>
          <p:grpSpPr>
            <a:xfrm>
              <a:off x="4943531" y="722884"/>
              <a:ext cx="3047365" cy="2705735"/>
              <a:chOff x="681418" y="722884"/>
              <a:chExt cx="3047365" cy="2705735"/>
            </a:xfrm>
          </p:grpSpPr>
          <p:sp>
            <p:nvSpPr>
              <p:cNvPr id="707" name="object 5">
                <a:extLst>
                  <a:ext uri="{FF2B5EF4-FFF2-40B4-BE49-F238E27FC236}">
                    <a16:creationId xmlns:a16="http://schemas.microsoft.com/office/drawing/2014/main" id="{1D92BE0B-0F3E-7C25-4BB4-A64A4F6D5E66}"/>
                  </a:ext>
                </a:extLst>
              </p:cNvPr>
              <p:cNvSpPr/>
              <p:nvPr/>
            </p:nvSpPr>
            <p:spPr>
              <a:xfrm>
                <a:off x="1098461" y="859980"/>
                <a:ext cx="2573655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 h="2451100">
                    <a:moveTo>
                      <a:pt x="0" y="2450769"/>
                    </a:moveTo>
                    <a:lnTo>
                      <a:pt x="2573299" y="2450769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299" y="2450769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299" y="2450769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299" y="2450769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8" name="object 6">
                <a:extLst>
                  <a:ext uri="{FF2B5EF4-FFF2-40B4-BE49-F238E27FC236}">
                    <a16:creationId xmlns:a16="http://schemas.microsoft.com/office/drawing/2014/main" id="{DCA7B658-3C8E-E9D5-8660-536B58DA69AA}"/>
                  </a:ext>
                </a:extLst>
              </p:cNvPr>
              <p:cNvSpPr/>
              <p:nvPr/>
            </p:nvSpPr>
            <p:spPr>
              <a:xfrm>
                <a:off x="109846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9" name="object 7">
                <a:extLst>
                  <a:ext uri="{FF2B5EF4-FFF2-40B4-BE49-F238E27FC236}">
                    <a16:creationId xmlns:a16="http://schemas.microsoft.com/office/drawing/2014/main" id="{384D1173-683E-2423-9194-1699E369C735}"/>
                  </a:ext>
                </a:extLst>
              </p:cNvPr>
              <p:cNvSpPr/>
              <p:nvPr/>
            </p:nvSpPr>
            <p:spPr>
              <a:xfrm>
                <a:off x="116278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0" name="object 8">
                <a:extLst>
                  <a:ext uri="{FF2B5EF4-FFF2-40B4-BE49-F238E27FC236}">
                    <a16:creationId xmlns:a16="http://schemas.microsoft.com/office/drawing/2014/main" id="{0D42ACEA-4B98-0B1A-0CE2-0E157D1F1FC3}"/>
                  </a:ext>
                </a:extLst>
              </p:cNvPr>
              <p:cNvSpPr/>
              <p:nvPr/>
            </p:nvSpPr>
            <p:spPr>
              <a:xfrm>
                <a:off x="122712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1" name="object 9">
                <a:extLst>
                  <a:ext uri="{FF2B5EF4-FFF2-40B4-BE49-F238E27FC236}">
                    <a16:creationId xmlns:a16="http://schemas.microsoft.com/office/drawing/2014/main" id="{0EF117E4-27F5-AC90-AB48-8481FA3A3038}"/>
                  </a:ext>
                </a:extLst>
              </p:cNvPr>
              <p:cNvSpPr/>
              <p:nvPr/>
            </p:nvSpPr>
            <p:spPr>
              <a:xfrm>
                <a:off x="129145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2" name="object 10">
                <a:extLst>
                  <a:ext uri="{FF2B5EF4-FFF2-40B4-BE49-F238E27FC236}">
                    <a16:creationId xmlns:a16="http://schemas.microsoft.com/office/drawing/2014/main" id="{CD7EEEFF-E3E4-D459-F3ED-87F4F9ADBD22}"/>
                  </a:ext>
                </a:extLst>
              </p:cNvPr>
              <p:cNvSpPr/>
              <p:nvPr/>
            </p:nvSpPr>
            <p:spPr>
              <a:xfrm>
                <a:off x="135578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3" name="object 11">
                <a:extLst>
                  <a:ext uri="{FF2B5EF4-FFF2-40B4-BE49-F238E27FC236}">
                    <a16:creationId xmlns:a16="http://schemas.microsoft.com/office/drawing/2014/main" id="{94DBF3BC-BF9D-D9DD-13DF-0BD5195811B7}"/>
                  </a:ext>
                </a:extLst>
              </p:cNvPr>
              <p:cNvSpPr/>
              <p:nvPr/>
            </p:nvSpPr>
            <p:spPr>
              <a:xfrm>
                <a:off x="1418107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06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6" y="75349"/>
                    </a:lnTo>
                    <a:lnTo>
                      <a:pt x="400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4" name="object 12">
                <a:extLst>
                  <a:ext uri="{FF2B5EF4-FFF2-40B4-BE49-F238E27FC236}">
                    <a16:creationId xmlns:a16="http://schemas.microsoft.com/office/drawing/2014/main" id="{354E9562-8BE6-9CA2-9DA6-BB95C940EDBC}"/>
                  </a:ext>
                </a:extLst>
              </p:cNvPr>
              <p:cNvSpPr/>
              <p:nvPr/>
            </p:nvSpPr>
            <p:spPr>
              <a:xfrm>
                <a:off x="148445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5" name="object 13">
                <a:extLst>
                  <a:ext uri="{FF2B5EF4-FFF2-40B4-BE49-F238E27FC236}">
                    <a16:creationId xmlns:a16="http://schemas.microsoft.com/office/drawing/2014/main" id="{495C5CDD-686B-97C7-6E4D-7ED80488171E}"/>
                  </a:ext>
                </a:extLst>
              </p:cNvPr>
              <p:cNvSpPr/>
              <p:nvPr/>
            </p:nvSpPr>
            <p:spPr>
              <a:xfrm>
                <a:off x="154877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6" name="object 14">
                <a:extLst>
                  <a:ext uri="{FF2B5EF4-FFF2-40B4-BE49-F238E27FC236}">
                    <a16:creationId xmlns:a16="http://schemas.microsoft.com/office/drawing/2014/main" id="{E1E7CBDB-BBB3-649B-72AB-D9FBF54F3024}"/>
                  </a:ext>
                </a:extLst>
              </p:cNvPr>
              <p:cNvSpPr/>
              <p:nvPr/>
            </p:nvSpPr>
            <p:spPr>
              <a:xfrm>
                <a:off x="161311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7" name="object 15">
                <a:extLst>
                  <a:ext uri="{FF2B5EF4-FFF2-40B4-BE49-F238E27FC236}">
                    <a16:creationId xmlns:a16="http://schemas.microsoft.com/office/drawing/2014/main" id="{E12F3993-A419-F844-481C-F907C67EC39D}"/>
                  </a:ext>
                </a:extLst>
              </p:cNvPr>
              <p:cNvSpPr/>
              <p:nvPr/>
            </p:nvSpPr>
            <p:spPr>
              <a:xfrm>
                <a:off x="167744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8" name="object 16">
                <a:extLst>
                  <a:ext uri="{FF2B5EF4-FFF2-40B4-BE49-F238E27FC236}">
                    <a16:creationId xmlns:a16="http://schemas.microsoft.com/office/drawing/2014/main" id="{EC2925B9-C6F6-F086-707D-334D07599C4B}"/>
                  </a:ext>
                </a:extLst>
              </p:cNvPr>
              <p:cNvSpPr/>
              <p:nvPr/>
            </p:nvSpPr>
            <p:spPr>
              <a:xfrm>
                <a:off x="1739773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06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6" y="75349"/>
                    </a:lnTo>
                    <a:lnTo>
                      <a:pt x="400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9" name="object 17">
                <a:extLst>
                  <a:ext uri="{FF2B5EF4-FFF2-40B4-BE49-F238E27FC236}">
                    <a16:creationId xmlns:a16="http://schemas.microsoft.com/office/drawing/2014/main" id="{8A51B68B-B982-0BE7-1FB2-BF01EAE3C90F}"/>
                  </a:ext>
                </a:extLst>
              </p:cNvPr>
              <p:cNvSpPr/>
              <p:nvPr/>
            </p:nvSpPr>
            <p:spPr>
              <a:xfrm>
                <a:off x="180611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0" name="object 18">
                <a:extLst>
                  <a:ext uri="{FF2B5EF4-FFF2-40B4-BE49-F238E27FC236}">
                    <a16:creationId xmlns:a16="http://schemas.microsoft.com/office/drawing/2014/main" id="{F9D54AFA-B971-3601-17F4-EE011705B801}"/>
                  </a:ext>
                </a:extLst>
              </p:cNvPr>
              <p:cNvSpPr/>
              <p:nvPr/>
            </p:nvSpPr>
            <p:spPr>
              <a:xfrm>
                <a:off x="187044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1" name="object 19">
                <a:extLst>
                  <a:ext uri="{FF2B5EF4-FFF2-40B4-BE49-F238E27FC236}">
                    <a16:creationId xmlns:a16="http://schemas.microsoft.com/office/drawing/2014/main" id="{DECBC0C5-862F-AFD2-20F6-F15516B897D0}"/>
                  </a:ext>
                </a:extLst>
              </p:cNvPr>
              <p:cNvSpPr/>
              <p:nvPr/>
            </p:nvSpPr>
            <p:spPr>
              <a:xfrm>
                <a:off x="193478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2" name="object 20">
                <a:extLst>
                  <a:ext uri="{FF2B5EF4-FFF2-40B4-BE49-F238E27FC236}">
                    <a16:creationId xmlns:a16="http://schemas.microsoft.com/office/drawing/2014/main" id="{90EBC020-C35E-A731-56FE-42BB7854EAA2}"/>
                  </a:ext>
                </a:extLst>
              </p:cNvPr>
              <p:cNvSpPr/>
              <p:nvPr/>
            </p:nvSpPr>
            <p:spPr>
              <a:xfrm>
                <a:off x="199911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3" name="object 21">
                <a:extLst>
                  <a:ext uri="{FF2B5EF4-FFF2-40B4-BE49-F238E27FC236}">
                    <a16:creationId xmlns:a16="http://schemas.microsoft.com/office/drawing/2014/main" id="{9C853B93-BC6A-2149-0D48-E93A3C98E4CC}"/>
                  </a:ext>
                </a:extLst>
              </p:cNvPr>
              <p:cNvSpPr/>
              <p:nvPr/>
            </p:nvSpPr>
            <p:spPr>
              <a:xfrm>
                <a:off x="2061425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4" name="object 22">
                <a:extLst>
                  <a:ext uri="{FF2B5EF4-FFF2-40B4-BE49-F238E27FC236}">
                    <a16:creationId xmlns:a16="http://schemas.microsoft.com/office/drawing/2014/main" id="{571B2F5E-E8C0-9BD1-BF1D-C252853604E1}"/>
                  </a:ext>
                </a:extLst>
              </p:cNvPr>
              <p:cNvSpPr/>
              <p:nvPr/>
            </p:nvSpPr>
            <p:spPr>
              <a:xfrm>
                <a:off x="212777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5" name="object 23">
                <a:extLst>
                  <a:ext uri="{FF2B5EF4-FFF2-40B4-BE49-F238E27FC236}">
                    <a16:creationId xmlns:a16="http://schemas.microsoft.com/office/drawing/2014/main" id="{18175B50-7221-89FB-4461-BA88E1C22968}"/>
                  </a:ext>
                </a:extLst>
              </p:cNvPr>
              <p:cNvSpPr/>
              <p:nvPr/>
            </p:nvSpPr>
            <p:spPr>
              <a:xfrm>
                <a:off x="219210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6" name="object 24">
                <a:extLst>
                  <a:ext uri="{FF2B5EF4-FFF2-40B4-BE49-F238E27FC236}">
                    <a16:creationId xmlns:a16="http://schemas.microsoft.com/office/drawing/2014/main" id="{F61415F7-F279-CBDF-C356-881D32FC5C8B}"/>
                  </a:ext>
                </a:extLst>
              </p:cNvPr>
              <p:cNvSpPr/>
              <p:nvPr/>
            </p:nvSpPr>
            <p:spPr>
              <a:xfrm>
                <a:off x="225644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7" name="object 25">
                <a:extLst>
                  <a:ext uri="{FF2B5EF4-FFF2-40B4-BE49-F238E27FC236}">
                    <a16:creationId xmlns:a16="http://schemas.microsoft.com/office/drawing/2014/main" id="{D6AE425A-A78C-3E61-DCB3-F3A2A262753A}"/>
                  </a:ext>
                </a:extLst>
              </p:cNvPr>
              <p:cNvSpPr/>
              <p:nvPr/>
            </p:nvSpPr>
            <p:spPr>
              <a:xfrm>
                <a:off x="232077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8" name="object 26">
                <a:extLst>
                  <a:ext uri="{FF2B5EF4-FFF2-40B4-BE49-F238E27FC236}">
                    <a16:creationId xmlns:a16="http://schemas.microsoft.com/office/drawing/2014/main" id="{86195E09-8736-72D4-A699-A20860E955C8}"/>
                  </a:ext>
                </a:extLst>
              </p:cNvPr>
              <p:cNvSpPr/>
              <p:nvPr/>
            </p:nvSpPr>
            <p:spPr>
              <a:xfrm>
                <a:off x="2385098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9" name="object 27">
                <a:extLst>
                  <a:ext uri="{FF2B5EF4-FFF2-40B4-BE49-F238E27FC236}">
                    <a16:creationId xmlns:a16="http://schemas.microsoft.com/office/drawing/2014/main" id="{6E7C3B97-16C7-3190-B870-E1311BA85371}"/>
                  </a:ext>
                </a:extLst>
              </p:cNvPr>
              <p:cNvSpPr/>
              <p:nvPr/>
            </p:nvSpPr>
            <p:spPr>
              <a:xfrm>
                <a:off x="244943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0" name="object 28">
                <a:extLst>
                  <a:ext uri="{FF2B5EF4-FFF2-40B4-BE49-F238E27FC236}">
                    <a16:creationId xmlns:a16="http://schemas.microsoft.com/office/drawing/2014/main" id="{2ECCEA61-69B3-0AC6-7F1E-B767628CC2D1}"/>
                  </a:ext>
                </a:extLst>
              </p:cNvPr>
              <p:cNvSpPr/>
              <p:nvPr/>
            </p:nvSpPr>
            <p:spPr>
              <a:xfrm>
                <a:off x="251377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1" name="object 29">
                <a:extLst>
                  <a:ext uri="{FF2B5EF4-FFF2-40B4-BE49-F238E27FC236}">
                    <a16:creationId xmlns:a16="http://schemas.microsoft.com/office/drawing/2014/main" id="{E4507607-E96E-CF6D-E7E9-022F9CDF756A}"/>
                  </a:ext>
                </a:extLst>
              </p:cNvPr>
              <p:cNvSpPr/>
              <p:nvPr/>
            </p:nvSpPr>
            <p:spPr>
              <a:xfrm>
                <a:off x="257810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2" name="object 30">
                <a:extLst>
                  <a:ext uri="{FF2B5EF4-FFF2-40B4-BE49-F238E27FC236}">
                    <a16:creationId xmlns:a16="http://schemas.microsoft.com/office/drawing/2014/main" id="{4E00D58B-A2ED-DC0B-961D-23B18455E680}"/>
                  </a:ext>
                </a:extLst>
              </p:cNvPr>
              <p:cNvSpPr/>
              <p:nvPr/>
            </p:nvSpPr>
            <p:spPr>
              <a:xfrm>
                <a:off x="264243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3" name="object 31">
                <a:extLst>
                  <a:ext uri="{FF2B5EF4-FFF2-40B4-BE49-F238E27FC236}">
                    <a16:creationId xmlns:a16="http://schemas.microsoft.com/office/drawing/2014/main" id="{3F58ECD0-0129-EE2E-5255-C3DE6955E4CC}"/>
                  </a:ext>
                </a:extLst>
              </p:cNvPr>
              <p:cNvSpPr/>
              <p:nvPr/>
            </p:nvSpPr>
            <p:spPr>
              <a:xfrm>
                <a:off x="2706776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4" name="object 32">
                <a:extLst>
                  <a:ext uri="{FF2B5EF4-FFF2-40B4-BE49-F238E27FC236}">
                    <a16:creationId xmlns:a16="http://schemas.microsoft.com/office/drawing/2014/main" id="{147D349F-B27A-0E9F-2339-F19D0BCEF6AD}"/>
                  </a:ext>
                </a:extLst>
              </p:cNvPr>
              <p:cNvSpPr/>
              <p:nvPr/>
            </p:nvSpPr>
            <p:spPr>
              <a:xfrm>
                <a:off x="277110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5" name="object 33">
                <a:extLst>
                  <a:ext uri="{FF2B5EF4-FFF2-40B4-BE49-F238E27FC236}">
                    <a16:creationId xmlns:a16="http://schemas.microsoft.com/office/drawing/2014/main" id="{1B83B9E5-3BAD-A3A2-0E43-B891D351B33D}"/>
                  </a:ext>
                </a:extLst>
              </p:cNvPr>
              <p:cNvSpPr/>
              <p:nvPr/>
            </p:nvSpPr>
            <p:spPr>
              <a:xfrm>
                <a:off x="283542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6" name="object 34">
                <a:extLst>
                  <a:ext uri="{FF2B5EF4-FFF2-40B4-BE49-F238E27FC236}">
                    <a16:creationId xmlns:a16="http://schemas.microsoft.com/office/drawing/2014/main" id="{121C66D8-40FF-F594-1915-07A9AD11928D}"/>
                  </a:ext>
                </a:extLst>
              </p:cNvPr>
              <p:cNvSpPr/>
              <p:nvPr/>
            </p:nvSpPr>
            <p:spPr>
              <a:xfrm>
                <a:off x="289976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7" name="object 35">
                <a:extLst>
                  <a:ext uri="{FF2B5EF4-FFF2-40B4-BE49-F238E27FC236}">
                    <a16:creationId xmlns:a16="http://schemas.microsoft.com/office/drawing/2014/main" id="{D0D7F242-66E1-5B25-38DE-3E658D09B370}"/>
                  </a:ext>
                </a:extLst>
              </p:cNvPr>
              <p:cNvSpPr/>
              <p:nvPr/>
            </p:nvSpPr>
            <p:spPr>
              <a:xfrm>
                <a:off x="296410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8" name="object 36">
                <a:extLst>
                  <a:ext uri="{FF2B5EF4-FFF2-40B4-BE49-F238E27FC236}">
                    <a16:creationId xmlns:a16="http://schemas.microsoft.com/office/drawing/2014/main" id="{52D790F2-79E4-0A30-5F69-B3F159ECEE35}"/>
                  </a:ext>
                </a:extLst>
              </p:cNvPr>
              <p:cNvSpPr/>
              <p:nvPr/>
            </p:nvSpPr>
            <p:spPr>
              <a:xfrm>
                <a:off x="3028429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9" name="object 37">
                <a:extLst>
                  <a:ext uri="{FF2B5EF4-FFF2-40B4-BE49-F238E27FC236}">
                    <a16:creationId xmlns:a16="http://schemas.microsoft.com/office/drawing/2014/main" id="{204A9B0F-E005-745C-84D8-5159A1C4CB8A}"/>
                  </a:ext>
                </a:extLst>
              </p:cNvPr>
              <p:cNvSpPr/>
              <p:nvPr/>
            </p:nvSpPr>
            <p:spPr>
              <a:xfrm>
                <a:off x="309275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0" name="object 38">
                <a:extLst>
                  <a:ext uri="{FF2B5EF4-FFF2-40B4-BE49-F238E27FC236}">
                    <a16:creationId xmlns:a16="http://schemas.microsoft.com/office/drawing/2014/main" id="{AB8642CE-49C1-DC31-C198-A76446A55EBB}"/>
                  </a:ext>
                </a:extLst>
              </p:cNvPr>
              <p:cNvSpPr/>
              <p:nvPr/>
            </p:nvSpPr>
            <p:spPr>
              <a:xfrm>
                <a:off x="315709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1" name="object 39">
                <a:extLst>
                  <a:ext uri="{FF2B5EF4-FFF2-40B4-BE49-F238E27FC236}">
                    <a16:creationId xmlns:a16="http://schemas.microsoft.com/office/drawing/2014/main" id="{AA35F3E5-7869-19DD-3995-1D90A1F5B54A}"/>
                  </a:ext>
                </a:extLst>
              </p:cNvPr>
              <p:cNvSpPr/>
              <p:nvPr/>
            </p:nvSpPr>
            <p:spPr>
              <a:xfrm>
                <a:off x="322143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2" name="object 40">
                <a:extLst>
                  <a:ext uri="{FF2B5EF4-FFF2-40B4-BE49-F238E27FC236}">
                    <a16:creationId xmlns:a16="http://schemas.microsoft.com/office/drawing/2014/main" id="{96E3E920-1D0D-D653-03AE-423FE5A70748}"/>
                  </a:ext>
                </a:extLst>
              </p:cNvPr>
              <p:cNvSpPr/>
              <p:nvPr/>
            </p:nvSpPr>
            <p:spPr>
              <a:xfrm>
                <a:off x="328575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3" name="object 41">
                <a:extLst>
                  <a:ext uri="{FF2B5EF4-FFF2-40B4-BE49-F238E27FC236}">
                    <a16:creationId xmlns:a16="http://schemas.microsoft.com/office/drawing/2014/main" id="{E9A324C8-94A0-93C2-A298-0C2CE32623D9}"/>
                  </a:ext>
                </a:extLst>
              </p:cNvPr>
              <p:cNvSpPr/>
              <p:nvPr/>
            </p:nvSpPr>
            <p:spPr>
              <a:xfrm>
                <a:off x="3350082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4" name="object 42">
                <a:extLst>
                  <a:ext uri="{FF2B5EF4-FFF2-40B4-BE49-F238E27FC236}">
                    <a16:creationId xmlns:a16="http://schemas.microsoft.com/office/drawing/2014/main" id="{A88805B4-55F9-0819-382F-44FE44A6DE97}"/>
                  </a:ext>
                </a:extLst>
              </p:cNvPr>
              <p:cNvSpPr/>
              <p:nvPr/>
            </p:nvSpPr>
            <p:spPr>
              <a:xfrm>
                <a:off x="341442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5" name="object 43">
                <a:extLst>
                  <a:ext uri="{FF2B5EF4-FFF2-40B4-BE49-F238E27FC236}">
                    <a16:creationId xmlns:a16="http://schemas.microsoft.com/office/drawing/2014/main" id="{72CF8D16-3499-DA8A-170E-D3E72118378A}"/>
                  </a:ext>
                </a:extLst>
              </p:cNvPr>
              <p:cNvSpPr/>
              <p:nvPr/>
            </p:nvSpPr>
            <p:spPr>
              <a:xfrm>
                <a:off x="347875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6" name="object 44">
                <a:extLst>
                  <a:ext uri="{FF2B5EF4-FFF2-40B4-BE49-F238E27FC236}">
                    <a16:creationId xmlns:a16="http://schemas.microsoft.com/office/drawing/2014/main" id="{9B324114-6AC9-EA83-EEA0-A0496D0F5163}"/>
                  </a:ext>
                </a:extLst>
              </p:cNvPr>
              <p:cNvSpPr/>
              <p:nvPr/>
            </p:nvSpPr>
            <p:spPr>
              <a:xfrm>
                <a:off x="354309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7" name="object 45">
                <a:extLst>
                  <a:ext uri="{FF2B5EF4-FFF2-40B4-BE49-F238E27FC236}">
                    <a16:creationId xmlns:a16="http://schemas.microsoft.com/office/drawing/2014/main" id="{DA0433BE-3156-C611-328C-31019F81860F}"/>
                  </a:ext>
                </a:extLst>
              </p:cNvPr>
              <p:cNvSpPr/>
              <p:nvPr/>
            </p:nvSpPr>
            <p:spPr>
              <a:xfrm>
                <a:off x="360742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8" name="object 46">
                <a:extLst>
                  <a:ext uri="{FF2B5EF4-FFF2-40B4-BE49-F238E27FC236}">
                    <a16:creationId xmlns:a16="http://schemas.microsoft.com/office/drawing/2014/main" id="{C4DF9B0A-505E-6479-7928-AE2E2E1C972D}"/>
                  </a:ext>
                </a:extLst>
              </p:cNvPr>
              <p:cNvSpPr/>
              <p:nvPr/>
            </p:nvSpPr>
            <p:spPr>
              <a:xfrm>
                <a:off x="3671747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9" name="object 47">
                <a:extLst>
                  <a:ext uri="{FF2B5EF4-FFF2-40B4-BE49-F238E27FC236}">
                    <a16:creationId xmlns:a16="http://schemas.microsoft.com/office/drawing/2014/main" id="{CF6F0CF3-6607-7DB3-72AC-2C4F0D0B0B50}"/>
                  </a:ext>
                </a:extLst>
              </p:cNvPr>
              <p:cNvSpPr/>
              <p:nvPr/>
            </p:nvSpPr>
            <p:spPr>
              <a:xfrm>
                <a:off x="1070483" y="3346500"/>
                <a:ext cx="3740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374015" h="81914">
                    <a:moveTo>
                      <a:pt x="52311" y="50393"/>
                    </a:moveTo>
                    <a:lnTo>
                      <a:pt x="44259" y="8153"/>
                    </a:lnTo>
                    <a:lnTo>
                      <a:pt x="43408" y="6832"/>
                    </a:lnTo>
                    <a:lnTo>
                      <a:pt x="42189" y="5702"/>
                    </a:lnTo>
                    <a:lnTo>
                      <a:pt x="42189" y="40982"/>
                    </a:lnTo>
                    <a:lnTo>
                      <a:pt x="41897" y="50038"/>
                    </a:lnTo>
                    <a:lnTo>
                      <a:pt x="30670" y="73812"/>
                    </a:lnTo>
                    <a:lnTo>
                      <a:pt x="21628" y="73812"/>
                    </a:lnTo>
                    <a:lnTo>
                      <a:pt x="10452" y="50393"/>
                    </a:lnTo>
                    <a:lnTo>
                      <a:pt x="10401" y="50038"/>
                    </a:lnTo>
                    <a:lnTo>
                      <a:pt x="10121" y="40982"/>
                    </a:lnTo>
                    <a:lnTo>
                      <a:pt x="10388" y="33045"/>
                    </a:lnTo>
                    <a:lnTo>
                      <a:pt x="10477" y="31496"/>
                    </a:lnTo>
                    <a:lnTo>
                      <a:pt x="11366" y="24498"/>
                    </a:lnTo>
                    <a:lnTo>
                      <a:pt x="11391" y="24333"/>
                    </a:lnTo>
                    <a:lnTo>
                      <a:pt x="12877" y="18745"/>
                    </a:lnTo>
                    <a:lnTo>
                      <a:pt x="12979" y="18338"/>
                    </a:lnTo>
                    <a:lnTo>
                      <a:pt x="15214" y="13893"/>
                    </a:lnTo>
                    <a:lnTo>
                      <a:pt x="17919" y="10071"/>
                    </a:lnTo>
                    <a:lnTo>
                      <a:pt x="21526" y="8153"/>
                    </a:lnTo>
                    <a:lnTo>
                      <a:pt x="30645" y="8153"/>
                    </a:lnTo>
                    <a:lnTo>
                      <a:pt x="40982" y="24333"/>
                    </a:lnTo>
                    <a:lnTo>
                      <a:pt x="41033" y="24498"/>
                    </a:lnTo>
                    <a:lnTo>
                      <a:pt x="41846" y="31496"/>
                    </a:lnTo>
                    <a:lnTo>
                      <a:pt x="41935" y="33045"/>
                    </a:lnTo>
                    <a:lnTo>
                      <a:pt x="42189" y="40982"/>
                    </a:lnTo>
                    <a:lnTo>
                      <a:pt x="42189" y="5702"/>
                    </a:lnTo>
                    <a:lnTo>
                      <a:pt x="40728" y="4330"/>
                    </a:lnTo>
                    <a:lnTo>
                      <a:pt x="34226" y="863"/>
                    </a:lnTo>
                    <a:lnTo>
                      <a:pt x="30467" y="0"/>
                    </a:lnTo>
                    <a:lnTo>
                      <a:pt x="20332" y="0"/>
                    </a:lnTo>
                    <a:lnTo>
                      <a:pt x="0" y="31496"/>
                    </a:lnTo>
                    <a:lnTo>
                      <a:pt x="0" y="40982"/>
                    </a:lnTo>
                    <a:lnTo>
                      <a:pt x="12357" y="79133"/>
                    </a:lnTo>
                    <a:lnTo>
                      <a:pt x="18427" y="81902"/>
                    </a:lnTo>
                    <a:lnTo>
                      <a:pt x="32029" y="81902"/>
                    </a:lnTo>
                    <a:lnTo>
                      <a:pt x="36893" y="80340"/>
                    </a:lnTo>
                    <a:lnTo>
                      <a:pt x="44589" y="74015"/>
                    </a:lnTo>
                    <a:lnTo>
                      <a:pt x="44716" y="73812"/>
                    </a:lnTo>
                    <a:lnTo>
                      <a:pt x="47472" y="69557"/>
                    </a:lnTo>
                    <a:lnTo>
                      <a:pt x="49428" y="63766"/>
                    </a:lnTo>
                    <a:lnTo>
                      <a:pt x="51333" y="57975"/>
                    </a:lnTo>
                    <a:lnTo>
                      <a:pt x="52311" y="50393"/>
                    </a:lnTo>
                    <a:close/>
                  </a:path>
                  <a:path w="374015" h="81914">
                    <a:moveTo>
                      <a:pt x="373799" y="45732"/>
                    </a:moveTo>
                    <a:lnTo>
                      <a:pt x="371386" y="39484"/>
                    </a:lnTo>
                    <a:lnTo>
                      <a:pt x="361759" y="29781"/>
                    </a:lnTo>
                    <a:lnTo>
                      <a:pt x="355854" y="27343"/>
                    </a:lnTo>
                    <a:lnTo>
                      <a:pt x="343560" y="27343"/>
                    </a:lnTo>
                    <a:lnTo>
                      <a:pt x="338505" y="29032"/>
                    </a:lnTo>
                    <a:lnTo>
                      <a:pt x="333692" y="32397"/>
                    </a:lnTo>
                    <a:lnTo>
                      <a:pt x="338010" y="10833"/>
                    </a:lnTo>
                    <a:lnTo>
                      <a:pt x="370014" y="10833"/>
                    </a:lnTo>
                    <a:lnTo>
                      <a:pt x="370014" y="1435"/>
                    </a:lnTo>
                    <a:lnTo>
                      <a:pt x="330136" y="1435"/>
                    </a:lnTo>
                    <a:lnTo>
                      <a:pt x="322364" y="42633"/>
                    </a:lnTo>
                    <a:lnTo>
                      <a:pt x="331609" y="43827"/>
                    </a:lnTo>
                    <a:lnTo>
                      <a:pt x="333057" y="41529"/>
                    </a:lnTo>
                    <a:lnTo>
                      <a:pt x="335064" y="39662"/>
                    </a:lnTo>
                    <a:lnTo>
                      <a:pt x="340182" y="36779"/>
                    </a:lnTo>
                    <a:lnTo>
                      <a:pt x="343039" y="36055"/>
                    </a:lnTo>
                    <a:lnTo>
                      <a:pt x="351320" y="36055"/>
                    </a:lnTo>
                    <a:lnTo>
                      <a:pt x="355460" y="37668"/>
                    </a:lnTo>
                    <a:lnTo>
                      <a:pt x="361759" y="44170"/>
                    </a:lnTo>
                    <a:lnTo>
                      <a:pt x="363359" y="48602"/>
                    </a:lnTo>
                    <a:lnTo>
                      <a:pt x="363359" y="60134"/>
                    </a:lnTo>
                    <a:lnTo>
                      <a:pt x="361696" y="64871"/>
                    </a:lnTo>
                    <a:lnTo>
                      <a:pt x="355130" y="72021"/>
                    </a:lnTo>
                    <a:lnTo>
                      <a:pt x="351116" y="73825"/>
                    </a:lnTo>
                    <a:lnTo>
                      <a:pt x="342442" y="73825"/>
                    </a:lnTo>
                    <a:lnTo>
                      <a:pt x="339090" y="72542"/>
                    </a:lnTo>
                    <a:lnTo>
                      <a:pt x="333502" y="67462"/>
                    </a:lnTo>
                    <a:lnTo>
                      <a:pt x="331724" y="63690"/>
                    </a:lnTo>
                    <a:lnTo>
                      <a:pt x="330949" y="58661"/>
                    </a:lnTo>
                    <a:lnTo>
                      <a:pt x="320611" y="59524"/>
                    </a:lnTo>
                    <a:lnTo>
                      <a:pt x="339090" y="81902"/>
                    </a:lnTo>
                    <a:lnTo>
                      <a:pt x="355282" y="81902"/>
                    </a:lnTo>
                    <a:lnTo>
                      <a:pt x="362305" y="78663"/>
                    </a:lnTo>
                    <a:lnTo>
                      <a:pt x="371678" y="66890"/>
                    </a:lnTo>
                    <a:lnTo>
                      <a:pt x="373799" y="60604"/>
                    </a:lnTo>
                    <a:lnTo>
                      <a:pt x="373799" y="4573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0" name="object 48">
                <a:extLst>
                  <a:ext uri="{FF2B5EF4-FFF2-40B4-BE49-F238E27FC236}">
                    <a16:creationId xmlns:a16="http://schemas.microsoft.com/office/drawing/2014/main" id="{D4AA9C6E-F60B-3E2B-445A-58C8855CC25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91246" y="3346501"/>
                <a:ext cx="107073" cy="81914"/>
              </a:xfrm>
              <a:prstGeom prst="rect">
                <a:avLst/>
              </a:prstGeom>
            </p:spPr>
          </p:pic>
          <p:pic>
            <p:nvPicPr>
              <p:cNvPr id="751" name="object 49">
                <a:extLst>
                  <a:ext uri="{FF2B5EF4-FFF2-40B4-BE49-F238E27FC236}">
                    <a16:creationId xmlns:a16="http://schemas.microsoft.com/office/drawing/2014/main" id="{1BE43409-F1A9-1272-268A-81962831352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11870" y="3346501"/>
                <a:ext cx="107949" cy="81914"/>
              </a:xfrm>
              <a:prstGeom prst="rect">
                <a:avLst/>
              </a:prstGeom>
            </p:spPr>
          </p:pic>
          <p:pic>
            <p:nvPicPr>
              <p:cNvPr id="752" name="object 50">
                <a:extLst>
                  <a:ext uri="{FF2B5EF4-FFF2-40B4-BE49-F238E27FC236}">
                    <a16:creationId xmlns:a16="http://schemas.microsoft.com/office/drawing/2014/main" id="{FE3D9815-4857-719F-C73B-1A83156B3E4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23604" y="3346500"/>
                <a:ext cx="115963" cy="81902"/>
              </a:xfrm>
              <a:prstGeom prst="rect">
                <a:avLst/>
              </a:prstGeom>
            </p:spPr>
          </p:pic>
          <p:pic>
            <p:nvPicPr>
              <p:cNvPr id="753" name="object 51">
                <a:extLst>
                  <a:ext uri="{FF2B5EF4-FFF2-40B4-BE49-F238E27FC236}">
                    <a16:creationId xmlns:a16="http://schemas.microsoft.com/office/drawing/2014/main" id="{2186E64D-AB14-5120-5027-474F7597666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47340" y="3346500"/>
                <a:ext cx="116840" cy="81902"/>
              </a:xfrm>
              <a:prstGeom prst="rect">
                <a:avLst/>
              </a:prstGeom>
            </p:spPr>
          </p:pic>
          <p:pic>
            <p:nvPicPr>
              <p:cNvPr id="754" name="object 52">
                <a:extLst>
                  <a:ext uri="{FF2B5EF4-FFF2-40B4-BE49-F238E27FC236}">
                    <a16:creationId xmlns:a16="http://schemas.microsoft.com/office/drawing/2014/main" id="{C2B6ECB4-44A4-4E3E-1139-38F2BCB96D2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969361" y="3346501"/>
                <a:ext cx="114541" cy="81965"/>
              </a:xfrm>
              <a:prstGeom prst="rect">
                <a:avLst/>
              </a:prstGeom>
            </p:spPr>
          </p:pic>
          <p:pic>
            <p:nvPicPr>
              <p:cNvPr id="755" name="object 53">
                <a:extLst>
                  <a:ext uri="{FF2B5EF4-FFF2-40B4-BE49-F238E27FC236}">
                    <a16:creationId xmlns:a16="http://schemas.microsoft.com/office/drawing/2014/main" id="{7155E418-BD80-EB83-57CE-DB7AC347968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89973" y="3346501"/>
                <a:ext cx="115443" cy="81965"/>
              </a:xfrm>
              <a:prstGeom prst="rect">
                <a:avLst/>
              </a:prstGeom>
            </p:spPr>
          </p:pic>
          <p:pic>
            <p:nvPicPr>
              <p:cNvPr id="756" name="object 54">
                <a:extLst>
                  <a:ext uri="{FF2B5EF4-FFF2-40B4-BE49-F238E27FC236}">
                    <a16:creationId xmlns:a16="http://schemas.microsoft.com/office/drawing/2014/main" id="{C49ABC85-966D-F4C9-9C65-9AC000930B3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610432" y="3346500"/>
                <a:ext cx="117830" cy="81902"/>
              </a:xfrm>
              <a:prstGeom prst="rect">
                <a:avLst/>
              </a:prstGeom>
            </p:spPr>
          </p:pic>
          <p:sp>
            <p:nvSpPr>
              <p:cNvPr id="757" name="object 55">
                <a:extLst>
                  <a:ext uri="{FF2B5EF4-FFF2-40B4-BE49-F238E27FC236}">
                    <a16:creationId xmlns:a16="http://schemas.microsoft.com/office/drawing/2014/main" id="{4A07A49E-A853-B4A5-677F-83FE899C4B4A}"/>
                  </a:ext>
                </a:extLst>
              </p:cNvPr>
              <p:cNvSpPr/>
              <p:nvPr/>
            </p:nvSpPr>
            <p:spPr>
              <a:xfrm>
                <a:off x="1098461" y="85998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8" name="object 56">
                <a:extLst>
                  <a:ext uri="{FF2B5EF4-FFF2-40B4-BE49-F238E27FC236}">
                    <a16:creationId xmlns:a16="http://schemas.microsoft.com/office/drawing/2014/main" id="{7A25267E-2DB8-EB9C-02CE-470B5D131D57}"/>
                  </a:ext>
                </a:extLst>
              </p:cNvPr>
              <p:cNvSpPr/>
              <p:nvPr/>
            </p:nvSpPr>
            <p:spPr>
              <a:xfrm>
                <a:off x="1098461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9" name="object 57">
                <a:extLst>
                  <a:ext uri="{FF2B5EF4-FFF2-40B4-BE49-F238E27FC236}">
                    <a16:creationId xmlns:a16="http://schemas.microsoft.com/office/drawing/2014/main" id="{87A5CFC9-1787-2624-31A5-89545FEC27E5}"/>
                  </a:ext>
                </a:extLst>
              </p:cNvPr>
              <p:cNvSpPr/>
              <p:nvPr/>
            </p:nvSpPr>
            <p:spPr>
              <a:xfrm>
                <a:off x="116278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0" name="object 58">
                <a:extLst>
                  <a:ext uri="{FF2B5EF4-FFF2-40B4-BE49-F238E27FC236}">
                    <a16:creationId xmlns:a16="http://schemas.microsoft.com/office/drawing/2014/main" id="{6D11FA70-B9A3-2FA7-E33F-D7F2DA5A48FE}"/>
                  </a:ext>
                </a:extLst>
              </p:cNvPr>
              <p:cNvSpPr/>
              <p:nvPr/>
            </p:nvSpPr>
            <p:spPr>
              <a:xfrm>
                <a:off x="122712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1" name="object 59">
                <a:extLst>
                  <a:ext uri="{FF2B5EF4-FFF2-40B4-BE49-F238E27FC236}">
                    <a16:creationId xmlns:a16="http://schemas.microsoft.com/office/drawing/2014/main" id="{E0A4A80F-2CFC-1500-0B3E-591FD24E1B5E}"/>
                  </a:ext>
                </a:extLst>
              </p:cNvPr>
              <p:cNvSpPr/>
              <p:nvPr/>
            </p:nvSpPr>
            <p:spPr>
              <a:xfrm>
                <a:off x="129145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2" name="object 60">
                <a:extLst>
                  <a:ext uri="{FF2B5EF4-FFF2-40B4-BE49-F238E27FC236}">
                    <a16:creationId xmlns:a16="http://schemas.microsoft.com/office/drawing/2014/main" id="{D461A23B-761B-03AF-AD6F-82195F594118}"/>
                  </a:ext>
                </a:extLst>
              </p:cNvPr>
              <p:cNvSpPr/>
              <p:nvPr/>
            </p:nvSpPr>
            <p:spPr>
              <a:xfrm>
                <a:off x="135578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3" name="object 61">
                <a:extLst>
                  <a:ext uri="{FF2B5EF4-FFF2-40B4-BE49-F238E27FC236}">
                    <a16:creationId xmlns:a16="http://schemas.microsoft.com/office/drawing/2014/main" id="{B7C02121-8E26-5E3A-5EC9-3D9FA5DEE4CF}"/>
                  </a:ext>
                </a:extLst>
              </p:cNvPr>
              <p:cNvSpPr/>
              <p:nvPr/>
            </p:nvSpPr>
            <p:spPr>
              <a:xfrm>
                <a:off x="1420113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4" name="object 62">
                <a:extLst>
                  <a:ext uri="{FF2B5EF4-FFF2-40B4-BE49-F238E27FC236}">
                    <a16:creationId xmlns:a16="http://schemas.microsoft.com/office/drawing/2014/main" id="{06AD7CA0-77E6-B4FA-013B-CE4E9C67D4F9}"/>
                  </a:ext>
                </a:extLst>
              </p:cNvPr>
              <p:cNvSpPr/>
              <p:nvPr/>
            </p:nvSpPr>
            <p:spPr>
              <a:xfrm>
                <a:off x="148445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5" name="object 63">
                <a:extLst>
                  <a:ext uri="{FF2B5EF4-FFF2-40B4-BE49-F238E27FC236}">
                    <a16:creationId xmlns:a16="http://schemas.microsoft.com/office/drawing/2014/main" id="{F7E9A849-EE9D-007D-0075-E5AA6B1E3930}"/>
                  </a:ext>
                </a:extLst>
              </p:cNvPr>
              <p:cNvSpPr/>
              <p:nvPr/>
            </p:nvSpPr>
            <p:spPr>
              <a:xfrm>
                <a:off x="154877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6" name="object 64">
                <a:extLst>
                  <a:ext uri="{FF2B5EF4-FFF2-40B4-BE49-F238E27FC236}">
                    <a16:creationId xmlns:a16="http://schemas.microsoft.com/office/drawing/2014/main" id="{2357226A-A10A-AE55-4D35-CE2F1D9EE8ED}"/>
                  </a:ext>
                </a:extLst>
              </p:cNvPr>
              <p:cNvSpPr/>
              <p:nvPr/>
            </p:nvSpPr>
            <p:spPr>
              <a:xfrm>
                <a:off x="1613115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7" name="object 65">
                <a:extLst>
                  <a:ext uri="{FF2B5EF4-FFF2-40B4-BE49-F238E27FC236}">
                    <a16:creationId xmlns:a16="http://schemas.microsoft.com/office/drawing/2014/main" id="{78F95220-0040-22AF-22FE-7339199F9D4D}"/>
                  </a:ext>
                </a:extLst>
              </p:cNvPr>
              <p:cNvSpPr/>
              <p:nvPr/>
            </p:nvSpPr>
            <p:spPr>
              <a:xfrm>
                <a:off x="167744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8" name="object 66">
                <a:extLst>
                  <a:ext uri="{FF2B5EF4-FFF2-40B4-BE49-F238E27FC236}">
                    <a16:creationId xmlns:a16="http://schemas.microsoft.com/office/drawing/2014/main" id="{C30F73D2-C7AE-43F1-9E81-F8F691D336E9}"/>
                  </a:ext>
                </a:extLst>
              </p:cNvPr>
              <p:cNvSpPr/>
              <p:nvPr/>
            </p:nvSpPr>
            <p:spPr>
              <a:xfrm>
                <a:off x="1741779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9" name="object 67">
                <a:extLst>
                  <a:ext uri="{FF2B5EF4-FFF2-40B4-BE49-F238E27FC236}">
                    <a16:creationId xmlns:a16="http://schemas.microsoft.com/office/drawing/2014/main" id="{B88BB02D-7E65-D8C4-4FEB-D7CFEC680FC5}"/>
                  </a:ext>
                </a:extLst>
              </p:cNvPr>
              <p:cNvSpPr/>
              <p:nvPr/>
            </p:nvSpPr>
            <p:spPr>
              <a:xfrm>
                <a:off x="1806105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0" name="object 68">
                <a:extLst>
                  <a:ext uri="{FF2B5EF4-FFF2-40B4-BE49-F238E27FC236}">
                    <a16:creationId xmlns:a16="http://schemas.microsoft.com/office/drawing/2014/main" id="{D3F5FF92-5078-4447-469B-3B777D955FDC}"/>
                  </a:ext>
                </a:extLst>
              </p:cNvPr>
              <p:cNvSpPr/>
              <p:nvPr/>
            </p:nvSpPr>
            <p:spPr>
              <a:xfrm>
                <a:off x="187043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1" name="object 69">
                <a:extLst>
                  <a:ext uri="{FF2B5EF4-FFF2-40B4-BE49-F238E27FC236}">
                    <a16:creationId xmlns:a16="http://schemas.microsoft.com/office/drawing/2014/main" id="{77496067-4B81-41AE-614C-E8569E5CA3A7}"/>
                  </a:ext>
                </a:extLst>
              </p:cNvPr>
              <p:cNvSpPr/>
              <p:nvPr/>
            </p:nvSpPr>
            <p:spPr>
              <a:xfrm>
                <a:off x="193476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2" name="object 70">
                <a:extLst>
                  <a:ext uri="{FF2B5EF4-FFF2-40B4-BE49-F238E27FC236}">
                    <a16:creationId xmlns:a16="http://schemas.microsoft.com/office/drawing/2014/main" id="{F57BD6B9-3C10-923F-2598-34F6FDF56ED1}"/>
                  </a:ext>
                </a:extLst>
              </p:cNvPr>
              <p:cNvSpPr/>
              <p:nvPr/>
            </p:nvSpPr>
            <p:spPr>
              <a:xfrm>
                <a:off x="199910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3" name="object 71">
                <a:extLst>
                  <a:ext uri="{FF2B5EF4-FFF2-40B4-BE49-F238E27FC236}">
                    <a16:creationId xmlns:a16="http://schemas.microsoft.com/office/drawing/2014/main" id="{0E19CC39-F262-E4F1-B80B-D4FB02EA75ED}"/>
                  </a:ext>
                </a:extLst>
              </p:cNvPr>
              <p:cNvSpPr/>
              <p:nvPr/>
            </p:nvSpPr>
            <p:spPr>
              <a:xfrm>
                <a:off x="2063445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4" name="object 72">
                <a:extLst>
                  <a:ext uri="{FF2B5EF4-FFF2-40B4-BE49-F238E27FC236}">
                    <a16:creationId xmlns:a16="http://schemas.microsoft.com/office/drawing/2014/main" id="{19DC27F7-1F45-A05C-5723-71ADAAAA8D40}"/>
                  </a:ext>
                </a:extLst>
              </p:cNvPr>
              <p:cNvSpPr/>
              <p:nvPr/>
            </p:nvSpPr>
            <p:spPr>
              <a:xfrm>
                <a:off x="212777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5" name="object 73">
                <a:extLst>
                  <a:ext uri="{FF2B5EF4-FFF2-40B4-BE49-F238E27FC236}">
                    <a16:creationId xmlns:a16="http://schemas.microsoft.com/office/drawing/2014/main" id="{6EDB55F1-6598-6892-79D8-EA0C67F33E45}"/>
                  </a:ext>
                </a:extLst>
              </p:cNvPr>
              <p:cNvSpPr/>
              <p:nvPr/>
            </p:nvSpPr>
            <p:spPr>
              <a:xfrm>
                <a:off x="219210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6" name="object 74">
                <a:extLst>
                  <a:ext uri="{FF2B5EF4-FFF2-40B4-BE49-F238E27FC236}">
                    <a16:creationId xmlns:a16="http://schemas.microsoft.com/office/drawing/2014/main" id="{18F3D0DC-B2F6-F346-F7C7-5F7A42EB7B36}"/>
                  </a:ext>
                </a:extLst>
              </p:cNvPr>
              <p:cNvSpPr/>
              <p:nvPr/>
            </p:nvSpPr>
            <p:spPr>
              <a:xfrm>
                <a:off x="225644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7" name="object 75">
                <a:extLst>
                  <a:ext uri="{FF2B5EF4-FFF2-40B4-BE49-F238E27FC236}">
                    <a16:creationId xmlns:a16="http://schemas.microsoft.com/office/drawing/2014/main" id="{805F4A55-883C-E1C0-9D13-F8A7AAC2454A}"/>
                  </a:ext>
                </a:extLst>
              </p:cNvPr>
              <p:cNvSpPr/>
              <p:nvPr/>
            </p:nvSpPr>
            <p:spPr>
              <a:xfrm>
                <a:off x="232077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8" name="object 76">
                <a:extLst>
                  <a:ext uri="{FF2B5EF4-FFF2-40B4-BE49-F238E27FC236}">
                    <a16:creationId xmlns:a16="http://schemas.microsoft.com/office/drawing/2014/main" id="{C93245C4-C353-46AC-C75D-E0C9DA31AE8B}"/>
                  </a:ext>
                </a:extLst>
              </p:cNvPr>
              <p:cNvSpPr/>
              <p:nvPr/>
            </p:nvSpPr>
            <p:spPr>
              <a:xfrm>
                <a:off x="2385098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9" name="object 77">
                <a:extLst>
                  <a:ext uri="{FF2B5EF4-FFF2-40B4-BE49-F238E27FC236}">
                    <a16:creationId xmlns:a16="http://schemas.microsoft.com/office/drawing/2014/main" id="{E463EA91-5356-E899-E025-77BA6E28A914}"/>
                  </a:ext>
                </a:extLst>
              </p:cNvPr>
              <p:cNvSpPr/>
              <p:nvPr/>
            </p:nvSpPr>
            <p:spPr>
              <a:xfrm>
                <a:off x="244943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0" name="object 78">
                <a:extLst>
                  <a:ext uri="{FF2B5EF4-FFF2-40B4-BE49-F238E27FC236}">
                    <a16:creationId xmlns:a16="http://schemas.microsoft.com/office/drawing/2014/main" id="{DD955378-22D2-79DE-8FD8-97BAB266AC82}"/>
                  </a:ext>
                </a:extLst>
              </p:cNvPr>
              <p:cNvSpPr/>
              <p:nvPr/>
            </p:nvSpPr>
            <p:spPr>
              <a:xfrm>
                <a:off x="251377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1" name="object 79">
                <a:extLst>
                  <a:ext uri="{FF2B5EF4-FFF2-40B4-BE49-F238E27FC236}">
                    <a16:creationId xmlns:a16="http://schemas.microsoft.com/office/drawing/2014/main" id="{56098632-4B18-3273-19DF-E6B8DD9F6604}"/>
                  </a:ext>
                </a:extLst>
              </p:cNvPr>
              <p:cNvSpPr/>
              <p:nvPr/>
            </p:nvSpPr>
            <p:spPr>
              <a:xfrm>
                <a:off x="257810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2" name="object 80">
                <a:extLst>
                  <a:ext uri="{FF2B5EF4-FFF2-40B4-BE49-F238E27FC236}">
                    <a16:creationId xmlns:a16="http://schemas.microsoft.com/office/drawing/2014/main" id="{429C6886-E8F6-D1E7-B6E2-D58A4A27ECB9}"/>
                  </a:ext>
                </a:extLst>
              </p:cNvPr>
              <p:cNvSpPr/>
              <p:nvPr/>
            </p:nvSpPr>
            <p:spPr>
              <a:xfrm>
                <a:off x="264243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3" name="object 81">
                <a:extLst>
                  <a:ext uri="{FF2B5EF4-FFF2-40B4-BE49-F238E27FC236}">
                    <a16:creationId xmlns:a16="http://schemas.microsoft.com/office/drawing/2014/main" id="{18E6951E-76DB-1881-16C0-96D21D638EF8}"/>
                  </a:ext>
                </a:extLst>
              </p:cNvPr>
              <p:cNvSpPr/>
              <p:nvPr/>
            </p:nvSpPr>
            <p:spPr>
              <a:xfrm>
                <a:off x="2706776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4" name="object 82">
                <a:extLst>
                  <a:ext uri="{FF2B5EF4-FFF2-40B4-BE49-F238E27FC236}">
                    <a16:creationId xmlns:a16="http://schemas.microsoft.com/office/drawing/2014/main" id="{FB72ECE2-6F3C-67F0-37A9-3E7149E3ED50}"/>
                  </a:ext>
                </a:extLst>
              </p:cNvPr>
              <p:cNvSpPr/>
              <p:nvPr/>
            </p:nvSpPr>
            <p:spPr>
              <a:xfrm>
                <a:off x="277110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5" name="object 83">
                <a:extLst>
                  <a:ext uri="{FF2B5EF4-FFF2-40B4-BE49-F238E27FC236}">
                    <a16:creationId xmlns:a16="http://schemas.microsoft.com/office/drawing/2014/main" id="{05B3FC1E-BCD6-B2B8-C71A-1EC16B0DDF43}"/>
                  </a:ext>
                </a:extLst>
              </p:cNvPr>
              <p:cNvSpPr/>
              <p:nvPr/>
            </p:nvSpPr>
            <p:spPr>
              <a:xfrm>
                <a:off x="283542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6" name="object 84">
                <a:extLst>
                  <a:ext uri="{FF2B5EF4-FFF2-40B4-BE49-F238E27FC236}">
                    <a16:creationId xmlns:a16="http://schemas.microsoft.com/office/drawing/2014/main" id="{74C9D921-C026-8511-EB9D-16BEE2D8F57A}"/>
                  </a:ext>
                </a:extLst>
              </p:cNvPr>
              <p:cNvSpPr/>
              <p:nvPr/>
            </p:nvSpPr>
            <p:spPr>
              <a:xfrm>
                <a:off x="2899765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7" name="object 85">
                <a:extLst>
                  <a:ext uri="{FF2B5EF4-FFF2-40B4-BE49-F238E27FC236}">
                    <a16:creationId xmlns:a16="http://schemas.microsoft.com/office/drawing/2014/main" id="{0D966236-E652-0720-0BE8-5B27FEEF3413}"/>
                  </a:ext>
                </a:extLst>
              </p:cNvPr>
              <p:cNvSpPr/>
              <p:nvPr/>
            </p:nvSpPr>
            <p:spPr>
              <a:xfrm>
                <a:off x="2964103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8" name="object 86">
                <a:extLst>
                  <a:ext uri="{FF2B5EF4-FFF2-40B4-BE49-F238E27FC236}">
                    <a16:creationId xmlns:a16="http://schemas.microsoft.com/office/drawing/2014/main" id="{D52C1EA5-7315-6CCA-A401-5793EF5749C9}"/>
                  </a:ext>
                </a:extLst>
              </p:cNvPr>
              <p:cNvSpPr/>
              <p:nvPr/>
            </p:nvSpPr>
            <p:spPr>
              <a:xfrm>
                <a:off x="3028429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9" name="object 87">
                <a:extLst>
                  <a:ext uri="{FF2B5EF4-FFF2-40B4-BE49-F238E27FC236}">
                    <a16:creationId xmlns:a16="http://schemas.microsoft.com/office/drawing/2014/main" id="{558A596D-981D-6D4D-06DA-942A1E072866}"/>
                  </a:ext>
                </a:extLst>
              </p:cNvPr>
              <p:cNvSpPr/>
              <p:nvPr/>
            </p:nvSpPr>
            <p:spPr>
              <a:xfrm>
                <a:off x="309275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0" name="object 88">
                <a:extLst>
                  <a:ext uri="{FF2B5EF4-FFF2-40B4-BE49-F238E27FC236}">
                    <a16:creationId xmlns:a16="http://schemas.microsoft.com/office/drawing/2014/main" id="{31DAAA9D-8EA7-CF0D-15CD-E2CD1650A74A}"/>
                  </a:ext>
                </a:extLst>
              </p:cNvPr>
              <p:cNvSpPr/>
              <p:nvPr/>
            </p:nvSpPr>
            <p:spPr>
              <a:xfrm>
                <a:off x="315709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1" name="object 89">
                <a:extLst>
                  <a:ext uri="{FF2B5EF4-FFF2-40B4-BE49-F238E27FC236}">
                    <a16:creationId xmlns:a16="http://schemas.microsoft.com/office/drawing/2014/main" id="{800C7E18-882E-CB31-A222-8E20E70A8A50}"/>
                  </a:ext>
                </a:extLst>
              </p:cNvPr>
              <p:cNvSpPr/>
              <p:nvPr/>
            </p:nvSpPr>
            <p:spPr>
              <a:xfrm>
                <a:off x="322143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2" name="object 90">
                <a:extLst>
                  <a:ext uri="{FF2B5EF4-FFF2-40B4-BE49-F238E27FC236}">
                    <a16:creationId xmlns:a16="http://schemas.microsoft.com/office/drawing/2014/main" id="{46AE2584-20CD-54C4-4223-2C97E8231EB5}"/>
                  </a:ext>
                </a:extLst>
              </p:cNvPr>
              <p:cNvSpPr/>
              <p:nvPr/>
            </p:nvSpPr>
            <p:spPr>
              <a:xfrm>
                <a:off x="328575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3" name="object 91">
                <a:extLst>
                  <a:ext uri="{FF2B5EF4-FFF2-40B4-BE49-F238E27FC236}">
                    <a16:creationId xmlns:a16="http://schemas.microsoft.com/office/drawing/2014/main" id="{FFC083A4-0D4A-82A4-3161-917071A430DA}"/>
                  </a:ext>
                </a:extLst>
              </p:cNvPr>
              <p:cNvSpPr/>
              <p:nvPr/>
            </p:nvSpPr>
            <p:spPr>
              <a:xfrm>
                <a:off x="3350082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4" name="object 92">
                <a:extLst>
                  <a:ext uri="{FF2B5EF4-FFF2-40B4-BE49-F238E27FC236}">
                    <a16:creationId xmlns:a16="http://schemas.microsoft.com/office/drawing/2014/main" id="{AB8D2777-3D53-3214-D8C5-CA2A114B9AC8}"/>
                  </a:ext>
                </a:extLst>
              </p:cNvPr>
              <p:cNvSpPr/>
              <p:nvPr/>
            </p:nvSpPr>
            <p:spPr>
              <a:xfrm>
                <a:off x="341442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5" name="object 93">
                <a:extLst>
                  <a:ext uri="{FF2B5EF4-FFF2-40B4-BE49-F238E27FC236}">
                    <a16:creationId xmlns:a16="http://schemas.microsoft.com/office/drawing/2014/main" id="{2A300204-3B28-2A52-098C-4832F854FF9A}"/>
                  </a:ext>
                </a:extLst>
              </p:cNvPr>
              <p:cNvSpPr/>
              <p:nvPr/>
            </p:nvSpPr>
            <p:spPr>
              <a:xfrm>
                <a:off x="347875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6" name="object 94">
                <a:extLst>
                  <a:ext uri="{FF2B5EF4-FFF2-40B4-BE49-F238E27FC236}">
                    <a16:creationId xmlns:a16="http://schemas.microsoft.com/office/drawing/2014/main" id="{8A58C80D-19BD-D650-5582-35CAADE44B09}"/>
                  </a:ext>
                </a:extLst>
              </p:cNvPr>
              <p:cNvSpPr/>
              <p:nvPr/>
            </p:nvSpPr>
            <p:spPr>
              <a:xfrm>
                <a:off x="354309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7" name="object 95">
                <a:extLst>
                  <a:ext uri="{FF2B5EF4-FFF2-40B4-BE49-F238E27FC236}">
                    <a16:creationId xmlns:a16="http://schemas.microsoft.com/office/drawing/2014/main" id="{EBF06A1B-1E23-ACA0-3636-5A2DFE9286D1}"/>
                  </a:ext>
                </a:extLst>
              </p:cNvPr>
              <p:cNvSpPr/>
              <p:nvPr/>
            </p:nvSpPr>
            <p:spPr>
              <a:xfrm>
                <a:off x="360742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8" name="object 96">
                <a:extLst>
                  <a:ext uri="{FF2B5EF4-FFF2-40B4-BE49-F238E27FC236}">
                    <a16:creationId xmlns:a16="http://schemas.microsoft.com/office/drawing/2014/main" id="{EA38F3ED-494A-CE54-C1A4-4C5C6A6D1BF4}"/>
                  </a:ext>
                </a:extLst>
              </p:cNvPr>
              <p:cNvSpPr/>
              <p:nvPr/>
            </p:nvSpPr>
            <p:spPr>
              <a:xfrm>
                <a:off x="3671747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9" name="object 97">
                <a:extLst>
                  <a:ext uri="{FF2B5EF4-FFF2-40B4-BE49-F238E27FC236}">
                    <a16:creationId xmlns:a16="http://schemas.microsoft.com/office/drawing/2014/main" id="{FCFFF672-2B00-0756-2E91-0940F70FBB10}"/>
                  </a:ext>
                </a:extLst>
              </p:cNvPr>
              <p:cNvSpPr/>
              <p:nvPr/>
            </p:nvSpPr>
            <p:spPr>
              <a:xfrm>
                <a:off x="1098461" y="859993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0" name="object 98">
                <a:extLst>
                  <a:ext uri="{FF2B5EF4-FFF2-40B4-BE49-F238E27FC236}">
                    <a16:creationId xmlns:a16="http://schemas.microsoft.com/office/drawing/2014/main" id="{02A889E7-4EE6-97BA-75B1-9C4F21F9D1EC}"/>
                  </a:ext>
                </a:extLst>
              </p:cNvPr>
              <p:cNvSpPr/>
              <p:nvPr/>
            </p:nvSpPr>
            <p:spPr>
              <a:xfrm>
                <a:off x="1098448" y="331076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1" name="object 99">
                <a:extLst>
                  <a:ext uri="{FF2B5EF4-FFF2-40B4-BE49-F238E27FC236}">
                    <a16:creationId xmlns:a16="http://schemas.microsoft.com/office/drawing/2014/main" id="{1A77CE73-14BB-ED77-045C-DCC2BD4DDE00}"/>
                  </a:ext>
                </a:extLst>
              </p:cNvPr>
              <p:cNvSpPr/>
              <p:nvPr/>
            </p:nvSpPr>
            <p:spPr>
              <a:xfrm>
                <a:off x="1098473" y="325310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2" name="object 100">
                <a:extLst>
                  <a:ext uri="{FF2B5EF4-FFF2-40B4-BE49-F238E27FC236}">
                    <a16:creationId xmlns:a16="http://schemas.microsoft.com/office/drawing/2014/main" id="{41B86C5E-E72E-7529-28C3-7FC6E38AAB56}"/>
                  </a:ext>
                </a:extLst>
              </p:cNvPr>
              <p:cNvSpPr/>
              <p:nvPr/>
            </p:nvSpPr>
            <p:spPr>
              <a:xfrm>
                <a:off x="1098473" y="319543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3" name="object 101">
                <a:extLst>
                  <a:ext uri="{FF2B5EF4-FFF2-40B4-BE49-F238E27FC236}">
                    <a16:creationId xmlns:a16="http://schemas.microsoft.com/office/drawing/2014/main" id="{47DB23A0-929D-FCDF-B030-A1D625278E68}"/>
                  </a:ext>
                </a:extLst>
              </p:cNvPr>
              <p:cNvSpPr/>
              <p:nvPr/>
            </p:nvSpPr>
            <p:spPr>
              <a:xfrm>
                <a:off x="1098473" y="313776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4" name="object 102">
                <a:extLst>
                  <a:ext uri="{FF2B5EF4-FFF2-40B4-BE49-F238E27FC236}">
                    <a16:creationId xmlns:a16="http://schemas.microsoft.com/office/drawing/2014/main" id="{98117354-C151-B79D-DB4E-B3D35DFD7F30}"/>
                  </a:ext>
                </a:extLst>
              </p:cNvPr>
              <p:cNvSpPr/>
              <p:nvPr/>
            </p:nvSpPr>
            <p:spPr>
              <a:xfrm>
                <a:off x="1098473" y="30800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5" name="object 103">
                <a:extLst>
                  <a:ext uri="{FF2B5EF4-FFF2-40B4-BE49-F238E27FC236}">
                    <a16:creationId xmlns:a16="http://schemas.microsoft.com/office/drawing/2014/main" id="{C27BE03A-AFCD-EEC6-A607-53B16FCDCEEB}"/>
                  </a:ext>
                </a:extLst>
              </p:cNvPr>
              <p:cNvSpPr/>
              <p:nvPr/>
            </p:nvSpPr>
            <p:spPr>
              <a:xfrm>
                <a:off x="1098448" y="302243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6" name="object 104">
                <a:extLst>
                  <a:ext uri="{FF2B5EF4-FFF2-40B4-BE49-F238E27FC236}">
                    <a16:creationId xmlns:a16="http://schemas.microsoft.com/office/drawing/2014/main" id="{6AC0639D-8060-199B-85DC-DA5FBF0DD6A4}"/>
                  </a:ext>
                </a:extLst>
              </p:cNvPr>
              <p:cNvSpPr/>
              <p:nvPr/>
            </p:nvSpPr>
            <p:spPr>
              <a:xfrm>
                <a:off x="1098473" y="296476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7" name="object 105">
                <a:extLst>
                  <a:ext uri="{FF2B5EF4-FFF2-40B4-BE49-F238E27FC236}">
                    <a16:creationId xmlns:a16="http://schemas.microsoft.com/office/drawing/2014/main" id="{C0F10433-7779-E0F2-70BD-7B71A90BE635}"/>
                  </a:ext>
                </a:extLst>
              </p:cNvPr>
              <p:cNvSpPr/>
              <p:nvPr/>
            </p:nvSpPr>
            <p:spPr>
              <a:xfrm>
                <a:off x="1098473" y="29070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8" name="object 106">
                <a:extLst>
                  <a:ext uri="{FF2B5EF4-FFF2-40B4-BE49-F238E27FC236}">
                    <a16:creationId xmlns:a16="http://schemas.microsoft.com/office/drawing/2014/main" id="{E8DC0DE7-735A-1F46-C3ED-8F569C79BD50}"/>
                  </a:ext>
                </a:extLst>
              </p:cNvPr>
              <p:cNvSpPr/>
              <p:nvPr/>
            </p:nvSpPr>
            <p:spPr>
              <a:xfrm>
                <a:off x="1098473" y="284943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9" name="object 107">
                <a:extLst>
                  <a:ext uri="{FF2B5EF4-FFF2-40B4-BE49-F238E27FC236}">
                    <a16:creationId xmlns:a16="http://schemas.microsoft.com/office/drawing/2014/main" id="{C0833A66-D3B9-D00B-6CF4-8043D5343D5E}"/>
                  </a:ext>
                </a:extLst>
              </p:cNvPr>
              <p:cNvSpPr/>
              <p:nvPr/>
            </p:nvSpPr>
            <p:spPr>
              <a:xfrm>
                <a:off x="1098473" y="27917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0" name="object 108">
                <a:extLst>
                  <a:ext uri="{FF2B5EF4-FFF2-40B4-BE49-F238E27FC236}">
                    <a16:creationId xmlns:a16="http://schemas.microsoft.com/office/drawing/2014/main" id="{67483E4E-857B-8DFD-368D-7D47D9173976}"/>
                  </a:ext>
                </a:extLst>
              </p:cNvPr>
              <p:cNvSpPr/>
              <p:nvPr/>
            </p:nvSpPr>
            <p:spPr>
              <a:xfrm>
                <a:off x="1098448" y="273409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1" name="object 109">
                <a:extLst>
                  <a:ext uri="{FF2B5EF4-FFF2-40B4-BE49-F238E27FC236}">
                    <a16:creationId xmlns:a16="http://schemas.microsoft.com/office/drawing/2014/main" id="{42B90182-EBC7-6408-E84F-7D2443CAF108}"/>
                  </a:ext>
                </a:extLst>
              </p:cNvPr>
              <p:cNvSpPr/>
              <p:nvPr/>
            </p:nvSpPr>
            <p:spPr>
              <a:xfrm>
                <a:off x="1098473" y="267643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2" name="object 110">
                <a:extLst>
                  <a:ext uri="{FF2B5EF4-FFF2-40B4-BE49-F238E27FC236}">
                    <a16:creationId xmlns:a16="http://schemas.microsoft.com/office/drawing/2014/main" id="{2771B834-4934-A309-8137-986E31F5F1E7}"/>
                  </a:ext>
                </a:extLst>
              </p:cNvPr>
              <p:cNvSpPr/>
              <p:nvPr/>
            </p:nvSpPr>
            <p:spPr>
              <a:xfrm>
                <a:off x="1098473" y="261877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3" name="object 111">
                <a:extLst>
                  <a:ext uri="{FF2B5EF4-FFF2-40B4-BE49-F238E27FC236}">
                    <a16:creationId xmlns:a16="http://schemas.microsoft.com/office/drawing/2014/main" id="{0A81F1CE-1D03-950F-88DB-D5ED7092D12F}"/>
                  </a:ext>
                </a:extLst>
              </p:cNvPr>
              <p:cNvSpPr/>
              <p:nvPr/>
            </p:nvSpPr>
            <p:spPr>
              <a:xfrm>
                <a:off x="1098473" y="256110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4" name="object 112">
                <a:extLst>
                  <a:ext uri="{FF2B5EF4-FFF2-40B4-BE49-F238E27FC236}">
                    <a16:creationId xmlns:a16="http://schemas.microsoft.com/office/drawing/2014/main" id="{19BAD69A-4486-A472-17D5-4EA7608700D4}"/>
                  </a:ext>
                </a:extLst>
              </p:cNvPr>
              <p:cNvSpPr/>
              <p:nvPr/>
            </p:nvSpPr>
            <p:spPr>
              <a:xfrm>
                <a:off x="1098473" y="25034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5" name="object 113">
                <a:extLst>
                  <a:ext uri="{FF2B5EF4-FFF2-40B4-BE49-F238E27FC236}">
                    <a16:creationId xmlns:a16="http://schemas.microsoft.com/office/drawing/2014/main" id="{9BFBC491-3622-34D6-5EFC-98250B3A2F3C}"/>
                  </a:ext>
                </a:extLst>
              </p:cNvPr>
              <p:cNvSpPr/>
              <p:nvPr/>
            </p:nvSpPr>
            <p:spPr>
              <a:xfrm>
                <a:off x="1098448" y="2445778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6" name="object 114">
                <a:extLst>
                  <a:ext uri="{FF2B5EF4-FFF2-40B4-BE49-F238E27FC236}">
                    <a16:creationId xmlns:a16="http://schemas.microsoft.com/office/drawing/2014/main" id="{99A2C6D8-D198-3E9E-C717-C8AD59301A5B}"/>
                  </a:ext>
                </a:extLst>
              </p:cNvPr>
              <p:cNvSpPr/>
              <p:nvPr/>
            </p:nvSpPr>
            <p:spPr>
              <a:xfrm>
                <a:off x="1098473" y="23881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7" name="object 115">
                <a:extLst>
                  <a:ext uri="{FF2B5EF4-FFF2-40B4-BE49-F238E27FC236}">
                    <a16:creationId xmlns:a16="http://schemas.microsoft.com/office/drawing/2014/main" id="{4B029035-EC99-31A1-6238-3D133E48DE8C}"/>
                  </a:ext>
                </a:extLst>
              </p:cNvPr>
              <p:cNvSpPr/>
              <p:nvPr/>
            </p:nvSpPr>
            <p:spPr>
              <a:xfrm>
                <a:off x="1098473" y="233045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8" name="object 116">
                <a:extLst>
                  <a:ext uri="{FF2B5EF4-FFF2-40B4-BE49-F238E27FC236}">
                    <a16:creationId xmlns:a16="http://schemas.microsoft.com/office/drawing/2014/main" id="{6D23A107-9E41-06C7-4ADD-B4E3500DC9A6}"/>
                  </a:ext>
                </a:extLst>
              </p:cNvPr>
              <p:cNvSpPr/>
              <p:nvPr/>
            </p:nvSpPr>
            <p:spPr>
              <a:xfrm>
                <a:off x="1098473" y="227277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9" name="object 117">
                <a:extLst>
                  <a:ext uri="{FF2B5EF4-FFF2-40B4-BE49-F238E27FC236}">
                    <a16:creationId xmlns:a16="http://schemas.microsoft.com/office/drawing/2014/main" id="{4779F0F8-60ED-60A5-CCD1-5193047841D4}"/>
                  </a:ext>
                </a:extLst>
              </p:cNvPr>
              <p:cNvSpPr/>
              <p:nvPr/>
            </p:nvSpPr>
            <p:spPr>
              <a:xfrm>
                <a:off x="1098473" y="22151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0" name="object 118">
                <a:extLst>
                  <a:ext uri="{FF2B5EF4-FFF2-40B4-BE49-F238E27FC236}">
                    <a16:creationId xmlns:a16="http://schemas.microsoft.com/office/drawing/2014/main" id="{7DE0F7E5-5F36-E33F-C7B5-7376390B4CA4}"/>
                  </a:ext>
                </a:extLst>
              </p:cNvPr>
              <p:cNvSpPr/>
              <p:nvPr/>
            </p:nvSpPr>
            <p:spPr>
              <a:xfrm>
                <a:off x="1098448" y="215745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1" name="object 119">
                <a:extLst>
                  <a:ext uri="{FF2B5EF4-FFF2-40B4-BE49-F238E27FC236}">
                    <a16:creationId xmlns:a16="http://schemas.microsoft.com/office/drawing/2014/main" id="{498DCDDD-03CC-9640-3A5A-C723E7D5064B}"/>
                  </a:ext>
                </a:extLst>
              </p:cNvPr>
              <p:cNvSpPr/>
              <p:nvPr/>
            </p:nvSpPr>
            <p:spPr>
              <a:xfrm>
                <a:off x="1098473" y="20997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2" name="object 120">
                <a:extLst>
                  <a:ext uri="{FF2B5EF4-FFF2-40B4-BE49-F238E27FC236}">
                    <a16:creationId xmlns:a16="http://schemas.microsoft.com/office/drawing/2014/main" id="{40AD0A36-12E6-ACA1-9491-F83EBAB13317}"/>
                  </a:ext>
                </a:extLst>
              </p:cNvPr>
              <p:cNvSpPr/>
              <p:nvPr/>
            </p:nvSpPr>
            <p:spPr>
              <a:xfrm>
                <a:off x="1098473" y="204212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3" name="object 121">
                <a:extLst>
                  <a:ext uri="{FF2B5EF4-FFF2-40B4-BE49-F238E27FC236}">
                    <a16:creationId xmlns:a16="http://schemas.microsoft.com/office/drawing/2014/main" id="{43BED3CD-4D06-17CD-599F-CCC3FC165E48}"/>
                  </a:ext>
                </a:extLst>
              </p:cNvPr>
              <p:cNvSpPr/>
              <p:nvPr/>
            </p:nvSpPr>
            <p:spPr>
              <a:xfrm>
                <a:off x="1098473" y="198446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4" name="object 122">
                <a:extLst>
                  <a:ext uri="{FF2B5EF4-FFF2-40B4-BE49-F238E27FC236}">
                    <a16:creationId xmlns:a16="http://schemas.microsoft.com/office/drawing/2014/main" id="{E72241A2-1BC4-E11B-47A5-814516CA8D0F}"/>
                  </a:ext>
                </a:extLst>
              </p:cNvPr>
              <p:cNvSpPr/>
              <p:nvPr/>
            </p:nvSpPr>
            <p:spPr>
              <a:xfrm>
                <a:off x="1098473" y="19267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5" name="object 123">
                <a:extLst>
                  <a:ext uri="{FF2B5EF4-FFF2-40B4-BE49-F238E27FC236}">
                    <a16:creationId xmlns:a16="http://schemas.microsoft.com/office/drawing/2014/main" id="{1D09D3F9-60ED-FD0E-33F5-5D971A7D9AE6}"/>
                  </a:ext>
                </a:extLst>
              </p:cNvPr>
              <p:cNvSpPr/>
              <p:nvPr/>
            </p:nvSpPr>
            <p:spPr>
              <a:xfrm>
                <a:off x="1098448" y="186912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6" name="object 124">
                <a:extLst>
                  <a:ext uri="{FF2B5EF4-FFF2-40B4-BE49-F238E27FC236}">
                    <a16:creationId xmlns:a16="http://schemas.microsoft.com/office/drawing/2014/main" id="{69C09ECF-E86E-37F0-26DB-1509BBFA32AF}"/>
                  </a:ext>
                </a:extLst>
              </p:cNvPr>
              <p:cNvSpPr/>
              <p:nvPr/>
            </p:nvSpPr>
            <p:spPr>
              <a:xfrm>
                <a:off x="1098473" y="181146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7" name="object 125">
                <a:extLst>
                  <a:ext uri="{FF2B5EF4-FFF2-40B4-BE49-F238E27FC236}">
                    <a16:creationId xmlns:a16="http://schemas.microsoft.com/office/drawing/2014/main" id="{6128851E-A0D1-2A42-9671-C0134E1BBAE2}"/>
                  </a:ext>
                </a:extLst>
              </p:cNvPr>
              <p:cNvSpPr/>
              <p:nvPr/>
            </p:nvSpPr>
            <p:spPr>
              <a:xfrm>
                <a:off x="1098473" y="17537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8" name="object 126">
                <a:extLst>
                  <a:ext uri="{FF2B5EF4-FFF2-40B4-BE49-F238E27FC236}">
                    <a16:creationId xmlns:a16="http://schemas.microsoft.com/office/drawing/2014/main" id="{9B740460-E632-CB9C-5490-7A19E3426709}"/>
                  </a:ext>
                </a:extLst>
              </p:cNvPr>
              <p:cNvSpPr/>
              <p:nvPr/>
            </p:nvSpPr>
            <p:spPr>
              <a:xfrm>
                <a:off x="1098473" y="16961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9" name="object 127">
                <a:extLst>
                  <a:ext uri="{FF2B5EF4-FFF2-40B4-BE49-F238E27FC236}">
                    <a16:creationId xmlns:a16="http://schemas.microsoft.com/office/drawing/2014/main" id="{C52F3751-0F54-F8EC-BDA5-AB466ED4C59D}"/>
                  </a:ext>
                </a:extLst>
              </p:cNvPr>
              <p:cNvSpPr/>
              <p:nvPr/>
            </p:nvSpPr>
            <p:spPr>
              <a:xfrm>
                <a:off x="1098473" y="16384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0" name="object 128">
                <a:extLst>
                  <a:ext uri="{FF2B5EF4-FFF2-40B4-BE49-F238E27FC236}">
                    <a16:creationId xmlns:a16="http://schemas.microsoft.com/office/drawing/2014/main" id="{D812982A-6302-CC92-11EF-1A1E6D52EF3B}"/>
                  </a:ext>
                </a:extLst>
              </p:cNvPr>
              <p:cNvSpPr/>
              <p:nvPr/>
            </p:nvSpPr>
            <p:spPr>
              <a:xfrm>
                <a:off x="1098448" y="158079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1" name="object 129">
                <a:extLst>
                  <a:ext uri="{FF2B5EF4-FFF2-40B4-BE49-F238E27FC236}">
                    <a16:creationId xmlns:a16="http://schemas.microsoft.com/office/drawing/2014/main" id="{B4F2220B-A5C8-B876-73A8-2C518C69C272}"/>
                  </a:ext>
                </a:extLst>
              </p:cNvPr>
              <p:cNvSpPr/>
              <p:nvPr/>
            </p:nvSpPr>
            <p:spPr>
              <a:xfrm>
                <a:off x="1098473" y="152313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2" name="object 130">
                <a:extLst>
                  <a:ext uri="{FF2B5EF4-FFF2-40B4-BE49-F238E27FC236}">
                    <a16:creationId xmlns:a16="http://schemas.microsoft.com/office/drawing/2014/main" id="{CAF8D35B-2F52-F063-77BA-55769B7C61F1}"/>
                  </a:ext>
                </a:extLst>
              </p:cNvPr>
              <p:cNvSpPr/>
              <p:nvPr/>
            </p:nvSpPr>
            <p:spPr>
              <a:xfrm>
                <a:off x="1098473" y="146546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3" name="object 131">
                <a:extLst>
                  <a:ext uri="{FF2B5EF4-FFF2-40B4-BE49-F238E27FC236}">
                    <a16:creationId xmlns:a16="http://schemas.microsoft.com/office/drawing/2014/main" id="{0CD7ADEA-90BE-348F-9883-B08E5B6C1AC3}"/>
                  </a:ext>
                </a:extLst>
              </p:cNvPr>
              <p:cNvSpPr/>
              <p:nvPr/>
            </p:nvSpPr>
            <p:spPr>
              <a:xfrm>
                <a:off x="1098473" y="140779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4" name="object 132">
                <a:extLst>
                  <a:ext uri="{FF2B5EF4-FFF2-40B4-BE49-F238E27FC236}">
                    <a16:creationId xmlns:a16="http://schemas.microsoft.com/office/drawing/2014/main" id="{7D0C11C2-98DE-A770-127F-D8AFF9A39BA2}"/>
                  </a:ext>
                </a:extLst>
              </p:cNvPr>
              <p:cNvSpPr/>
              <p:nvPr/>
            </p:nvSpPr>
            <p:spPr>
              <a:xfrm>
                <a:off x="1098473" y="1350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5" name="object 133">
                <a:extLst>
                  <a:ext uri="{FF2B5EF4-FFF2-40B4-BE49-F238E27FC236}">
                    <a16:creationId xmlns:a16="http://schemas.microsoft.com/office/drawing/2014/main" id="{D9D88B54-8344-35C3-AA8C-56AD8353A93D}"/>
                  </a:ext>
                </a:extLst>
              </p:cNvPr>
              <p:cNvSpPr/>
              <p:nvPr/>
            </p:nvSpPr>
            <p:spPr>
              <a:xfrm>
                <a:off x="1098448" y="129246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6" name="object 134">
                <a:extLst>
                  <a:ext uri="{FF2B5EF4-FFF2-40B4-BE49-F238E27FC236}">
                    <a16:creationId xmlns:a16="http://schemas.microsoft.com/office/drawing/2014/main" id="{292C31B0-129B-256D-561D-C023AB43D229}"/>
                  </a:ext>
                </a:extLst>
              </p:cNvPr>
              <p:cNvSpPr/>
              <p:nvPr/>
            </p:nvSpPr>
            <p:spPr>
              <a:xfrm>
                <a:off x="1098473" y="123479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7" name="object 135">
                <a:extLst>
                  <a:ext uri="{FF2B5EF4-FFF2-40B4-BE49-F238E27FC236}">
                    <a16:creationId xmlns:a16="http://schemas.microsoft.com/office/drawing/2014/main" id="{6449AC36-B1B0-ED36-26D3-B15C6DB20F2E}"/>
                  </a:ext>
                </a:extLst>
              </p:cNvPr>
              <p:cNvSpPr/>
              <p:nvPr/>
            </p:nvSpPr>
            <p:spPr>
              <a:xfrm>
                <a:off x="1098473" y="11771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8" name="object 136">
                <a:extLst>
                  <a:ext uri="{FF2B5EF4-FFF2-40B4-BE49-F238E27FC236}">
                    <a16:creationId xmlns:a16="http://schemas.microsoft.com/office/drawing/2014/main" id="{180752D3-24D6-ABE6-F651-17B1FB46A04A}"/>
                  </a:ext>
                </a:extLst>
              </p:cNvPr>
              <p:cNvSpPr/>
              <p:nvPr/>
            </p:nvSpPr>
            <p:spPr>
              <a:xfrm>
                <a:off x="1098473" y="111945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9" name="object 137">
                <a:extLst>
                  <a:ext uri="{FF2B5EF4-FFF2-40B4-BE49-F238E27FC236}">
                    <a16:creationId xmlns:a16="http://schemas.microsoft.com/office/drawing/2014/main" id="{43DFDF9E-32C0-7B29-B5D8-3E887AA812D4}"/>
                  </a:ext>
                </a:extLst>
              </p:cNvPr>
              <p:cNvSpPr/>
              <p:nvPr/>
            </p:nvSpPr>
            <p:spPr>
              <a:xfrm>
                <a:off x="1098473" y="106179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0" name="object 138">
                <a:extLst>
                  <a:ext uri="{FF2B5EF4-FFF2-40B4-BE49-F238E27FC236}">
                    <a16:creationId xmlns:a16="http://schemas.microsoft.com/office/drawing/2014/main" id="{A75F95F9-0C1B-7853-6230-D51B4417EB5B}"/>
                  </a:ext>
                </a:extLst>
              </p:cNvPr>
              <p:cNvSpPr/>
              <p:nvPr/>
            </p:nvSpPr>
            <p:spPr>
              <a:xfrm>
                <a:off x="1098448" y="1004138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1" name="object 139">
                <a:extLst>
                  <a:ext uri="{FF2B5EF4-FFF2-40B4-BE49-F238E27FC236}">
                    <a16:creationId xmlns:a16="http://schemas.microsoft.com/office/drawing/2014/main" id="{2ADB8858-9FCE-B055-1BDB-F449F6E68022}"/>
                  </a:ext>
                </a:extLst>
              </p:cNvPr>
              <p:cNvSpPr/>
              <p:nvPr/>
            </p:nvSpPr>
            <p:spPr>
              <a:xfrm>
                <a:off x="1098473" y="9464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2" name="object 140">
                <a:extLst>
                  <a:ext uri="{FF2B5EF4-FFF2-40B4-BE49-F238E27FC236}">
                    <a16:creationId xmlns:a16="http://schemas.microsoft.com/office/drawing/2014/main" id="{98D197B9-EEEB-6FFB-1E30-F5C33A3D75F4}"/>
                  </a:ext>
                </a:extLst>
              </p:cNvPr>
              <p:cNvSpPr/>
              <p:nvPr/>
            </p:nvSpPr>
            <p:spPr>
              <a:xfrm>
                <a:off x="1098473" y="88882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3" name="object 141">
                <a:extLst>
                  <a:ext uri="{FF2B5EF4-FFF2-40B4-BE49-F238E27FC236}">
                    <a16:creationId xmlns:a16="http://schemas.microsoft.com/office/drawing/2014/main" id="{5DD4D84F-CAED-16B9-0BC3-D986CD3952BA}"/>
                  </a:ext>
                </a:extLst>
              </p:cNvPr>
              <p:cNvSpPr/>
              <p:nvPr/>
            </p:nvSpPr>
            <p:spPr>
              <a:xfrm>
                <a:off x="1020673" y="3268675"/>
                <a:ext cx="5270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52705" h="81914">
                    <a:moveTo>
                      <a:pt x="30467" y="0"/>
                    </a:moveTo>
                    <a:lnTo>
                      <a:pt x="20332" y="0"/>
                    </a:lnTo>
                    <a:lnTo>
                      <a:pt x="15481" y="1574"/>
                    </a:lnTo>
                    <a:lnTo>
                      <a:pt x="7785" y="7848"/>
                    </a:lnTo>
                    <a:lnTo>
                      <a:pt x="4889" y="12306"/>
                    </a:lnTo>
                    <a:lnTo>
                      <a:pt x="977" y="23863"/>
                    </a:lnTo>
                    <a:lnTo>
                      <a:pt x="0" y="31495"/>
                    </a:lnTo>
                    <a:lnTo>
                      <a:pt x="0" y="40982"/>
                    </a:lnTo>
                    <a:lnTo>
                      <a:pt x="426" y="50036"/>
                    </a:lnTo>
                    <a:lnTo>
                      <a:pt x="495" y="51499"/>
                    </a:lnTo>
                    <a:lnTo>
                      <a:pt x="18427" y="81914"/>
                    </a:lnTo>
                    <a:lnTo>
                      <a:pt x="32042" y="81914"/>
                    </a:lnTo>
                    <a:lnTo>
                      <a:pt x="36893" y="80340"/>
                    </a:lnTo>
                    <a:lnTo>
                      <a:pt x="44602" y="74015"/>
                    </a:lnTo>
                    <a:lnTo>
                      <a:pt x="44725" y="73825"/>
                    </a:lnTo>
                    <a:lnTo>
                      <a:pt x="21628" y="73825"/>
                    </a:lnTo>
                    <a:lnTo>
                      <a:pt x="17818" y="71640"/>
                    </a:lnTo>
                    <a:lnTo>
                      <a:pt x="10121" y="40982"/>
                    </a:lnTo>
                    <a:lnTo>
                      <a:pt x="10400" y="33045"/>
                    </a:lnTo>
                    <a:lnTo>
                      <a:pt x="10490" y="31495"/>
                    </a:lnTo>
                    <a:lnTo>
                      <a:pt x="11376" y="24496"/>
                    </a:lnTo>
                    <a:lnTo>
                      <a:pt x="11396" y="24337"/>
                    </a:lnTo>
                    <a:lnTo>
                      <a:pt x="12879" y="18749"/>
                    </a:lnTo>
                    <a:lnTo>
                      <a:pt x="12988" y="18338"/>
                    </a:lnTo>
                    <a:lnTo>
                      <a:pt x="15214" y="13893"/>
                    </a:lnTo>
                    <a:lnTo>
                      <a:pt x="17919" y="10083"/>
                    </a:lnTo>
                    <a:lnTo>
                      <a:pt x="21526" y="8153"/>
                    </a:lnTo>
                    <a:lnTo>
                      <a:pt x="44266" y="8153"/>
                    </a:lnTo>
                    <a:lnTo>
                      <a:pt x="43408" y="6832"/>
                    </a:lnTo>
                    <a:lnTo>
                      <a:pt x="40728" y="4330"/>
                    </a:lnTo>
                    <a:lnTo>
                      <a:pt x="34239" y="863"/>
                    </a:lnTo>
                    <a:lnTo>
                      <a:pt x="30467" y="0"/>
                    </a:lnTo>
                    <a:close/>
                  </a:path>
                  <a:path w="52705" h="81914">
                    <a:moveTo>
                      <a:pt x="44266" y="8153"/>
                    </a:moveTo>
                    <a:lnTo>
                      <a:pt x="30657" y="8153"/>
                    </a:lnTo>
                    <a:lnTo>
                      <a:pt x="34493" y="10337"/>
                    </a:lnTo>
                    <a:lnTo>
                      <a:pt x="37579" y="14668"/>
                    </a:lnTo>
                    <a:lnTo>
                      <a:pt x="39596" y="18749"/>
                    </a:lnTo>
                    <a:lnTo>
                      <a:pt x="40878" y="23863"/>
                    </a:lnTo>
                    <a:lnTo>
                      <a:pt x="40997" y="24337"/>
                    </a:lnTo>
                    <a:lnTo>
                      <a:pt x="41036" y="24496"/>
                    </a:lnTo>
                    <a:lnTo>
                      <a:pt x="41853" y="31495"/>
                    </a:lnTo>
                    <a:lnTo>
                      <a:pt x="41937" y="33045"/>
                    </a:lnTo>
                    <a:lnTo>
                      <a:pt x="42189" y="40982"/>
                    </a:lnTo>
                    <a:lnTo>
                      <a:pt x="41898" y="50036"/>
                    </a:lnTo>
                    <a:lnTo>
                      <a:pt x="30695" y="73825"/>
                    </a:lnTo>
                    <a:lnTo>
                      <a:pt x="44725" y="73825"/>
                    </a:lnTo>
                    <a:lnTo>
                      <a:pt x="47472" y="69557"/>
                    </a:lnTo>
                    <a:lnTo>
                      <a:pt x="49428" y="63779"/>
                    </a:lnTo>
                    <a:lnTo>
                      <a:pt x="51346" y="57988"/>
                    </a:lnTo>
                    <a:lnTo>
                      <a:pt x="52323" y="50393"/>
                    </a:lnTo>
                    <a:lnTo>
                      <a:pt x="52214" y="31908"/>
                    </a:lnTo>
                    <a:lnTo>
                      <a:pt x="51714" y="26720"/>
                    </a:lnTo>
                    <a:lnTo>
                      <a:pt x="49314" y="17335"/>
                    </a:lnTo>
                    <a:lnTo>
                      <a:pt x="47650" y="13360"/>
                    </a:lnTo>
                    <a:lnTo>
                      <a:pt x="44266" y="81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4" name="object 142">
                <a:extLst>
                  <a:ext uri="{FF2B5EF4-FFF2-40B4-BE49-F238E27FC236}">
                    <a16:creationId xmlns:a16="http://schemas.microsoft.com/office/drawing/2014/main" id="{EB7D2027-5573-1FEF-AFA5-81B0C30CB74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45972" y="2982290"/>
                <a:ext cx="130555" cy="81915"/>
              </a:xfrm>
              <a:prstGeom prst="rect">
                <a:avLst/>
              </a:prstGeom>
            </p:spPr>
          </p:pic>
          <p:pic>
            <p:nvPicPr>
              <p:cNvPr id="845" name="object 143">
                <a:extLst>
                  <a:ext uri="{FF2B5EF4-FFF2-40B4-BE49-F238E27FC236}">
                    <a16:creationId xmlns:a16="http://schemas.microsoft.com/office/drawing/2014/main" id="{F868490E-C243-844F-D24C-0F6DAB797CF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27290" y="2692806"/>
                <a:ext cx="145224" cy="81914"/>
              </a:xfrm>
              <a:prstGeom prst="rect">
                <a:avLst/>
              </a:prstGeom>
            </p:spPr>
          </p:pic>
          <p:pic>
            <p:nvPicPr>
              <p:cNvPr id="846" name="object 144">
                <a:extLst>
                  <a:ext uri="{FF2B5EF4-FFF2-40B4-BE49-F238E27FC236}">
                    <a16:creationId xmlns:a16="http://schemas.microsoft.com/office/drawing/2014/main" id="{EA57D98B-39FC-4D09-94BD-7434874F6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927290" y="2403310"/>
                <a:ext cx="146050" cy="81978"/>
              </a:xfrm>
              <a:prstGeom prst="rect">
                <a:avLst/>
              </a:prstGeom>
            </p:spPr>
          </p:pic>
          <p:pic>
            <p:nvPicPr>
              <p:cNvPr id="847" name="object 145">
                <a:extLst>
                  <a:ext uri="{FF2B5EF4-FFF2-40B4-BE49-F238E27FC236}">
                    <a16:creationId xmlns:a16="http://schemas.microsoft.com/office/drawing/2014/main" id="{7FAD19C4-0BEE-3BF2-5B91-A18DD6E7055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27290" y="2116937"/>
                <a:ext cx="145719" cy="81902"/>
              </a:xfrm>
              <a:prstGeom prst="rect">
                <a:avLst/>
              </a:prstGeom>
            </p:spPr>
          </p:pic>
          <p:pic>
            <p:nvPicPr>
              <p:cNvPr id="848" name="object 146">
                <a:extLst>
                  <a:ext uri="{FF2B5EF4-FFF2-40B4-BE49-F238E27FC236}">
                    <a16:creationId xmlns:a16="http://schemas.microsoft.com/office/drawing/2014/main" id="{792EA275-83BB-120F-929A-DD3B09316B8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27290" y="1827441"/>
                <a:ext cx="146634" cy="81914"/>
              </a:xfrm>
              <a:prstGeom prst="rect">
                <a:avLst/>
              </a:prstGeom>
            </p:spPr>
          </p:pic>
          <p:pic>
            <p:nvPicPr>
              <p:cNvPr id="849" name="object 147">
                <a:extLst>
                  <a:ext uri="{FF2B5EF4-FFF2-40B4-BE49-F238E27FC236}">
                    <a16:creationId xmlns:a16="http://schemas.microsoft.com/office/drawing/2014/main" id="{3BFCD5AD-E106-43F5-B782-23D4D71A0E4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27290" y="1537945"/>
                <a:ext cx="145986" cy="81927"/>
              </a:xfrm>
              <a:prstGeom prst="rect">
                <a:avLst/>
              </a:prstGeom>
            </p:spPr>
          </p:pic>
          <p:pic>
            <p:nvPicPr>
              <p:cNvPr id="850" name="object 148">
                <a:extLst>
                  <a:ext uri="{FF2B5EF4-FFF2-40B4-BE49-F238E27FC236}">
                    <a16:creationId xmlns:a16="http://schemas.microsoft.com/office/drawing/2014/main" id="{96E060A6-7BBF-75DC-F0BA-3DE8D809643D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27290" y="1251572"/>
                <a:ext cx="146050" cy="81914"/>
              </a:xfrm>
              <a:prstGeom prst="rect">
                <a:avLst/>
              </a:prstGeom>
            </p:spPr>
          </p:pic>
          <p:pic>
            <p:nvPicPr>
              <p:cNvPr id="851" name="object 149">
                <a:extLst>
                  <a:ext uri="{FF2B5EF4-FFF2-40B4-BE49-F238E27FC236}">
                    <a16:creationId xmlns:a16="http://schemas.microsoft.com/office/drawing/2014/main" id="{078FE5C5-618B-A19B-0DD1-EF3E945181DA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81418" y="860996"/>
                <a:ext cx="392074" cy="203428"/>
              </a:xfrm>
              <a:prstGeom prst="rect">
                <a:avLst/>
              </a:prstGeom>
            </p:spPr>
          </p:pic>
          <p:pic>
            <p:nvPicPr>
              <p:cNvPr id="852" name="object 150">
                <a:extLst>
                  <a:ext uri="{FF2B5EF4-FFF2-40B4-BE49-F238E27FC236}">
                    <a16:creationId xmlns:a16="http://schemas.microsoft.com/office/drawing/2014/main" id="{3412AE7C-BCE0-4CC1-1A8D-0B7B78B3ECE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25296" y="1088682"/>
                <a:ext cx="146062" cy="243433"/>
              </a:xfrm>
              <a:prstGeom prst="rect">
                <a:avLst/>
              </a:prstGeom>
            </p:spPr>
          </p:pic>
          <p:pic>
            <p:nvPicPr>
              <p:cNvPr id="853" name="object 151">
                <a:extLst>
                  <a:ext uri="{FF2B5EF4-FFF2-40B4-BE49-F238E27FC236}">
                    <a16:creationId xmlns:a16="http://schemas.microsoft.com/office/drawing/2014/main" id="{70D477EA-84C9-1F40-0533-814955E48C8C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27201" y="1356093"/>
                <a:ext cx="154965" cy="188607"/>
              </a:xfrm>
              <a:prstGeom prst="rect">
                <a:avLst/>
              </a:prstGeom>
            </p:spPr>
          </p:pic>
          <p:sp>
            <p:nvSpPr>
              <p:cNvPr id="854" name="object 152">
                <a:extLst>
                  <a:ext uri="{FF2B5EF4-FFF2-40B4-BE49-F238E27FC236}">
                    <a16:creationId xmlns:a16="http://schemas.microsoft.com/office/drawing/2014/main" id="{3558E91B-2D10-FACE-A09B-2516C2A64CFF}"/>
                  </a:ext>
                </a:extLst>
              </p:cNvPr>
              <p:cNvSpPr/>
              <p:nvPr/>
            </p:nvSpPr>
            <p:spPr>
              <a:xfrm>
                <a:off x="3671747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5" name="object 153">
                <a:extLst>
                  <a:ext uri="{FF2B5EF4-FFF2-40B4-BE49-F238E27FC236}">
                    <a16:creationId xmlns:a16="http://schemas.microsoft.com/office/drawing/2014/main" id="{9D7CAF36-FAD2-E6B0-3F48-B08E2150686B}"/>
                  </a:ext>
                </a:extLst>
              </p:cNvPr>
              <p:cNvSpPr/>
              <p:nvPr/>
            </p:nvSpPr>
            <p:spPr>
              <a:xfrm>
                <a:off x="3596411" y="331075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6" name="object 154">
                <a:extLst>
                  <a:ext uri="{FF2B5EF4-FFF2-40B4-BE49-F238E27FC236}">
                    <a16:creationId xmlns:a16="http://schemas.microsoft.com/office/drawing/2014/main" id="{9FEC143D-780B-10E1-1E21-7B1F7613CE61}"/>
                  </a:ext>
                </a:extLst>
              </p:cNvPr>
              <p:cNvSpPr/>
              <p:nvPr/>
            </p:nvSpPr>
            <p:spPr>
              <a:xfrm>
                <a:off x="3634079" y="32530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7" name="object 155">
                <a:extLst>
                  <a:ext uri="{FF2B5EF4-FFF2-40B4-BE49-F238E27FC236}">
                    <a16:creationId xmlns:a16="http://schemas.microsoft.com/office/drawing/2014/main" id="{3E30E941-19FC-A5DB-BC6C-A5BF55D9B947}"/>
                  </a:ext>
                </a:extLst>
              </p:cNvPr>
              <p:cNvSpPr/>
              <p:nvPr/>
            </p:nvSpPr>
            <p:spPr>
              <a:xfrm>
                <a:off x="3634079" y="319542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8" name="object 156">
                <a:extLst>
                  <a:ext uri="{FF2B5EF4-FFF2-40B4-BE49-F238E27FC236}">
                    <a16:creationId xmlns:a16="http://schemas.microsoft.com/office/drawing/2014/main" id="{E3C91315-1BFA-646F-FE04-F4B285F5B374}"/>
                  </a:ext>
                </a:extLst>
              </p:cNvPr>
              <p:cNvSpPr/>
              <p:nvPr/>
            </p:nvSpPr>
            <p:spPr>
              <a:xfrm>
                <a:off x="3634079" y="3137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9" name="object 157">
                <a:extLst>
                  <a:ext uri="{FF2B5EF4-FFF2-40B4-BE49-F238E27FC236}">
                    <a16:creationId xmlns:a16="http://schemas.microsoft.com/office/drawing/2014/main" id="{49074A58-4AAE-DAC0-8C48-FEAC45BA05A5}"/>
                  </a:ext>
                </a:extLst>
              </p:cNvPr>
              <p:cNvSpPr/>
              <p:nvPr/>
            </p:nvSpPr>
            <p:spPr>
              <a:xfrm>
                <a:off x="3634079" y="30800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0" name="object 158">
                <a:extLst>
                  <a:ext uri="{FF2B5EF4-FFF2-40B4-BE49-F238E27FC236}">
                    <a16:creationId xmlns:a16="http://schemas.microsoft.com/office/drawing/2014/main" id="{3ADD30C8-46FF-F7F5-CEDC-27AE853BA001}"/>
                  </a:ext>
                </a:extLst>
              </p:cNvPr>
              <p:cNvSpPr/>
              <p:nvPr/>
            </p:nvSpPr>
            <p:spPr>
              <a:xfrm>
                <a:off x="3596411" y="302242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1" name="object 159">
                <a:extLst>
                  <a:ext uri="{FF2B5EF4-FFF2-40B4-BE49-F238E27FC236}">
                    <a16:creationId xmlns:a16="http://schemas.microsoft.com/office/drawing/2014/main" id="{C68517FE-2C0F-4091-5A6F-2FE85B2D4358}"/>
                  </a:ext>
                </a:extLst>
              </p:cNvPr>
              <p:cNvSpPr/>
              <p:nvPr/>
            </p:nvSpPr>
            <p:spPr>
              <a:xfrm>
                <a:off x="3634079" y="2964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2" name="object 160">
                <a:extLst>
                  <a:ext uri="{FF2B5EF4-FFF2-40B4-BE49-F238E27FC236}">
                    <a16:creationId xmlns:a16="http://schemas.microsoft.com/office/drawing/2014/main" id="{CB44A1D6-6A45-03AB-450F-EA52555A3849}"/>
                  </a:ext>
                </a:extLst>
              </p:cNvPr>
              <p:cNvSpPr/>
              <p:nvPr/>
            </p:nvSpPr>
            <p:spPr>
              <a:xfrm>
                <a:off x="3634079" y="29070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3" name="object 161">
                <a:extLst>
                  <a:ext uri="{FF2B5EF4-FFF2-40B4-BE49-F238E27FC236}">
                    <a16:creationId xmlns:a16="http://schemas.microsoft.com/office/drawing/2014/main" id="{672C3DDF-8F17-49D9-3C2B-8053B3BFF359}"/>
                  </a:ext>
                </a:extLst>
              </p:cNvPr>
              <p:cNvSpPr/>
              <p:nvPr/>
            </p:nvSpPr>
            <p:spPr>
              <a:xfrm>
                <a:off x="3634079" y="28494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4" name="object 162">
                <a:extLst>
                  <a:ext uri="{FF2B5EF4-FFF2-40B4-BE49-F238E27FC236}">
                    <a16:creationId xmlns:a16="http://schemas.microsoft.com/office/drawing/2014/main" id="{0754B0E5-4B35-5858-7308-95CCD34A5E18}"/>
                  </a:ext>
                </a:extLst>
              </p:cNvPr>
              <p:cNvSpPr/>
              <p:nvPr/>
            </p:nvSpPr>
            <p:spPr>
              <a:xfrm>
                <a:off x="3634079" y="27917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5" name="object 163">
                <a:extLst>
                  <a:ext uri="{FF2B5EF4-FFF2-40B4-BE49-F238E27FC236}">
                    <a16:creationId xmlns:a16="http://schemas.microsoft.com/office/drawing/2014/main" id="{AA170D26-07DA-43DB-1F85-D86AD1DEB806}"/>
                  </a:ext>
                </a:extLst>
              </p:cNvPr>
              <p:cNvSpPr/>
              <p:nvPr/>
            </p:nvSpPr>
            <p:spPr>
              <a:xfrm>
                <a:off x="3596411" y="27340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6" name="object 164">
                <a:extLst>
                  <a:ext uri="{FF2B5EF4-FFF2-40B4-BE49-F238E27FC236}">
                    <a16:creationId xmlns:a16="http://schemas.microsoft.com/office/drawing/2014/main" id="{512366FD-551E-FC4F-A576-2EA5555D47EF}"/>
                  </a:ext>
                </a:extLst>
              </p:cNvPr>
              <p:cNvSpPr/>
              <p:nvPr/>
            </p:nvSpPr>
            <p:spPr>
              <a:xfrm>
                <a:off x="3634079" y="26764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7" name="object 165">
                <a:extLst>
                  <a:ext uri="{FF2B5EF4-FFF2-40B4-BE49-F238E27FC236}">
                    <a16:creationId xmlns:a16="http://schemas.microsoft.com/office/drawing/2014/main" id="{C7C9CC10-3DC7-9A8B-44D6-0A718C37C5F3}"/>
                  </a:ext>
                </a:extLst>
              </p:cNvPr>
              <p:cNvSpPr/>
              <p:nvPr/>
            </p:nvSpPr>
            <p:spPr>
              <a:xfrm>
                <a:off x="3634079" y="26187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8" name="object 166">
                <a:extLst>
                  <a:ext uri="{FF2B5EF4-FFF2-40B4-BE49-F238E27FC236}">
                    <a16:creationId xmlns:a16="http://schemas.microsoft.com/office/drawing/2014/main" id="{79152A34-5DBE-271C-6475-2AC24B93B7D3}"/>
                  </a:ext>
                </a:extLst>
              </p:cNvPr>
              <p:cNvSpPr/>
              <p:nvPr/>
            </p:nvSpPr>
            <p:spPr>
              <a:xfrm>
                <a:off x="3634079" y="25610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9" name="object 167">
                <a:extLst>
                  <a:ext uri="{FF2B5EF4-FFF2-40B4-BE49-F238E27FC236}">
                    <a16:creationId xmlns:a16="http://schemas.microsoft.com/office/drawing/2014/main" id="{10CB60FD-8F37-87AE-C4F1-3288F2B22BE0}"/>
                  </a:ext>
                </a:extLst>
              </p:cNvPr>
              <p:cNvSpPr/>
              <p:nvPr/>
            </p:nvSpPr>
            <p:spPr>
              <a:xfrm>
                <a:off x="3634079" y="2503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0" name="object 168">
                <a:extLst>
                  <a:ext uri="{FF2B5EF4-FFF2-40B4-BE49-F238E27FC236}">
                    <a16:creationId xmlns:a16="http://schemas.microsoft.com/office/drawing/2014/main" id="{EF83C4F1-84F9-DCEB-5A52-52492C44A341}"/>
                  </a:ext>
                </a:extLst>
              </p:cNvPr>
              <p:cNvSpPr/>
              <p:nvPr/>
            </p:nvSpPr>
            <p:spPr>
              <a:xfrm>
                <a:off x="3596411" y="244576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1" name="object 169">
                <a:extLst>
                  <a:ext uri="{FF2B5EF4-FFF2-40B4-BE49-F238E27FC236}">
                    <a16:creationId xmlns:a16="http://schemas.microsoft.com/office/drawing/2014/main" id="{BFA2D4E6-BBAF-E498-C54A-FC387E761652}"/>
                  </a:ext>
                </a:extLst>
              </p:cNvPr>
              <p:cNvSpPr/>
              <p:nvPr/>
            </p:nvSpPr>
            <p:spPr>
              <a:xfrm>
                <a:off x="3634079" y="238809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2" name="object 170">
                <a:extLst>
                  <a:ext uri="{FF2B5EF4-FFF2-40B4-BE49-F238E27FC236}">
                    <a16:creationId xmlns:a16="http://schemas.microsoft.com/office/drawing/2014/main" id="{F89D782E-171F-CC89-0386-E7A17965312E}"/>
                  </a:ext>
                </a:extLst>
              </p:cNvPr>
              <p:cNvSpPr/>
              <p:nvPr/>
            </p:nvSpPr>
            <p:spPr>
              <a:xfrm>
                <a:off x="3634079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3" name="object 171">
                <a:extLst>
                  <a:ext uri="{FF2B5EF4-FFF2-40B4-BE49-F238E27FC236}">
                    <a16:creationId xmlns:a16="http://schemas.microsoft.com/office/drawing/2014/main" id="{A945D69C-4A2D-8B5E-E0F9-850442CBC490}"/>
                  </a:ext>
                </a:extLst>
              </p:cNvPr>
              <p:cNvSpPr/>
              <p:nvPr/>
            </p:nvSpPr>
            <p:spPr>
              <a:xfrm>
                <a:off x="3634079" y="227276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4" name="object 172">
                <a:extLst>
                  <a:ext uri="{FF2B5EF4-FFF2-40B4-BE49-F238E27FC236}">
                    <a16:creationId xmlns:a16="http://schemas.microsoft.com/office/drawing/2014/main" id="{6D40F5C8-A1F4-5EDC-1EDF-916031194778}"/>
                  </a:ext>
                </a:extLst>
              </p:cNvPr>
              <p:cNvSpPr/>
              <p:nvPr/>
            </p:nvSpPr>
            <p:spPr>
              <a:xfrm>
                <a:off x="3634079" y="221509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5" name="object 173">
                <a:extLst>
                  <a:ext uri="{FF2B5EF4-FFF2-40B4-BE49-F238E27FC236}">
                    <a16:creationId xmlns:a16="http://schemas.microsoft.com/office/drawing/2014/main" id="{FD2F0F50-A737-78ED-50C2-691DCBADBF89}"/>
                  </a:ext>
                </a:extLst>
              </p:cNvPr>
              <p:cNvSpPr/>
              <p:nvPr/>
            </p:nvSpPr>
            <p:spPr>
              <a:xfrm>
                <a:off x="3596411" y="2157438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6" name="object 174">
                <a:extLst>
                  <a:ext uri="{FF2B5EF4-FFF2-40B4-BE49-F238E27FC236}">
                    <a16:creationId xmlns:a16="http://schemas.microsoft.com/office/drawing/2014/main" id="{CE37BC28-8FE9-8984-BA88-AF839F5BCB87}"/>
                  </a:ext>
                </a:extLst>
              </p:cNvPr>
              <p:cNvSpPr/>
              <p:nvPr/>
            </p:nvSpPr>
            <p:spPr>
              <a:xfrm>
                <a:off x="3634079" y="2099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7" name="object 175">
                <a:extLst>
                  <a:ext uri="{FF2B5EF4-FFF2-40B4-BE49-F238E27FC236}">
                    <a16:creationId xmlns:a16="http://schemas.microsoft.com/office/drawing/2014/main" id="{AF965CB5-DEC4-6110-447A-6C4D9BC1CCD0}"/>
                  </a:ext>
                </a:extLst>
              </p:cNvPr>
              <p:cNvSpPr/>
              <p:nvPr/>
            </p:nvSpPr>
            <p:spPr>
              <a:xfrm>
                <a:off x="3634079" y="20421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8" name="object 176">
                <a:extLst>
                  <a:ext uri="{FF2B5EF4-FFF2-40B4-BE49-F238E27FC236}">
                    <a16:creationId xmlns:a16="http://schemas.microsoft.com/office/drawing/2014/main" id="{E27B2FE2-31A3-EF48-DBD1-0DE4C400000F}"/>
                  </a:ext>
                </a:extLst>
              </p:cNvPr>
              <p:cNvSpPr/>
              <p:nvPr/>
            </p:nvSpPr>
            <p:spPr>
              <a:xfrm>
                <a:off x="3634079" y="19844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9" name="object 177">
                <a:extLst>
                  <a:ext uri="{FF2B5EF4-FFF2-40B4-BE49-F238E27FC236}">
                    <a16:creationId xmlns:a16="http://schemas.microsoft.com/office/drawing/2014/main" id="{D8B1FA25-944C-F9D9-A1EB-92EAA34A373A}"/>
                  </a:ext>
                </a:extLst>
              </p:cNvPr>
              <p:cNvSpPr/>
              <p:nvPr/>
            </p:nvSpPr>
            <p:spPr>
              <a:xfrm>
                <a:off x="3634079" y="1926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0" name="object 178">
                <a:extLst>
                  <a:ext uri="{FF2B5EF4-FFF2-40B4-BE49-F238E27FC236}">
                    <a16:creationId xmlns:a16="http://schemas.microsoft.com/office/drawing/2014/main" id="{D19484E7-8033-2E8E-1502-CA8EDDA9C1AC}"/>
                  </a:ext>
                </a:extLst>
              </p:cNvPr>
              <p:cNvSpPr/>
              <p:nvPr/>
            </p:nvSpPr>
            <p:spPr>
              <a:xfrm>
                <a:off x="3596411" y="186911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1" name="object 179">
                <a:extLst>
                  <a:ext uri="{FF2B5EF4-FFF2-40B4-BE49-F238E27FC236}">
                    <a16:creationId xmlns:a16="http://schemas.microsoft.com/office/drawing/2014/main" id="{78B33409-DB6D-3EC2-D591-189FFA323BB6}"/>
                  </a:ext>
                </a:extLst>
              </p:cNvPr>
              <p:cNvSpPr/>
              <p:nvPr/>
            </p:nvSpPr>
            <p:spPr>
              <a:xfrm>
                <a:off x="3634079" y="18114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2" name="object 180">
                <a:extLst>
                  <a:ext uri="{FF2B5EF4-FFF2-40B4-BE49-F238E27FC236}">
                    <a16:creationId xmlns:a16="http://schemas.microsoft.com/office/drawing/2014/main" id="{4418A037-DC11-F501-52E7-A15521BC636F}"/>
                  </a:ext>
                </a:extLst>
              </p:cNvPr>
              <p:cNvSpPr/>
              <p:nvPr/>
            </p:nvSpPr>
            <p:spPr>
              <a:xfrm>
                <a:off x="3634079" y="17537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3" name="object 181">
                <a:extLst>
                  <a:ext uri="{FF2B5EF4-FFF2-40B4-BE49-F238E27FC236}">
                    <a16:creationId xmlns:a16="http://schemas.microsoft.com/office/drawing/2014/main" id="{DFF85091-2C0B-25BA-CB32-7AAE3FDB7C34}"/>
                  </a:ext>
                </a:extLst>
              </p:cNvPr>
              <p:cNvSpPr/>
              <p:nvPr/>
            </p:nvSpPr>
            <p:spPr>
              <a:xfrm>
                <a:off x="3634079" y="169611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4" name="object 182">
                <a:extLst>
                  <a:ext uri="{FF2B5EF4-FFF2-40B4-BE49-F238E27FC236}">
                    <a16:creationId xmlns:a16="http://schemas.microsoft.com/office/drawing/2014/main" id="{F94BF6A8-6778-D2FE-3C24-091B50A1D446}"/>
                  </a:ext>
                </a:extLst>
              </p:cNvPr>
              <p:cNvSpPr/>
              <p:nvPr/>
            </p:nvSpPr>
            <p:spPr>
              <a:xfrm>
                <a:off x="3634079" y="16384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5" name="object 183">
                <a:extLst>
                  <a:ext uri="{FF2B5EF4-FFF2-40B4-BE49-F238E27FC236}">
                    <a16:creationId xmlns:a16="http://schemas.microsoft.com/office/drawing/2014/main" id="{E96D8268-AA70-8ABA-967B-6B1D3825892E}"/>
                  </a:ext>
                </a:extLst>
              </p:cNvPr>
              <p:cNvSpPr/>
              <p:nvPr/>
            </p:nvSpPr>
            <p:spPr>
              <a:xfrm>
                <a:off x="3596411" y="158078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6" name="object 184">
                <a:extLst>
                  <a:ext uri="{FF2B5EF4-FFF2-40B4-BE49-F238E27FC236}">
                    <a16:creationId xmlns:a16="http://schemas.microsoft.com/office/drawing/2014/main" id="{189B0860-B1EA-D98F-7CDF-C092C3A35938}"/>
                  </a:ext>
                </a:extLst>
              </p:cNvPr>
              <p:cNvSpPr/>
              <p:nvPr/>
            </p:nvSpPr>
            <p:spPr>
              <a:xfrm>
                <a:off x="3634079" y="1523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7" name="object 185">
                <a:extLst>
                  <a:ext uri="{FF2B5EF4-FFF2-40B4-BE49-F238E27FC236}">
                    <a16:creationId xmlns:a16="http://schemas.microsoft.com/office/drawing/2014/main" id="{B54E5153-4A79-7ED8-03C2-842E8502A9B8}"/>
                  </a:ext>
                </a:extLst>
              </p:cNvPr>
              <p:cNvSpPr/>
              <p:nvPr/>
            </p:nvSpPr>
            <p:spPr>
              <a:xfrm>
                <a:off x="3634079" y="14654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8" name="object 186">
                <a:extLst>
                  <a:ext uri="{FF2B5EF4-FFF2-40B4-BE49-F238E27FC236}">
                    <a16:creationId xmlns:a16="http://schemas.microsoft.com/office/drawing/2014/main" id="{EA43FF4F-A120-3DA1-78FA-7BC2C8DD2E10}"/>
                  </a:ext>
                </a:extLst>
              </p:cNvPr>
              <p:cNvSpPr/>
              <p:nvPr/>
            </p:nvSpPr>
            <p:spPr>
              <a:xfrm>
                <a:off x="3634079" y="140778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9" name="object 187">
                <a:extLst>
                  <a:ext uri="{FF2B5EF4-FFF2-40B4-BE49-F238E27FC236}">
                    <a16:creationId xmlns:a16="http://schemas.microsoft.com/office/drawing/2014/main" id="{FC6B3747-54A0-1E2C-E294-35A02DC15F46}"/>
                  </a:ext>
                </a:extLst>
              </p:cNvPr>
              <p:cNvSpPr/>
              <p:nvPr/>
            </p:nvSpPr>
            <p:spPr>
              <a:xfrm>
                <a:off x="3634079" y="13501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0" name="object 188">
                <a:extLst>
                  <a:ext uri="{FF2B5EF4-FFF2-40B4-BE49-F238E27FC236}">
                    <a16:creationId xmlns:a16="http://schemas.microsoft.com/office/drawing/2014/main" id="{132DD343-27E3-7223-DA5A-997DCA0D1B61}"/>
                  </a:ext>
                </a:extLst>
              </p:cNvPr>
              <p:cNvSpPr/>
              <p:nvPr/>
            </p:nvSpPr>
            <p:spPr>
              <a:xfrm>
                <a:off x="3596411" y="129245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1" name="object 189">
                <a:extLst>
                  <a:ext uri="{FF2B5EF4-FFF2-40B4-BE49-F238E27FC236}">
                    <a16:creationId xmlns:a16="http://schemas.microsoft.com/office/drawing/2014/main" id="{D37A35FF-B1FF-B5DC-E764-ECC67589019E}"/>
                  </a:ext>
                </a:extLst>
              </p:cNvPr>
              <p:cNvSpPr/>
              <p:nvPr/>
            </p:nvSpPr>
            <p:spPr>
              <a:xfrm>
                <a:off x="3634079" y="1234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2" name="object 190">
                <a:extLst>
                  <a:ext uri="{FF2B5EF4-FFF2-40B4-BE49-F238E27FC236}">
                    <a16:creationId xmlns:a16="http://schemas.microsoft.com/office/drawing/2014/main" id="{BD1C747C-344B-248E-5F3C-0FF75328AC6E}"/>
                  </a:ext>
                </a:extLst>
              </p:cNvPr>
              <p:cNvSpPr/>
              <p:nvPr/>
            </p:nvSpPr>
            <p:spPr>
              <a:xfrm>
                <a:off x="3634079" y="11771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3" name="object 191">
                <a:extLst>
                  <a:ext uri="{FF2B5EF4-FFF2-40B4-BE49-F238E27FC236}">
                    <a16:creationId xmlns:a16="http://schemas.microsoft.com/office/drawing/2014/main" id="{C6BAD615-51D0-6EA4-0A79-B7DF20DEB67C}"/>
                  </a:ext>
                </a:extLst>
              </p:cNvPr>
              <p:cNvSpPr/>
              <p:nvPr/>
            </p:nvSpPr>
            <p:spPr>
              <a:xfrm>
                <a:off x="3634079" y="111944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4" name="object 192">
                <a:extLst>
                  <a:ext uri="{FF2B5EF4-FFF2-40B4-BE49-F238E27FC236}">
                    <a16:creationId xmlns:a16="http://schemas.microsoft.com/office/drawing/2014/main" id="{61491487-56FF-34F8-B998-3B00A865B662}"/>
                  </a:ext>
                </a:extLst>
              </p:cNvPr>
              <p:cNvSpPr/>
              <p:nvPr/>
            </p:nvSpPr>
            <p:spPr>
              <a:xfrm>
                <a:off x="3634079" y="1061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5" name="object 193">
                <a:extLst>
                  <a:ext uri="{FF2B5EF4-FFF2-40B4-BE49-F238E27FC236}">
                    <a16:creationId xmlns:a16="http://schemas.microsoft.com/office/drawing/2014/main" id="{BAEB8B7A-CDCD-055E-CA98-0A1B6AE8E2BD}"/>
                  </a:ext>
                </a:extLst>
              </p:cNvPr>
              <p:cNvSpPr/>
              <p:nvPr/>
            </p:nvSpPr>
            <p:spPr>
              <a:xfrm>
                <a:off x="3596411" y="100412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6" name="object 194">
                <a:extLst>
                  <a:ext uri="{FF2B5EF4-FFF2-40B4-BE49-F238E27FC236}">
                    <a16:creationId xmlns:a16="http://schemas.microsoft.com/office/drawing/2014/main" id="{DAC15789-88FB-5A4A-1C8F-10F9AEF6BE0B}"/>
                  </a:ext>
                </a:extLst>
              </p:cNvPr>
              <p:cNvSpPr/>
              <p:nvPr/>
            </p:nvSpPr>
            <p:spPr>
              <a:xfrm>
                <a:off x="3634079" y="94646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7" name="object 195">
                <a:extLst>
                  <a:ext uri="{FF2B5EF4-FFF2-40B4-BE49-F238E27FC236}">
                    <a16:creationId xmlns:a16="http://schemas.microsoft.com/office/drawing/2014/main" id="{595F1079-63F2-9F21-6B40-1ADAC95C2006}"/>
                  </a:ext>
                </a:extLst>
              </p:cNvPr>
              <p:cNvSpPr/>
              <p:nvPr/>
            </p:nvSpPr>
            <p:spPr>
              <a:xfrm>
                <a:off x="3634079" y="8888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98" name="object 196">
                <a:extLst>
                  <a:ext uri="{FF2B5EF4-FFF2-40B4-BE49-F238E27FC236}">
                    <a16:creationId xmlns:a16="http://schemas.microsoft.com/office/drawing/2014/main" id="{C01730E8-EF90-7F09-0D47-F76F1A7A6E72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418615" y="1308519"/>
                <a:ext cx="1932152" cy="356870"/>
              </a:xfrm>
              <a:prstGeom prst="rect">
                <a:avLst/>
              </a:prstGeom>
            </p:spPr>
          </p:pic>
          <p:sp>
            <p:nvSpPr>
              <p:cNvPr id="899" name="object 197">
                <a:extLst>
                  <a:ext uri="{FF2B5EF4-FFF2-40B4-BE49-F238E27FC236}">
                    <a16:creationId xmlns:a16="http://schemas.microsoft.com/office/drawing/2014/main" id="{A09C6331-5247-FD37-E959-4F7238905F95}"/>
                  </a:ext>
                </a:extLst>
              </p:cNvPr>
              <p:cNvSpPr/>
              <p:nvPr/>
            </p:nvSpPr>
            <p:spPr>
              <a:xfrm>
                <a:off x="1420113" y="1350150"/>
                <a:ext cx="1930400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267969">
                    <a:moveTo>
                      <a:pt x="654037" y="0"/>
                    </a:moveTo>
                    <a:lnTo>
                      <a:pt x="653541" y="7988"/>
                    </a:lnTo>
                    <a:lnTo>
                      <a:pt x="680186" y="9639"/>
                    </a:lnTo>
                    <a:lnTo>
                      <a:pt x="680669" y="1638"/>
                    </a:lnTo>
                    <a:lnTo>
                      <a:pt x="654037" y="0"/>
                    </a:lnTo>
                    <a:close/>
                  </a:path>
                  <a:path w="1930400" h="267969">
                    <a:moveTo>
                      <a:pt x="636701" y="1714"/>
                    </a:moveTo>
                    <a:lnTo>
                      <a:pt x="631761" y="3708"/>
                    </a:lnTo>
                    <a:lnTo>
                      <a:pt x="634758" y="11125"/>
                    </a:lnTo>
                    <a:lnTo>
                      <a:pt x="639699" y="9131"/>
                    </a:lnTo>
                    <a:lnTo>
                      <a:pt x="636701" y="1714"/>
                    </a:lnTo>
                    <a:close/>
                  </a:path>
                  <a:path w="1930400" h="267969">
                    <a:moveTo>
                      <a:pt x="696658" y="2641"/>
                    </a:moveTo>
                    <a:lnTo>
                      <a:pt x="696163" y="10617"/>
                    </a:lnTo>
                    <a:lnTo>
                      <a:pt x="701497" y="10947"/>
                    </a:lnTo>
                    <a:lnTo>
                      <a:pt x="701979" y="2959"/>
                    </a:lnTo>
                    <a:lnTo>
                      <a:pt x="696658" y="2641"/>
                    </a:lnTo>
                    <a:close/>
                  </a:path>
                  <a:path w="1930400" h="267969">
                    <a:moveTo>
                      <a:pt x="717969" y="3937"/>
                    </a:moveTo>
                    <a:lnTo>
                      <a:pt x="717473" y="11938"/>
                    </a:lnTo>
                    <a:lnTo>
                      <a:pt x="744118" y="13563"/>
                    </a:lnTo>
                    <a:lnTo>
                      <a:pt x="744601" y="5587"/>
                    </a:lnTo>
                    <a:lnTo>
                      <a:pt x="717969" y="3937"/>
                    </a:lnTo>
                    <a:close/>
                  </a:path>
                  <a:path w="1930400" h="267969">
                    <a:moveTo>
                      <a:pt x="760590" y="6565"/>
                    </a:moveTo>
                    <a:lnTo>
                      <a:pt x="760082" y="14554"/>
                    </a:lnTo>
                    <a:lnTo>
                      <a:pt x="765416" y="14871"/>
                    </a:lnTo>
                    <a:lnTo>
                      <a:pt x="765911" y="6896"/>
                    </a:lnTo>
                    <a:lnTo>
                      <a:pt x="760590" y="6565"/>
                    </a:lnTo>
                    <a:close/>
                  </a:path>
                  <a:path w="1930400" h="267969">
                    <a:moveTo>
                      <a:pt x="781875" y="7886"/>
                    </a:moveTo>
                    <a:lnTo>
                      <a:pt x="781405" y="15862"/>
                    </a:lnTo>
                    <a:lnTo>
                      <a:pt x="808024" y="17500"/>
                    </a:lnTo>
                    <a:lnTo>
                      <a:pt x="808520" y="9525"/>
                    </a:lnTo>
                    <a:lnTo>
                      <a:pt x="781875" y="7886"/>
                    </a:lnTo>
                    <a:close/>
                  </a:path>
                  <a:path w="1930400" h="267969">
                    <a:moveTo>
                      <a:pt x="616915" y="9715"/>
                    </a:moveTo>
                    <a:lnTo>
                      <a:pt x="592175" y="19735"/>
                    </a:lnTo>
                    <a:lnTo>
                      <a:pt x="595185" y="27152"/>
                    </a:lnTo>
                    <a:lnTo>
                      <a:pt x="619912" y="17145"/>
                    </a:lnTo>
                    <a:lnTo>
                      <a:pt x="616915" y="9715"/>
                    </a:lnTo>
                    <a:close/>
                  </a:path>
                  <a:path w="1930400" h="267969">
                    <a:moveTo>
                      <a:pt x="824496" y="10502"/>
                    </a:moveTo>
                    <a:lnTo>
                      <a:pt x="824014" y="18491"/>
                    </a:lnTo>
                    <a:lnTo>
                      <a:pt x="829322" y="18821"/>
                    </a:lnTo>
                    <a:lnTo>
                      <a:pt x="829830" y="10820"/>
                    </a:lnTo>
                    <a:lnTo>
                      <a:pt x="824496" y="10502"/>
                    </a:lnTo>
                    <a:close/>
                  </a:path>
                  <a:path w="1930400" h="267969">
                    <a:moveTo>
                      <a:pt x="845807" y="11811"/>
                    </a:moveTo>
                    <a:lnTo>
                      <a:pt x="845311" y="19799"/>
                    </a:lnTo>
                    <a:lnTo>
                      <a:pt x="871943" y="21424"/>
                    </a:lnTo>
                    <a:lnTo>
                      <a:pt x="872451" y="13449"/>
                    </a:lnTo>
                    <a:lnTo>
                      <a:pt x="845807" y="11811"/>
                    </a:lnTo>
                    <a:close/>
                  </a:path>
                  <a:path w="1930400" h="267969">
                    <a:moveTo>
                      <a:pt x="888428" y="14439"/>
                    </a:moveTo>
                    <a:lnTo>
                      <a:pt x="887933" y="22428"/>
                    </a:lnTo>
                    <a:lnTo>
                      <a:pt x="893254" y="22758"/>
                    </a:lnTo>
                    <a:lnTo>
                      <a:pt x="893749" y="14770"/>
                    </a:lnTo>
                    <a:lnTo>
                      <a:pt x="888428" y="14439"/>
                    </a:lnTo>
                    <a:close/>
                  </a:path>
                  <a:path w="1930400" h="267969">
                    <a:moveTo>
                      <a:pt x="909739" y="15748"/>
                    </a:moveTo>
                    <a:lnTo>
                      <a:pt x="909243" y="23723"/>
                    </a:lnTo>
                    <a:lnTo>
                      <a:pt x="935875" y="25374"/>
                    </a:lnTo>
                    <a:lnTo>
                      <a:pt x="936370" y="17373"/>
                    </a:lnTo>
                    <a:lnTo>
                      <a:pt x="909739" y="15748"/>
                    </a:lnTo>
                    <a:close/>
                  </a:path>
                  <a:path w="1930400" h="267969">
                    <a:moveTo>
                      <a:pt x="952347" y="18364"/>
                    </a:moveTo>
                    <a:lnTo>
                      <a:pt x="951864" y="26352"/>
                    </a:lnTo>
                    <a:lnTo>
                      <a:pt x="957173" y="26682"/>
                    </a:lnTo>
                    <a:lnTo>
                      <a:pt x="957681" y="18694"/>
                    </a:lnTo>
                    <a:lnTo>
                      <a:pt x="952347" y="18364"/>
                    </a:lnTo>
                    <a:close/>
                  </a:path>
                  <a:path w="1930400" h="267969">
                    <a:moveTo>
                      <a:pt x="973658" y="19672"/>
                    </a:moveTo>
                    <a:lnTo>
                      <a:pt x="973162" y="27673"/>
                    </a:lnTo>
                    <a:lnTo>
                      <a:pt x="999794" y="29311"/>
                    </a:lnTo>
                    <a:lnTo>
                      <a:pt x="1000277" y="21323"/>
                    </a:lnTo>
                    <a:lnTo>
                      <a:pt x="973658" y="19672"/>
                    </a:lnTo>
                    <a:close/>
                  </a:path>
                  <a:path w="1930400" h="267969">
                    <a:moveTo>
                      <a:pt x="1016266" y="22301"/>
                    </a:moveTo>
                    <a:lnTo>
                      <a:pt x="1015784" y="30289"/>
                    </a:lnTo>
                    <a:lnTo>
                      <a:pt x="1021105" y="30607"/>
                    </a:lnTo>
                    <a:lnTo>
                      <a:pt x="1021588" y="22631"/>
                    </a:lnTo>
                    <a:lnTo>
                      <a:pt x="1016266" y="22301"/>
                    </a:lnTo>
                    <a:close/>
                  </a:path>
                  <a:path w="1930400" h="267969">
                    <a:moveTo>
                      <a:pt x="1037577" y="23622"/>
                    </a:moveTo>
                    <a:lnTo>
                      <a:pt x="1037081" y="31597"/>
                    </a:lnTo>
                    <a:lnTo>
                      <a:pt x="1063726" y="33235"/>
                    </a:lnTo>
                    <a:lnTo>
                      <a:pt x="1064209" y="25247"/>
                    </a:lnTo>
                    <a:lnTo>
                      <a:pt x="1037577" y="23622"/>
                    </a:lnTo>
                    <a:close/>
                  </a:path>
                  <a:path w="1930400" h="267969">
                    <a:moveTo>
                      <a:pt x="577341" y="25730"/>
                    </a:moveTo>
                    <a:lnTo>
                      <a:pt x="572388" y="27736"/>
                    </a:lnTo>
                    <a:lnTo>
                      <a:pt x="575398" y="35153"/>
                    </a:lnTo>
                    <a:lnTo>
                      <a:pt x="580351" y="33159"/>
                    </a:lnTo>
                    <a:lnTo>
                      <a:pt x="577341" y="25730"/>
                    </a:lnTo>
                    <a:close/>
                  </a:path>
                  <a:path w="1930400" h="267969">
                    <a:moveTo>
                      <a:pt x="1080198" y="26225"/>
                    </a:moveTo>
                    <a:lnTo>
                      <a:pt x="1079690" y="34226"/>
                    </a:lnTo>
                    <a:lnTo>
                      <a:pt x="1085024" y="34556"/>
                    </a:lnTo>
                    <a:lnTo>
                      <a:pt x="1085507" y="26555"/>
                    </a:lnTo>
                    <a:lnTo>
                      <a:pt x="1080198" y="26225"/>
                    </a:lnTo>
                    <a:close/>
                  </a:path>
                  <a:path w="1930400" h="267969">
                    <a:moveTo>
                      <a:pt x="1101496" y="27546"/>
                    </a:moveTo>
                    <a:lnTo>
                      <a:pt x="1101013" y="35534"/>
                    </a:lnTo>
                    <a:lnTo>
                      <a:pt x="1127633" y="37185"/>
                    </a:lnTo>
                    <a:lnTo>
                      <a:pt x="1128128" y="29184"/>
                    </a:lnTo>
                    <a:lnTo>
                      <a:pt x="1101496" y="27546"/>
                    </a:lnTo>
                    <a:close/>
                  </a:path>
                  <a:path w="1930400" h="267969">
                    <a:moveTo>
                      <a:pt x="1144104" y="30175"/>
                    </a:moveTo>
                    <a:lnTo>
                      <a:pt x="1143622" y="38150"/>
                    </a:lnTo>
                    <a:lnTo>
                      <a:pt x="1148956" y="38481"/>
                    </a:lnTo>
                    <a:lnTo>
                      <a:pt x="1149438" y="30505"/>
                    </a:lnTo>
                    <a:lnTo>
                      <a:pt x="1144104" y="30175"/>
                    </a:lnTo>
                    <a:close/>
                  </a:path>
                  <a:path w="1930400" h="267969">
                    <a:moveTo>
                      <a:pt x="1165402" y="31483"/>
                    </a:moveTo>
                    <a:lnTo>
                      <a:pt x="1164920" y="39471"/>
                    </a:lnTo>
                    <a:lnTo>
                      <a:pt x="1191552" y="41109"/>
                    </a:lnTo>
                    <a:lnTo>
                      <a:pt x="1192060" y="33121"/>
                    </a:lnTo>
                    <a:lnTo>
                      <a:pt x="1165402" y="31483"/>
                    </a:lnTo>
                    <a:close/>
                  </a:path>
                  <a:path w="1930400" h="267969">
                    <a:moveTo>
                      <a:pt x="557555" y="33743"/>
                    </a:moveTo>
                    <a:lnTo>
                      <a:pt x="532815" y="43751"/>
                    </a:lnTo>
                    <a:lnTo>
                      <a:pt x="535813" y="51168"/>
                    </a:lnTo>
                    <a:lnTo>
                      <a:pt x="560552" y="41160"/>
                    </a:lnTo>
                    <a:lnTo>
                      <a:pt x="557555" y="33743"/>
                    </a:lnTo>
                    <a:close/>
                  </a:path>
                  <a:path w="1930400" h="267969">
                    <a:moveTo>
                      <a:pt x="1208036" y="34099"/>
                    </a:moveTo>
                    <a:lnTo>
                      <a:pt x="1207541" y="42087"/>
                    </a:lnTo>
                    <a:lnTo>
                      <a:pt x="1212862" y="42418"/>
                    </a:lnTo>
                    <a:lnTo>
                      <a:pt x="1213358" y="34442"/>
                    </a:lnTo>
                    <a:lnTo>
                      <a:pt x="1208036" y="34099"/>
                    </a:lnTo>
                    <a:close/>
                  </a:path>
                  <a:path w="1930400" h="267969">
                    <a:moveTo>
                      <a:pt x="1229347" y="35407"/>
                    </a:moveTo>
                    <a:lnTo>
                      <a:pt x="1228852" y="43408"/>
                    </a:lnTo>
                    <a:lnTo>
                      <a:pt x="1255471" y="45034"/>
                    </a:lnTo>
                    <a:lnTo>
                      <a:pt x="1255979" y="37058"/>
                    </a:lnTo>
                    <a:lnTo>
                      <a:pt x="1229347" y="35407"/>
                    </a:lnTo>
                    <a:close/>
                  </a:path>
                  <a:path w="1930400" h="267969">
                    <a:moveTo>
                      <a:pt x="1271955" y="38036"/>
                    </a:moveTo>
                    <a:lnTo>
                      <a:pt x="1271473" y="46037"/>
                    </a:lnTo>
                    <a:lnTo>
                      <a:pt x="1276807" y="46355"/>
                    </a:lnTo>
                    <a:lnTo>
                      <a:pt x="1277289" y="38366"/>
                    </a:lnTo>
                    <a:lnTo>
                      <a:pt x="1271955" y="38036"/>
                    </a:lnTo>
                    <a:close/>
                  </a:path>
                  <a:path w="1930400" h="267969">
                    <a:moveTo>
                      <a:pt x="1293621" y="40106"/>
                    </a:moveTo>
                    <a:lnTo>
                      <a:pt x="1292250" y="47980"/>
                    </a:lnTo>
                    <a:lnTo>
                      <a:pt x="1318539" y="52565"/>
                    </a:lnTo>
                    <a:lnTo>
                      <a:pt x="1319898" y="44678"/>
                    </a:lnTo>
                    <a:lnTo>
                      <a:pt x="1293621" y="40106"/>
                    </a:lnTo>
                    <a:close/>
                  </a:path>
                  <a:path w="1930400" h="267969">
                    <a:moveTo>
                      <a:pt x="1335684" y="47421"/>
                    </a:moveTo>
                    <a:lnTo>
                      <a:pt x="1334300" y="55333"/>
                    </a:lnTo>
                    <a:lnTo>
                      <a:pt x="1339570" y="56235"/>
                    </a:lnTo>
                    <a:lnTo>
                      <a:pt x="1340929" y="48336"/>
                    </a:lnTo>
                    <a:lnTo>
                      <a:pt x="1335684" y="47421"/>
                    </a:lnTo>
                    <a:close/>
                  </a:path>
                  <a:path w="1930400" h="267969">
                    <a:moveTo>
                      <a:pt x="517969" y="49745"/>
                    </a:moveTo>
                    <a:lnTo>
                      <a:pt x="513016" y="51752"/>
                    </a:lnTo>
                    <a:lnTo>
                      <a:pt x="516013" y="59181"/>
                    </a:lnTo>
                    <a:lnTo>
                      <a:pt x="520979" y="57175"/>
                    </a:lnTo>
                    <a:lnTo>
                      <a:pt x="517969" y="49745"/>
                    </a:lnTo>
                    <a:close/>
                  </a:path>
                  <a:path w="1930400" h="267969">
                    <a:moveTo>
                      <a:pt x="1356715" y="51092"/>
                    </a:moveTo>
                    <a:lnTo>
                      <a:pt x="1355331" y="58991"/>
                    </a:lnTo>
                    <a:lnTo>
                      <a:pt x="1381633" y="63563"/>
                    </a:lnTo>
                    <a:lnTo>
                      <a:pt x="1383004" y="55689"/>
                    </a:lnTo>
                    <a:lnTo>
                      <a:pt x="1356715" y="51092"/>
                    </a:lnTo>
                    <a:close/>
                  </a:path>
                  <a:path w="1930400" h="267969">
                    <a:moveTo>
                      <a:pt x="498182" y="57759"/>
                    </a:moveTo>
                    <a:lnTo>
                      <a:pt x="473430" y="67779"/>
                    </a:lnTo>
                    <a:lnTo>
                      <a:pt x="476440" y="75196"/>
                    </a:lnTo>
                    <a:lnTo>
                      <a:pt x="501180" y="65176"/>
                    </a:lnTo>
                    <a:lnTo>
                      <a:pt x="498182" y="57759"/>
                    </a:lnTo>
                    <a:close/>
                  </a:path>
                  <a:path w="1930400" h="267969">
                    <a:moveTo>
                      <a:pt x="1398777" y="58432"/>
                    </a:moveTo>
                    <a:lnTo>
                      <a:pt x="1397393" y="66306"/>
                    </a:lnTo>
                    <a:lnTo>
                      <a:pt x="1402664" y="67221"/>
                    </a:lnTo>
                    <a:lnTo>
                      <a:pt x="1404035" y="59347"/>
                    </a:lnTo>
                    <a:lnTo>
                      <a:pt x="1398777" y="58432"/>
                    </a:lnTo>
                    <a:close/>
                  </a:path>
                  <a:path w="1930400" h="267969">
                    <a:moveTo>
                      <a:pt x="1419796" y="62090"/>
                    </a:moveTo>
                    <a:lnTo>
                      <a:pt x="1418437" y="69964"/>
                    </a:lnTo>
                    <a:lnTo>
                      <a:pt x="1444713" y="74561"/>
                    </a:lnTo>
                    <a:lnTo>
                      <a:pt x="1446098" y="66675"/>
                    </a:lnTo>
                    <a:lnTo>
                      <a:pt x="1419796" y="62090"/>
                    </a:lnTo>
                    <a:close/>
                  </a:path>
                  <a:path w="1930400" h="267969">
                    <a:moveTo>
                      <a:pt x="1461858" y="69418"/>
                    </a:moveTo>
                    <a:lnTo>
                      <a:pt x="1460499" y="77317"/>
                    </a:lnTo>
                    <a:lnTo>
                      <a:pt x="1465757" y="78219"/>
                    </a:lnTo>
                    <a:lnTo>
                      <a:pt x="1467129" y="70332"/>
                    </a:lnTo>
                    <a:lnTo>
                      <a:pt x="1461858" y="69418"/>
                    </a:lnTo>
                    <a:close/>
                  </a:path>
                  <a:path w="1930400" h="267969">
                    <a:moveTo>
                      <a:pt x="1482902" y="73088"/>
                    </a:moveTo>
                    <a:lnTo>
                      <a:pt x="1481531" y="80975"/>
                    </a:lnTo>
                    <a:lnTo>
                      <a:pt x="1507820" y="85547"/>
                    </a:lnTo>
                    <a:lnTo>
                      <a:pt x="1509179" y="77660"/>
                    </a:lnTo>
                    <a:lnTo>
                      <a:pt x="1482902" y="73088"/>
                    </a:lnTo>
                    <a:close/>
                  </a:path>
                  <a:path w="1930400" h="267969">
                    <a:moveTo>
                      <a:pt x="458597" y="73774"/>
                    </a:moveTo>
                    <a:lnTo>
                      <a:pt x="453644" y="75768"/>
                    </a:lnTo>
                    <a:lnTo>
                      <a:pt x="456653" y="83210"/>
                    </a:lnTo>
                    <a:lnTo>
                      <a:pt x="461606" y="81191"/>
                    </a:lnTo>
                    <a:lnTo>
                      <a:pt x="458597" y="73774"/>
                    </a:lnTo>
                    <a:close/>
                  </a:path>
                  <a:path w="1930400" h="267969">
                    <a:moveTo>
                      <a:pt x="1524965" y="80416"/>
                    </a:moveTo>
                    <a:lnTo>
                      <a:pt x="1523580" y="88303"/>
                    </a:lnTo>
                    <a:lnTo>
                      <a:pt x="1528838" y="89217"/>
                    </a:lnTo>
                    <a:lnTo>
                      <a:pt x="1530210" y="81330"/>
                    </a:lnTo>
                    <a:lnTo>
                      <a:pt x="1524965" y="80416"/>
                    </a:lnTo>
                    <a:close/>
                  </a:path>
                  <a:path w="1930400" h="267969">
                    <a:moveTo>
                      <a:pt x="438810" y="81775"/>
                    </a:moveTo>
                    <a:lnTo>
                      <a:pt x="414083" y="91795"/>
                    </a:lnTo>
                    <a:lnTo>
                      <a:pt x="417080" y="99212"/>
                    </a:lnTo>
                    <a:lnTo>
                      <a:pt x="441820" y="89192"/>
                    </a:lnTo>
                    <a:lnTo>
                      <a:pt x="438810" y="81775"/>
                    </a:lnTo>
                    <a:close/>
                  </a:path>
                  <a:path w="1930400" h="267969">
                    <a:moveTo>
                      <a:pt x="1545996" y="84073"/>
                    </a:moveTo>
                    <a:lnTo>
                      <a:pt x="1544612" y="91960"/>
                    </a:lnTo>
                    <a:lnTo>
                      <a:pt x="1570901" y="96558"/>
                    </a:lnTo>
                    <a:lnTo>
                      <a:pt x="1572272" y="88658"/>
                    </a:lnTo>
                    <a:lnTo>
                      <a:pt x="1545996" y="84073"/>
                    </a:lnTo>
                    <a:close/>
                  </a:path>
                  <a:path w="1930400" h="267969">
                    <a:moveTo>
                      <a:pt x="1588046" y="91414"/>
                    </a:moveTo>
                    <a:lnTo>
                      <a:pt x="1586687" y="99288"/>
                    </a:lnTo>
                    <a:lnTo>
                      <a:pt x="1591932" y="100215"/>
                    </a:lnTo>
                    <a:lnTo>
                      <a:pt x="1593316" y="92329"/>
                    </a:lnTo>
                    <a:lnTo>
                      <a:pt x="1588046" y="91414"/>
                    </a:lnTo>
                    <a:close/>
                  </a:path>
                  <a:path w="1930400" h="267969">
                    <a:moveTo>
                      <a:pt x="1609077" y="95072"/>
                    </a:moveTo>
                    <a:lnTo>
                      <a:pt x="1607705" y="102971"/>
                    </a:lnTo>
                    <a:lnTo>
                      <a:pt x="1633994" y="107543"/>
                    </a:lnTo>
                    <a:lnTo>
                      <a:pt x="1635379" y="99656"/>
                    </a:lnTo>
                    <a:lnTo>
                      <a:pt x="1609077" y="95072"/>
                    </a:lnTo>
                    <a:close/>
                  </a:path>
                  <a:path w="1930400" h="267969">
                    <a:moveTo>
                      <a:pt x="399237" y="97789"/>
                    </a:moveTo>
                    <a:lnTo>
                      <a:pt x="394296" y="99796"/>
                    </a:lnTo>
                    <a:lnTo>
                      <a:pt x="397294" y="107213"/>
                    </a:lnTo>
                    <a:lnTo>
                      <a:pt x="402221" y="105219"/>
                    </a:lnTo>
                    <a:lnTo>
                      <a:pt x="399237" y="97789"/>
                    </a:lnTo>
                    <a:close/>
                  </a:path>
                  <a:path w="1930400" h="267969">
                    <a:moveTo>
                      <a:pt x="1651139" y="102400"/>
                    </a:moveTo>
                    <a:lnTo>
                      <a:pt x="1649768" y="110286"/>
                    </a:lnTo>
                    <a:lnTo>
                      <a:pt x="1655013" y="111201"/>
                    </a:lnTo>
                    <a:lnTo>
                      <a:pt x="1656410" y="103327"/>
                    </a:lnTo>
                    <a:lnTo>
                      <a:pt x="1651139" y="102400"/>
                    </a:lnTo>
                    <a:close/>
                  </a:path>
                  <a:path w="1930400" h="267969">
                    <a:moveTo>
                      <a:pt x="379463" y="105803"/>
                    </a:moveTo>
                    <a:lnTo>
                      <a:pt x="354710" y="115811"/>
                    </a:lnTo>
                    <a:lnTo>
                      <a:pt x="357708" y="123228"/>
                    </a:lnTo>
                    <a:lnTo>
                      <a:pt x="382460" y="113233"/>
                    </a:lnTo>
                    <a:lnTo>
                      <a:pt x="379463" y="105803"/>
                    </a:lnTo>
                    <a:close/>
                  </a:path>
                  <a:path w="1930400" h="267969">
                    <a:moveTo>
                      <a:pt x="1672183" y="106057"/>
                    </a:moveTo>
                    <a:lnTo>
                      <a:pt x="1670799" y="113957"/>
                    </a:lnTo>
                    <a:lnTo>
                      <a:pt x="1697088" y="118541"/>
                    </a:lnTo>
                    <a:lnTo>
                      <a:pt x="1698459" y="110655"/>
                    </a:lnTo>
                    <a:lnTo>
                      <a:pt x="1672183" y="106057"/>
                    </a:lnTo>
                    <a:close/>
                  </a:path>
                  <a:path w="1930400" h="267969">
                    <a:moveTo>
                      <a:pt x="1714246" y="113411"/>
                    </a:moveTo>
                    <a:lnTo>
                      <a:pt x="1712861" y="121285"/>
                    </a:lnTo>
                    <a:lnTo>
                      <a:pt x="1718119" y="122212"/>
                    </a:lnTo>
                    <a:lnTo>
                      <a:pt x="1719491" y="114325"/>
                    </a:lnTo>
                    <a:lnTo>
                      <a:pt x="1714246" y="113411"/>
                    </a:lnTo>
                    <a:close/>
                  </a:path>
                  <a:path w="1930400" h="267969">
                    <a:moveTo>
                      <a:pt x="1735264" y="117068"/>
                    </a:moveTo>
                    <a:lnTo>
                      <a:pt x="1733880" y="124955"/>
                    </a:lnTo>
                    <a:lnTo>
                      <a:pt x="1760194" y="129527"/>
                    </a:lnTo>
                    <a:lnTo>
                      <a:pt x="1761553" y="121640"/>
                    </a:lnTo>
                    <a:lnTo>
                      <a:pt x="1735264" y="117068"/>
                    </a:lnTo>
                    <a:close/>
                  </a:path>
                  <a:path w="1930400" h="267969">
                    <a:moveTo>
                      <a:pt x="339877" y="121805"/>
                    </a:moveTo>
                    <a:lnTo>
                      <a:pt x="334924" y="123825"/>
                    </a:lnTo>
                    <a:lnTo>
                      <a:pt x="337921" y="131241"/>
                    </a:lnTo>
                    <a:lnTo>
                      <a:pt x="342874" y="129235"/>
                    </a:lnTo>
                    <a:lnTo>
                      <a:pt x="339877" y="121805"/>
                    </a:lnTo>
                    <a:close/>
                  </a:path>
                  <a:path w="1930400" h="267969">
                    <a:moveTo>
                      <a:pt x="1777326" y="124396"/>
                    </a:moveTo>
                    <a:lnTo>
                      <a:pt x="1775955" y="132283"/>
                    </a:lnTo>
                    <a:lnTo>
                      <a:pt x="1781200" y="133197"/>
                    </a:lnTo>
                    <a:lnTo>
                      <a:pt x="1782584" y="125298"/>
                    </a:lnTo>
                    <a:lnTo>
                      <a:pt x="1777326" y="124396"/>
                    </a:lnTo>
                    <a:close/>
                  </a:path>
                  <a:path w="1930400" h="267969">
                    <a:moveTo>
                      <a:pt x="1798358" y="128054"/>
                    </a:moveTo>
                    <a:lnTo>
                      <a:pt x="1796986" y="135953"/>
                    </a:lnTo>
                    <a:lnTo>
                      <a:pt x="1823262" y="140525"/>
                    </a:lnTo>
                    <a:lnTo>
                      <a:pt x="1824647" y="132651"/>
                    </a:lnTo>
                    <a:lnTo>
                      <a:pt x="1798358" y="128054"/>
                    </a:lnTo>
                    <a:close/>
                  </a:path>
                  <a:path w="1930400" h="267969">
                    <a:moveTo>
                      <a:pt x="320078" y="129819"/>
                    </a:moveTo>
                    <a:lnTo>
                      <a:pt x="295338" y="139827"/>
                    </a:lnTo>
                    <a:lnTo>
                      <a:pt x="298335" y="147243"/>
                    </a:lnTo>
                    <a:lnTo>
                      <a:pt x="323075" y="137261"/>
                    </a:lnTo>
                    <a:lnTo>
                      <a:pt x="320078" y="129819"/>
                    </a:lnTo>
                    <a:close/>
                  </a:path>
                  <a:path w="1930400" h="267969">
                    <a:moveTo>
                      <a:pt x="1840420" y="135381"/>
                    </a:moveTo>
                    <a:lnTo>
                      <a:pt x="1839036" y="143268"/>
                    </a:lnTo>
                    <a:lnTo>
                      <a:pt x="1844294" y="144183"/>
                    </a:lnTo>
                    <a:lnTo>
                      <a:pt x="1845678" y="136309"/>
                    </a:lnTo>
                    <a:lnTo>
                      <a:pt x="1840420" y="135381"/>
                    </a:lnTo>
                    <a:close/>
                  </a:path>
                  <a:path w="1930400" h="267969">
                    <a:moveTo>
                      <a:pt x="1861451" y="139052"/>
                    </a:moveTo>
                    <a:lnTo>
                      <a:pt x="1860067" y="146926"/>
                    </a:lnTo>
                    <a:lnTo>
                      <a:pt x="1886369" y="151523"/>
                    </a:lnTo>
                    <a:lnTo>
                      <a:pt x="1887740" y="143637"/>
                    </a:lnTo>
                    <a:lnTo>
                      <a:pt x="1861451" y="139052"/>
                    </a:lnTo>
                    <a:close/>
                  </a:path>
                  <a:path w="1930400" h="267969">
                    <a:moveTo>
                      <a:pt x="280492" y="145834"/>
                    </a:moveTo>
                    <a:lnTo>
                      <a:pt x="275539" y="147853"/>
                    </a:lnTo>
                    <a:lnTo>
                      <a:pt x="278549" y="155270"/>
                    </a:lnTo>
                    <a:lnTo>
                      <a:pt x="283502" y="153250"/>
                    </a:lnTo>
                    <a:lnTo>
                      <a:pt x="280492" y="145834"/>
                    </a:lnTo>
                    <a:close/>
                  </a:path>
                  <a:path w="1930400" h="267969">
                    <a:moveTo>
                      <a:pt x="1903514" y="146380"/>
                    </a:moveTo>
                    <a:lnTo>
                      <a:pt x="1902129" y="154279"/>
                    </a:lnTo>
                    <a:lnTo>
                      <a:pt x="1907400" y="155181"/>
                    </a:lnTo>
                    <a:lnTo>
                      <a:pt x="1908759" y="147294"/>
                    </a:lnTo>
                    <a:lnTo>
                      <a:pt x="1903514" y="146380"/>
                    </a:lnTo>
                    <a:close/>
                  </a:path>
                  <a:path w="1930400" h="267969">
                    <a:moveTo>
                      <a:pt x="1924558" y="150050"/>
                    </a:moveTo>
                    <a:lnTo>
                      <a:pt x="1923160" y="157937"/>
                    </a:lnTo>
                    <a:lnTo>
                      <a:pt x="1929282" y="159004"/>
                    </a:lnTo>
                    <a:lnTo>
                      <a:pt x="1929968" y="155067"/>
                    </a:lnTo>
                    <a:lnTo>
                      <a:pt x="1929968" y="150990"/>
                    </a:lnTo>
                    <a:lnTo>
                      <a:pt x="1924558" y="150050"/>
                    </a:lnTo>
                    <a:close/>
                  </a:path>
                  <a:path w="1930400" h="267969">
                    <a:moveTo>
                      <a:pt x="260705" y="153847"/>
                    </a:moveTo>
                    <a:lnTo>
                      <a:pt x="235978" y="163842"/>
                    </a:lnTo>
                    <a:lnTo>
                      <a:pt x="238988" y="171272"/>
                    </a:lnTo>
                    <a:lnTo>
                      <a:pt x="263715" y="161251"/>
                    </a:lnTo>
                    <a:lnTo>
                      <a:pt x="260705" y="153847"/>
                    </a:lnTo>
                    <a:close/>
                  </a:path>
                  <a:path w="1930400" h="267969">
                    <a:moveTo>
                      <a:pt x="221132" y="169849"/>
                    </a:moveTo>
                    <a:lnTo>
                      <a:pt x="216192" y="171843"/>
                    </a:lnTo>
                    <a:lnTo>
                      <a:pt x="219189" y="179285"/>
                    </a:lnTo>
                    <a:lnTo>
                      <a:pt x="224129" y="177266"/>
                    </a:lnTo>
                    <a:lnTo>
                      <a:pt x="221132" y="169849"/>
                    </a:lnTo>
                    <a:close/>
                  </a:path>
                  <a:path w="1930400" h="267969">
                    <a:moveTo>
                      <a:pt x="201345" y="177876"/>
                    </a:moveTo>
                    <a:lnTo>
                      <a:pt x="176606" y="187858"/>
                    </a:lnTo>
                    <a:lnTo>
                      <a:pt x="179616" y="195287"/>
                    </a:lnTo>
                    <a:lnTo>
                      <a:pt x="204342" y="185280"/>
                    </a:lnTo>
                    <a:lnTo>
                      <a:pt x="201345" y="177876"/>
                    </a:lnTo>
                    <a:close/>
                  </a:path>
                  <a:path w="1930400" h="267969">
                    <a:moveTo>
                      <a:pt x="161772" y="193865"/>
                    </a:moveTo>
                    <a:lnTo>
                      <a:pt x="156819" y="195884"/>
                    </a:lnTo>
                    <a:lnTo>
                      <a:pt x="159816" y="203301"/>
                    </a:lnTo>
                    <a:lnTo>
                      <a:pt x="164769" y="201295"/>
                    </a:lnTo>
                    <a:lnTo>
                      <a:pt x="161772" y="193865"/>
                    </a:lnTo>
                    <a:close/>
                  </a:path>
                  <a:path w="1930400" h="267969">
                    <a:moveTo>
                      <a:pt x="141973" y="201891"/>
                    </a:moveTo>
                    <a:lnTo>
                      <a:pt x="117233" y="211886"/>
                    </a:lnTo>
                    <a:lnTo>
                      <a:pt x="120243" y="219303"/>
                    </a:lnTo>
                    <a:lnTo>
                      <a:pt x="144983" y="209321"/>
                    </a:lnTo>
                    <a:lnTo>
                      <a:pt x="141973" y="201891"/>
                    </a:lnTo>
                    <a:close/>
                  </a:path>
                  <a:path w="1930400" h="267969">
                    <a:moveTo>
                      <a:pt x="102400" y="217893"/>
                    </a:moveTo>
                    <a:lnTo>
                      <a:pt x="97447" y="219900"/>
                    </a:lnTo>
                    <a:lnTo>
                      <a:pt x="100456" y="227329"/>
                    </a:lnTo>
                    <a:lnTo>
                      <a:pt x="105397" y="225310"/>
                    </a:lnTo>
                    <a:lnTo>
                      <a:pt x="102400" y="217893"/>
                    </a:lnTo>
                    <a:close/>
                  </a:path>
                  <a:path w="1930400" h="267969">
                    <a:moveTo>
                      <a:pt x="82600" y="225907"/>
                    </a:moveTo>
                    <a:lnTo>
                      <a:pt x="57873" y="235902"/>
                    </a:lnTo>
                    <a:lnTo>
                      <a:pt x="60871" y="243331"/>
                    </a:lnTo>
                    <a:lnTo>
                      <a:pt x="85610" y="233324"/>
                    </a:lnTo>
                    <a:lnTo>
                      <a:pt x="82600" y="225907"/>
                    </a:lnTo>
                    <a:close/>
                  </a:path>
                  <a:path w="1930400" h="267969">
                    <a:moveTo>
                      <a:pt x="43027" y="241909"/>
                    </a:moveTo>
                    <a:lnTo>
                      <a:pt x="38087" y="243928"/>
                    </a:lnTo>
                    <a:lnTo>
                      <a:pt x="41084" y="251345"/>
                    </a:lnTo>
                    <a:lnTo>
                      <a:pt x="46024" y="249351"/>
                    </a:lnTo>
                    <a:lnTo>
                      <a:pt x="43027" y="241909"/>
                    </a:lnTo>
                    <a:close/>
                  </a:path>
                  <a:path w="1930400" h="267969">
                    <a:moveTo>
                      <a:pt x="23241" y="249936"/>
                    </a:moveTo>
                    <a:lnTo>
                      <a:pt x="0" y="259321"/>
                    </a:lnTo>
                    <a:lnTo>
                      <a:pt x="0" y="263652"/>
                    </a:lnTo>
                    <a:lnTo>
                      <a:pt x="1511" y="267360"/>
                    </a:lnTo>
                    <a:lnTo>
                      <a:pt x="26238" y="257340"/>
                    </a:lnTo>
                    <a:lnTo>
                      <a:pt x="23241" y="249936"/>
                    </a:lnTo>
                    <a:close/>
                  </a:path>
                </a:pathLst>
              </a:custGeom>
              <a:solidFill>
                <a:srgbClr val="5857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0" name="object 198">
                <a:extLst>
                  <a:ext uri="{FF2B5EF4-FFF2-40B4-BE49-F238E27FC236}">
                    <a16:creationId xmlns:a16="http://schemas.microsoft.com/office/drawing/2014/main" id="{19847241-42D5-5CD4-0DA5-9487B765C8DC}"/>
                  </a:ext>
                </a:extLst>
              </p:cNvPr>
              <p:cNvSpPr/>
              <p:nvPr/>
            </p:nvSpPr>
            <p:spPr>
              <a:xfrm>
                <a:off x="1418577" y="1467218"/>
                <a:ext cx="1932305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1932304" h="274319">
                    <a:moveTo>
                      <a:pt x="14795" y="260769"/>
                    </a:moveTo>
                    <a:lnTo>
                      <a:pt x="0" y="266903"/>
                    </a:lnTo>
                    <a:lnTo>
                      <a:pt x="3060" y="274294"/>
                    </a:lnTo>
                    <a:lnTo>
                      <a:pt x="17856" y="268160"/>
                    </a:lnTo>
                    <a:lnTo>
                      <a:pt x="14795" y="260769"/>
                    </a:lnTo>
                    <a:close/>
                  </a:path>
                  <a:path w="1932304" h="274319">
                    <a:moveTo>
                      <a:pt x="39420" y="250532"/>
                    </a:moveTo>
                    <a:lnTo>
                      <a:pt x="34493" y="252577"/>
                    </a:lnTo>
                    <a:lnTo>
                      <a:pt x="37566" y="259968"/>
                    </a:lnTo>
                    <a:lnTo>
                      <a:pt x="42506" y="257924"/>
                    </a:lnTo>
                    <a:lnTo>
                      <a:pt x="39420" y="250532"/>
                    </a:lnTo>
                    <a:close/>
                  </a:path>
                  <a:path w="1932304" h="274319">
                    <a:moveTo>
                      <a:pt x="73926" y="236194"/>
                    </a:moveTo>
                    <a:lnTo>
                      <a:pt x="59143" y="242328"/>
                    </a:lnTo>
                    <a:lnTo>
                      <a:pt x="62217" y="249732"/>
                    </a:lnTo>
                    <a:lnTo>
                      <a:pt x="76987" y="243598"/>
                    </a:lnTo>
                    <a:lnTo>
                      <a:pt x="73926" y="236194"/>
                    </a:lnTo>
                    <a:close/>
                  </a:path>
                  <a:path w="1932304" h="274319">
                    <a:moveTo>
                      <a:pt x="98577" y="225958"/>
                    </a:moveTo>
                    <a:lnTo>
                      <a:pt x="93637" y="228003"/>
                    </a:lnTo>
                    <a:lnTo>
                      <a:pt x="96723" y="235407"/>
                    </a:lnTo>
                    <a:lnTo>
                      <a:pt x="101638" y="233349"/>
                    </a:lnTo>
                    <a:lnTo>
                      <a:pt x="98577" y="225958"/>
                    </a:lnTo>
                    <a:close/>
                  </a:path>
                  <a:path w="1932304" h="274319">
                    <a:moveTo>
                      <a:pt x="133057" y="211632"/>
                    </a:moveTo>
                    <a:lnTo>
                      <a:pt x="118287" y="217766"/>
                    </a:lnTo>
                    <a:lnTo>
                      <a:pt x="121361" y="225170"/>
                    </a:lnTo>
                    <a:lnTo>
                      <a:pt x="136144" y="219024"/>
                    </a:lnTo>
                    <a:lnTo>
                      <a:pt x="133057" y="211632"/>
                    </a:lnTo>
                    <a:close/>
                  </a:path>
                  <a:path w="1932304" h="274319">
                    <a:moveTo>
                      <a:pt x="157708" y="201383"/>
                    </a:moveTo>
                    <a:lnTo>
                      <a:pt x="152780" y="203454"/>
                    </a:lnTo>
                    <a:lnTo>
                      <a:pt x="155854" y="210832"/>
                    </a:lnTo>
                    <a:lnTo>
                      <a:pt x="160794" y="208787"/>
                    </a:lnTo>
                    <a:lnTo>
                      <a:pt x="157708" y="201383"/>
                    </a:lnTo>
                    <a:close/>
                  </a:path>
                  <a:path w="1932304" h="274319">
                    <a:moveTo>
                      <a:pt x="192214" y="187071"/>
                    </a:moveTo>
                    <a:lnTo>
                      <a:pt x="177431" y="193192"/>
                    </a:lnTo>
                    <a:lnTo>
                      <a:pt x="180505" y="200583"/>
                    </a:lnTo>
                    <a:lnTo>
                      <a:pt x="195275" y="194449"/>
                    </a:lnTo>
                    <a:lnTo>
                      <a:pt x="192214" y="187071"/>
                    </a:lnTo>
                    <a:close/>
                  </a:path>
                  <a:path w="1932304" h="274319">
                    <a:moveTo>
                      <a:pt x="216852" y="176822"/>
                    </a:moveTo>
                    <a:lnTo>
                      <a:pt x="211924" y="178866"/>
                    </a:lnTo>
                    <a:lnTo>
                      <a:pt x="214998" y="186258"/>
                    </a:lnTo>
                    <a:lnTo>
                      <a:pt x="219925" y="184226"/>
                    </a:lnTo>
                    <a:lnTo>
                      <a:pt x="216852" y="176822"/>
                    </a:lnTo>
                    <a:close/>
                  </a:path>
                  <a:path w="1932304" h="274319">
                    <a:moveTo>
                      <a:pt x="251358" y="162496"/>
                    </a:moveTo>
                    <a:lnTo>
                      <a:pt x="236575" y="168630"/>
                    </a:lnTo>
                    <a:lnTo>
                      <a:pt x="239649" y="176034"/>
                    </a:lnTo>
                    <a:lnTo>
                      <a:pt x="254431" y="169887"/>
                    </a:lnTo>
                    <a:lnTo>
                      <a:pt x="251358" y="162496"/>
                    </a:lnTo>
                    <a:close/>
                  </a:path>
                  <a:path w="1932304" h="274319">
                    <a:moveTo>
                      <a:pt x="275996" y="152247"/>
                    </a:moveTo>
                    <a:lnTo>
                      <a:pt x="271068" y="154317"/>
                    </a:lnTo>
                    <a:lnTo>
                      <a:pt x="274142" y="161696"/>
                    </a:lnTo>
                    <a:lnTo>
                      <a:pt x="279069" y="159651"/>
                    </a:lnTo>
                    <a:lnTo>
                      <a:pt x="275996" y="152247"/>
                    </a:lnTo>
                    <a:close/>
                  </a:path>
                  <a:path w="1932304" h="274319">
                    <a:moveTo>
                      <a:pt x="310502" y="137934"/>
                    </a:moveTo>
                    <a:lnTo>
                      <a:pt x="295719" y="144056"/>
                    </a:lnTo>
                    <a:lnTo>
                      <a:pt x="298767" y="151460"/>
                    </a:lnTo>
                    <a:lnTo>
                      <a:pt x="313575" y="145313"/>
                    </a:lnTo>
                    <a:lnTo>
                      <a:pt x="310502" y="137934"/>
                    </a:lnTo>
                    <a:close/>
                  </a:path>
                  <a:path w="1932304" h="274319">
                    <a:moveTo>
                      <a:pt x="335140" y="127685"/>
                    </a:moveTo>
                    <a:lnTo>
                      <a:pt x="330212" y="129743"/>
                    </a:lnTo>
                    <a:lnTo>
                      <a:pt x="333286" y="137121"/>
                    </a:lnTo>
                    <a:lnTo>
                      <a:pt x="338213" y="135089"/>
                    </a:lnTo>
                    <a:lnTo>
                      <a:pt x="335140" y="127685"/>
                    </a:lnTo>
                    <a:close/>
                  </a:path>
                  <a:path w="1932304" h="274319">
                    <a:moveTo>
                      <a:pt x="369646" y="113360"/>
                    </a:moveTo>
                    <a:lnTo>
                      <a:pt x="354850" y="119494"/>
                    </a:lnTo>
                    <a:lnTo>
                      <a:pt x="357936" y="126898"/>
                    </a:lnTo>
                    <a:lnTo>
                      <a:pt x="372706" y="120751"/>
                    </a:lnTo>
                    <a:lnTo>
                      <a:pt x="369646" y="113360"/>
                    </a:lnTo>
                    <a:close/>
                  </a:path>
                  <a:path w="1932304" h="274319">
                    <a:moveTo>
                      <a:pt x="394284" y="103111"/>
                    </a:moveTo>
                    <a:lnTo>
                      <a:pt x="389356" y="105168"/>
                    </a:lnTo>
                    <a:lnTo>
                      <a:pt x="392429" y="112560"/>
                    </a:lnTo>
                    <a:lnTo>
                      <a:pt x="397357" y="110515"/>
                    </a:lnTo>
                    <a:lnTo>
                      <a:pt x="394284" y="103111"/>
                    </a:lnTo>
                    <a:close/>
                  </a:path>
                  <a:path w="1932304" h="274319">
                    <a:moveTo>
                      <a:pt x="428777" y="88798"/>
                    </a:moveTo>
                    <a:lnTo>
                      <a:pt x="414007" y="94932"/>
                    </a:lnTo>
                    <a:lnTo>
                      <a:pt x="417068" y="102323"/>
                    </a:lnTo>
                    <a:lnTo>
                      <a:pt x="431863" y="96177"/>
                    </a:lnTo>
                    <a:lnTo>
                      <a:pt x="428777" y="88798"/>
                    </a:lnTo>
                    <a:close/>
                  </a:path>
                  <a:path w="1932304" h="274319">
                    <a:moveTo>
                      <a:pt x="453428" y="78549"/>
                    </a:moveTo>
                    <a:lnTo>
                      <a:pt x="448487" y="80594"/>
                    </a:lnTo>
                    <a:lnTo>
                      <a:pt x="451573" y="87985"/>
                    </a:lnTo>
                    <a:lnTo>
                      <a:pt x="456501" y="85953"/>
                    </a:lnTo>
                    <a:lnTo>
                      <a:pt x="453428" y="78549"/>
                    </a:lnTo>
                    <a:close/>
                  </a:path>
                  <a:path w="1932304" h="274319">
                    <a:moveTo>
                      <a:pt x="487933" y="64223"/>
                    </a:moveTo>
                    <a:lnTo>
                      <a:pt x="473138" y="70358"/>
                    </a:lnTo>
                    <a:lnTo>
                      <a:pt x="476224" y="77762"/>
                    </a:lnTo>
                    <a:lnTo>
                      <a:pt x="490994" y="71615"/>
                    </a:lnTo>
                    <a:lnTo>
                      <a:pt x="487933" y="64223"/>
                    </a:lnTo>
                    <a:close/>
                  </a:path>
                  <a:path w="1932304" h="274319">
                    <a:moveTo>
                      <a:pt x="512559" y="53987"/>
                    </a:moveTo>
                    <a:lnTo>
                      <a:pt x="507644" y="56032"/>
                    </a:lnTo>
                    <a:lnTo>
                      <a:pt x="510705" y="63423"/>
                    </a:lnTo>
                    <a:lnTo>
                      <a:pt x="515645" y="61379"/>
                    </a:lnTo>
                    <a:lnTo>
                      <a:pt x="512559" y="53987"/>
                    </a:lnTo>
                    <a:close/>
                  </a:path>
                  <a:path w="1932304" h="274319">
                    <a:moveTo>
                      <a:pt x="547077" y="39662"/>
                    </a:moveTo>
                    <a:lnTo>
                      <a:pt x="532295" y="45796"/>
                    </a:lnTo>
                    <a:lnTo>
                      <a:pt x="535368" y="53187"/>
                    </a:lnTo>
                    <a:lnTo>
                      <a:pt x="550151" y="47040"/>
                    </a:lnTo>
                    <a:lnTo>
                      <a:pt x="547077" y="39662"/>
                    </a:lnTo>
                    <a:close/>
                  </a:path>
                  <a:path w="1932304" h="274319">
                    <a:moveTo>
                      <a:pt x="571728" y="29413"/>
                    </a:moveTo>
                    <a:lnTo>
                      <a:pt x="566788" y="31457"/>
                    </a:lnTo>
                    <a:lnTo>
                      <a:pt x="569861" y="38849"/>
                    </a:lnTo>
                    <a:lnTo>
                      <a:pt x="574789" y="36804"/>
                    </a:lnTo>
                    <a:lnTo>
                      <a:pt x="571728" y="29413"/>
                    </a:lnTo>
                    <a:close/>
                  </a:path>
                  <a:path w="1932304" h="274319">
                    <a:moveTo>
                      <a:pt x="606221" y="15074"/>
                    </a:moveTo>
                    <a:lnTo>
                      <a:pt x="591438" y="21221"/>
                    </a:lnTo>
                    <a:lnTo>
                      <a:pt x="594487" y="28613"/>
                    </a:lnTo>
                    <a:lnTo>
                      <a:pt x="609295" y="22466"/>
                    </a:lnTo>
                    <a:lnTo>
                      <a:pt x="606221" y="15074"/>
                    </a:lnTo>
                    <a:close/>
                  </a:path>
                  <a:path w="1932304" h="274319">
                    <a:moveTo>
                      <a:pt x="630859" y="4851"/>
                    </a:moveTo>
                    <a:lnTo>
                      <a:pt x="625932" y="6896"/>
                    </a:lnTo>
                    <a:lnTo>
                      <a:pt x="629005" y="14274"/>
                    </a:lnTo>
                    <a:lnTo>
                      <a:pt x="633933" y="12242"/>
                    </a:lnTo>
                    <a:lnTo>
                      <a:pt x="630859" y="4851"/>
                    </a:lnTo>
                    <a:close/>
                  </a:path>
                  <a:path w="1932304" h="274319">
                    <a:moveTo>
                      <a:pt x="653008" y="0"/>
                    </a:moveTo>
                    <a:lnTo>
                      <a:pt x="652360" y="7988"/>
                    </a:lnTo>
                    <a:lnTo>
                      <a:pt x="668312" y="9283"/>
                    </a:lnTo>
                    <a:lnTo>
                      <a:pt x="668985" y="1295"/>
                    </a:lnTo>
                    <a:lnTo>
                      <a:pt x="653008" y="0"/>
                    </a:lnTo>
                    <a:close/>
                  </a:path>
                  <a:path w="1932304" h="274319">
                    <a:moveTo>
                      <a:pt x="690244" y="3022"/>
                    </a:moveTo>
                    <a:lnTo>
                      <a:pt x="689597" y="11010"/>
                    </a:lnTo>
                    <a:lnTo>
                      <a:pt x="694918" y="11430"/>
                    </a:lnTo>
                    <a:lnTo>
                      <a:pt x="695566" y="3467"/>
                    </a:lnTo>
                    <a:lnTo>
                      <a:pt x="690244" y="3022"/>
                    </a:lnTo>
                    <a:close/>
                  </a:path>
                  <a:path w="1932304" h="274319">
                    <a:moveTo>
                      <a:pt x="716838" y="5181"/>
                    </a:moveTo>
                    <a:lnTo>
                      <a:pt x="716203" y="13169"/>
                    </a:lnTo>
                    <a:lnTo>
                      <a:pt x="732155" y="14452"/>
                    </a:lnTo>
                    <a:lnTo>
                      <a:pt x="732802" y="6476"/>
                    </a:lnTo>
                    <a:lnTo>
                      <a:pt x="716838" y="5181"/>
                    </a:lnTo>
                    <a:close/>
                  </a:path>
                  <a:path w="1932304" h="274319">
                    <a:moveTo>
                      <a:pt x="754087" y="8216"/>
                    </a:moveTo>
                    <a:lnTo>
                      <a:pt x="753440" y="16179"/>
                    </a:lnTo>
                    <a:lnTo>
                      <a:pt x="758748" y="16624"/>
                    </a:lnTo>
                    <a:lnTo>
                      <a:pt x="759396" y="8635"/>
                    </a:lnTo>
                    <a:lnTo>
                      <a:pt x="754087" y="8216"/>
                    </a:lnTo>
                    <a:close/>
                  </a:path>
                  <a:path w="1932304" h="274319">
                    <a:moveTo>
                      <a:pt x="780681" y="10363"/>
                    </a:moveTo>
                    <a:lnTo>
                      <a:pt x="780033" y="18326"/>
                    </a:lnTo>
                    <a:lnTo>
                      <a:pt x="795997" y="19634"/>
                    </a:lnTo>
                    <a:lnTo>
                      <a:pt x="796632" y="11658"/>
                    </a:lnTo>
                    <a:lnTo>
                      <a:pt x="780681" y="10363"/>
                    </a:lnTo>
                    <a:close/>
                  </a:path>
                  <a:path w="1932304" h="274319">
                    <a:moveTo>
                      <a:pt x="817918" y="13385"/>
                    </a:moveTo>
                    <a:lnTo>
                      <a:pt x="817270" y="21374"/>
                    </a:lnTo>
                    <a:lnTo>
                      <a:pt x="822591" y="21793"/>
                    </a:lnTo>
                    <a:lnTo>
                      <a:pt x="823239" y="13804"/>
                    </a:lnTo>
                    <a:lnTo>
                      <a:pt x="817918" y="13385"/>
                    </a:lnTo>
                    <a:close/>
                  </a:path>
                  <a:path w="1932304" h="274319">
                    <a:moveTo>
                      <a:pt x="844524" y="15544"/>
                    </a:moveTo>
                    <a:lnTo>
                      <a:pt x="843864" y="23520"/>
                    </a:lnTo>
                    <a:lnTo>
                      <a:pt x="859828" y="24815"/>
                    </a:lnTo>
                    <a:lnTo>
                      <a:pt x="860475" y="16840"/>
                    </a:lnTo>
                    <a:lnTo>
                      <a:pt x="844524" y="15544"/>
                    </a:lnTo>
                    <a:close/>
                  </a:path>
                  <a:path w="1932304" h="274319">
                    <a:moveTo>
                      <a:pt x="881748" y="18567"/>
                    </a:moveTo>
                    <a:lnTo>
                      <a:pt x="881100" y="26542"/>
                    </a:lnTo>
                    <a:lnTo>
                      <a:pt x="886421" y="26974"/>
                    </a:lnTo>
                    <a:lnTo>
                      <a:pt x="887069" y="18999"/>
                    </a:lnTo>
                    <a:lnTo>
                      <a:pt x="881748" y="18567"/>
                    </a:lnTo>
                    <a:close/>
                  </a:path>
                  <a:path w="1932304" h="274319">
                    <a:moveTo>
                      <a:pt x="908342" y="20726"/>
                    </a:moveTo>
                    <a:lnTo>
                      <a:pt x="907694" y="28689"/>
                    </a:lnTo>
                    <a:lnTo>
                      <a:pt x="923645" y="29997"/>
                    </a:lnTo>
                    <a:lnTo>
                      <a:pt x="924318" y="22021"/>
                    </a:lnTo>
                    <a:lnTo>
                      <a:pt x="908342" y="20726"/>
                    </a:lnTo>
                    <a:close/>
                  </a:path>
                  <a:path w="1932304" h="274319">
                    <a:moveTo>
                      <a:pt x="945578" y="23748"/>
                    </a:moveTo>
                    <a:lnTo>
                      <a:pt x="944943" y="31724"/>
                    </a:lnTo>
                    <a:lnTo>
                      <a:pt x="950252" y="32156"/>
                    </a:lnTo>
                    <a:lnTo>
                      <a:pt x="950912" y="24168"/>
                    </a:lnTo>
                    <a:lnTo>
                      <a:pt x="945578" y="23748"/>
                    </a:lnTo>
                    <a:close/>
                  </a:path>
                  <a:path w="1932304" h="274319">
                    <a:moveTo>
                      <a:pt x="972172" y="25895"/>
                    </a:moveTo>
                    <a:lnTo>
                      <a:pt x="971524" y="33883"/>
                    </a:lnTo>
                    <a:lnTo>
                      <a:pt x="987475" y="35166"/>
                    </a:lnTo>
                    <a:lnTo>
                      <a:pt x="988123" y="27190"/>
                    </a:lnTo>
                    <a:lnTo>
                      <a:pt x="972172" y="25895"/>
                    </a:lnTo>
                    <a:close/>
                  </a:path>
                  <a:path w="1932304" h="274319">
                    <a:moveTo>
                      <a:pt x="1009408" y="28917"/>
                    </a:moveTo>
                    <a:lnTo>
                      <a:pt x="1008773" y="36906"/>
                    </a:lnTo>
                    <a:lnTo>
                      <a:pt x="1014094" y="37325"/>
                    </a:lnTo>
                    <a:lnTo>
                      <a:pt x="1014730" y="29349"/>
                    </a:lnTo>
                    <a:lnTo>
                      <a:pt x="1009408" y="28917"/>
                    </a:lnTo>
                    <a:close/>
                  </a:path>
                  <a:path w="1932304" h="274319">
                    <a:moveTo>
                      <a:pt x="1036015" y="31064"/>
                    </a:moveTo>
                    <a:lnTo>
                      <a:pt x="1035367" y="39052"/>
                    </a:lnTo>
                    <a:lnTo>
                      <a:pt x="1051318" y="40347"/>
                    </a:lnTo>
                    <a:lnTo>
                      <a:pt x="1051966" y="32372"/>
                    </a:lnTo>
                    <a:lnTo>
                      <a:pt x="1036015" y="31064"/>
                    </a:lnTo>
                    <a:close/>
                  </a:path>
                  <a:path w="1932304" h="274319">
                    <a:moveTo>
                      <a:pt x="1073251" y="34099"/>
                    </a:moveTo>
                    <a:lnTo>
                      <a:pt x="1072603" y="42075"/>
                    </a:lnTo>
                    <a:lnTo>
                      <a:pt x="1077925" y="42506"/>
                    </a:lnTo>
                    <a:lnTo>
                      <a:pt x="1078572" y="34531"/>
                    </a:lnTo>
                    <a:lnTo>
                      <a:pt x="1073251" y="34099"/>
                    </a:lnTo>
                    <a:close/>
                  </a:path>
                  <a:path w="1932304" h="274319">
                    <a:moveTo>
                      <a:pt x="1099845" y="36258"/>
                    </a:moveTo>
                    <a:lnTo>
                      <a:pt x="1099197" y="44234"/>
                    </a:lnTo>
                    <a:lnTo>
                      <a:pt x="1115161" y="45529"/>
                    </a:lnTo>
                    <a:lnTo>
                      <a:pt x="1115796" y="37541"/>
                    </a:lnTo>
                    <a:lnTo>
                      <a:pt x="1099845" y="36258"/>
                    </a:lnTo>
                    <a:close/>
                  </a:path>
                  <a:path w="1932304" h="274319">
                    <a:moveTo>
                      <a:pt x="1137069" y="39268"/>
                    </a:moveTo>
                    <a:lnTo>
                      <a:pt x="1136421" y="47269"/>
                    </a:lnTo>
                    <a:lnTo>
                      <a:pt x="1141755" y="47688"/>
                    </a:lnTo>
                    <a:lnTo>
                      <a:pt x="1142403" y="39712"/>
                    </a:lnTo>
                    <a:lnTo>
                      <a:pt x="1137069" y="39268"/>
                    </a:lnTo>
                    <a:close/>
                  </a:path>
                  <a:path w="1932304" h="274319">
                    <a:moveTo>
                      <a:pt x="1163662" y="41427"/>
                    </a:moveTo>
                    <a:lnTo>
                      <a:pt x="1163027" y="49415"/>
                    </a:lnTo>
                    <a:lnTo>
                      <a:pt x="1178991" y="50698"/>
                    </a:lnTo>
                    <a:lnTo>
                      <a:pt x="1179639" y="42735"/>
                    </a:lnTo>
                    <a:lnTo>
                      <a:pt x="1163662" y="41427"/>
                    </a:lnTo>
                    <a:close/>
                  </a:path>
                  <a:path w="1932304" h="274319">
                    <a:moveTo>
                      <a:pt x="1200911" y="44437"/>
                    </a:moveTo>
                    <a:lnTo>
                      <a:pt x="1200264" y="52425"/>
                    </a:lnTo>
                    <a:lnTo>
                      <a:pt x="1205572" y="52870"/>
                    </a:lnTo>
                    <a:lnTo>
                      <a:pt x="1206233" y="44894"/>
                    </a:lnTo>
                    <a:lnTo>
                      <a:pt x="1200911" y="44437"/>
                    </a:lnTo>
                    <a:close/>
                  </a:path>
                  <a:path w="1932304" h="274319">
                    <a:moveTo>
                      <a:pt x="1227505" y="46621"/>
                    </a:moveTo>
                    <a:lnTo>
                      <a:pt x="1226858" y="54584"/>
                    </a:lnTo>
                    <a:lnTo>
                      <a:pt x="1242822" y="55892"/>
                    </a:lnTo>
                    <a:lnTo>
                      <a:pt x="1243482" y="47904"/>
                    </a:lnTo>
                    <a:lnTo>
                      <a:pt x="1227505" y="46621"/>
                    </a:lnTo>
                    <a:close/>
                  </a:path>
                  <a:path w="1932304" h="274319">
                    <a:moveTo>
                      <a:pt x="1264742" y="49631"/>
                    </a:moveTo>
                    <a:lnTo>
                      <a:pt x="1264107" y="57607"/>
                    </a:lnTo>
                    <a:lnTo>
                      <a:pt x="1269415" y="58051"/>
                    </a:lnTo>
                    <a:lnTo>
                      <a:pt x="1270050" y="50050"/>
                    </a:lnTo>
                    <a:lnTo>
                      <a:pt x="1264742" y="49631"/>
                    </a:lnTo>
                    <a:close/>
                  </a:path>
                  <a:path w="1932304" h="274319">
                    <a:moveTo>
                      <a:pt x="1291678" y="52120"/>
                    </a:moveTo>
                    <a:lnTo>
                      <a:pt x="1290281" y="59994"/>
                    </a:lnTo>
                    <a:lnTo>
                      <a:pt x="1306042" y="62801"/>
                    </a:lnTo>
                    <a:lnTo>
                      <a:pt x="1307464" y="54927"/>
                    </a:lnTo>
                    <a:lnTo>
                      <a:pt x="1291678" y="52120"/>
                    </a:lnTo>
                    <a:close/>
                  </a:path>
                  <a:path w="1932304" h="274319">
                    <a:moveTo>
                      <a:pt x="1328458" y="58712"/>
                    </a:moveTo>
                    <a:lnTo>
                      <a:pt x="1327061" y="66586"/>
                    </a:lnTo>
                    <a:lnTo>
                      <a:pt x="1332306" y="67525"/>
                    </a:lnTo>
                    <a:lnTo>
                      <a:pt x="1333728" y="59639"/>
                    </a:lnTo>
                    <a:lnTo>
                      <a:pt x="1328458" y="58712"/>
                    </a:lnTo>
                    <a:close/>
                  </a:path>
                  <a:path w="1932304" h="274319">
                    <a:moveTo>
                      <a:pt x="1354721" y="63411"/>
                    </a:moveTo>
                    <a:lnTo>
                      <a:pt x="1353311" y="71297"/>
                    </a:lnTo>
                    <a:lnTo>
                      <a:pt x="1369085" y="74104"/>
                    </a:lnTo>
                    <a:lnTo>
                      <a:pt x="1370495" y="66230"/>
                    </a:lnTo>
                    <a:lnTo>
                      <a:pt x="1354721" y="63411"/>
                    </a:lnTo>
                    <a:close/>
                  </a:path>
                  <a:path w="1932304" h="274319">
                    <a:moveTo>
                      <a:pt x="1391500" y="70002"/>
                    </a:moveTo>
                    <a:lnTo>
                      <a:pt x="1390091" y="77876"/>
                    </a:lnTo>
                    <a:lnTo>
                      <a:pt x="1395349" y="78816"/>
                    </a:lnTo>
                    <a:lnTo>
                      <a:pt x="1396758" y="70942"/>
                    </a:lnTo>
                    <a:lnTo>
                      <a:pt x="1391500" y="70002"/>
                    </a:lnTo>
                    <a:close/>
                  </a:path>
                  <a:path w="1932304" h="274319">
                    <a:moveTo>
                      <a:pt x="1417751" y="74701"/>
                    </a:moveTo>
                    <a:lnTo>
                      <a:pt x="1416354" y="82588"/>
                    </a:lnTo>
                    <a:lnTo>
                      <a:pt x="1432115" y="85407"/>
                    </a:lnTo>
                    <a:lnTo>
                      <a:pt x="1433525" y="77533"/>
                    </a:lnTo>
                    <a:lnTo>
                      <a:pt x="1417751" y="74701"/>
                    </a:lnTo>
                    <a:close/>
                  </a:path>
                  <a:path w="1932304" h="274319">
                    <a:moveTo>
                      <a:pt x="1454543" y="81292"/>
                    </a:moveTo>
                    <a:lnTo>
                      <a:pt x="1453121" y="89179"/>
                    </a:lnTo>
                    <a:lnTo>
                      <a:pt x="1458379" y="90131"/>
                    </a:lnTo>
                    <a:lnTo>
                      <a:pt x="1459801" y="82245"/>
                    </a:lnTo>
                    <a:lnTo>
                      <a:pt x="1454543" y="81292"/>
                    </a:lnTo>
                    <a:close/>
                  </a:path>
                  <a:path w="1932304" h="274319">
                    <a:moveTo>
                      <a:pt x="1480819" y="86004"/>
                    </a:moveTo>
                    <a:lnTo>
                      <a:pt x="1479397" y="93891"/>
                    </a:lnTo>
                    <a:lnTo>
                      <a:pt x="1495158" y="96710"/>
                    </a:lnTo>
                    <a:lnTo>
                      <a:pt x="1496555" y="88836"/>
                    </a:lnTo>
                    <a:lnTo>
                      <a:pt x="1480819" y="86004"/>
                    </a:lnTo>
                    <a:close/>
                  </a:path>
                  <a:path w="1932304" h="274319">
                    <a:moveTo>
                      <a:pt x="1517573" y="92595"/>
                    </a:moveTo>
                    <a:lnTo>
                      <a:pt x="1516164" y="100469"/>
                    </a:lnTo>
                    <a:lnTo>
                      <a:pt x="1521409" y="101409"/>
                    </a:lnTo>
                    <a:lnTo>
                      <a:pt x="1522831" y="93535"/>
                    </a:lnTo>
                    <a:lnTo>
                      <a:pt x="1517573" y="92595"/>
                    </a:lnTo>
                    <a:close/>
                  </a:path>
                  <a:path w="1932304" h="274319">
                    <a:moveTo>
                      <a:pt x="1543837" y="97320"/>
                    </a:moveTo>
                    <a:lnTo>
                      <a:pt x="1542427" y="105194"/>
                    </a:lnTo>
                    <a:lnTo>
                      <a:pt x="1558201" y="108013"/>
                    </a:lnTo>
                    <a:lnTo>
                      <a:pt x="1559610" y="100126"/>
                    </a:lnTo>
                    <a:lnTo>
                      <a:pt x="1543837" y="97320"/>
                    </a:lnTo>
                    <a:close/>
                  </a:path>
                  <a:path w="1932304" h="274319">
                    <a:moveTo>
                      <a:pt x="1580616" y="103898"/>
                    </a:moveTo>
                    <a:lnTo>
                      <a:pt x="1579194" y="111772"/>
                    </a:lnTo>
                    <a:lnTo>
                      <a:pt x="1584464" y="112712"/>
                    </a:lnTo>
                    <a:lnTo>
                      <a:pt x="1585887" y="104838"/>
                    </a:lnTo>
                    <a:lnTo>
                      <a:pt x="1580616" y="103898"/>
                    </a:lnTo>
                    <a:close/>
                  </a:path>
                  <a:path w="1932304" h="274319">
                    <a:moveTo>
                      <a:pt x="1606880" y="108610"/>
                    </a:moveTo>
                    <a:lnTo>
                      <a:pt x="1605470" y="116484"/>
                    </a:lnTo>
                    <a:lnTo>
                      <a:pt x="1621231" y="119303"/>
                    </a:lnTo>
                    <a:lnTo>
                      <a:pt x="1622653" y="111429"/>
                    </a:lnTo>
                    <a:lnTo>
                      <a:pt x="1606880" y="108610"/>
                    </a:lnTo>
                    <a:close/>
                  </a:path>
                  <a:path w="1932304" h="274319">
                    <a:moveTo>
                      <a:pt x="1643646" y="115201"/>
                    </a:moveTo>
                    <a:lnTo>
                      <a:pt x="1642249" y="123075"/>
                    </a:lnTo>
                    <a:lnTo>
                      <a:pt x="1647507" y="124015"/>
                    </a:lnTo>
                    <a:lnTo>
                      <a:pt x="1648917" y="116141"/>
                    </a:lnTo>
                    <a:lnTo>
                      <a:pt x="1643646" y="115201"/>
                    </a:lnTo>
                    <a:close/>
                  </a:path>
                  <a:path w="1932304" h="274319">
                    <a:moveTo>
                      <a:pt x="1669910" y="119887"/>
                    </a:moveTo>
                    <a:lnTo>
                      <a:pt x="1668513" y="127787"/>
                    </a:lnTo>
                    <a:lnTo>
                      <a:pt x="1684273" y="130606"/>
                    </a:lnTo>
                    <a:lnTo>
                      <a:pt x="1685670" y="122732"/>
                    </a:lnTo>
                    <a:lnTo>
                      <a:pt x="1669910" y="119887"/>
                    </a:lnTo>
                    <a:close/>
                  </a:path>
                  <a:path w="1932304" h="274319">
                    <a:moveTo>
                      <a:pt x="1706702" y="126504"/>
                    </a:moveTo>
                    <a:lnTo>
                      <a:pt x="1705279" y="134378"/>
                    </a:lnTo>
                    <a:lnTo>
                      <a:pt x="1710524" y="135318"/>
                    </a:lnTo>
                    <a:lnTo>
                      <a:pt x="1711947" y="127431"/>
                    </a:lnTo>
                    <a:lnTo>
                      <a:pt x="1706702" y="126504"/>
                    </a:lnTo>
                    <a:close/>
                  </a:path>
                  <a:path w="1932304" h="274319">
                    <a:moveTo>
                      <a:pt x="1732965" y="131203"/>
                    </a:moveTo>
                    <a:lnTo>
                      <a:pt x="1731543" y="139077"/>
                    </a:lnTo>
                    <a:lnTo>
                      <a:pt x="1747304" y="141909"/>
                    </a:lnTo>
                    <a:lnTo>
                      <a:pt x="1748713" y="134035"/>
                    </a:lnTo>
                    <a:lnTo>
                      <a:pt x="1732965" y="131203"/>
                    </a:lnTo>
                    <a:close/>
                  </a:path>
                  <a:path w="1932304" h="274319">
                    <a:moveTo>
                      <a:pt x="1769732" y="137794"/>
                    </a:moveTo>
                    <a:lnTo>
                      <a:pt x="1768322" y="145681"/>
                    </a:lnTo>
                    <a:lnTo>
                      <a:pt x="1773567" y="146621"/>
                    </a:lnTo>
                    <a:lnTo>
                      <a:pt x="1774990" y="138734"/>
                    </a:lnTo>
                    <a:lnTo>
                      <a:pt x="1769732" y="137794"/>
                    </a:lnTo>
                    <a:close/>
                  </a:path>
                  <a:path w="1932304" h="274319">
                    <a:moveTo>
                      <a:pt x="1795995" y="142506"/>
                    </a:moveTo>
                    <a:lnTo>
                      <a:pt x="1794586" y="150380"/>
                    </a:lnTo>
                    <a:lnTo>
                      <a:pt x="1810334" y="153200"/>
                    </a:lnTo>
                    <a:lnTo>
                      <a:pt x="1811756" y="145326"/>
                    </a:lnTo>
                    <a:lnTo>
                      <a:pt x="1795995" y="142506"/>
                    </a:lnTo>
                    <a:close/>
                  </a:path>
                  <a:path w="1932304" h="274319">
                    <a:moveTo>
                      <a:pt x="1832775" y="149097"/>
                    </a:moveTo>
                    <a:lnTo>
                      <a:pt x="1831352" y="156971"/>
                    </a:lnTo>
                    <a:lnTo>
                      <a:pt x="1836623" y="157911"/>
                    </a:lnTo>
                    <a:lnTo>
                      <a:pt x="1838020" y="150025"/>
                    </a:lnTo>
                    <a:lnTo>
                      <a:pt x="1832775" y="149097"/>
                    </a:lnTo>
                    <a:close/>
                  </a:path>
                  <a:path w="1932304" h="274319">
                    <a:moveTo>
                      <a:pt x="1859038" y="153809"/>
                    </a:moveTo>
                    <a:lnTo>
                      <a:pt x="1857616" y="161683"/>
                    </a:lnTo>
                    <a:lnTo>
                      <a:pt x="1873389" y="164503"/>
                    </a:lnTo>
                    <a:lnTo>
                      <a:pt x="1874786" y="156616"/>
                    </a:lnTo>
                    <a:lnTo>
                      <a:pt x="1859038" y="153809"/>
                    </a:lnTo>
                    <a:close/>
                  </a:path>
                  <a:path w="1932304" h="274319">
                    <a:moveTo>
                      <a:pt x="1895805" y="160388"/>
                    </a:moveTo>
                    <a:lnTo>
                      <a:pt x="1894395" y="168262"/>
                    </a:lnTo>
                    <a:lnTo>
                      <a:pt x="1899666" y="169214"/>
                    </a:lnTo>
                    <a:lnTo>
                      <a:pt x="1901050" y="161328"/>
                    </a:lnTo>
                    <a:lnTo>
                      <a:pt x="1895805" y="160388"/>
                    </a:lnTo>
                    <a:close/>
                  </a:path>
                  <a:path w="1932304" h="274319">
                    <a:moveTo>
                      <a:pt x="1922068" y="165087"/>
                    </a:moveTo>
                    <a:lnTo>
                      <a:pt x="1920659" y="172986"/>
                    </a:lnTo>
                    <a:lnTo>
                      <a:pt x="1930819" y="174790"/>
                    </a:lnTo>
                    <a:lnTo>
                      <a:pt x="1932228" y="166916"/>
                    </a:lnTo>
                    <a:lnTo>
                      <a:pt x="1922068" y="165087"/>
                    </a:lnTo>
                    <a:close/>
                  </a:path>
                </a:pathLst>
              </a:custGeom>
              <a:solidFill>
                <a:srgbClr val="FF59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1" name="object 199">
                <a:extLst>
                  <a:ext uri="{FF2B5EF4-FFF2-40B4-BE49-F238E27FC236}">
                    <a16:creationId xmlns:a16="http://schemas.microsoft.com/office/drawing/2014/main" id="{849CEF77-C842-E844-0697-695569532D32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420114" y="1427226"/>
                <a:ext cx="1851583" cy="325120"/>
              </a:xfrm>
              <a:prstGeom prst="rect">
                <a:avLst/>
              </a:prstGeom>
            </p:spPr>
          </p:pic>
          <p:sp>
            <p:nvSpPr>
              <p:cNvPr id="902" name="object 200">
                <a:extLst>
                  <a:ext uri="{FF2B5EF4-FFF2-40B4-BE49-F238E27FC236}">
                    <a16:creationId xmlns:a16="http://schemas.microsoft.com/office/drawing/2014/main" id="{84DF9791-448E-6FBB-D9A4-2DEB417DD4AF}"/>
                  </a:ext>
                </a:extLst>
              </p:cNvPr>
              <p:cNvSpPr/>
              <p:nvPr/>
            </p:nvSpPr>
            <p:spPr>
              <a:xfrm>
                <a:off x="1418463" y="1629334"/>
                <a:ext cx="1932305" cy="328295"/>
              </a:xfrm>
              <a:custGeom>
                <a:avLst/>
                <a:gdLst/>
                <a:ahLst/>
                <a:cxnLst/>
                <a:rect l="l" t="t" r="r" b="b"/>
                <a:pathLst>
                  <a:path w="1932304" h="328294">
                    <a:moveTo>
                      <a:pt x="14566" y="314325"/>
                    </a:moveTo>
                    <a:lnTo>
                      <a:pt x="0" y="320967"/>
                    </a:lnTo>
                    <a:lnTo>
                      <a:pt x="3327" y="328244"/>
                    </a:lnTo>
                    <a:lnTo>
                      <a:pt x="17881" y="321602"/>
                    </a:lnTo>
                    <a:lnTo>
                      <a:pt x="14566" y="314325"/>
                    </a:lnTo>
                    <a:close/>
                  </a:path>
                  <a:path w="1932304" h="328294">
                    <a:moveTo>
                      <a:pt x="43688" y="301002"/>
                    </a:moveTo>
                    <a:lnTo>
                      <a:pt x="29121" y="307670"/>
                    </a:lnTo>
                    <a:lnTo>
                      <a:pt x="32461" y="314947"/>
                    </a:lnTo>
                    <a:lnTo>
                      <a:pt x="47015" y="308292"/>
                    </a:lnTo>
                    <a:lnTo>
                      <a:pt x="43688" y="301002"/>
                    </a:lnTo>
                    <a:close/>
                  </a:path>
                  <a:path w="1932304" h="328294">
                    <a:moveTo>
                      <a:pt x="72809" y="287705"/>
                    </a:moveTo>
                    <a:lnTo>
                      <a:pt x="58242" y="294360"/>
                    </a:lnTo>
                    <a:lnTo>
                      <a:pt x="61569" y="301650"/>
                    </a:lnTo>
                    <a:lnTo>
                      <a:pt x="76136" y="294982"/>
                    </a:lnTo>
                    <a:lnTo>
                      <a:pt x="72809" y="287705"/>
                    </a:lnTo>
                    <a:close/>
                  </a:path>
                  <a:path w="1932304" h="328294">
                    <a:moveTo>
                      <a:pt x="101930" y="274408"/>
                    </a:moveTo>
                    <a:lnTo>
                      <a:pt x="87376" y="281051"/>
                    </a:lnTo>
                    <a:lnTo>
                      <a:pt x="90703" y="288328"/>
                    </a:lnTo>
                    <a:lnTo>
                      <a:pt x="105270" y="281686"/>
                    </a:lnTo>
                    <a:lnTo>
                      <a:pt x="101930" y="274408"/>
                    </a:lnTo>
                    <a:close/>
                  </a:path>
                  <a:path w="1932304" h="328294">
                    <a:moveTo>
                      <a:pt x="131063" y="261112"/>
                    </a:moveTo>
                    <a:lnTo>
                      <a:pt x="116509" y="267754"/>
                    </a:lnTo>
                    <a:lnTo>
                      <a:pt x="119824" y="275043"/>
                    </a:lnTo>
                    <a:lnTo>
                      <a:pt x="134404" y="268376"/>
                    </a:lnTo>
                    <a:lnTo>
                      <a:pt x="131063" y="261112"/>
                    </a:lnTo>
                    <a:close/>
                  </a:path>
                  <a:path w="1932304" h="328294">
                    <a:moveTo>
                      <a:pt x="160197" y="247802"/>
                    </a:moveTo>
                    <a:lnTo>
                      <a:pt x="145630" y="254457"/>
                    </a:lnTo>
                    <a:lnTo>
                      <a:pt x="148958" y="261734"/>
                    </a:lnTo>
                    <a:lnTo>
                      <a:pt x="163525" y="255092"/>
                    </a:lnTo>
                    <a:lnTo>
                      <a:pt x="160197" y="247802"/>
                    </a:lnTo>
                    <a:close/>
                  </a:path>
                  <a:path w="1932304" h="328294">
                    <a:moveTo>
                      <a:pt x="189318" y="234492"/>
                    </a:moveTo>
                    <a:lnTo>
                      <a:pt x="174764" y="241147"/>
                    </a:lnTo>
                    <a:lnTo>
                      <a:pt x="178079" y="248424"/>
                    </a:lnTo>
                    <a:lnTo>
                      <a:pt x="192646" y="241769"/>
                    </a:lnTo>
                    <a:lnTo>
                      <a:pt x="189318" y="234492"/>
                    </a:lnTo>
                    <a:close/>
                  </a:path>
                  <a:path w="1932304" h="328294">
                    <a:moveTo>
                      <a:pt x="218452" y="221195"/>
                    </a:moveTo>
                    <a:lnTo>
                      <a:pt x="203898" y="227850"/>
                    </a:lnTo>
                    <a:lnTo>
                      <a:pt x="207200" y="235127"/>
                    </a:lnTo>
                    <a:lnTo>
                      <a:pt x="221780" y="228473"/>
                    </a:lnTo>
                    <a:lnTo>
                      <a:pt x="218452" y="221195"/>
                    </a:lnTo>
                    <a:close/>
                  </a:path>
                  <a:path w="1932304" h="328294">
                    <a:moveTo>
                      <a:pt x="247586" y="207899"/>
                    </a:moveTo>
                    <a:lnTo>
                      <a:pt x="233019" y="214553"/>
                    </a:lnTo>
                    <a:lnTo>
                      <a:pt x="236334" y="221818"/>
                    </a:lnTo>
                    <a:lnTo>
                      <a:pt x="250913" y="215176"/>
                    </a:lnTo>
                    <a:lnTo>
                      <a:pt x="247586" y="207899"/>
                    </a:lnTo>
                    <a:close/>
                  </a:path>
                  <a:path w="1932304" h="328294">
                    <a:moveTo>
                      <a:pt x="276707" y="194576"/>
                    </a:moveTo>
                    <a:lnTo>
                      <a:pt x="262153" y="201231"/>
                    </a:lnTo>
                    <a:lnTo>
                      <a:pt x="265468" y="208534"/>
                    </a:lnTo>
                    <a:lnTo>
                      <a:pt x="280034" y="201866"/>
                    </a:lnTo>
                    <a:lnTo>
                      <a:pt x="276707" y="194576"/>
                    </a:lnTo>
                    <a:close/>
                  </a:path>
                  <a:path w="1932304" h="328294">
                    <a:moveTo>
                      <a:pt x="305828" y="181279"/>
                    </a:moveTo>
                    <a:lnTo>
                      <a:pt x="291274" y="187934"/>
                    </a:lnTo>
                    <a:lnTo>
                      <a:pt x="294589" y="195211"/>
                    </a:lnTo>
                    <a:lnTo>
                      <a:pt x="309168" y="188569"/>
                    </a:lnTo>
                    <a:lnTo>
                      <a:pt x="305828" y="181279"/>
                    </a:lnTo>
                    <a:close/>
                  </a:path>
                  <a:path w="1932304" h="328294">
                    <a:moveTo>
                      <a:pt x="334962" y="167995"/>
                    </a:moveTo>
                    <a:lnTo>
                      <a:pt x="320408" y="174625"/>
                    </a:lnTo>
                    <a:lnTo>
                      <a:pt x="323722" y="181914"/>
                    </a:lnTo>
                    <a:lnTo>
                      <a:pt x="338277" y="175260"/>
                    </a:lnTo>
                    <a:lnTo>
                      <a:pt x="334962" y="167995"/>
                    </a:lnTo>
                    <a:close/>
                  </a:path>
                  <a:path w="1932304" h="328294">
                    <a:moveTo>
                      <a:pt x="364083" y="154686"/>
                    </a:moveTo>
                    <a:lnTo>
                      <a:pt x="349529" y="161328"/>
                    </a:lnTo>
                    <a:lnTo>
                      <a:pt x="352856" y="168617"/>
                    </a:lnTo>
                    <a:lnTo>
                      <a:pt x="367398" y="161963"/>
                    </a:lnTo>
                    <a:lnTo>
                      <a:pt x="364083" y="154686"/>
                    </a:lnTo>
                    <a:close/>
                  </a:path>
                  <a:path w="1932304" h="328294">
                    <a:moveTo>
                      <a:pt x="393217" y="141363"/>
                    </a:moveTo>
                    <a:lnTo>
                      <a:pt x="378650" y="148018"/>
                    </a:lnTo>
                    <a:lnTo>
                      <a:pt x="381977" y="155308"/>
                    </a:lnTo>
                    <a:lnTo>
                      <a:pt x="396532" y="148653"/>
                    </a:lnTo>
                    <a:lnTo>
                      <a:pt x="393217" y="141363"/>
                    </a:lnTo>
                    <a:close/>
                  </a:path>
                  <a:path w="1932304" h="328294">
                    <a:moveTo>
                      <a:pt x="422338" y="128066"/>
                    </a:moveTo>
                    <a:lnTo>
                      <a:pt x="407771" y="134721"/>
                    </a:lnTo>
                    <a:lnTo>
                      <a:pt x="411111" y="141998"/>
                    </a:lnTo>
                    <a:lnTo>
                      <a:pt x="425665" y="135356"/>
                    </a:lnTo>
                    <a:lnTo>
                      <a:pt x="422338" y="128066"/>
                    </a:lnTo>
                    <a:close/>
                  </a:path>
                  <a:path w="1932304" h="328294">
                    <a:moveTo>
                      <a:pt x="451472" y="114769"/>
                    </a:moveTo>
                    <a:lnTo>
                      <a:pt x="436905" y="121424"/>
                    </a:lnTo>
                    <a:lnTo>
                      <a:pt x="440232" y="128701"/>
                    </a:lnTo>
                    <a:lnTo>
                      <a:pt x="454787" y="122059"/>
                    </a:lnTo>
                    <a:lnTo>
                      <a:pt x="451472" y="114769"/>
                    </a:lnTo>
                    <a:close/>
                  </a:path>
                  <a:path w="1932304" h="328294">
                    <a:moveTo>
                      <a:pt x="480606" y="101460"/>
                    </a:moveTo>
                    <a:lnTo>
                      <a:pt x="466039" y="108115"/>
                    </a:lnTo>
                    <a:lnTo>
                      <a:pt x="469366" y="115404"/>
                    </a:lnTo>
                    <a:lnTo>
                      <a:pt x="483920" y="108750"/>
                    </a:lnTo>
                    <a:lnTo>
                      <a:pt x="480606" y="101460"/>
                    </a:lnTo>
                    <a:close/>
                  </a:path>
                  <a:path w="1932304" h="328294">
                    <a:moveTo>
                      <a:pt x="509727" y="88163"/>
                    </a:moveTo>
                    <a:lnTo>
                      <a:pt x="495160" y="94805"/>
                    </a:lnTo>
                    <a:lnTo>
                      <a:pt x="498487" y="102095"/>
                    </a:lnTo>
                    <a:lnTo>
                      <a:pt x="513041" y="95440"/>
                    </a:lnTo>
                    <a:lnTo>
                      <a:pt x="509727" y="88163"/>
                    </a:lnTo>
                    <a:close/>
                  </a:path>
                  <a:path w="1932304" h="328294">
                    <a:moveTo>
                      <a:pt x="538848" y="74866"/>
                    </a:moveTo>
                    <a:lnTo>
                      <a:pt x="524294" y="81521"/>
                    </a:lnTo>
                    <a:lnTo>
                      <a:pt x="527621" y="88785"/>
                    </a:lnTo>
                    <a:lnTo>
                      <a:pt x="542175" y="82143"/>
                    </a:lnTo>
                    <a:lnTo>
                      <a:pt x="538848" y="74866"/>
                    </a:lnTo>
                    <a:close/>
                  </a:path>
                  <a:path w="1932304" h="328294">
                    <a:moveTo>
                      <a:pt x="567982" y="61569"/>
                    </a:moveTo>
                    <a:lnTo>
                      <a:pt x="553402" y="68211"/>
                    </a:lnTo>
                    <a:lnTo>
                      <a:pt x="556755" y="75488"/>
                    </a:lnTo>
                    <a:lnTo>
                      <a:pt x="571296" y="68846"/>
                    </a:lnTo>
                    <a:lnTo>
                      <a:pt x="567982" y="61569"/>
                    </a:lnTo>
                    <a:close/>
                  </a:path>
                  <a:path w="1932304" h="328294">
                    <a:moveTo>
                      <a:pt x="597115" y="48247"/>
                    </a:moveTo>
                    <a:lnTo>
                      <a:pt x="582536" y="54889"/>
                    </a:lnTo>
                    <a:lnTo>
                      <a:pt x="585876" y="62191"/>
                    </a:lnTo>
                    <a:lnTo>
                      <a:pt x="600430" y="55537"/>
                    </a:lnTo>
                    <a:lnTo>
                      <a:pt x="597115" y="48247"/>
                    </a:lnTo>
                    <a:close/>
                  </a:path>
                  <a:path w="1932304" h="328294">
                    <a:moveTo>
                      <a:pt x="626224" y="34963"/>
                    </a:moveTo>
                    <a:lnTo>
                      <a:pt x="611670" y="41605"/>
                    </a:lnTo>
                    <a:lnTo>
                      <a:pt x="614997" y="48882"/>
                    </a:lnTo>
                    <a:lnTo>
                      <a:pt x="629551" y="42227"/>
                    </a:lnTo>
                    <a:lnTo>
                      <a:pt x="626224" y="34963"/>
                    </a:lnTo>
                    <a:close/>
                  </a:path>
                  <a:path w="1932304" h="328294">
                    <a:moveTo>
                      <a:pt x="658037" y="26250"/>
                    </a:moveTo>
                    <a:lnTo>
                      <a:pt x="644029" y="26822"/>
                    </a:lnTo>
                    <a:lnTo>
                      <a:pt x="640791" y="28308"/>
                    </a:lnTo>
                    <a:lnTo>
                      <a:pt x="644105" y="35585"/>
                    </a:lnTo>
                    <a:lnTo>
                      <a:pt x="645922" y="34747"/>
                    </a:lnTo>
                    <a:lnTo>
                      <a:pt x="658368" y="34239"/>
                    </a:lnTo>
                    <a:lnTo>
                      <a:pt x="658122" y="28308"/>
                    </a:lnTo>
                    <a:lnTo>
                      <a:pt x="658037" y="26250"/>
                    </a:lnTo>
                    <a:close/>
                  </a:path>
                  <a:path w="1932304" h="328294">
                    <a:moveTo>
                      <a:pt x="690029" y="24917"/>
                    </a:moveTo>
                    <a:lnTo>
                      <a:pt x="674039" y="25565"/>
                    </a:lnTo>
                    <a:lnTo>
                      <a:pt x="674342" y="32905"/>
                    </a:lnTo>
                    <a:lnTo>
                      <a:pt x="674369" y="33566"/>
                    </a:lnTo>
                    <a:lnTo>
                      <a:pt x="690359" y="32905"/>
                    </a:lnTo>
                    <a:lnTo>
                      <a:pt x="690055" y="25565"/>
                    </a:lnTo>
                    <a:lnTo>
                      <a:pt x="690029" y="24917"/>
                    </a:lnTo>
                    <a:close/>
                  </a:path>
                  <a:path w="1932304" h="328294">
                    <a:moveTo>
                      <a:pt x="722033" y="23571"/>
                    </a:moveTo>
                    <a:lnTo>
                      <a:pt x="706031" y="24244"/>
                    </a:lnTo>
                    <a:lnTo>
                      <a:pt x="706333" y="31572"/>
                    </a:lnTo>
                    <a:lnTo>
                      <a:pt x="706361" y="32232"/>
                    </a:lnTo>
                    <a:lnTo>
                      <a:pt x="722363" y="31572"/>
                    </a:lnTo>
                    <a:lnTo>
                      <a:pt x="722060" y="24244"/>
                    </a:lnTo>
                    <a:lnTo>
                      <a:pt x="722033" y="23571"/>
                    </a:lnTo>
                    <a:close/>
                  </a:path>
                  <a:path w="1932304" h="328294">
                    <a:moveTo>
                      <a:pt x="754024" y="22250"/>
                    </a:moveTo>
                    <a:lnTo>
                      <a:pt x="738022" y="22910"/>
                    </a:lnTo>
                    <a:lnTo>
                      <a:pt x="738324" y="30238"/>
                    </a:lnTo>
                    <a:lnTo>
                      <a:pt x="738352" y="30911"/>
                    </a:lnTo>
                    <a:lnTo>
                      <a:pt x="754354" y="30238"/>
                    </a:lnTo>
                    <a:lnTo>
                      <a:pt x="754051" y="22910"/>
                    </a:lnTo>
                    <a:lnTo>
                      <a:pt x="754024" y="22250"/>
                    </a:lnTo>
                    <a:close/>
                  </a:path>
                  <a:path w="1932304" h="328294">
                    <a:moveTo>
                      <a:pt x="786015" y="20916"/>
                    </a:moveTo>
                    <a:lnTo>
                      <a:pt x="770013" y="21577"/>
                    </a:lnTo>
                    <a:lnTo>
                      <a:pt x="770328" y="28917"/>
                    </a:lnTo>
                    <a:lnTo>
                      <a:pt x="770356" y="29578"/>
                    </a:lnTo>
                    <a:lnTo>
                      <a:pt x="786345" y="28917"/>
                    </a:lnTo>
                    <a:lnTo>
                      <a:pt x="786042" y="21577"/>
                    </a:lnTo>
                    <a:lnTo>
                      <a:pt x="786015" y="20916"/>
                    </a:lnTo>
                    <a:close/>
                  </a:path>
                  <a:path w="1932304" h="328294">
                    <a:moveTo>
                      <a:pt x="817994" y="19583"/>
                    </a:moveTo>
                    <a:lnTo>
                      <a:pt x="802017" y="20243"/>
                    </a:lnTo>
                    <a:lnTo>
                      <a:pt x="802320" y="27571"/>
                    </a:lnTo>
                    <a:lnTo>
                      <a:pt x="802347" y="28244"/>
                    </a:lnTo>
                    <a:lnTo>
                      <a:pt x="818349" y="27571"/>
                    </a:lnTo>
                    <a:lnTo>
                      <a:pt x="818023" y="20243"/>
                    </a:lnTo>
                    <a:lnTo>
                      <a:pt x="817994" y="19583"/>
                    </a:lnTo>
                    <a:close/>
                  </a:path>
                  <a:path w="1932304" h="328294">
                    <a:moveTo>
                      <a:pt x="849998" y="18237"/>
                    </a:moveTo>
                    <a:lnTo>
                      <a:pt x="834008" y="18923"/>
                    </a:lnTo>
                    <a:lnTo>
                      <a:pt x="834299" y="26250"/>
                    </a:lnTo>
                    <a:lnTo>
                      <a:pt x="834326" y="26924"/>
                    </a:lnTo>
                    <a:lnTo>
                      <a:pt x="850341" y="26250"/>
                    </a:lnTo>
                    <a:lnTo>
                      <a:pt x="850027" y="18923"/>
                    </a:lnTo>
                    <a:lnTo>
                      <a:pt x="849998" y="18237"/>
                    </a:lnTo>
                    <a:close/>
                  </a:path>
                  <a:path w="1932304" h="328294">
                    <a:moveTo>
                      <a:pt x="881989" y="16916"/>
                    </a:moveTo>
                    <a:lnTo>
                      <a:pt x="866000" y="17576"/>
                    </a:lnTo>
                    <a:lnTo>
                      <a:pt x="866302" y="24917"/>
                    </a:lnTo>
                    <a:lnTo>
                      <a:pt x="866330" y="25590"/>
                    </a:lnTo>
                    <a:lnTo>
                      <a:pt x="882332" y="24917"/>
                    </a:lnTo>
                    <a:lnTo>
                      <a:pt x="882017" y="17576"/>
                    </a:lnTo>
                    <a:lnTo>
                      <a:pt x="881989" y="16916"/>
                    </a:lnTo>
                    <a:close/>
                  </a:path>
                  <a:path w="1932304" h="328294">
                    <a:moveTo>
                      <a:pt x="913980" y="15582"/>
                    </a:moveTo>
                    <a:lnTo>
                      <a:pt x="898004" y="16243"/>
                    </a:lnTo>
                    <a:lnTo>
                      <a:pt x="898307" y="23596"/>
                    </a:lnTo>
                    <a:lnTo>
                      <a:pt x="898334" y="24244"/>
                    </a:lnTo>
                    <a:lnTo>
                      <a:pt x="914311" y="23596"/>
                    </a:lnTo>
                    <a:lnTo>
                      <a:pt x="914008" y="16243"/>
                    </a:lnTo>
                    <a:lnTo>
                      <a:pt x="913980" y="15582"/>
                    </a:lnTo>
                    <a:close/>
                  </a:path>
                  <a:path w="1932304" h="328294">
                    <a:moveTo>
                      <a:pt x="945984" y="14249"/>
                    </a:moveTo>
                    <a:lnTo>
                      <a:pt x="929982" y="14922"/>
                    </a:lnTo>
                    <a:lnTo>
                      <a:pt x="930285" y="22250"/>
                    </a:lnTo>
                    <a:lnTo>
                      <a:pt x="930313" y="22910"/>
                    </a:lnTo>
                    <a:lnTo>
                      <a:pt x="946315" y="22250"/>
                    </a:lnTo>
                    <a:lnTo>
                      <a:pt x="946012" y="14922"/>
                    </a:lnTo>
                    <a:lnTo>
                      <a:pt x="945984" y="14249"/>
                    </a:lnTo>
                    <a:close/>
                  </a:path>
                  <a:path w="1932304" h="328294">
                    <a:moveTo>
                      <a:pt x="977988" y="12928"/>
                    </a:moveTo>
                    <a:lnTo>
                      <a:pt x="961974" y="13589"/>
                    </a:lnTo>
                    <a:lnTo>
                      <a:pt x="962276" y="20916"/>
                    </a:lnTo>
                    <a:lnTo>
                      <a:pt x="962304" y="21590"/>
                    </a:lnTo>
                    <a:lnTo>
                      <a:pt x="978306" y="20916"/>
                    </a:lnTo>
                    <a:lnTo>
                      <a:pt x="978015" y="13589"/>
                    </a:lnTo>
                    <a:lnTo>
                      <a:pt x="977988" y="12928"/>
                    </a:lnTo>
                    <a:close/>
                  </a:path>
                  <a:path w="1932304" h="328294">
                    <a:moveTo>
                      <a:pt x="1009967" y="11595"/>
                    </a:moveTo>
                    <a:lnTo>
                      <a:pt x="993965" y="12255"/>
                    </a:lnTo>
                    <a:lnTo>
                      <a:pt x="994280" y="19596"/>
                    </a:lnTo>
                    <a:lnTo>
                      <a:pt x="994308" y="20256"/>
                    </a:lnTo>
                    <a:lnTo>
                      <a:pt x="1010297" y="19596"/>
                    </a:lnTo>
                    <a:lnTo>
                      <a:pt x="1009994" y="12255"/>
                    </a:lnTo>
                    <a:lnTo>
                      <a:pt x="1009967" y="11595"/>
                    </a:lnTo>
                    <a:close/>
                  </a:path>
                  <a:path w="1932304" h="328294">
                    <a:moveTo>
                      <a:pt x="1041971" y="10261"/>
                    </a:moveTo>
                    <a:lnTo>
                      <a:pt x="1025969" y="10909"/>
                    </a:lnTo>
                    <a:lnTo>
                      <a:pt x="1026272" y="18262"/>
                    </a:lnTo>
                    <a:lnTo>
                      <a:pt x="1026299" y="18923"/>
                    </a:lnTo>
                    <a:lnTo>
                      <a:pt x="1042301" y="18262"/>
                    </a:lnTo>
                    <a:lnTo>
                      <a:pt x="1041998" y="10909"/>
                    </a:lnTo>
                    <a:lnTo>
                      <a:pt x="1041971" y="10261"/>
                    </a:lnTo>
                    <a:close/>
                  </a:path>
                  <a:path w="1932304" h="328294">
                    <a:moveTo>
                      <a:pt x="1073962" y="8915"/>
                    </a:moveTo>
                    <a:lnTo>
                      <a:pt x="1057960" y="9588"/>
                    </a:lnTo>
                    <a:lnTo>
                      <a:pt x="1058263" y="16916"/>
                    </a:lnTo>
                    <a:lnTo>
                      <a:pt x="1058291" y="17576"/>
                    </a:lnTo>
                    <a:lnTo>
                      <a:pt x="1074292" y="16916"/>
                    </a:lnTo>
                    <a:lnTo>
                      <a:pt x="1073990" y="9588"/>
                    </a:lnTo>
                    <a:lnTo>
                      <a:pt x="1073962" y="8915"/>
                    </a:lnTo>
                    <a:close/>
                  </a:path>
                  <a:path w="1932304" h="328294">
                    <a:moveTo>
                      <a:pt x="1105954" y="7594"/>
                    </a:moveTo>
                    <a:lnTo>
                      <a:pt x="1089952" y="8255"/>
                    </a:lnTo>
                    <a:lnTo>
                      <a:pt x="1090266" y="15582"/>
                    </a:lnTo>
                    <a:lnTo>
                      <a:pt x="1090294" y="16256"/>
                    </a:lnTo>
                    <a:lnTo>
                      <a:pt x="1106284" y="15582"/>
                    </a:lnTo>
                    <a:lnTo>
                      <a:pt x="1105981" y="8255"/>
                    </a:lnTo>
                    <a:lnTo>
                      <a:pt x="1105954" y="7594"/>
                    </a:lnTo>
                    <a:close/>
                  </a:path>
                  <a:path w="1932304" h="328294">
                    <a:moveTo>
                      <a:pt x="1137932" y="6261"/>
                    </a:moveTo>
                    <a:lnTo>
                      <a:pt x="1121943" y="6934"/>
                    </a:lnTo>
                    <a:lnTo>
                      <a:pt x="1122257" y="14262"/>
                    </a:lnTo>
                    <a:lnTo>
                      <a:pt x="1122286" y="14922"/>
                    </a:lnTo>
                    <a:lnTo>
                      <a:pt x="1138288" y="14262"/>
                    </a:lnTo>
                    <a:lnTo>
                      <a:pt x="1137962" y="6934"/>
                    </a:lnTo>
                    <a:lnTo>
                      <a:pt x="1137932" y="6261"/>
                    </a:lnTo>
                    <a:close/>
                  </a:path>
                  <a:path w="1932304" h="328294">
                    <a:moveTo>
                      <a:pt x="1169949" y="4927"/>
                    </a:moveTo>
                    <a:lnTo>
                      <a:pt x="1153934" y="5588"/>
                    </a:lnTo>
                    <a:lnTo>
                      <a:pt x="1154237" y="12928"/>
                    </a:lnTo>
                    <a:lnTo>
                      <a:pt x="1154264" y="13589"/>
                    </a:lnTo>
                    <a:lnTo>
                      <a:pt x="1170279" y="12928"/>
                    </a:lnTo>
                    <a:lnTo>
                      <a:pt x="1169976" y="5588"/>
                    </a:lnTo>
                    <a:lnTo>
                      <a:pt x="1169949" y="4927"/>
                    </a:lnTo>
                    <a:close/>
                  </a:path>
                  <a:path w="1932304" h="328294">
                    <a:moveTo>
                      <a:pt x="1201940" y="3594"/>
                    </a:moveTo>
                    <a:lnTo>
                      <a:pt x="1185938" y="4267"/>
                    </a:lnTo>
                    <a:lnTo>
                      <a:pt x="1186252" y="11595"/>
                    </a:lnTo>
                    <a:lnTo>
                      <a:pt x="1186281" y="12268"/>
                    </a:lnTo>
                    <a:lnTo>
                      <a:pt x="1202270" y="11595"/>
                    </a:lnTo>
                    <a:lnTo>
                      <a:pt x="1201968" y="4267"/>
                    </a:lnTo>
                    <a:lnTo>
                      <a:pt x="1201940" y="3594"/>
                    </a:lnTo>
                    <a:close/>
                  </a:path>
                  <a:path w="1932304" h="328294">
                    <a:moveTo>
                      <a:pt x="1233919" y="2273"/>
                    </a:moveTo>
                    <a:lnTo>
                      <a:pt x="1217942" y="2933"/>
                    </a:lnTo>
                    <a:lnTo>
                      <a:pt x="1218245" y="10274"/>
                    </a:lnTo>
                    <a:lnTo>
                      <a:pt x="1218272" y="10934"/>
                    </a:lnTo>
                    <a:lnTo>
                      <a:pt x="1234249" y="10274"/>
                    </a:lnTo>
                    <a:lnTo>
                      <a:pt x="1233946" y="2933"/>
                    </a:lnTo>
                    <a:lnTo>
                      <a:pt x="1233919" y="2273"/>
                    </a:lnTo>
                    <a:close/>
                  </a:path>
                  <a:path w="1932304" h="328294">
                    <a:moveTo>
                      <a:pt x="1265923" y="939"/>
                    </a:moveTo>
                    <a:lnTo>
                      <a:pt x="1249921" y="1600"/>
                    </a:lnTo>
                    <a:lnTo>
                      <a:pt x="1250224" y="8940"/>
                    </a:lnTo>
                    <a:lnTo>
                      <a:pt x="1250251" y="9588"/>
                    </a:lnTo>
                    <a:lnTo>
                      <a:pt x="1266253" y="8940"/>
                    </a:lnTo>
                    <a:lnTo>
                      <a:pt x="1265950" y="1600"/>
                    </a:lnTo>
                    <a:lnTo>
                      <a:pt x="1265923" y="939"/>
                    </a:lnTo>
                    <a:close/>
                  </a:path>
                  <a:path w="1932304" h="328294">
                    <a:moveTo>
                      <a:pt x="1297595" y="8026"/>
                    </a:moveTo>
                    <a:lnTo>
                      <a:pt x="1288097" y="8026"/>
                    </a:lnTo>
                    <a:lnTo>
                      <a:pt x="1297381" y="9448"/>
                    </a:lnTo>
                    <a:lnTo>
                      <a:pt x="1297561" y="8255"/>
                    </a:lnTo>
                    <a:lnTo>
                      <a:pt x="1297595" y="8026"/>
                    </a:lnTo>
                    <a:close/>
                  </a:path>
                  <a:path w="1932304" h="328294">
                    <a:moveTo>
                      <a:pt x="1288529" y="0"/>
                    </a:moveTo>
                    <a:lnTo>
                      <a:pt x="1288135" y="0"/>
                    </a:lnTo>
                    <a:lnTo>
                      <a:pt x="1281912" y="279"/>
                    </a:lnTo>
                    <a:lnTo>
                      <a:pt x="1282233" y="8026"/>
                    </a:lnTo>
                    <a:lnTo>
                      <a:pt x="1282242" y="8255"/>
                    </a:lnTo>
                    <a:lnTo>
                      <a:pt x="1288097" y="8026"/>
                    </a:lnTo>
                    <a:lnTo>
                      <a:pt x="1297595" y="8026"/>
                    </a:lnTo>
                    <a:lnTo>
                      <a:pt x="1298575" y="1524"/>
                    </a:lnTo>
                    <a:lnTo>
                      <a:pt x="1288529" y="0"/>
                    </a:lnTo>
                    <a:close/>
                  </a:path>
                  <a:path w="1932304" h="328294">
                    <a:moveTo>
                      <a:pt x="1314399" y="3937"/>
                    </a:moveTo>
                    <a:lnTo>
                      <a:pt x="1313218" y="11849"/>
                    </a:lnTo>
                    <a:lnTo>
                      <a:pt x="1329042" y="14249"/>
                    </a:lnTo>
                    <a:lnTo>
                      <a:pt x="1330236" y="6337"/>
                    </a:lnTo>
                    <a:lnTo>
                      <a:pt x="1314399" y="3937"/>
                    </a:lnTo>
                    <a:close/>
                  </a:path>
                  <a:path w="1932304" h="328294">
                    <a:moveTo>
                      <a:pt x="1346060" y="8750"/>
                    </a:moveTo>
                    <a:lnTo>
                      <a:pt x="1344866" y="16662"/>
                    </a:lnTo>
                    <a:lnTo>
                      <a:pt x="1360677" y="19050"/>
                    </a:lnTo>
                    <a:lnTo>
                      <a:pt x="1361897" y="11163"/>
                    </a:lnTo>
                    <a:lnTo>
                      <a:pt x="1346060" y="8750"/>
                    </a:lnTo>
                    <a:close/>
                  </a:path>
                  <a:path w="1932304" h="328294">
                    <a:moveTo>
                      <a:pt x="1377734" y="13550"/>
                    </a:moveTo>
                    <a:lnTo>
                      <a:pt x="1376514" y="21463"/>
                    </a:lnTo>
                    <a:lnTo>
                      <a:pt x="1392339" y="23888"/>
                    </a:lnTo>
                    <a:lnTo>
                      <a:pt x="1393558" y="15963"/>
                    </a:lnTo>
                    <a:lnTo>
                      <a:pt x="1377734" y="13550"/>
                    </a:lnTo>
                    <a:close/>
                  </a:path>
                  <a:path w="1932304" h="328294">
                    <a:moveTo>
                      <a:pt x="1409382" y="18364"/>
                    </a:moveTo>
                    <a:lnTo>
                      <a:pt x="1408175" y="26289"/>
                    </a:lnTo>
                    <a:lnTo>
                      <a:pt x="1424000" y="28689"/>
                    </a:lnTo>
                    <a:lnTo>
                      <a:pt x="1425219" y="20764"/>
                    </a:lnTo>
                    <a:lnTo>
                      <a:pt x="1409382" y="18364"/>
                    </a:lnTo>
                    <a:close/>
                  </a:path>
                  <a:path w="1932304" h="328294">
                    <a:moveTo>
                      <a:pt x="1441043" y="23177"/>
                    </a:moveTo>
                    <a:lnTo>
                      <a:pt x="1439837" y="31102"/>
                    </a:lnTo>
                    <a:lnTo>
                      <a:pt x="1455661" y="33502"/>
                    </a:lnTo>
                    <a:lnTo>
                      <a:pt x="1456867" y="25603"/>
                    </a:lnTo>
                    <a:lnTo>
                      <a:pt x="1441043" y="23177"/>
                    </a:lnTo>
                    <a:close/>
                  </a:path>
                  <a:path w="1932304" h="328294">
                    <a:moveTo>
                      <a:pt x="1472704" y="28003"/>
                    </a:moveTo>
                    <a:lnTo>
                      <a:pt x="1471485" y="35902"/>
                    </a:lnTo>
                    <a:lnTo>
                      <a:pt x="1487322" y="38315"/>
                    </a:lnTo>
                    <a:lnTo>
                      <a:pt x="1488528" y="30416"/>
                    </a:lnTo>
                    <a:lnTo>
                      <a:pt x="1472704" y="28003"/>
                    </a:lnTo>
                    <a:close/>
                  </a:path>
                  <a:path w="1932304" h="328294">
                    <a:moveTo>
                      <a:pt x="1504353" y="32804"/>
                    </a:moveTo>
                    <a:lnTo>
                      <a:pt x="1503146" y="40716"/>
                    </a:lnTo>
                    <a:lnTo>
                      <a:pt x="1518983" y="43141"/>
                    </a:lnTo>
                    <a:lnTo>
                      <a:pt x="1520189" y="35217"/>
                    </a:lnTo>
                    <a:lnTo>
                      <a:pt x="1504353" y="32804"/>
                    </a:lnTo>
                    <a:close/>
                  </a:path>
                  <a:path w="1932304" h="328294">
                    <a:moveTo>
                      <a:pt x="1536001" y="37630"/>
                    </a:moveTo>
                    <a:lnTo>
                      <a:pt x="1534807" y="45542"/>
                    </a:lnTo>
                    <a:lnTo>
                      <a:pt x="1550644" y="47942"/>
                    </a:lnTo>
                    <a:lnTo>
                      <a:pt x="1551851" y="40030"/>
                    </a:lnTo>
                    <a:lnTo>
                      <a:pt x="1536001" y="37630"/>
                    </a:lnTo>
                    <a:close/>
                  </a:path>
                  <a:path w="1932304" h="328294">
                    <a:moveTo>
                      <a:pt x="1567662" y="42430"/>
                    </a:moveTo>
                    <a:lnTo>
                      <a:pt x="1566468" y="50355"/>
                    </a:lnTo>
                    <a:lnTo>
                      <a:pt x="1582292" y="52755"/>
                    </a:lnTo>
                    <a:lnTo>
                      <a:pt x="1583499" y="44856"/>
                    </a:lnTo>
                    <a:lnTo>
                      <a:pt x="1567662" y="42430"/>
                    </a:lnTo>
                    <a:close/>
                  </a:path>
                  <a:path w="1932304" h="328294">
                    <a:moveTo>
                      <a:pt x="1599323" y="47256"/>
                    </a:moveTo>
                    <a:lnTo>
                      <a:pt x="1598129" y="55168"/>
                    </a:lnTo>
                    <a:lnTo>
                      <a:pt x="1613954" y="57569"/>
                    </a:lnTo>
                    <a:lnTo>
                      <a:pt x="1615147" y="49657"/>
                    </a:lnTo>
                    <a:lnTo>
                      <a:pt x="1599323" y="47256"/>
                    </a:lnTo>
                    <a:close/>
                  </a:path>
                  <a:path w="1932304" h="328294">
                    <a:moveTo>
                      <a:pt x="1630984" y="52070"/>
                    </a:moveTo>
                    <a:lnTo>
                      <a:pt x="1629791" y="59982"/>
                    </a:lnTo>
                    <a:lnTo>
                      <a:pt x="1645615" y="62382"/>
                    </a:lnTo>
                    <a:lnTo>
                      <a:pt x="1646808" y="54470"/>
                    </a:lnTo>
                    <a:lnTo>
                      <a:pt x="1630984" y="52070"/>
                    </a:lnTo>
                    <a:close/>
                  </a:path>
                  <a:path w="1932304" h="328294">
                    <a:moveTo>
                      <a:pt x="1662645" y="56883"/>
                    </a:moveTo>
                    <a:lnTo>
                      <a:pt x="1661439" y="64808"/>
                    </a:lnTo>
                    <a:lnTo>
                      <a:pt x="1677263" y="67208"/>
                    </a:lnTo>
                    <a:lnTo>
                      <a:pt x="1678470" y="59283"/>
                    </a:lnTo>
                    <a:lnTo>
                      <a:pt x="1662645" y="56883"/>
                    </a:lnTo>
                    <a:close/>
                  </a:path>
                  <a:path w="1932304" h="328294">
                    <a:moveTo>
                      <a:pt x="1694294" y="61696"/>
                    </a:moveTo>
                    <a:lnTo>
                      <a:pt x="1693113" y="69608"/>
                    </a:lnTo>
                    <a:lnTo>
                      <a:pt x="1708924" y="72021"/>
                    </a:lnTo>
                    <a:lnTo>
                      <a:pt x="1710131" y="64096"/>
                    </a:lnTo>
                    <a:lnTo>
                      <a:pt x="1694294" y="61696"/>
                    </a:lnTo>
                    <a:close/>
                  </a:path>
                  <a:path w="1932304" h="328294">
                    <a:moveTo>
                      <a:pt x="1725968" y="66509"/>
                    </a:moveTo>
                    <a:lnTo>
                      <a:pt x="1724748" y="74422"/>
                    </a:lnTo>
                    <a:lnTo>
                      <a:pt x="1740585" y="76835"/>
                    </a:lnTo>
                    <a:lnTo>
                      <a:pt x="1741792" y="68922"/>
                    </a:lnTo>
                    <a:lnTo>
                      <a:pt x="1725968" y="66509"/>
                    </a:lnTo>
                    <a:close/>
                  </a:path>
                  <a:path w="1932304" h="328294">
                    <a:moveTo>
                      <a:pt x="1757616" y="71335"/>
                    </a:moveTo>
                    <a:lnTo>
                      <a:pt x="1756410" y="79235"/>
                    </a:lnTo>
                    <a:lnTo>
                      <a:pt x="1772234" y="81635"/>
                    </a:lnTo>
                    <a:lnTo>
                      <a:pt x="1773453" y="73736"/>
                    </a:lnTo>
                    <a:lnTo>
                      <a:pt x="1757616" y="71335"/>
                    </a:lnTo>
                    <a:close/>
                  </a:path>
                  <a:path w="1932304" h="328294">
                    <a:moveTo>
                      <a:pt x="1789277" y="76136"/>
                    </a:moveTo>
                    <a:lnTo>
                      <a:pt x="1788058" y="84061"/>
                    </a:lnTo>
                    <a:lnTo>
                      <a:pt x="1803895" y="86461"/>
                    </a:lnTo>
                    <a:lnTo>
                      <a:pt x="1805101" y="78549"/>
                    </a:lnTo>
                    <a:lnTo>
                      <a:pt x="1789277" y="76136"/>
                    </a:lnTo>
                    <a:close/>
                  </a:path>
                  <a:path w="1932304" h="328294">
                    <a:moveTo>
                      <a:pt x="1820938" y="80949"/>
                    </a:moveTo>
                    <a:lnTo>
                      <a:pt x="1819719" y="88874"/>
                    </a:lnTo>
                    <a:lnTo>
                      <a:pt x="1835556" y="91274"/>
                    </a:lnTo>
                    <a:lnTo>
                      <a:pt x="1836762" y="83350"/>
                    </a:lnTo>
                    <a:lnTo>
                      <a:pt x="1820938" y="80949"/>
                    </a:lnTo>
                    <a:close/>
                  </a:path>
                  <a:path w="1932304" h="328294">
                    <a:moveTo>
                      <a:pt x="1852599" y="85775"/>
                    </a:moveTo>
                    <a:lnTo>
                      <a:pt x="1851380" y="93687"/>
                    </a:lnTo>
                    <a:lnTo>
                      <a:pt x="1867217" y="96088"/>
                    </a:lnTo>
                    <a:lnTo>
                      <a:pt x="1868423" y="88176"/>
                    </a:lnTo>
                    <a:lnTo>
                      <a:pt x="1852599" y="85775"/>
                    </a:lnTo>
                    <a:close/>
                  </a:path>
                  <a:path w="1932304" h="328294">
                    <a:moveTo>
                      <a:pt x="1884235" y="90589"/>
                    </a:moveTo>
                    <a:lnTo>
                      <a:pt x="1883054" y="98488"/>
                    </a:lnTo>
                    <a:lnTo>
                      <a:pt x="1898878" y="100888"/>
                    </a:lnTo>
                    <a:lnTo>
                      <a:pt x="1900059" y="92989"/>
                    </a:lnTo>
                    <a:lnTo>
                      <a:pt x="1884235" y="90589"/>
                    </a:lnTo>
                    <a:close/>
                  </a:path>
                  <a:path w="1932304" h="328294">
                    <a:moveTo>
                      <a:pt x="1915896" y="95389"/>
                    </a:moveTo>
                    <a:lnTo>
                      <a:pt x="1914702" y="103301"/>
                    </a:lnTo>
                    <a:lnTo>
                      <a:pt x="1930539" y="105727"/>
                    </a:lnTo>
                    <a:lnTo>
                      <a:pt x="1931720" y="97802"/>
                    </a:lnTo>
                    <a:lnTo>
                      <a:pt x="1915896" y="95389"/>
                    </a:lnTo>
                    <a:close/>
                  </a:path>
                </a:pathLst>
              </a:custGeom>
              <a:solidFill>
                <a:srgbClr val="19AA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3" name="object 201">
                <a:extLst>
                  <a:ext uri="{FF2B5EF4-FFF2-40B4-BE49-F238E27FC236}">
                    <a16:creationId xmlns:a16="http://schemas.microsoft.com/office/drawing/2014/main" id="{4CE5CED4-07D2-9C1C-8314-E8A29359F3D8}"/>
                  </a:ext>
                </a:extLst>
              </p:cNvPr>
              <p:cNvSpPr/>
              <p:nvPr/>
            </p:nvSpPr>
            <p:spPr>
              <a:xfrm>
                <a:off x="1420114" y="1648917"/>
                <a:ext cx="1885314" cy="354965"/>
              </a:xfrm>
              <a:custGeom>
                <a:avLst/>
                <a:gdLst/>
                <a:ahLst/>
                <a:cxnLst/>
                <a:rect l="l" t="t" r="r" b="b"/>
                <a:pathLst>
                  <a:path w="1885314" h="354964">
                    <a:moveTo>
                      <a:pt x="1241615" y="0"/>
                    </a:moveTo>
                    <a:lnTo>
                      <a:pt x="720712" y="11887"/>
                    </a:lnTo>
                    <a:lnTo>
                      <a:pt x="704710" y="12661"/>
                    </a:lnTo>
                    <a:lnTo>
                      <a:pt x="688697" y="12661"/>
                    </a:lnTo>
                    <a:lnTo>
                      <a:pt x="688721" y="13335"/>
                    </a:lnTo>
                    <a:lnTo>
                      <a:pt x="688352" y="13335"/>
                    </a:lnTo>
                    <a:lnTo>
                      <a:pt x="688352" y="24384"/>
                    </a:lnTo>
                    <a:lnTo>
                      <a:pt x="770343" y="45072"/>
                    </a:lnTo>
                    <a:lnTo>
                      <a:pt x="1241615" y="25057"/>
                    </a:lnTo>
                    <a:lnTo>
                      <a:pt x="1241615" y="0"/>
                    </a:lnTo>
                    <a:close/>
                  </a:path>
                  <a:path w="1885314" h="354964">
                    <a:moveTo>
                      <a:pt x="704684" y="12242"/>
                    </a:moveTo>
                    <a:lnTo>
                      <a:pt x="685840" y="12661"/>
                    </a:lnTo>
                    <a:lnTo>
                      <a:pt x="704710" y="12661"/>
                    </a:lnTo>
                    <a:lnTo>
                      <a:pt x="704684" y="12242"/>
                    </a:lnTo>
                    <a:close/>
                  </a:path>
                  <a:path w="1885314" h="354964">
                    <a:moveTo>
                      <a:pt x="1331683" y="990"/>
                    </a:moveTo>
                    <a:lnTo>
                      <a:pt x="1331683" y="29794"/>
                    </a:lnTo>
                    <a:lnTo>
                      <a:pt x="1884933" y="111544"/>
                    </a:lnTo>
                    <a:lnTo>
                      <a:pt x="1884933" y="79451"/>
                    </a:lnTo>
                    <a:lnTo>
                      <a:pt x="1881390" y="78905"/>
                    </a:lnTo>
                    <a:lnTo>
                      <a:pt x="1881758" y="76492"/>
                    </a:lnTo>
                    <a:lnTo>
                      <a:pt x="1865566" y="76492"/>
                    </a:lnTo>
                    <a:lnTo>
                      <a:pt x="1849729" y="74079"/>
                    </a:lnTo>
                    <a:lnTo>
                      <a:pt x="1850096" y="71678"/>
                    </a:lnTo>
                    <a:lnTo>
                      <a:pt x="1833892" y="71678"/>
                    </a:lnTo>
                    <a:lnTo>
                      <a:pt x="1818068" y="69278"/>
                    </a:lnTo>
                    <a:lnTo>
                      <a:pt x="1818437" y="66865"/>
                    </a:lnTo>
                    <a:lnTo>
                      <a:pt x="1802244" y="66865"/>
                    </a:lnTo>
                    <a:lnTo>
                      <a:pt x="1786407" y="64465"/>
                    </a:lnTo>
                    <a:lnTo>
                      <a:pt x="1786776" y="62064"/>
                    </a:lnTo>
                    <a:lnTo>
                      <a:pt x="1770608" y="62064"/>
                    </a:lnTo>
                    <a:lnTo>
                      <a:pt x="1754746" y="59651"/>
                    </a:lnTo>
                    <a:lnTo>
                      <a:pt x="1755115" y="57251"/>
                    </a:lnTo>
                    <a:lnTo>
                      <a:pt x="1738934" y="57251"/>
                    </a:lnTo>
                    <a:lnTo>
                      <a:pt x="1723110" y="54825"/>
                    </a:lnTo>
                    <a:lnTo>
                      <a:pt x="1723472" y="52425"/>
                    </a:lnTo>
                    <a:lnTo>
                      <a:pt x="1707273" y="52425"/>
                    </a:lnTo>
                    <a:lnTo>
                      <a:pt x="1691449" y="50025"/>
                    </a:lnTo>
                    <a:lnTo>
                      <a:pt x="1691811" y="47625"/>
                    </a:lnTo>
                    <a:lnTo>
                      <a:pt x="1675625" y="47625"/>
                    </a:lnTo>
                    <a:lnTo>
                      <a:pt x="1659788" y="45212"/>
                    </a:lnTo>
                    <a:lnTo>
                      <a:pt x="1660157" y="42811"/>
                    </a:lnTo>
                    <a:lnTo>
                      <a:pt x="1643964" y="42811"/>
                    </a:lnTo>
                    <a:lnTo>
                      <a:pt x="1628139" y="40398"/>
                    </a:lnTo>
                    <a:lnTo>
                      <a:pt x="1628501" y="37998"/>
                    </a:lnTo>
                    <a:lnTo>
                      <a:pt x="1612303" y="37998"/>
                    </a:lnTo>
                    <a:lnTo>
                      <a:pt x="1596478" y="35572"/>
                    </a:lnTo>
                    <a:lnTo>
                      <a:pt x="1596846" y="33159"/>
                    </a:lnTo>
                    <a:lnTo>
                      <a:pt x="1580641" y="33159"/>
                    </a:lnTo>
                    <a:lnTo>
                      <a:pt x="1564805" y="30759"/>
                    </a:lnTo>
                    <a:lnTo>
                      <a:pt x="1565175" y="28359"/>
                    </a:lnTo>
                    <a:lnTo>
                      <a:pt x="1548980" y="28359"/>
                    </a:lnTo>
                    <a:lnTo>
                      <a:pt x="1533156" y="25958"/>
                    </a:lnTo>
                    <a:lnTo>
                      <a:pt x="1533524" y="23545"/>
                    </a:lnTo>
                    <a:lnTo>
                      <a:pt x="1517319" y="23545"/>
                    </a:lnTo>
                    <a:lnTo>
                      <a:pt x="1501495" y="21145"/>
                    </a:lnTo>
                    <a:lnTo>
                      <a:pt x="1501862" y="18732"/>
                    </a:lnTo>
                    <a:lnTo>
                      <a:pt x="1485671" y="18732"/>
                    </a:lnTo>
                    <a:lnTo>
                      <a:pt x="1469834" y="16319"/>
                    </a:lnTo>
                    <a:lnTo>
                      <a:pt x="1470206" y="13906"/>
                    </a:lnTo>
                    <a:lnTo>
                      <a:pt x="1454022" y="13906"/>
                    </a:lnTo>
                    <a:lnTo>
                      <a:pt x="1438186" y="11506"/>
                    </a:lnTo>
                    <a:lnTo>
                      <a:pt x="1438554" y="9105"/>
                    </a:lnTo>
                    <a:lnTo>
                      <a:pt x="1422361" y="9105"/>
                    </a:lnTo>
                    <a:lnTo>
                      <a:pt x="1406537" y="6692"/>
                    </a:lnTo>
                    <a:lnTo>
                      <a:pt x="1406565" y="6502"/>
                    </a:lnTo>
                    <a:lnTo>
                      <a:pt x="1406670" y="5791"/>
                    </a:lnTo>
                    <a:lnTo>
                      <a:pt x="1406776" y="5067"/>
                    </a:lnTo>
                    <a:lnTo>
                      <a:pt x="1406880" y="4356"/>
                    </a:lnTo>
                    <a:lnTo>
                      <a:pt x="1391113" y="4356"/>
                    </a:lnTo>
                    <a:lnTo>
                      <a:pt x="1384515" y="3340"/>
                    </a:lnTo>
                    <a:lnTo>
                      <a:pt x="1331683" y="990"/>
                    </a:lnTo>
                    <a:close/>
                  </a:path>
                  <a:path w="1885314" h="354964">
                    <a:moveTo>
                      <a:pt x="1884933" y="66179"/>
                    </a:moveTo>
                    <a:lnTo>
                      <a:pt x="1850936" y="66179"/>
                    </a:lnTo>
                    <a:lnTo>
                      <a:pt x="1866760" y="68580"/>
                    </a:lnTo>
                    <a:lnTo>
                      <a:pt x="1865566" y="76492"/>
                    </a:lnTo>
                    <a:lnTo>
                      <a:pt x="1881758" y="76492"/>
                    </a:lnTo>
                    <a:lnTo>
                      <a:pt x="1882492" y="71678"/>
                    </a:lnTo>
                    <a:lnTo>
                      <a:pt x="1882597" y="70993"/>
                    </a:lnTo>
                    <a:lnTo>
                      <a:pt x="1884933" y="70993"/>
                    </a:lnTo>
                    <a:lnTo>
                      <a:pt x="1884933" y="66179"/>
                    </a:lnTo>
                    <a:close/>
                  </a:path>
                  <a:path w="1885314" h="354964">
                    <a:moveTo>
                      <a:pt x="1884933" y="61379"/>
                    </a:moveTo>
                    <a:lnTo>
                      <a:pt x="1819274" y="61379"/>
                    </a:lnTo>
                    <a:lnTo>
                      <a:pt x="1835111" y="63766"/>
                    </a:lnTo>
                    <a:lnTo>
                      <a:pt x="1833998" y="70993"/>
                    </a:lnTo>
                    <a:lnTo>
                      <a:pt x="1833892" y="71678"/>
                    </a:lnTo>
                    <a:lnTo>
                      <a:pt x="1850096" y="71678"/>
                    </a:lnTo>
                    <a:lnTo>
                      <a:pt x="1850831" y="66865"/>
                    </a:lnTo>
                    <a:lnTo>
                      <a:pt x="1850936" y="66179"/>
                    </a:lnTo>
                    <a:lnTo>
                      <a:pt x="1884933" y="66179"/>
                    </a:lnTo>
                    <a:lnTo>
                      <a:pt x="1884933" y="61379"/>
                    </a:lnTo>
                    <a:close/>
                  </a:path>
                  <a:path w="1885314" h="354964">
                    <a:moveTo>
                      <a:pt x="1884933" y="70993"/>
                    </a:moveTo>
                    <a:lnTo>
                      <a:pt x="1882597" y="70993"/>
                    </a:lnTo>
                    <a:lnTo>
                      <a:pt x="1884933" y="71348"/>
                    </a:lnTo>
                    <a:lnTo>
                      <a:pt x="1884933" y="70993"/>
                    </a:lnTo>
                    <a:close/>
                  </a:path>
                  <a:path w="1885314" h="354964">
                    <a:moveTo>
                      <a:pt x="1884933" y="56540"/>
                    </a:moveTo>
                    <a:lnTo>
                      <a:pt x="1787626" y="56540"/>
                    </a:lnTo>
                    <a:lnTo>
                      <a:pt x="1803450" y="58966"/>
                    </a:lnTo>
                    <a:lnTo>
                      <a:pt x="1802349" y="66179"/>
                    </a:lnTo>
                    <a:lnTo>
                      <a:pt x="1802244" y="66865"/>
                    </a:lnTo>
                    <a:lnTo>
                      <a:pt x="1818437" y="66865"/>
                    </a:lnTo>
                    <a:lnTo>
                      <a:pt x="1819170" y="62064"/>
                    </a:lnTo>
                    <a:lnTo>
                      <a:pt x="1819274" y="61379"/>
                    </a:lnTo>
                    <a:lnTo>
                      <a:pt x="1884933" y="61379"/>
                    </a:lnTo>
                    <a:lnTo>
                      <a:pt x="1884933" y="56540"/>
                    </a:lnTo>
                    <a:close/>
                  </a:path>
                  <a:path w="1885314" h="354964">
                    <a:moveTo>
                      <a:pt x="1884933" y="51727"/>
                    </a:moveTo>
                    <a:lnTo>
                      <a:pt x="1755965" y="51727"/>
                    </a:lnTo>
                    <a:lnTo>
                      <a:pt x="1771789" y="54140"/>
                    </a:lnTo>
                    <a:lnTo>
                      <a:pt x="1770710" y="61379"/>
                    </a:lnTo>
                    <a:lnTo>
                      <a:pt x="1770608" y="62064"/>
                    </a:lnTo>
                    <a:lnTo>
                      <a:pt x="1786776" y="62064"/>
                    </a:lnTo>
                    <a:lnTo>
                      <a:pt x="1787517" y="57251"/>
                    </a:lnTo>
                    <a:lnTo>
                      <a:pt x="1787626" y="56540"/>
                    </a:lnTo>
                    <a:lnTo>
                      <a:pt x="1884933" y="56540"/>
                    </a:lnTo>
                    <a:lnTo>
                      <a:pt x="1884933" y="51727"/>
                    </a:lnTo>
                    <a:close/>
                  </a:path>
                  <a:path w="1885314" h="354964">
                    <a:moveTo>
                      <a:pt x="1884933" y="46913"/>
                    </a:moveTo>
                    <a:lnTo>
                      <a:pt x="1724304" y="46913"/>
                    </a:lnTo>
                    <a:lnTo>
                      <a:pt x="1740141" y="49326"/>
                    </a:lnTo>
                    <a:lnTo>
                      <a:pt x="1739043" y="56540"/>
                    </a:lnTo>
                    <a:lnTo>
                      <a:pt x="1738934" y="57251"/>
                    </a:lnTo>
                    <a:lnTo>
                      <a:pt x="1755115" y="57251"/>
                    </a:lnTo>
                    <a:lnTo>
                      <a:pt x="1755858" y="52425"/>
                    </a:lnTo>
                    <a:lnTo>
                      <a:pt x="1755965" y="51727"/>
                    </a:lnTo>
                    <a:lnTo>
                      <a:pt x="1884933" y="51727"/>
                    </a:lnTo>
                    <a:lnTo>
                      <a:pt x="1884933" y="46913"/>
                    </a:lnTo>
                    <a:close/>
                  </a:path>
                  <a:path w="1885314" h="354964">
                    <a:moveTo>
                      <a:pt x="1884933" y="42113"/>
                    </a:moveTo>
                    <a:lnTo>
                      <a:pt x="1692643" y="42113"/>
                    </a:lnTo>
                    <a:lnTo>
                      <a:pt x="1708467" y="44513"/>
                    </a:lnTo>
                    <a:lnTo>
                      <a:pt x="1707379" y="51727"/>
                    </a:lnTo>
                    <a:lnTo>
                      <a:pt x="1707273" y="52425"/>
                    </a:lnTo>
                    <a:lnTo>
                      <a:pt x="1723472" y="52425"/>
                    </a:lnTo>
                    <a:lnTo>
                      <a:pt x="1724197" y="47625"/>
                    </a:lnTo>
                    <a:lnTo>
                      <a:pt x="1724304" y="46913"/>
                    </a:lnTo>
                    <a:lnTo>
                      <a:pt x="1884933" y="46913"/>
                    </a:lnTo>
                    <a:lnTo>
                      <a:pt x="1884933" y="42113"/>
                    </a:lnTo>
                    <a:close/>
                  </a:path>
                  <a:path w="1885314" h="354964">
                    <a:moveTo>
                      <a:pt x="1872498" y="37287"/>
                    </a:moveTo>
                    <a:lnTo>
                      <a:pt x="1661007" y="37287"/>
                    </a:lnTo>
                    <a:lnTo>
                      <a:pt x="1676806" y="39712"/>
                    </a:lnTo>
                    <a:lnTo>
                      <a:pt x="1675731" y="46913"/>
                    </a:lnTo>
                    <a:lnTo>
                      <a:pt x="1675625" y="47625"/>
                    </a:lnTo>
                    <a:lnTo>
                      <a:pt x="1691811" y="47625"/>
                    </a:lnTo>
                    <a:lnTo>
                      <a:pt x="1692537" y="42811"/>
                    </a:lnTo>
                    <a:lnTo>
                      <a:pt x="1692643" y="42113"/>
                    </a:lnTo>
                    <a:lnTo>
                      <a:pt x="1884933" y="42113"/>
                    </a:lnTo>
                    <a:lnTo>
                      <a:pt x="1884933" y="39230"/>
                    </a:lnTo>
                    <a:lnTo>
                      <a:pt x="1872498" y="37287"/>
                    </a:lnTo>
                    <a:close/>
                  </a:path>
                  <a:path w="1885314" h="354964">
                    <a:moveTo>
                      <a:pt x="1841693" y="32473"/>
                    </a:moveTo>
                    <a:lnTo>
                      <a:pt x="1629333" y="32473"/>
                    </a:lnTo>
                    <a:lnTo>
                      <a:pt x="1645157" y="34886"/>
                    </a:lnTo>
                    <a:lnTo>
                      <a:pt x="1644069" y="42113"/>
                    </a:lnTo>
                    <a:lnTo>
                      <a:pt x="1643964" y="42811"/>
                    </a:lnTo>
                    <a:lnTo>
                      <a:pt x="1660157" y="42811"/>
                    </a:lnTo>
                    <a:lnTo>
                      <a:pt x="1660898" y="37998"/>
                    </a:lnTo>
                    <a:lnTo>
                      <a:pt x="1661007" y="37287"/>
                    </a:lnTo>
                    <a:lnTo>
                      <a:pt x="1872498" y="37287"/>
                    </a:lnTo>
                    <a:lnTo>
                      <a:pt x="1841693" y="32473"/>
                    </a:lnTo>
                    <a:close/>
                  </a:path>
                  <a:path w="1885314" h="354964">
                    <a:moveTo>
                      <a:pt x="1810887" y="27660"/>
                    </a:moveTo>
                    <a:lnTo>
                      <a:pt x="1597685" y="27660"/>
                    </a:lnTo>
                    <a:lnTo>
                      <a:pt x="1613509" y="30073"/>
                    </a:lnTo>
                    <a:lnTo>
                      <a:pt x="1612411" y="37287"/>
                    </a:lnTo>
                    <a:lnTo>
                      <a:pt x="1612303" y="37998"/>
                    </a:lnTo>
                    <a:lnTo>
                      <a:pt x="1628501" y="37998"/>
                    </a:lnTo>
                    <a:lnTo>
                      <a:pt x="1629230" y="33159"/>
                    </a:lnTo>
                    <a:lnTo>
                      <a:pt x="1629333" y="32473"/>
                    </a:lnTo>
                    <a:lnTo>
                      <a:pt x="1841693" y="32473"/>
                    </a:lnTo>
                    <a:lnTo>
                      <a:pt x="1810887" y="27660"/>
                    </a:lnTo>
                    <a:close/>
                  </a:path>
                  <a:path w="1885314" h="354964">
                    <a:moveTo>
                      <a:pt x="1780164" y="22860"/>
                    </a:moveTo>
                    <a:lnTo>
                      <a:pt x="1566024" y="22860"/>
                    </a:lnTo>
                    <a:lnTo>
                      <a:pt x="1581848" y="25260"/>
                    </a:lnTo>
                    <a:lnTo>
                      <a:pt x="1580746" y="32473"/>
                    </a:lnTo>
                    <a:lnTo>
                      <a:pt x="1580641" y="33159"/>
                    </a:lnTo>
                    <a:lnTo>
                      <a:pt x="1596846" y="33159"/>
                    </a:lnTo>
                    <a:lnTo>
                      <a:pt x="1597578" y="28359"/>
                    </a:lnTo>
                    <a:lnTo>
                      <a:pt x="1597685" y="27660"/>
                    </a:lnTo>
                    <a:lnTo>
                      <a:pt x="1810887" y="27660"/>
                    </a:lnTo>
                    <a:lnTo>
                      <a:pt x="1780164" y="22860"/>
                    </a:lnTo>
                    <a:close/>
                  </a:path>
                  <a:path w="1885314" h="354964">
                    <a:moveTo>
                      <a:pt x="1713278" y="18046"/>
                    </a:moveTo>
                    <a:lnTo>
                      <a:pt x="1534363" y="18046"/>
                    </a:lnTo>
                    <a:lnTo>
                      <a:pt x="1550200" y="20447"/>
                    </a:lnTo>
                    <a:lnTo>
                      <a:pt x="1549088" y="27660"/>
                    </a:lnTo>
                    <a:lnTo>
                      <a:pt x="1548980" y="28359"/>
                    </a:lnTo>
                    <a:lnTo>
                      <a:pt x="1565175" y="28359"/>
                    </a:lnTo>
                    <a:lnTo>
                      <a:pt x="1565918" y="23545"/>
                    </a:lnTo>
                    <a:lnTo>
                      <a:pt x="1566024" y="22860"/>
                    </a:lnTo>
                    <a:lnTo>
                      <a:pt x="1780164" y="22860"/>
                    </a:lnTo>
                    <a:lnTo>
                      <a:pt x="1763826" y="20307"/>
                    </a:lnTo>
                    <a:lnTo>
                      <a:pt x="1713278" y="18046"/>
                    </a:lnTo>
                    <a:close/>
                  </a:path>
                  <a:path w="1885314" h="354964">
                    <a:moveTo>
                      <a:pt x="1605365" y="13220"/>
                    </a:moveTo>
                    <a:lnTo>
                      <a:pt x="1502702" y="13220"/>
                    </a:lnTo>
                    <a:lnTo>
                      <a:pt x="1518538" y="15633"/>
                    </a:lnTo>
                    <a:lnTo>
                      <a:pt x="1517425" y="22860"/>
                    </a:lnTo>
                    <a:lnTo>
                      <a:pt x="1517319" y="23545"/>
                    </a:lnTo>
                    <a:lnTo>
                      <a:pt x="1533524" y="23545"/>
                    </a:lnTo>
                    <a:lnTo>
                      <a:pt x="1534258" y="18732"/>
                    </a:lnTo>
                    <a:lnTo>
                      <a:pt x="1534363" y="18046"/>
                    </a:lnTo>
                    <a:lnTo>
                      <a:pt x="1713278" y="18046"/>
                    </a:lnTo>
                    <a:lnTo>
                      <a:pt x="1605365" y="13220"/>
                    </a:lnTo>
                    <a:close/>
                  </a:path>
                  <a:path w="1885314" h="354964">
                    <a:moveTo>
                      <a:pt x="1497737" y="8407"/>
                    </a:moveTo>
                    <a:lnTo>
                      <a:pt x="1471053" y="8407"/>
                    </a:lnTo>
                    <a:lnTo>
                      <a:pt x="1486877" y="10820"/>
                    </a:lnTo>
                    <a:lnTo>
                      <a:pt x="1485775" y="18046"/>
                    </a:lnTo>
                    <a:lnTo>
                      <a:pt x="1485671" y="18732"/>
                    </a:lnTo>
                    <a:lnTo>
                      <a:pt x="1501862" y="18732"/>
                    </a:lnTo>
                    <a:lnTo>
                      <a:pt x="1502597" y="13906"/>
                    </a:lnTo>
                    <a:lnTo>
                      <a:pt x="1502702" y="13220"/>
                    </a:lnTo>
                    <a:lnTo>
                      <a:pt x="1605365" y="13220"/>
                    </a:lnTo>
                    <a:lnTo>
                      <a:pt x="1497737" y="8407"/>
                    </a:lnTo>
                    <a:close/>
                  </a:path>
                  <a:path w="1885314" h="354964">
                    <a:moveTo>
                      <a:pt x="1455140" y="6502"/>
                    </a:moveTo>
                    <a:lnTo>
                      <a:pt x="1454126" y="13220"/>
                    </a:lnTo>
                    <a:lnTo>
                      <a:pt x="1454022" y="13906"/>
                    </a:lnTo>
                    <a:lnTo>
                      <a:pt x="1470206" y="13906"/>
                    </a:lnTo>
                    <a:lnTo>
                      <a:pt x="1470946" y="9105"/>
                    </a:lnTo>
                    <a:lnTo>
                      <a:pt x="1471053" y="8407"/>
                    </a:lnTo>
                    <a:lnTo>
                      <a:pt x="1497737" y="8407"/>
                    </a:lnTo>
                    <a:lnTo>
                      <a:pt x="1455140" y="6502"/>
                    </a:lnTo>
                    <a:close/>
                  </a:path>
                  <a:path w="1885314" h="354964">
                    <a:moveTo>
                      <a:pt x="1422971" y="5067"/>
                    </a:moveTo>
                    <a:lnTo>
                      <a:pt x="1422467" y="8407"/>
                    </a:lnTo>
                    <a:lnTo>
                      <a:pt x="1422361" y="9105"/>
                    </a:lnTo>
                    <a:lnTo>
                      <a:pt x="1438554" y="9105"/>
                    </a:lnTo>
                    <a:lnTo>
                      <a:pt x="1438924" y="6692"/>
                    </a:lnTo>
                    <a:lnTo>
                      <a:pt x="1438953" y="6502"/>
                    </a:lnTo>
                    <a:lnTo>
                      <a:pt x="1439062" y="5791"/>
                    </a:lnTo>
                    <a:lnTo>
                      <a:pt x="1422971" y="5067"/>
                    </a:lnTo>
                    <a:close/>
                  </a:path>
                  <a:path w="1885314" h="354964">
                    <a:moveTo>
                      <a:pt x="1390802" y="3632"/>
                    </a:moveTo>
                    <a:lnTo>
                      <a:pt x="1390691" y="4356"/>
                    </a:lnTo>
                    <a:lnTo>
                      <a:pt x="1406880" y="4356"/>
                    </a:lnTo>
                    <a:lnTo>
                      <a:pt x="1390802" y="3632"/>
                    </a:lnTo>
                    <a:close/>
                  </a:path>
                  <a:path w="1885314" h="354964">
                    <a:moveTo>
                      <a:pt x="0" y="305028"/>
                    </a:moveTo>
                    <a:lnTo>
                      <a:pt x="0" y="354431"/>
                    </a:lnTo>
                    <a:lnTo>
                      <a:pt x="96895" y="308648"/>
                    </a:lnTo>
                    <a:lnTo>
                      <a:pt x="1663" y="308648"/>
                    </a:lnTo>
                    <a:lnTo>
                      <a:pt x="0" y="305028"/>
                    </a:lnTo>
                    <a:close/>
                  </a:path>
                  <a:path w="1885314" h="354964">
                    <a:moveTo>
                      <a:pt x="30512" y="294728"/>
                    </a:moveTo>
                    <a:lnTo>
                      <a:pt x="12903" y="294728"/>
                    </a:lnTo>
                    <a:lnTo>
                      <a:pt x="16230" y="302006"/>
                    </a:lnTo>
                    <a:lnTo>
                      <a:pt x="1663" y="308648"/>
                    </a:lnTo>
                    <a:lnTo>
                      <a:pt x="96895" y="308648"/>
                    </a:lnTo>
                    <a:lnTo>
                      <a:pt x="125036" y="295351"/>
                    </a:lnTo>
                    <a:lnTo>
                      <a:pt x="30797" y="295351"/>
                    </a:lnTo>
                    <a:lnTo>
                      <a:pt x="30512" y="294728"/>
                    </a:lnTo>
                    <a:close/>
                  </a:path>
                  <a:path w="1885314" h="354964">
                    <a:moveTo>
                      <a:pt x="352005" y="139839"/>
                    </a:moveTo>
                    <a:lnTo>
                      <a:pt x="328777" y="142722"/>
                    </a:lnTo>
                    <a:lnTo>
                      <a:pt x="0" y="277622"/>
                    </a:lnTo>
                    <a:lnTo>
                      <a:pt x="0" y="300621"/>
                    </a:lnTo>
                    <a:lnTo>
                      <a:pt x="12903" y="294728"/>
                    </a:lnTo>
                    <a:lnTo>
                      <a:pt x="30512" y="294728"/>
                    </a:lnTo>
                    <a:lnTo>
                      <a:pt x="27470" y="288074"/>
                    </a:lnTo>
                    <a:lnTo>
                      <a:pt x="42036" y="281419"/>
                    </a:lnTo>
                    <a:lnTo>
                      <a:pt x="59628" y="281419"/>
                    </a:lnTo>
                    <a:lnTo>
                      <a:pt x="56591" y="274777"/>
                    </a:lnTo>
                    <a:lnTo>
                      <a:pt x="71158" y="268122"/>
                    </a:lnTo>
                    <a:lnTo>
                      <a:pt x="88763" y="268122"/>
                    </a:lnTo>
                    <a:lnTo>
                      <a:pt x="85725" y="261454"/>
                    </a:lnTo>
                    <a:lnTo>
                      <a:pt x="100291" y="254812"/>
                    </a:lnTo>
                    <a:lnTo>
                      <a:pt x="117901" y="254812"/>
                    </a:lnTo>
                    <a:lnTo>
                      <a:pt x="114858" y="248170"/>
                    </a:lnTo>
                    <a:lnTo>
                      <a:pt x="129425" y="241515"/>
                    </a:lnTo>
                    <a:lnTo>
                      <a:pt x="147017" y="241515"/>
                    </a:lnTo>
                    <a:lnTo>
                      <a:pt x="143979" y="234861"/>
                    </a:lnTo>
                    <a:lnTo>
                      <a:pt x="158534" y="228218"/>
                    </a:lnTo>
                    <a:lnTo>
                      <a:pt x="176155" y="228218"/>
                    </a:lnTo>
                    <a:lnTo>
                      <a:pt x="173100" y="221564"/>
                    </a:lnTo>
                    <a:lnTo>
                      <a:pt x="187655" y="214896"/>
                    </a:lnTo>
                    <a:lnTo>
                      <a:pt x="205278" y="214896"/>
                    </a:lnTo>
                    <a:lnTo>
                      <a:pt x="202234" y="208254"/>
                    </a:lnTo>
                    <a:lnTo>
                      <a:pt x="216788" y="201612"/>
                    </a:lnTo>
                    <a:lnTo>
                      <a:pt x="234411" y="201612"/>
                    </a:lnTo>
                    <a:lnTo>
                      <a:pt x="231368" y="194957"/>
                    </a:lnTo>
                    <a:lnTo>
                      <a:pt x="245922" y="188302"/>
                    </a:lnTo>
                    <a:lnTo>
                      <a:pt x="263526" y="188302"/>
                    </a:lnTo>
                    <a:lnTo>
                      <a:pt x="260489" y="181660"/>
                    </a:lnTo>
                    <a:lnTo>
                      <a:pt x="275043" y="175005"/>
                    </a:lnTo>
                    <a:lnTo>
                      <a:pt x="292654" y="175005"/>
                    </a:lnTo>
                    <a:lnTo>
                      <a:pt x="289610" y="168338"/>
                    </a:lnTo>
                    <a:lnTo>
                      <a:pt x="304177" y="161696"/>
                    </a:lnTo>
                    <a:lnTo>
                      <a:pt x="321775" y="161696"/>
                    </a:lnTo>
                    <a:lnTo>
                      <a:pt x="318744" y="155041"/>
                    </a:lnTo>
                    <a:lnTo>
                      <a:pt x="333298" y="148386"/>
                    </a:lnTo>
                    <a:lnTo>
                      <a:pt x="350892" y="148386"/>
                    </a:lnTo>
                    <a:lnTo>
                      <a:pt x="347878" y="141744"/>
                    </a:lnTo>
                    <a:lnTo>
                      <a:pt x="352005" y="139839"/>
                    </a:lnTo>
                    <a:close/>
                  </a:path>
                  <a:path w="1885314" h="354964">
                    <a:moveTo>
                      <a:pt x="59628" y="281419"/>
                    </a:moveTo>
                    <a:lnTo>
                      <a:pt x="42036" y="281419"/>
                    </a:lnTo>
                    <a:lnTo>
                      <a:pt x="45351" y="288709"/>
                    </a:lnTo>
                    <a:lnTo>
                      <a:pt x="30797" y="295351"/>
                    </a:lnTo>
                    <a:lnTo>
                      <a:pt x="125036" y="295351"/>
                    </a:lnTo>
                    <a:lnTo>
                      <a:pt x="153177" y="282054"/>
                    </a:lnTo>
                    <a:lnTo>
                      <a:pt x="59918" y="282054"/>
                    </a:lnTo>
                    <a:lnTo>
                      <a:pt x="59628" y="281419"/>
                    </a:lnTo>
                    <a:close/>
                  </a:path>
                  <a:path w="1885314" h="354964">
                    <a:moveTo>
                      <a:pt x="88763" y="268122"/>
                    </a:moveTo>
                    <a:lnTo>
                      <a:pt x="71158" y="268122"/>
                    </a:lnTo>
                    <a:lnTo>
                      <a:pt x="74472" y="275412"/>
                    </a:lnTo>
                    <a:lnTo>
                      <a:pt x="59918" y="282054"/>
                    </a:lnTo>
                    <a:lnTo>
                      <a:pt x="153177" y="282054"/>
                    </a:lnTo>
                    <a:lnTo>
                      <a:pt x="181319" y="268757"/>
                    </a:lnTo>
                    <a:lnTo>
                      <a:pt x="89052" y="268757"/>
                    </a:lnTo>
                    <a:lnTo>
                      <a:pt x="88763" y="268122"/>
                    </a:lnTo>
                    <a:close/>
                  </a:path>
                  <a:path w="1885314" h="354964">
                    <a:moveTo>
                      <a:pt x="117901" y="254812"/>
                    </a:moveTo>
                    <a:lnTo>
                      <a:pt x="100291" y="254812"/>
                    </a:lnTo>
                    <a:lnTo>
                      <a:pt x="103606" y="262089"/>
                    </a:lnTo>
                    <a:lnTo>
                      <a:pt x="89052" y="268757"/>
                    </a:lnTo>
                    <a:lnTo>
                      <a:pt x="181319" y="268757"/>
                    </a:lnTo>
                    <a:lnTo>
                      <a:pt x="209514" y="255435"/>
                    </a:lnTo>
                    <a:lnTo>
                      <a:pt x="118186" y="255435"/>
                    </a:lnTo>
                    <a:lnTo>
                      <a:pt x="117901" y="254812"/>
                    </a:lnTo>
                    <a:close/>
                  </a:path>
                  <a:path w="1885314" h="354964">
                    <a:moveTo>
                      <a:pt x="147017" y="241515"/>
                    </a:moveTo>
                    <a:lnTo>
                      <a:pt x="129425" y="241515"/>
                    </a:lnTo>
                    <a:lnTo>
                      <a:pt x="132740" y="248793"/>
                    </a:lnTo>
                    <a:lnTo>
                      <a:pt x="118186" y="255435"/>
                    </a:lnTo>
                    <a:lnTo>
                      <a:pt x="209514" y="255435"/>
                    </a:lnTo>
                    <a:lnTo>
                      <a:pt x="237628" y="242150"/>
                    </a:lnTo>
                    <a:lnTo>
                      <a:pt x="147307" y="242150"/>
                    </a:lnTo>
                    <a:lnTo>
                      <a:pt x="147017" y="241515"/>
                    </a:lnTo>
                    <a:close/>
                  </a:path>
                  <a:path w="1885314" h="354964">
                    <a:moveTo>
                      <a:pt x="176155" y="228218"/>
                    </a:moveTo>
                    <a:lnTo>
                      <a:pt x="158534" y="228218"/>
                    </a:lnTo>
                    <a:lnTo>
                      <a:pt x="161861" y="235496"/>
                    </a:lnTo>
                    <a:lnTo>
                      <a:pt x="147307" y="242150"/>
                    </a:lnTo>
                    <a:lnTo>
                      <a:pt x="237628" y="242150"/>
                    </a:lnTo>
                    <a:lnTo>
                      <a:pt x="265796" y="228841"/>
                    </a:lnTo>
                    <a:lnTo>
                      <a:pt x="176441" y="228841"/>
                    </a:lnTo>
                    <a:lnTo>
                      <a:pt x="176155" y="228218"/>
                    </a:lnTo>
                    <a:close/>
                  </a:path>
                  <a:path w="1885314" h="354964">
                    <a:moveTo>
                      <a:pt x="205278" y="214896"/>
                    </a:moveTo>
                    <a:lnTo>
                      <a:pt x="187655" y="214896"/>
                    </a:lnTo>
                    <a:lnTo>
                      <a:pt x="190995" y="222186"/>
                    </a:lnTo>
                    <a:lnTo>
                      <a:pt x="176441" y="228841"/>
                    </a:lnTo>
                    <a:lnTo>
                      <a:pt x="265796" y="228841"/>
                    </a:lnTo>
                    <a:lnTo>
                      <a:pt x="293938" y="215544"/>
                    </a:lnTo>
                    <a:lnTo>
                      <a:pt x="205574" y="215544"/>
                    </a:lnTo>
                    <a:lnTo>
                      <a:pt x="205278" y="214896"/>
                    </a:lnTo>
                    <a:close/>
                  </a:path>
                  <a:path w="1885314" h="354964">
                    <a:moveTo>
                      <a:pt x="234411" y="201612"/>
                    </a:moveTo>
                    <a:lnTo>
                      <a:pt x="216788" y="201612"/>
                    </a:lnTo>
                    <a:lnTo>
                      <a:pt x="220129" y="208876"/>
                    </a:lnTo>
                    <a:lnTo>
                      <a:pt x="205574" y="215544"/>
                    </a:lnTo>
                    <a:lnTo>
                      <a:pt x="293938" y="215544"/>
                    </a:lnTo>
                    <a:lnTo>
                      <a:pt x="322106" y="202234"/>
                    </a:lnTo>
                    <a:lnTo>
                      <a:pt x="234695" y="202234"/>
                    </a:lnTo>
                    <a:lnTo>
                      <a:pt x="234411" y="201612"/>
                    </a:lnTo>
                    <a:close/>
                  </a:path>
                  <a:path w="1885314" h="354964">
                    <a:moveTo>
                      <a:pt x="263526" y="188302"/>
                    </a:moveTo>
                    <a:lnTo>
                      <a:pt x="245922" y="188302"/>
                    </a:lnTo>
                    <a:lnTo>
                      <a:pt x="249250" y="195579"/>
                    </a:lnTo>
                    <a:lnTo>
                      <a:pt x="234695" y="202234"/>
                    </a:lnTo>
                    <a:lnTo>
                      <a:pt x="322106" y="202234"/>
                    </a:lnTo>
                    <a:lnTo>
                      <a:pt x="350247" y="188937"/>
                    </a:lnTo>
                    <a:lnTo>
                      <a:pt x="263817" y="188937"/>
                    </a:lnTo>
                    <a:lnTo>
                      <a:pt x="263526" y="188302"/>
                    </a:lnTo>
                    <a:close/>
                  </a:path>
                  <a:path w="1885314" h="354964">
                    <a:moveTo>
                      <a:pt x="292654" y="175005"/>
                    </a:moveTo>
                    <a:lnTo>
                      <a:pt x="275043" y="175005"/>
                    </a:lnTo>
                    <a:lnTo>
                      <a:pt x="278383" y="182283"/>
                    </a:lnTo>
                    <a:lnTo>
                      <a:pt x="263817" y="188937"/>
                    </a:lnTo>
                    <a:lnTo>
                      <a:pt x="350247" y="188937"/>
                    </a:lnTo>
                    <a:lnTo>
                      <a:pt x="378415" y="175628"/>
                    </a:lnTo>
                    <a:lnTo>
                      <a:pt x="292938" y="175628"/>
                    </a:lnTo>
                    <a:lnTo>
                      <a:pt x="292654" y="175005"/>
                    </a:lnTo>
                    <a:close/>
                  </a:path>
                  <a:path w="1885314" h="354964">
                    <a:moveTo>
                      <a:pt x="321775" y="161696"/>
                    </a:moveTo>
                    <a:lnTo>
                      <a:pt x="304177" y="161696"/>
                    </a:lnTo>
                    <a:lnTo>
                      <a:pt x="307505" y="168986"/>
                    </a:lnTo>
                    <a:lnTo>
                      <a:pt x="292938" y="175628"/>
                    </a:lnTo>
                    <a:lnTo>
                      <a:pt x="378415" y="175628"/>
                    </a:lnTo>
                    <a:lnTo>
                      <a:pt x="406583" y="162318"/>
                    </a:lnTo>
                    <a:lnTo>
                      <a:pt x="322059" y="162318"/>
                    </a:lnTo>
                    <a:lnTo>
                      <a:pt x="321775" y="161696"/>
                    </a:lnTo>
                    <a:close/>
                  </a:path>
                  <a:path w="1885314" h="354964">
                    <a:moveTo>
                      <a:pt x="350892" y="148386"/>
                    </a:moveTo>
                    <a:lnTo>
                      <a:pt x="333298" y="148386"/>
                    </a:lnTo>
                    <a:lnTo>
                      <a:pt x="336638" y="155663"/>
                    </a:lnTo>
                    <a:lnTo>
                      <a:pt x="322059" y="162318"/>
                    </a:lnTo>
                    <a:lnTo>
                      <a:pt x="406583" y="162318"/>
                    </a:lnTo>
                    <a:lnTo>
                      <a:pt x="434725" y="149021"/>
                    </a:lnTo>
                    <a:lnTo>
                      <a:pt x="351180" y="149021"/>
                    </a:lnTo>
                    <a:lnTo>
                      <a:pt x="350892" y="148386"/>
                    </a:lnTo>
                    <a:close/>
                  </a:path>
                  <a:path w="1885314" h="354964">
                    <a:moveTo>
                      <a:pt x="490308" y="122758"/>
                    </a:moveTo>
                    <a:lnTo>
                      <a:pt x="363931" y="138379"/>
                    </a:lnTo>
                    <a:lnTo>
                      <a:pt x="365760" y="142379"/>
                    </a:lnTo>
                    <a:lnTo>
                      <a:pt x="351180" y="149021"/>
                    </a:lnTo>
                    <a:lnTo>
                      <a:pt x="434725" y="149021"/>
                    </a:lnTo>
                    <a:lnTo>
                      <a:pt x="490308" y="122758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4" name="object 202">
                <a:extLst>
                  <a:ext uri="{FF2B5EF4-FFF2-40B4-BE49-F238E27FC236}">
                    <a16:creationId xmlns:a16="http://schemas.microsoft.com/office/drawing/2014/main" id="{F1ED7C0F-AC30-F839-4EE8-BA02E4543F87}"/>
                  </a:ext>
                </a:extLst>
              </p:cNvPr>
              <p:cNvSpPr/>
              <p:nvPr/>
            </p:nvSpPr>
            <p:spPr>
              <a:xfrm>
                <a:off x="1420114" y="1652270"/>
                <a:ext cx="1885314" cy="305435"/>
              </a:xfrm>
              <a:custGeom>
                <a:avLst/>
                <a:gdLst/>
                <a:ahLst/>
                <a:cxnLst/>
                <a:rect l="l" t="t" r="r" b="b"/>
                <a:pathLst>
                  <a:path w="1885314" h="305435">
                    <a:moveTo>
                      <a:pt x="1384515" y="0"/>
                    </a:moveTo>
                    <a:lnTo>
                      <a:pt x="1390700" y="952"/>
                    </a:lnTo>
                    <a:lnTo>
                      <a:pt x="1390802" y="292"/>
                    </a:lnTo>
                    <a:lnTo>
                      <a:pt x="1384515" y="0"/>
                    </a:lnTo>
                    <a:close/>
                  </a:path>
                  <a:path w="1885314" h="305435">
                    <a:moveTo>
                      <a:pt x="1406880" y="1016"/>
                    </a:moveTo>
                    <a:lnTo>
                      <a:pt x="1406537" y="3352"/>
                    </a:lnTo>
                    <a:lnTo>
                      <a:pt x="1422361" y="5765"/>
                    </a:lnTo>
                    <a:lnTo>
                      <a:pt x="1422971" y="1714"/>
                    </a:lnTo>
                    <a:lnTo>
                      <a:pt x="1406880" y="1016"/>
                    </a:lnTo>
                    <a:close/>
                  </a:path>
                  <a:path w="1885314" h="305435">
                    <a:moveTo>
                      <a:pt x="1439062" y="2438"/>
                    </a:moveTo>
                    <a:lnTo>
                      <a:pt x="1438186" y="8166"/>
                    </a:lnTo>
                    <a:lnTo>
                      <a:pt x="1454022" y="10566"/>
                    </a:lnTo>
                    <a:lnTo>
                      <a:pt x="1455140" y="3162"/>
                    </a:lnTo>
                    <a:lnTo>
                      <a:pt x="1439062" y="2438"/>
                    </a:lnTo>
                    <a:close/>
                  </a:path>
                  <a:path w="1885314" h="305435">
                    <a:moveTo>
                      <a:pt x="1471053" y="5067"/>
                    </a:moveTo>
                    <a:lnTo>
                      <a:pt x="1469834" y="12966"/>
                    </a:lnTo>
                    <a:lnTo>
                      <a:pt x="1485671" y="15392"/>
                    </a:lnTo>
                    <a:lnTo>
                      <a:pt x="1486877" y="7467"/>
                    </a:lnTo>
                    <a:lnTo>
                      <a:pt x="1471053" y="5067"/>
                    </a:lnTo>
                    <a:close/>
                  </a:path>
                  <a:path w="1885314" h="305435">
                    <a:moveTo>
                      <a:pt x="726961" y="8390"/>
                    </a:moveTo>
                    <a:lnTo>
                      <a:pt x="704684" y="8902"/>
                    </a:lnTo>
                    <a:lnTo>
                      <a:pt x="704710" y="9309"/>
                    </a:lnTo>
                    <a:lnTo>
                      <a:pt x="726961" y="8390"/>
                    </a:lnTo>
                    <a:close/>
                  </a:path>
                  <a:path w="1885314" h="305435">
                    <a:moveTo>
                      <a:pt x="1502702" y="9867"/>
                    </a:moveTo>
                    <a:lnTo>
                      <a:pt x="1501495" y="17792"/>
                    </a:lnTo>
                    <a:lnTo>
                      <a:pt x="1517319" y="20205"/>
                    </a:lnTo>
                    <a:lnTo>
                      <a:pt x="1518538" y="12280"/>
                    </a:lnTo>
                    <a:lnTo>
                      <a:pt x="1502702" y="9867"/>
                    </a:lnTo>
                    <a:close/>
                  </a:path>
                  <a:path w="1885314" h="305435">
                    <a:moveTo>
                      <a:pt x="1534363" y="14706"/>
                    </a:moveTo>
                    <a:lnTo>
                      <a:pt x="1533156" y="22606"/>
                    </a:lnTo>
                    <a:lnTo>
                      <a:pt x="1548980" y="25006"/>
                    </a:lnTo>
                    <a:lnTo>
                      <a:pt x="1550200" y="17106"/>
                    </a:lnTo>
                    <a:lnTo>
                      <a:pt x="1534363" y="14706"/>
                    </a:lnTo>
                    <a:close/>
                  </a:path>
                  <a:path w="1885314" h="305435">
                    <a:moveTo>
                      <a:pt x="1566024" y="19519"/>
                    </a:moveTo>
                    <a:lnTo>
                      <a:pt x="1564805" y="27419"/>
                    </a:lnTo>
                    <a:lnTo>
                      <a:pt x="1580641" y="29819"/>
                    </a:lnTo>
                    <a:lnTo>
                      <a:pt x="1581848" y="21920"/>
                    </a:lnTo>
                    <a:lnTo>
                      <a:pt x="1566024" y="19519"/>
                    </a:lnTo>
                    <a:close/>
                  </a:path>
                  <a:path w="1885314" h="305435">
                    <a:moveTo>
                      <a:pt x="1597685" y="24320"/>
                    </a:moveTo>
                    <a:lnTo>
                      <a:pt x="1596478" y="32232"/>
                    </a:lnTo>
                    <a:lnTo>
                      <a:pt x="1612303" y="34645"/>
                    </a:lnTo>
                    <a:lnTo>
                      <a:pt x="1613509" y="26720"/>
                    </a:lnTo>
                    <a:lnTo>
                      <a:pt x="1597685" y="24320"/>
                    </a:lnTo>
                    <a:close/>
                  </a:path>
                  <a:path w="1885314" h="305435">
                    <a:moveTo>
                      <a:pt x="1629333" y="29133"/>
                    </a:moveTo>
                    <a:lnTo>
                      <a:pt x="1628139" y="37045"/>
                    </a:lnTo>
                    <a:lnTo>
                      <a:pt x="1643964" y="39458"/>
                    </a:lnTo>
                    <a:lnTo>
                      <a:pt x="1645157" y="31534"/>
                    </a:lnTo>
                    <a:lnTo>
                      <a:pt x="1629333" y="29133"/>
                    </a:lnTo>
                    <a:close/>
                  </a:path>
                  <a:path w="1885314" h="305435">
                    <a:moveTo>
                      <a:pt x="1661007" y="33947"/>
                    </a:moveTo>
                    <a:lnTo>
                      <a:pt x="1659788" y="41859"/>
                    </a:lnTo>
                    <a:lnTo>
                      <a:pt x="1675625" y="44272"/>
                    </a:lnTo>
                    <a:lnTo>
                      <a:pt x="1676806" y="36360"/>
                    </a:lnTo>
                    <a:lnTo>
                      <a:pt x="1661007" y="33947"/>
                    </a:lnTo>
                    <a:close/>
                  </a:path>
                  <a:path w="1885314" h="305435">
                    <a:moveTo>
                      <a:pt x="1692643" y="38760"/>
                    </a:moveTo>
                    <a:lnTo>
                      <a:pt x="1691449" y="46672"/>
                    </a:lnTo>
                    <a:lnTo>
                      <a:pt x="1707273" y="49085"/>
                    </a:lnTo>
                    <a:lnTo>
                      <a:pt x="1708467" y="41173"/>
                    </a:lnTo>
                    <a:lnTo>
                      <a:pt x="1692643" y="38760"/>
                    </a:lnTo>
                    <a:close/>
                  </a:path>
                  <a:path w="1885314" h="305435">
                    <a:moveTo>
                      <a:pt x="1724304" y="43573"/>
                    </a:moveTo>
                    <a:lnTo>
                      <a:pt x="1723110" y="51498"/>
                    </a:lnTo>
                    <a:lnTo>
                      <a:pt x="1738934" y="53911"/>
                    </a:lnTo>
                    <a:lnTo>
                      <a:pt x="1740141" y="45986"/>
                    </a:lnTo>
                    <a:lnTo>
                      <a:pt x="1724304" y="43573"/>
                    </a:lnTo>
                    <a:close/>
                  </a:path>
                  <a:path w="1885314" h="305435">
                    <a:moveTo>
                      <a:pt x="1755965" y="48387"/>
                    </a:moveTo>
                    <a:lnTo>
                      <a:pt x="1754758" y="56311"/>
                    </a:lnTo>
                    <a:lnTo>
                      <a:pt x="1770608" y="58712"/>
                    </a:lnTo>
                    <a:lnTo>
                      <a:pt x="1771789" y="50787"/>
                    </a:lnTo>
                    <a:lnTo>
                      <a:pt x="1755965" y="48387"/>
                    </a:lnTo>
                    <a:close/>
                  </a:path>
                  <a:path w="1885314" h="305435">
                    <a:moveTo>
                      <a:pt x="1787626" y="53200"/>
                    </a:moveTo>
                    <a:lnTo>
                      <a:pt x="1786432" y="61125"/>
                    </a:lnTo>
                    <a:lnTo>
                      <a:pt x="1802244" y="63525"/>
                    </a:lnTo>
                    <a:lnTo>
                      <a:pt x="1803450" y="55613"/>
                    </a:lnTo>
                    <a:lnTo>
                      <a:pt x="1787626" y="53200"/>
                    </a:lnTo>
                    <a:close/>
                  </a:path>
                  <a:path w="1885314" h="305435">
                    <a:moveTo>
                      <a:pt x="1819274" y="58026"/>
                    </a:moveTo>
                    <a:lnTo>
                      <a:pt x="1818081" y="65925"/>
                    </a:lnTo>
                    <a:lnTo>
                      <a:pt x="1833892" y="68338"/>
                    </a:lnTo>
                    <a:lnTo>
                      <a:pt x="1835111" y="60426"/>
                    </a:lnTo>
                    <a:lnTo>
                      <a:pt x="1819274" y="58026"/>
                    </a:lnTo>
                    <a:close/>
                  </a:path>
                  <a:path w="1885314" h="305435">
                    <a:moveTo>
                      <a:pt x="1850936" y="62839"/>
                    </a:moveTo>
                    <a:lnTo>
                      <a:pt x="1849729" y="70739"/>
                    </a:lnTo>
                    <a:lnTo>
                      <a:pt x="1865566" y="73139"/>
                    </a:lnTo>
                    <a:lnTo>
                      <a:pt x="1866760" y="65239"/>
                    </a:lnTo>
                    <a:lnTo>
                      <a:pt x="1850936" y="62839"/>
                    </a:lnTo>
                    <a:close/>
                  </a:path>
                  <a:path w="1885314" h="305435">
                    <a:moveTo>
                      <a:pt x="1884933" y="68008"/>
                    </a:moveTo>
                    <a:lnTo>
                      <a:pt x="1882542" y="68008"/>
                    </a:lnTo>
                    <a:lnTo>
                      <a:pt x="1881390" y="75564"/>
                    </a:lnTo>
                    <a:lnTo>
                      <a:pt x="1884933" y="76098"/>
                    </a:lnTo>
                    <a:lnTo>
                      <a:pt x="1884933" y="68008"/>
                    </a:lnTo>
                    <a:close/>
                  </a:path>
                  <a:path w="1885314" h="305435">
                    <a:moveTo>
                      <a:pt x="363931" y="135026"/>
                    </a:moveTo>
                    <a:lnTo>
                      <a:pt x="352018" y="136499"/>
                    </a:lnTo>
                    <a:lnTo>
                      <a:pt x="347878" y="138404"/>
                    </a:lnTo>
                    <a:lnTo>
                      <a:pt x="351180" y="145681"/>
                    </a:lnTo>
                    <a:lnTo>
                      <a:pt x="365759" y="139026"/>
                    </a:lnTo>
                    <a:lnTo>
                      <a:pt x="363931" y="135026"/>
                    </a:lnTo>
                    <a:close/>
                  </a:path>
                  <a:path w="1885314" h="305435">
                    <a:moveTo>
                      <a:pt x="333298" y="145046"/>
                    </a:moveTo>
                    <a:lnTo>
                      <a:pt x="318744" y="151688"/>
                    </a:lnTo>
                    <a:lnTo>
                      <a:pt x="322059" y="158978"/>
                    </a:lnTo>
                    <a:lnTo>
                      <a:pt x="336638" y="152323"/>
                    </a:lnTo>
                    <a:lnTo>
                      <a:pt x="333298" y="145046"/>
                    </a:lnTo>
                    <a:close/>
                  </a:path>
                  <a:path w="1885314" h="305435">
                    <a:moveTo>
                      <a:pt x="304177" y="158343"/>
                    </a:moveTo>
                    <a:lnTo>
                      <a:pt x="289610" y="165011"/>
                    </a:lnTo>
                    <a:lnTo>
                      <a:pt x="292938" y="172288"/>
                    </a:lnTo>
                    <a:lnTo>
                      <a:pt x="307505" y="165633"/>
                    </a:lnTo>
                    <a:lnTo>
                      <a:pt x="304177" y="158343"/>
                    </a:lnTo>
                    <a:close/>
                  </a:path>
                  <a:path w="1885314" h="305435">
                    <a:moveTo>
                      <a:pt x="275043" y="171665"/>
                    </a:moveTo>
                    <a:lnTo>
                      <a:pt x="260489" y="178308"/>
                    </a:lnTo>
                    <a:lnTo>
                      <a:pt x="263817" y="185585"/>
                    </a:lnTo>
                    <a:lnTo>
                      <a:pt x="278371" y="178930"/>
                    </a:lnTo>
                    <a:lnTo>
                      <a:pt x="275043" y="171665"/>
                    </a:lnTo>
                    <a:close/>
                  </a:path>
                  <a:path w="1885314" h="305435">
                    <a:moveTo>
                      <a:pt x="245922" y="184962"/>
                    </a:moveTo>
                    <a:lnTo>
                      <a:pt x="231368" y="191604"/>
                    </a:lnTo>
                    <a:lnTo>
                      <a:pt x="234695" y="198881"/>
                    </a:lnTo>
                    <a:lnTo>
                      <a:pt x="249250" y="192239"/>
                    </a:lnTo>
                    <a:lnTo>
                      <a:pt x="245922" y="184962"/>
                    </a:lnTo>
                    <a:close/>
                  </a:path>
                  <a:path w="1885314" h="305435">
                    <a:moveTo>
                      <a:pt x="216788" y="198259"/>
                    </a:moveTo>
                    <a:lnTo>
                      <a:pt x="202234" y="204914"/>
                    </a:lnTo>
                    <a:lnTo>
                      <a:pt x="205574" y="212191"/>
                    </a:lnTo>
                    <a:lnTo>
                      <a:pt x="220129" y="205562"/>
                    </a:lnTo>
                    <a:lnTo>
                      <a:pt x="216788" y="198259"/>
                    </a:lnTo>
                    <a:close/>
                  </a:path>
                  <a:path w="1885314" h="305435">
                    <a:moveTo>
                      <a:pt x="187655" y="211556"/>
                    </a:moveTo>
                    <a:lnTo>
                      <a:pt x="173100" y="218224"/>
                    </a:lnTo>
                    <a:lnTo>
                      <a:pt x="176441" y="225501"/>
                    </a:lnTo>
                    <a:lnTo>
                      <a:pt x="190995" y="218846"/>
                    </a:lnTo>
                    <a:lnTo>
                      <a:pt x="187655" y="211556"/>
                    </a:lnTo>
                    <a:close/>
                  </a:path>
                  <a:path w="1885314" h="305435">
                    <a:moveTo>
                      <a:pt x="158546" y="224878"/>
                    </a:moveTo>
                    <a:lnTo>
                      <a:pt x="143979" y="231520"/>
                    </a:lnTo>
                    <a:lnTo>
                      <a:pt x="147307" y="238798"/>
                    </a:lnTo>
                    <a:lnTo>
                      <a:pt x="161861" y="232143"/>
                    </a:lnTo>
                    <a:lnTo>
                      <a:pt x="158546" y="224878"/>
                    </a:lnTo>
                    <a:close/>
                  </a:path>
                  <a:path w="1885314" h="305435">
                    <a:moveTo>
                      <a:pt x="129412" y="238163"/>
                    </a:moveTo>
                    <a:lnTo>
                      <a:pt x="114846" y="244817"/>
                    </a:lnTo>
                    <a:lnTo>
                      <a:pt x="118186" y="252095"/>
                    </a:lnTo>
                    <a:lnTo>
                      <a:pt x="132740" y="245452"/>
                    </a:lnTo>
                    <a:lnTo>
                      <a:pt x="129412" y="238163"/>
                    </a:lnTo>
                    <a:close/>
                  </a:path>
                  <a:path w="1885314" h="305435">
                    <a:moveTo>
                      <a:pt x="100291" y="251472"/>
                    </a:moveTo>
                    <a:lnTo>
                      <a:pt x="85725" y="258114"/>
                    </a:lnTo>
                    <a:lnTo>
                      <a:pt x="89052" y="265404"/>
                    </a:lnTo>
                    <a:lnTo>
                      <a:pt x="103606" y="258762"/>
                    </a:lnTo>
                    <a:lnTo>
                      <a:pt x="100291" y="251472"/>
                    </a:lnTo>
                    <a:close/>
                  </a:path>
                  <a:path w="1885314" h="305435">
                    <a:moveTo>
                      <a:pt x="71158" y="264782"/>
                    </a:moveTo>
                    <a:lnTo>
                      <a:pt x="56591" y="271437"/>
                    </a:lnTo>
                    <a:lnTo>
                      <a:pt x="59918" y="278714"/>
                    </a:lnTo>
                    <a:lnTo>
                      <a:pt x="74472" y="272059"/>
                    </a:lnTo>
                    <a:lnTo>
                      <a:pt x="71158" y="264782"/>
                    </a:lnTo>
                    <a:close/>
                  </a:path>
                  <a:path w="1885314" h="305435">
                    <a:moveTo>
                      <a:pt x="42036" y="278079"/>
                    </a:moveTo>
                    <a:lnTo>
                      <a:pt x="27470" y="284734"/>
                    </a:lnTo>
                    <a:lnTo>
                      <a:pt x="30797" y="292011"/>
                    </a:lnTo>
                    <a:lnTo>
                      <a:pt x="45351" y="285356"/>
                    </a:lnTo>
                    <a:lnTo>
                      <a:pt x="42036" y="278079"/>
                    </a:lnTo>
                    <a:close/>
                  </a:path>
                  <a:path w="1885314" h="305435">
                    <a:moveTo>
                      <a:pt x="12903" y="291376"/>
                    </a:moveTo>
                    <a:lnTo>
                      <a:pt x="0" y="297281"/>
                    </a:lnTo>
                    <a:lnTo>
                      <a:pt x="0" y="301675"/>
                    </a:lnTo>
                    <a:lnTo>
                      <a:pt x="1663" y="305320"/>
                    </a:lnTo>
                    <a:lnTo>
                      <a:pt x="16230" y="298665"/>
                    </a:lnTo>
                    <a:lnTo>
                      <a:pt x="12903" y="291376"/>
                    </a:lnTo>
                    <a:close/>
                  </a:path>
                </a:pathLst>
              </a:custGeom>
              <a:solidFill>
                <a:srgbClr val="3DB9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5" name="object 203">
                <a:extLst>
                  <a:ext uri="{FF2B5EF4-FFF2-40B4-BE49-F238E27FC236}">
                    <a16:creationId xmlns:a16="http://schemas.microsoft.com/office/drawing/2014/main" id="{8C5A5FC5-1484-71BD-CC41-82815E4FF3C8}"/>
                  </a:ext>
                </a:extLst>
              </p:cNvPr>
              <p:cNvSpPr/>
              <p:nvPr/>
            </p:nvSpPr>
            <p:spPr>
              <a:xfrm>
                <a:off x="1419593" y="1703819"/>
                <a:ext cx="1929764" cy="391795"/>
              </a:xfrm>
              <a:custGeom>
                <a:avLst/>
                <a:gdLst/>
                <a:ahLst/>
                <a:cxnLst/>
                <a:rect l="l" t="t" r="r" b="b"/>
                <a:pathLst>
                  <a:path w="1929764" h="391794">
                    <a:moveTo>
                      <a:pt x="5295" y="83477"/>
                    </a:moveTo>
                    <a:lnTo>
                      <a:pt x="0" y="84162"/>
                    </a:lnTo>
                    <a:lnTo>
                      <a:pt x="951" y="91414"/>
                    </a:lnTo>
                    <a:lnTo>
                      <a:pt x="1041" y="92100"/>
                    </a:lnTo>
                    <a:lnTo>
                      <a:pt x="6337" y="91414"/>
                    </a:lnTo>
                    <a:lnTo>
                      <a:pt x="5385" y="84162"/>
                    </a:lnTo>
                    <a:lnTo>
                      <a:pt x="5295" y="83477"/>
                    </a:lnTo>
                    <a:close/>
                  </a:path>
                  <a:path w="1929764" h="391794">
                    <a:moveTo>
                      <a:pt x="21158" y="81381"/>
                    </a:moveTo>
                    <a:lnTo>
                      <a:pt x="15875" y="82080"/>
                    </a:lnTo>
                    <a:lnTo>
                      <a:pt x="16824" y="89319"/>
                    </a:lnTo>
                    <a:lnTo>
                      <a:pt x="16916" y="90017"/>
                    </a:lnTo>
                    <a:lnTo>
                      <a:pt x="22212" y="89319"/>
                    </a:lnTo>
                    <a:lnTo>
                      <a:pt x="21250" y="82080"/>
                    </a:lnTo>
                    <a:lnTo>
                      <a:pt x="21158" y="81381"/>
                    </a:lnTo>
                    <a:close/>
                  </a:path>
                  <a:path w="1929764" h="391794">
                    <a:moveTo>
                      <a:pt x="37033" y="79286"/>
                    </a:moveTo>
                    <a:lnTo>
                      <a:pt x="31750" y="79984"/>
                    </a:lnTo>
                    <a:lnTo>
                      <a:pt x="32699" y="87223"/>
                    </a:lnTo>
                    <a:lnTo>
                      <a:pt x="32791" y="87922"/>
                    </a:lnTo>
                    <a:lnTo>
                      <a:pt x="38087" y="87223"/>
                    </a:lnTo>
                    <a:lnTo>
                      <a:pt x="37125" y="79984"/>
                    </a:lnTo>
                    <a:lnTo>
                      <a:pt x="37033" y="79286"/>
                    </a:lnTo>
                    <a:close/>
                  </a:path>
                  <a:path w="1929764" h="391794">
                    <a:moveTo>
                      <a:pt x="52908" y="77203"/>
                    </a:moveTo>
                    <a:lnTo>
                      <a:pt x="47637" y="77901"/>
                    </a:lnTo>
                    <a:lnTo>
                      <a:pt x="48575" y="85140"/>
                    </a:lnTo>
                    <a:lnTo>
                      <a:pt x="48666" y="85839"/>
                    </a:lnTo>
                    <a:lnTo>
                      <a:pt x="53962" y="85140"/>
                    </a:lnTo>
                    <a:lnTo>
                      <a:pt x="53000" y="77901"/>
                    </a:lnTo>
                    <a:lnTo>
                      <a:pt x="52908" y="77203"/>
                    </a:lnTo>
                    <a:close/>
                  </a:path>
                  <a:path w="1929764" h="391794">
                    <a:moveTo>
                      <a:pt x="68783" y="75133"/>
                    </a:moveTo>
                    <a:lnTo>
                      <a:pt x="63487" y="75818"/>
                    </a:lnTo>
                    <a:lnTo>
                      <a:pt x="64450" y="83070"/>
                    </a:lnTo>
                    <a:lnTo>
                      <a:pt x="64541" y="83756"/>
                    </a:lnTo>
                    <a:lnTo>
                      <a:pt x="69824" y="83070"/>
                    </a:lnTo>
                    <a:lnTo>
                      <a:pt x="68873" y="75818"/>
                    </a:lnTo>
                    <a:lnTo>
                      <a:pt x="68783" y="75133"/>
                    </a:lnTo>
                    <a:close/>
                  </a:path>
                  <a:path w="1929764" h="391794">
                    <a:moveTo>
                      <a:pt x="84670" y="73037"/>
                    </a:moveTo>
                    <a:lnTo>
                      <a:pt x="79375" y="73723"/>
                    </a:lnTo>
                    <a:lnTo>
                      <a:pt x="80326" y="80975"/>
                    </a:lnTo>
                    <a:lnTo>
                      <a:pt x="80416" y="81660"/>
                    </a:lnTo>
                    <a:lnTo>
                      <a:pt x="85712" y="80975"/>
                    </a:lnTo>
                    <a:lnTo>
                      <a:pt x="84760" y="73723"/>
                    </a:lnTo>
                    <a:lnTo>
                      <a:pt x="84670" y="73037"/>
                    </a:lnTo>
                    <a:close/>
                  </a:path>
                  <a:path w="1929764" h="391794">
                    <a:moveTo>
                      <a:pt x="100533" y="70954"/>
                    </a:moveTo>
                    <a:lnTo>
                      <a:pt x="95237" y="71640"/>
                    </a:lnTo>
                    <a:lnTo>
                      <a:pt x="96187" y="78879"/>
                    </a:lnTo>
                    <a:lnTo>
                      <a:pt x="96278" y="79578"/>
                    </a:lnTo>
                    <a:lnTo>
                      <a:pt x="101574" y="78879"/>
                    </a:lnTo>
                    <a:lnTo>
                      <a:pt x="100623" y="71640"/>
                    </a:lnTo>
                    <a:lnTo>
                      <a:pt x="100533" y="70954"/>
                    </a:lnTo>
                    <a:close/>
                  </a:path>
                  <a:path w="1929764" h="391794">
                    <a:moveTo>
                      <a:pt x="116420" y="68846"/>
                    </a:moveTo>
                    <a:lnTo>
                      <a:pt x="111125" y="69557"/>
                    </a:lnTo>
                    <a:lnTo>
                      <a:pt x="112071" y="76784"/>
                    </a:lnTo>
                    <a:lnTo>
                      <a:pt x="112166" y="77508"/>
                    </a:lnTo>
                    <a:lnTo>
                      <a:pt x="117462" y="76784"/>
                    </a:lnTo>
                    <a:lnTo>
                      <a:pt x="116514" y="69557"/>
                    </a:lnTo>
                    <a:lnTo>
                      <a:pt x="116420" y="68846"/>
                    </a:lnTo>
                    <a:close/>
                  </a:path>
                  <a:path w="1929764" h="391794">
                    <a:moveTo>
                      <a:pt x="132283" y="66776"/>
                    </a:moveTo>
                    <a:lnTo>
                      <a:pt x="127000" y="67475"/>
                    </a:lnTo>
                    <a:lnTo>
                      <a:pt x="127949" y="74714"/>
                    </a:lnTo>
                    <a:lnTo>
                      <a:pt x="128041" y="75412"/>
                    </a:lnTo>
                    <a:lnTo>
                      <a:pt x="133337" y="74714"/>
                    </a:lnTo>
                    <a:lnTo>
                      <a:pt x="132375" y="67475"/>
                    </a:lnTo>
                    <a:lnTo>
                      <a:pt x="132283" y="66776"/>
                    </a:lnTo>
                    <a:close/>
                  </a:path>
                  <a:path w="1929764" h="391794">
                    <a:moveTo>
                      <a:pt x="148158" y="64693"/>
                    </a:moveTo>
                    <a:lnTo>
                      <a:pt x="142875" y="65379"/>
                    </a:lnTo>
                    <a:lnTo>
                      <a:pt x="143826" y="72631"/>
                    </a:lnTo>
                    <a:lnTo>
                      <a:pt x="143916" y="73317"/>
                    </a:lnTo>
                    <a:lnTo>
                      <a:pt x="149212" y="72631"/>
                    </a:lnTo>
                    <a:lnTo>
                      <a:pt x="148249" y="65379"/>
                    </a:lnTo>
                    <a:lnTo>
                      <a:pt x="148158" y="64693"/>
                    </a:lnTo>
                    <a:close/>
                  </a:path>
                  <a:path w="1929764" h="391794">
                    <a:moveTo>
                      <a:pt x="164033" y="62598"/>
                    </a:moveTo>
                    <a:lnTo>
                      <a:pt x="158737" y="63296"/>
                    </a:lnTo>
                    <a:lnTo>
                      <a:pt x="159698" y="70535"/>
                    </a:lnTo>
                    <a:lnTo>
                      <a:pt x="159791" y="71234"/>
                    </a:lnTo>
                    <a:lnTo>
                      <a:pt x="165074" y="70535"/>
                    </a:lnTo>
                    <a:lnTo>
                      <a:pt x="164124" y="63296"/>
                    </a:lnTo>
                    <a:lnTo>
                      <a:pt x="164033" y="62598"/>
                    </a:lnTo>
                    <a:close/>
                  </a:path>
                  <a:path w="1929764" h="391794">
                    <a:moveTo>
                      <a:pt x="179908" y="60502"/>
                    </a:moveTo>
                    <a:lnTo>
                      <a:pt x="174612" y="61213"/>
                    </a:lnTo>
                    <a:lnTo>
                      <a:pt x="175571" y="68440"/>
                    </a:lnTo>
                    <a:lnTo>
                      <a:pt x="175666" y="69151"/>
                    </a:lnTo>
                    <a:lnTo>
                      <a:pt x="180949" y="68440"/>
                    </a:lnTo>
                    <a:lnTo>
                      <a:pt x="180001" y="61213"/>
                    </a:lnTo>
                    <a:lnTo>
                      <a:pt x="179908" y="60502"/>
                    </a:lnTo>
                    <a:close/>
                  </a:path>
                  <a:path w="1929764" h="391794">
                    <a:moveTo>
                      <a:pt x="195783" y="58432"/>
                    </a:moveTo>
                    <a:lnTo>
                      <a:pt x="190487" y="59131"/>
                    </a:lnTo>
                    <a:lnTo>
                      <a:pt x="191437" y="66370"/>
                    </a:lnTo>
                    <a:lnTo>
                      <a:pt x="191528" y="67068"/>
                    </a:lnTo>
                    <a:lnTo>
                      <a:pt x="196824" y="66370"/>
                    </a:lnTo>
                    <a:lnTo>
                      <a:pt x="195874" y="59131"/>
                    </a:lnTo>
                    <a:lnTo>
                      <a:pt x="195783" y="58432"/>
                    </a:lnTo>
                    <a:close/>
                  </a:path>
                  <a:path w="1929764" h="391794">
                    <a:moveTo>
                      <a:pt x="211670" y="56337"/>
                    </a:moveTo>
                    <a:lnTo>
                      <a:pt x="206362" y="57035"/>
                    </a:lnTo>
                    <a:lnTo>
                      <a:pt x="207323" y="64274"/>
                    </a:lnTo>
                    <a:lnTo>
                      <a:pt x="207416" y="64973"/>
                    </a:lnTo>
                    <a:lnTo>
                      <a:pt x="212712" y="64274"/>
                    </a:lnTo>
                    <a:lnTo>
                      <a:pt x="211762" y="57035"/>
                    </a:lnTo>
                    <a:lnTo>
                      <a:pt x="211670" y="56337"/>
                    </a:lnTo>
                    <a:close/>
                  </a:path>
                  <a:path w="1929764" h="391794">
                    <a:moveTo>
                      <a:pt x="227533" y="54254"/>
                    </a:moveTo>
                    <a:lnTo>
                      <a:pt x="222237" y="54940"/>
                    </a:lnTo>
                    <a:lnTo>
                      <a:pt x="223188" y="62191"/>
                    </a:lnTo>
                    <a:lnTo>
                      <a:pt x="223278" y="62877"/>
                    </a:lnTo>
                    <a:lnTo>
                      <a:pt x="228574" y="62191"/>
                    </a:lnTo>
                    <a:lnTo>
                      <a:pt x="227623" y="54940"/>
                    </a:lnTo>
                    <a:lnTo>
                      <a:pt x="227533" y="54254"/>
                    </a:lnTo>
                    <a:close/>
                  </a:path>
                  <a:path w="1929764" h="391794">
                    <a:moveTo>
                      <a:pt x="243395" y="52158"/>
                    </a:moveTo>
                    <a:lnTo>
                      <a:pt x="238112" y="52870"/>
                    </a:lnTo>
                    <a:lnTo>
                      <a:pt x="239071" y="60096"/>
                    </a:lnTo>
                    <a:lnTo>
                      <a:pt x="239166" y="60807"/>
                    </a:lnTo>
                    <a:lnTo>
                      <a:pt x="244462" y="60096"/>
                    </a:lnTo>
                    <a:lnTo>
                      <a:pt x="243491" y="52870"/>
                    </a:lnTo>
                    <a:lnTo>
                      <a:pt x="243395" y="52158"/>
                    </a:lnTo>
                    <a:close/>
                  </a:path>
                  <a:path w="1929764" h="391794">
                    <a:moveTo>
                      <a:pt x="259283" y="50088"/>
                    </a:moveTo>
                    <a:lnTo>
                      <a:pt x="254000" y="50774"/>
                    </a:lnTo>
                    <a:lnTo>
                      <a:pt x="254949" y="58013"/>
                    </a:lnTo>
                    <a:lnTo>
                      <a:pt x="255041" y="58712"/>
                    </a:lnTo>
                    <a:lnTo>
                      <a:pt x="260311" y="58013"/>
                    </a:lnTo>
                    <a:lnTo>
                      <a:pt x="259372" y="50774"/>
                    </a:lnTo>
                    <a:lnTo>
                      <a:pt x="259283" y="50088"/>
                    </a:lnTo>
                    <a:close/>
                  </a:path>
                  <a:path w="1929764" h="391794">
                    <a:moveTo>
                      <a:pt x="275158" y="47993"/>
                    </a:moveTo>
                    <a:lnTo>
                      <a:pt x="269862" y="48691"/>
                    </a:lnTo>
                    <a:lnTo>
                      <a:pt x="270823" y="55930"/>
                    </a:lnTo>
                    <a:lnTo>
                      <a:pt x="270916" y="56629"/>
                    </a:lnTo>
                    <a:lnTo>
                      <a:pt x="276199" y="55930"/>
                    </a:lnTo>
                    <a:lnTo>
                      <a:pt x="275249" y="48691"/>
                    </a:lnTo>
                    <a:lnTo>
                      <a:pt x="275158" y="47993"/>
                    </a:lnTo>
                    <a:close/>
                  </a:path>
                  <a:path w="1929764" h="391794">
                    <a:moveTo>
                      <a:pt x="291033" y="45897"/>
                    </a:moveTo>
                    <a:lnTo>
                      <a:pt x="285737" y="46596"/>
                    </a:lnTo>
                    <a:lnTo>
                      <a:pt x="286687" y="53835"/>
                    </a:lnTo>
                    <a:lnTo>
                      <a:pt x="286778" y="54533"/>
                    </a:lnTo>
                    <a:lnTo>
                      <a:pt x="292074" y="53835"/>
                    </a:lnTo>
                    <a:lnTo>
                      <a:pt x="291124" y="46596"/>
                    </a:lnTo>
                    <a:lnTo>
                      <a:pt x="291033" y="45897"/>
                    </a:lnTo>
                    <a:close/>
                  </a:path>
                  <a:path w="1929764" h="391794">
                    <a:moveTo>
                      <a:pt x="306908" y="43814"/>
                    </a:moveTo>
                    <a:lnTo>
                      <a:pt x="301612" y="44526"/>
                    </a:lnTo>
                    <a:lnTo>
                      <a:pt x="302561" y="51752"/>
                    </a:lnTo>
                    <a:lnTo>
                      <a:pt x="302653" y="52450"/>
                    </a:lnTo>
                    <a:lnTo>
                      <a:pt x="307949" y="51752"/>
                    </a:lnTo>
                    <a:lnTo>
                      <a:pt x="307001" y="44526"/>
                    </a:lnTo>
                    <a:lnTo>
                      <a:pt x="306908" y="43814"/>
                    </a:lnTo>
                    <a:close/>
                  </a:path>
                  <a:path w="1929764" h="391794">
                    <a:moveTo>
                      <a:pt x="322783" y="41744"/>
                    </a:moveTo>
                    <a:lnTo>
                      <a:pt x="317487" y="42430"/>
                    </a:lnTo>
                    <a:lnTo>
                      <a:pt x="318438" y="49682"/>
                    </a:lnTo>
                    <a:lnTo>
                      <a:pt x="318528" y="50368"/>
                    </a:lnTo>
                    <a:lnTo>
                      <a:pt x="323824" y="49682"/>
                    </a:lnTo>
                    <a:lnTo>
                      <a:pt x="322873" y="42430"/>
                    </a:lnTo>
                    <a:lnTo>
                      <a:pt x="322783" y="41744"/>
                    </a:lnTo>
                    <a:close/>
                  </a:path>
                  <a:path w="1929764" h="391794">
                    <a:moveTo>
                      <a:pt x="338645" y="39649"/>
                    </a:moveTo>
                    <a:lnTo>
                      <a:pt x="333362" y="40335"/>
                    </a:lnTo>
                    <a:lnTo>
                      <a:pt x="334312" y="47586"/>
                    </a:lnTo>
                    <a:lnTo>
                      <a:pt x="334403" y="48285"/>
                    </a:lnTo>
                    <a:lnTo>
                      <a:pt x="339712" y="47586"/>
                    </a:lnTo>
                    <a:lnTo>
                      <a:pt x="338737" y="40335"/>
                    </a:lnTo>
                    <a:lnTo>
                      <a:pt x="338645" y="39649"/>
                    </a:lnTo>
                    <a:close/>
                  </a:path>
                  <a:path w="1929764" h="391794">
                    <a:moveTo>
                      <a:pt x="354533" y="37566"/>
                    </a:moveTo>
                    <a:lnTo>
                      <a:pt x="349237" y="38252"/>
                    </a:lnTo>
                    <a:lnTo>
                      <a:pt x="350187" y="45491"/>
                    </a:lnTo>
                    <a:lnTo>
                      <a:pt x="350278" y="46189"/>
                    </a:lnTo>
                    <a:lnTo>
                      <a:pt x="355574" y="45491"/>
                    </a:lnTo>
                    <a:lnTo>
                      <a:pt x="354623" y="38252"/>
                    </a:lnTo>
                    <a:lnTo>
                      <a:pt x="354533" y="37566"/>
                    </a:lnTo>
                    <a:close/>
                  </a:path>
                  <a:path w="1929764" h="391794">
                    <a:moveTo>
                      <a:pt x="370395" y="35471"/>
                    </a:moveTo>
                    <a:lnTo>
                      <a:pt x="365099" y="36169"/>
                    </a:lnTo>
                    <a:lnTo>
                      <a:pt x="366059" y="43408"/>
                    </a:lnTo>
                    <a:lnTo>
                      <a:pt x="366153" y="44119"/>
                    </a:lnTo>
                    <a:lnTo>
                      <a:pt x="371436" y="43408"/>
                    </a:lnTo>
                    <a:lnTo>
                      <a:pt x="370487" y="36169"/>
                    </a:lnTo>
                    <a:lnTo>
                      <a:pt x="370395" y="35471"/>
                    </a:lnTo>
                    <a:close/>
                  </a:path>
                  <a:path w="1929764" h="391794">
                    <a:moveTo>
                      <a:pt x="386283" y="33388"/>
                    </a:moveTo>
                    <a:lnTo>
                      <a:pt x="380987" y="34086"/>
                    </a:lnTo>
                    <a:lnTo>
                      <a:pt x="381946" y="41313"/>
                    </a:lnTo>
                    <a:lnTo>
                      <a:pt x="382041" y="42024"/>
                    </a:lnTo>
                    <a:lnTo>
                      <a:pt x="387311" y="41313"/>
                    </a:lnTo>
                    <a:lnTo>
                      <a:pt x="386373" y="34086"/>
                    </a:lnTo>
                    <a:lnTo>
                      <a:pt x="386283" y="33388"/>
                    </a:lnTo>
                    <a:close/>
                  </a:path>
                  <a:path w="1929764" h="391794">
                    <a:moveTo>
                      <a:pt x="402158" y="31305"/>
                    </a:moveTo>
                    <a:lnTo>
                      <a:pt x="396862" y="31991"/>
                    </a:lnTo>
                    <a:lnTo>
                      <a:pt x="397802" y="39242"/>
                    </a:lnTo>
                    <a:lnTo>
                      <a:pt x="397891" y="39928"/>
                    </a:lnTo>
                    <a:lnTo>
                      <a:pt x="403186" y="39242"/>
                    </a:lnTo>
                    <a:lnTo>
                      <a:pt x="402247" y="31991"/>
                    </a:lnTo>
                    <a:lnTo>
                      <a:pt x="402158" y="31305"/>
                    </a:lnTo>
                    <a:close/>
                  </a:path>
                  <a:path w="1929764" h="391794">
                    <a:moveTo>
                      <a:pt x="418033" y="29209"/>
                    </a:moveTo>
                    <a:lnTo>
                      <a:pt x="412737" y="29895"/>
                    </a:lnTo>
                    <a:lnTo>
                      <a:pt x="413687" y="37147"/>
                    </a:lnTo>
                    <a:lnTo>
                      <a:pt x="413778" y="37845"/>
                    </a:lnTo>
                    <a:lnTo>
                      <a:pt x="419074" y="37147"/>
                    </a:lnTo>
                    <a:lnTo>
                      <a:pt x="418123" y="29895"/>
                    </a:lnTo>
                    <a:lnTo>
                      <a:pt x="418033" y="29209"/>
                    </a:lnTo>
                    <a:close/>
                  </a:path>
                  <a:path w="1929764" h="391794">
                    <a:moveTo>
                      <a:pt x="433895" y="27114"/>
                    </a:moveTo>
                    <a:lnTo>
                      <a:pt x="428612" y="27825"/>
                    </a:lnTo>
                    <a:lnTo>
                      <a:pt x="429563" y="35051"/>
                    </a:lnTo>
                    <a:lnTo>
                      <a:pt x="429653" y="35737"/>
                    </a:lnTo>
                    <a:lnTo>
                      <a:pt x="434949" y="35051"/>
                    </a:lnTo>
                    <a:lnTo>
                      <a:pt x="433989" y="27825"/>
                    </a:lnTo>
                    <a:lnTo>
                      <a:pt x="433895" y="27114"/>
                    </a:lnTo>
                    <a:close/>
                  </a:path>
                  <a:path w="1929764" h="391794">
                    <a:moveTo>
                      <a:pt x="449770" y="25044"/>
                    </a:moveTo>
                    <a:lnTo>
                      <a:pt x="444487" y="25742"/>
                    </a:lnTo>
                    <a:lnTo>
                      <a:pt x="445437" y="32981"/>
                    </a:lnTo>
                    <a:lnTo>
                      <a:pt x="445528" y="33680"/>
                    </a:lnTo>
                    <a:lnTo>
                      <a:pt x="450824" y="32981"/>
                    </a:lnTo>
                    <a:lnTo>
                      <a:pt x="449863" y="25742"/>
                    </a:lnTo>
                    <a:lnTo>
                      <a:pt x="449770" y="25044"/>
                    </a:lnTo>
                    <a:close/>
                  </a:path>
                  <a:path w="1929764" h="391794">
                    <a:moveTo>
                      <a:pt x="465645" y="22948"/>
                    </a:moveTo>
                    <a:lnTo>
                      <a:pt x="460349" y="23647"/>
                    </a:lnTo>
                    <a:lnTo>
                      <a:pt x="461312" y="30886"/>
                    </a:lnTo>
                    <a:lnTo>
                      <a:pt x="461403" y="31572"/>
                    </a:lnTo>
                    <a:lnTo>
                      <a:pt x="466686" y="30886"/>
                    </a:lnTo>
                    <a:lnTo>
                      <a:pt x="465737" y="23647"/>
                    </a:lnTo>
                    <a:lnTo>
                      <a:pt x="465645" y="22948"/>
                    </a:lnTo>
                    <a:close/>
                  </a:path>
                  <a:path w="1929764" h="391794">
                    <a:moveTo>
                      <a:pt x="481533" y="20866"/>
                    </a:moveTo>
                    <a:lnTo>
                      <a:pt x="476224" y="21551"/>
                    </a:lnTo>
                    <a:lnTo>
                      <a:pt x="477187" y="28803"/>
                    </a:lnTo>
                    <a:lnTo>
                      <a:pt x="477278" y="29489"/>
                    </a:lnTo>
                    <a:lnTo>
                      <a:pt x="482561" y="28803"/>
                    </a:lnTo>
                    <a:lnTo>
                      <a:pt x="481622" y="21551"/>
                    </a:lnTo>
                    <a:lnTo>
                      <a:pt x="481533" y="20866"/>
                    </a:lnTo>
                    <a:close/>
                  </a:path>
                  <a:path w="1929764" h="391794">
                    <a:moveTo>
                      <a:pt x="497395" y="18770"/>
                    </a:moveTo>
                    <a:lnTo>
                      <a:pt x="492099" y="19469"/>
                    </a:lnTo>
                    <a:lnTo>
                      <a:pt x="493051" y="26720"/>
                    </a:lnTo>
                    <a:lnTo>
                      <a:pt x="493141" y="27406"/>
                    </a:lnTo>
                    <a:lnTo>
                      <a:pt x="498436" y="26720"/>
                    </a:lnTo>
                    <a:lnTo>
                      <a:pt x="497486" y="19469"/>
                    </a:lnTo>
                    <a:lnTo>
                      <a:pt x="497395" y="18770"/>
                    </a:lnTo>
                    <a:close/>
                  </a:path>
                  <a:path w="1929764" h="391794">
                    <a:moveTo>
                      <a:pt x="513283" y="16687"/>
                    </a:moveTo>
                    <a:lnTo>
                      <a:pt x="507974" y="17386"/>
                    </a:lnTo>
                    <a:lnTo>
                      <a:pt x="508924" y="24625"/>
                    </a:lnTo>
                    <a:lnTo>
                      <a:pt x="509016" y="25323"/>
                    </a:lnTo>
                    <a:lnTo>
                      <a:pt x="514311" y="24625"/>
                    </a:lnTo>
                    <a:lnTo>
                      <a:pt x="513373" y="17386"/>
                    </a:lnTo>
                    <a:lnTo>
                      <a:pt x="513283" y="16687"/>
                    </a:lnTo>
                    <a:close/>
                  </a:path>
                  <a:path w="1929764" h="391794">
                    <a:moveTo>
                      <a:pt x="529132" y="14617"/>
                    </a:moveTo>
                    <a:lnTo>
                      <a:pt x="523862" y="15303"/>
                    </a:lnTo>
                    <a:lnTo>
                      <a:pt x="524802" y="22555"/>
                    </a:lnTo>
                    <a:lnTo>
                      <a:pt x="524891" y="23240"/>
                    </a:lnTo>
                    <a:lnTo>
                      <a:pt x="530186" y="22555"/>
                    </a:lnTo>
                    <a:lnTo>
                      <a:pt x="529223" y="15303"/>
                    </a:lnTo>
                    <a:lnTo>
                      <a:pt x="529132" y="14617"/>
                    </a:lnTo>
                    <a:close/>
                  </a:path>
                  <a:path w="1929764" h="391794">
                    <a:moveTo>
                      <a:pt x="545007" y="12509"/>
                    </a:moveTo>
                    <a:lnTo>
                      <a:pt x="539724" y="13207"/>
                    </a:lnTo>
                    <a:lnTo>
                      <a:pt x="540674" y="20446"/>
                    </a:lnTo>
                    <a:lnTo>
                      <a:pt x="540766" y="21145"/>
                    </a:lnTo>
                    <a:lnTo>
                      <a:pt x="546074" y="20446"/>
                    </a:lnTo>
                    <a:lnTo>
                      <a:pt x="545101" y="13207"/>
                    </a:lnTo>
                    <a:lnTo>
                      <a:pt x="545007" y="12509"/>
                    </a:lnTo>
                    <a:close/>
                  </a:path>
                  <a:path w="1929764" h="391794">
                    <a:moveTo>
                      <a:pt x="560895" y="10426"/>
                    </a:moveTo>
                    <a:lnTo>
                      <a:pt x="555599" y="11137"/>
                    </a:lnTo>
                    <a:lnTo>
                      <a:pt x="556550" y="18364"/>
                    </a:lnTo>
                    <a:lnTo>
                      <a:pt x="556641" y="19050"/>
                    </a:lnTo>
                    <a:lnTo>
                      <a:pt x="561924" y="18364"/>
                    </a:lnTo>
                    <a:lnTo>
                      <a:pt x="560987" y="11137"/>
                    </a:lnTo>
                    <a:lnTo>
                      <a:pt x="560895" y="10426"/>
                    </a:lnTo>
                    <a:close/>
                  </a:path>
                  <a:path w="1929764" h="391794">
                    <a:moveTo>
                      <a:pt x="576770" y="8331"/>
                    </a:moveTo>
                    <a:lnTo>
                      <a:pt x="571474" y="9042"/>
                    </a:lnTo>
                    <a:lnTo>
                      <a:pt x="572422" y="16268"/>
                    </a:lnTo>
                    <a:lnTo>
                      <a:pt x="572516" y="16979"/>
                    </a:lnTo>
                    <a:lnTo>
                      <a:pt x="577811" y="16268"/>
                    </a:lnTo>
                    <a:lnTo>
                      <a:pt x="576863" y="9042"/>
                    </a:lnTo>
                    <a:lnTo>
                      <a:pt x="576770" y="8331"/>
                    </a:lnTo>
                    <a:close/>
                  </a:path>
                  <a:path w="1929764" h="391794">
                    <a:moveTo>
                      <a:pt x="592645" y="6261"/>
                    </a:moveTo>
                    <a:lnTo>
                      <a:pt x="587349" y="6946"/>
                    </a:lnTo>
                    <a:lnTo>
                      <a:pt x="588299" y="14198"/>
                    </a:lnTo>
                    <a:lnTo>
                      <a:pt x="588391" y="14897"/>
                    </a:lnTo>
                    <a:lnTo>
                      <a:pt x="593686" y="14198"/>
                    </a:lnTo>
                    <a:lnTo>
                      <a:pt x="592735" y="6946"/>
                    </a:lnTo>
                    <a:lnTo>
                      <a:pt x="592645" y="6261"/>
                    </a:lnTo>
                    <a:close/>
                  </a:path>
                  <a:path w="1929764" h="391794">
                    <a:moveTo>
                      <a:pt x="608520" y="4165"/>
                    </a:moveTo>
                    <a:lnTo>
                      <a:pt x="603224" y="4864"/>
                    </a:lnTo>
                    <a:lnTo>
                      <a:pt x="604162" y="12103"/>
                    </a:lnTo>
                    <a:lnTo>
                      <a:pt x="604253" y="12801"/>
                    </a:lnTo>
                    <a:lnTo>
                      <a:pt x="609561" y="12103"/>
                    </a:lnTo>
                    <a:lnTo>
                      <a:pt x="608612" y="4864"/>
                    </a:lnTo>
                    <a:lnTo>
                      <a:pt x="608520" y="4165"/>
                    </a:lnTo>
                    <a:close/>
                  </a:path>
                  <a:path w="1929764" h="391794">
                    <a:moveTo>
                      <a:pt x="624382" y="2070"/>
                    </a:moveTo>
                    <a:lnTo>
                      <a:pt x="619099" y="2768"/>
                    </a:lnTo>
                    <a:lnTo>
                      <a:pt x="620051" y="10020"/>
                    </a:lnTo>
                    <a:lnTo>
                      <a:pt x="620141" y="10706"/>
                    </a:lnTo>
                    <a:lnTo>
                      <a:pt x="625436" y="10020"/>
                    </a:lnTo>
                    <a:lnTo>
                      <a:pt x="624475" y="2768"/>
                    </a:lnTo>
                    <a:lnTo>
                      <a:pt x="624382" y="2070"/>
                    </a:lnTo>
                    <a:close/>
                  </a:path>
                  <a:path w="1929764" h="391794">
                    <a:moveTo>
                      <a:pt x="640257" y="0"/>
                    </a:moveTo>
                    <a:lnTo>
                      <a:pt x="634974" y="698"/>
                    </a:lnTo>
                    <a:lnTo>
                      <a:pt x="635924" y="7924"/>
                    </a:lnTo>
                    <a:lnTo>
                      <a:pt x="636016" y="8623"/>
                    </a:lnTo>
                    <a:lnTo>
                      <a:pt x="641311" y="7924"/>
                    </a:lnTo>
                    <a:lnTo>
                      <a:pt x="640350" y="698"/>
                    </a:lnTo>
                    <a:lnTo>
                      <a:pt x="640257" y="0"/>
                    </a:lnTo>
                    <a:close/>
                  </a:path>
                  <a:path w="1929764" h="391794">
                    <a:moveTo>
                      <a:pt x="652183" y="1536"/>
                    </a:moveTo>
                    <a:lnTo>
                      <a:pt x="650227" y="9283"/>
                    </a:lnTo>
                    <a:lnTo>
                      <a:pt x="655408" y="10579"/>
                    </a:lnTo>
                    <a:lnTo>
                      <a:pt x="657339" y="2832"/>
                    </a:lnTo>
                    <a:lnTo>
                      <a:pt x="652183" y="1536"/>
                    </a:lnTo>
                    <a:close/>
                  </a:path>
                  <a:path w="1929764" h="391794">
                    <a:moveTo>
                      <a:pt x="667702" y="5422"/>
                    </a:moveTo>
                    <a:lnTo>
                      <a:pt x="665746" y="13195"/>
                    </a:lnTo>
                    <a:lnTo>
                      <a:pt x="670928" y="14477"/>
                    </a:lnTo>
                    <a:lnTo>
                      <a:pt x="672871" y="6718"/>
                    </a:lnTo>
                    <a:lnTo>
                      <a:pt x="667702" y="5422"/>
                    </a:lnTo>
                    <a:close/>
                  </a:path>
                  <a:path w="1929764" h="391794">
                    <a:moveTo>
                      <a:pt x="683234" y="9321"/>
                    </a:moveTo>
                    <a:lnTo>
                      <a:pt x="681291" y="17081"/>
                    </a:lnTo>
                    <a:lnTo>
                      <a:pt x="686447" y="18389"/>
                    </a:lnTo>
                    <a:lnTo>
                      <a:pt x="688403" y="10629"/>
                    </a:lnTo>
                    <a:lnTo>
                      <a:pt x="683234" y="9321"/>
                    </a:lnTo>
                    <a:close/>
                  </a:path>
                  <a:path w="1929764" h="391794">
                    <a:moveTo>
                      <a:pt x="698766" y="13220"/>
                    </a:moveTo>
                    <a:lnTo>
                      <a:pt x="696810" y="20980"/>
                    </a:lnTo>
                    <a:lnTo>
                      <a:pt x="701992" y="22301"/>
                    </a:lnTo>
                    <a:lnTo>
                      <a:pt x="703935" y="14528"/>
                    </a:lnTo>
                    <a:lnTo>
                      <a:pt x="698766" y="13220"/>
                    </a:lnTo>
                    <a:close/>
                  </a:path>
                  <a:path w="1929764" h="391794">
                    <a:moveTo>
                      <a:pt x="714298" y="17119"/>
                    </a:moveTo>
                    <a:lnTo>
                      <a:pt x="712343" y="24892"/>
                    </a:lnTo>
                    <a:lnTo>
                      <a:pt x="717524" y="26174"/>
                    </a:lnTo>
                    <a:lnTo>
                      <a:pt x="719467" y="18427"/>
                    </a:lnTo>
                    <a:lnTo>
                      <a:pt x="714298" y="17119"/>
                    </a:lnTo>
                    <a:close/>
                  </a:path>
                  <a:path w="1929764" h="391794">
                    <a:moveTo>
                      <a:pt x="729830" y="21018"/>
                    </a:moveTo>
                    <a:lnTo>
                      <a:pt x="727887" y="28790"/>
                    </a:lnTo>
                    <a:lnTo>
                      <a:pt x="733056" y="30086"/>
                    </a:lnTo>
                    <a:lnTo>
                      <a:pt x="734999" y="22326"/>
                    </a:lnTo>
                    <a:lnTo>
                      <a:pt x="729830" y="21018"/>
                    </a:lnTo>
                    <a:close/>
                  </a:path>
                  <a:path w="1929764" h="391794">
                    <a:moveTo>
                      <a:pt x="745337" y="24917"/>
                    </a:moveTo>
                    <a:lnTo>
                      <a:pt x="743394" y="32689"/>
                    </a:lnTo>
                    <a:lnTo>
                      <a:pt x="748576" y="33985"/>
                    </a:lnTo>
                    <a:lnTo>
                      <a:pt x="750531" y="26212"/>
                    </a:lnTo>
                    <a:lnTo>
                      <a:pt x="745337" y="24917"/>
                    </a:lnTo>
                    <a:close/>
                  </a:path>
                  <a:path w="1929764" h="391794">
                    <a:moveTo>
                      <a:pt x="760882" y="28816"/>
                    </a:moveTo>
                    <a:lnTo>
                      <a:pt x="758926" y="36588"/>
                    </a:lnTo>
                    <a:lnTo>
                      <a:pt x="764108" y="37896"/>
                    </a:lnTo>
                    <a:lnTo>
                      <a:pt x="766051" y="30124"/>
                    </a:lnTo>
                    <a:lnTo>
                      <a:pt x="760882" y="28816"/>
                    </a:lnTo>
                    <a:close/>
                  </a:path>
                  <a:path w="1929764" h="391794">
                    <a:moveTo>
                      <a:pt x="776401" y="32715"/>
                    </a:moveTo>
                    <a:lnTo>
                      <a:pt x="774445" y="40487"/>
                    </a:lnTo>
                    <a:lnTo>
                      <a:pt x="779640" y="41795"/>
                    </a:lnTo>
                    <a:lnTo>
                      <a:pt x="781596" y="34023"/>
                    </a:lnTo>
                    <a:lnTo>
                      <a:pt x="776401" y="32715"/>
                    </a:lnTo>
                    <a:close/>
                  </a:path>
                  <a:path w="1929764" h="391794">
                    <a:moveTo>
                      <a:pt x="791933" y="36614"/>
                    </a:moveTo>
                    <a:lnTo>
                      <a:pt x="789978" y="44386"/>
                    </a:lnTo>
                    <a:lnTo>
                      <a:pt x="795147" y="45681"/>
                    </a:lnTo>
                    <a:lnTo>
                      <a:pt x="797102" y="37922"/>
                    </a:lnTo>
                    <a:lnTo>
                      <a:pt x="791933" y="36614"/>
                    </a:lnTo>
                    <a:close/>
                  </a:path>
                  <a:path w="1929764" h="391794">
                    <a:moveTo>
                      <a:pt x="807466" y="40512"/>
                    </a:moveTo>
                    <a:lnTo>
                      <a:pt x="805510" y="48285"/>
                    </a:lnTo>
                    <a:lnTo>
                      <a:pt x="810691" y="49580"/>
                    </a:lnTo>
                    <a:lnTo>
                      <a:pt x="812634" y="41821"/>
                    </a:lnTo>
                    <a:lnTo>
                      <a:pt x="807466" y="40512"/>
                    </a:lnTo>
                    <a:close/>
                  </a:path>
                  <a:path w="1929764" h="391794">
                    <a:moveTo>
                      <a:pt x="822998" y="44411"/>
                    </a:moveTo>
                    <a:lnTo>
                      <a:pt x="821042" y="52171"/>
                    </a:lnTo>
                    <a:lnTo>
                      <a:pt x="826223" y="53479"/>
                    </a:lnTo>
                    <a:lnTo>
                      <a:pt x="828166" y="45719"/>
                    </a:lnTo>
                    <a:lnTo>
                      <a:pt x="822998" y="44411"/>
                    </a:lnTo>
                    <a:close/>
                  </a:path>
                  <a:path w="1929764" h="391794">
                    <a:moveTo>
                      <a:pt x="838530" y="48310"/>
                    </a:moveTo>
                    <a:lnTo>
                      <a:pt x="836587" y="56070"/>
                    </a:lnTo>
                    <a:lnTo>
                      <a:pt x="841755" y="57378"/>
                    </a:lnTo>
                    <a:lnTo>
                      <a:pt x="843699" y="49618"/>
                    </a:lnTo>
                    <a:lnTo>
                      <a:pt x="838530" y="48310"/>
                    </a:lnTo>
                    <a:close/>
                  </a:path>
                  <a:path w="1929764" h="391794">
                    <a:moveTo>
                      <a:pt x="854062" y="52209"/>
                    </a:moveTo>
                    <a:lnTo>
                      <a:pt x="852106" y="59969"/>
                    </a:lnTo>
                    <a:lnTo>
                      <a:pt x="857275" y="61277"/>
                    </a:lnTo>
                    <a:lnTo>
                      <a:pt x="859231" y="53517"/>
                    </a:lnTo>
                    <a:lnTo>
                      <a:pt x="854062" y="52209"/>
                    </a:lnTo>
                    <a:close/>
                  </a:path>
                  <a:path w="1929764" h="391794">
                    <a:moveTo>
                      <a:pt x="869569" y="56108"/>
                    </a:moveTo>
                    <a:lnTo>
                      <a:pt x="867625" y="63868"/>
                    </a:lnTo>
                    <a:lnTo>
                      <a:pt x="872807" y="65176"/>
                    </a:lnTo>
                    <a:lnTo>
                      <a:pt x="874750" y="57403"/>
                    </a:lnTo>
                    <a:lnTo>
                      <a:pt x="869569" y="56108"/>
                    </a:lnTo>
                    <a:close/>
                  </a:path>
                  <a:path w="1929764" h="391794">
                    <a:moveTo>
                      <a:pt x="885101" y="60007"/>
                    </a:moveTo>
                    <a:lnTo>
                      <a:pt x="883158" y="67767"/>
                    </a:lnTo>
                    <a:lnTo>
                      <a:pt x="888326" y="69075"/>
                    </a:lnTo>
                    <a:lnTo>
                      <a:pt x="890295" y="61302"/>
                    </a:lnTo>
                    <a:lnTo>
                      <a:pt x="885101" y="60007"/>
                    </a:lnTo>
                    <a:close/>
                  </a:path>
                  <a:path w="1929764" h="391794">
                    <a:moveTo>
                      <a:pt x="900633" y="63906"/>
                    </a:moveTo>
                    <a:lnTo>
                      <a:pt x="898677" y="71666"/>
                    </a:lnTo>
                    <a:lnTo>
                      <a:pt x="903858" y="72974"/>
                    </a:lnTo>
                    <a:lnTo>
                      <a:pt x="905802" y="65201"/>
                    </a:lnTo>
                    <a:lnTo>
                      <a:pt x="900633" y="63906"/>
                    </a:lnTo>
                    <a:close/>
                  </a:path>
                  <a:path w="1929764" h="391794">
                    <a:moveTo>
                      <a:pt x="916165" y="67805"/>
                    </a:moveTo>
                    <a:lnTo>
                      <a:pt x="914209" y="75564"/>
                    </a:lnTo>
                    <a:lnTo>
                      <a:pt x="919391" y="76873"/>
                    </a:lnTo>
                    <a:lnTo>
                      <a:pt x="921334" y="69113"/>
                    </a:lnTo>
                    <a:lnTo>
                      <a:pt x="916165" y="67805"/>
                    </a:lnTo>
                    <a:close/>
                  </a:path>
                  <a:path w="1929764" h="391794">
                    <a:moveTo>
                      <a:pt x="931697" y="71704"/>
                    </a:moveTo>
                    <a:lnTo>
                      <a:pt x="929741" y="79463"/>
                    </a:lnTo>
                    <a:lnTo>
                      <a:pt x="934923" y="80771"/>
                    </a:lnTo>
                    <a:lnTo>
                      <a:pt x="936866" y="73012"/>
                    </a:lnTo>
                    <a:lnTo>
                      <a:pt x="931697" y="71704"/>
                    </a:lnTo>
                    <a:close/>
                  </a:path>
                  <a:path w="1929764" h="391794">
                    <a:moveTo>
                      <a:pt x="947229" y="75603"/>
                    </a:moveTo>
                    <a:lnTo>
                      <a:pt x="945286" y="83362"/>
                    </a:lnTo>
                    <a:lnTo>
                      <a:pt x="950442" y="84670"/>
                    </a:lnTo>
                    <a:lnTo>
                      <a:pt x="952398" y="76898"/>
                    </a:lnTo>
                    <a:lnTo>
                      <a:pt x="947229" y="75603"/>
                    </a:lnTo>
                    <a:close/>
                  </a:path>
                  <a:path w="1929764" h="391794">
                    <a:moveTo>
                      <a:pt x="962761" y="79501"/>
                    </a:moveTo>
                    <a:lnTo>
                      <a:pt x="960805" y="87261"/>
                    </a:lnTo>
                    <a:lnTo>
                      <a:pt x="965987" y="88557"/>
                    </a:lnTo>
                    <a:lnTo>
                      <a:pt x="967930" y="80797"/>
                    </a:lnTo>
                    <a:lnTo>
                      <a:pt x="962761" y="79501"/>
                    </a:lnTo>
                    <a:close/>
                  </a:path>
                  <a:path w="1929764" h="391794">
                    <a:moveTo>
                      <a:pt x="978280" y="83400"/>
                    </a:moveTo>
                    <a:lnTo>
                      <a:pt x="976325" y="91160"/>
                    </a:lnTo>
                    <a:lnTo>
                      <a:pt x="981506" y="92455"/>
                    </a:lnTo>
                    <a:lnTo>
                      <a:pt x="983462" y="84708"/>
                    </a:lnTo>
                    <a:lnTo>
                      <a:pt x="978280" y="83400"/>
                    </a:lnTo>
                    <a:close/>
                  </a:path>
                  <a:path w="1929764" h="391794">
                    <a:moveTo>
                      <a:pt x="993800" y="87312"/>
                    </a:moveTo>
                    <a:lnTo>
                      <a:pt x="991857" y="95059"/>
                    </a:lnTo>
                    <a:lnTo>
                      <a:pt x="997038" y="96367"/>
                    </a:lnTo>
                    <a:lnTo>
                      <a:pt x="998994" y="88607"/>
                    </a:lnTo>
                    <a:lnTo>
                      <a:pt x="993800" y="87312"/>
                    </a:lnTo>
                    <a:close/>
                  </a:path>
                  <a:path w="1929764" h="391794">
                    <a:moveTo>
                      <a:pt x="1009332" y="91211"/>
                    </a:moveTo>
                    <a:lnTo>
                      <a:pt x="1007376" y="98958"/>
                    </a:lnTo>
                    <a:lnTo>
                      <a:pt x="1012558" y="100266"/>
                    </a:lnTo>
                    <a:lnTo>
                      <a:pt x="1014501" y="92494"/>
                    </a:lnTo>
                    <a:lnTo>
                      <a:pt x="1009332" y="91211"/>
                    </a:lnTo>
                    <a:close/>
                  </a:path>
                  <a:path w="1929764" h="391794">
                    <a:moveTo>
                      <a:pt x="1024864" y="95097"/>
                    </a:moveTo>
                    <a:lnTo>
                      <a:pt x="1022921" y="102869"/>
                    </a:lnTo>
                    <a:lnTo>
                      <a:pt x="1028090" y="104165"/>
                    </a:lnTo>
                    <a:lnTo>
                      <a:pt x="1030033" y="96392"/>
                    </a:lnTo>
                    <a:lnTo>
                      <a:pt x="1024864" y="95097"/>
                    </a:lnTo>
                    <a:close/>
                  </a:path>
                  <a:path w="1929764" h="391794">
                    <a:moveTo>
                      <a:pt x="1040396" y="99009"/>
                    </a:moveTo>
                    <a:lnTo>
                      <a:pt x="1038453" y="106768"/>
                    </a:lnTo>
                    <a:lnTo>
                      <a:pt x="1043622" y="108051"/>
                    </a:lnTo>
                    <a:lnTo>
                      <a:pt x="1045565" y="100291"/>
                    </a:lnTo>
                    <a:lnTo>
                      <a:pt x="1040396" y="99009"/>
                    </a:lnTo>
                    <a:close/>
                  </a:path>
                  <a:path w="1929764" h="391794">
                    <a:moveTo>
                      <a:pt x="1055928" y="102908"/>
                    </a:moveTo>
                    <a:lnTo>
                      <a:pt x="1053985" y="110667"/>
                    </a:lnTo>
                    <a:lnTo>
                      <a:pt x="1059141" y="111963"/>
                    </a:lnTo>
                    <a:lnTo>
                      <a:pt x="1061097" y="104190"/>
                    </a:lnTo>
                    <a:lnTo>
                      <a:pt x="1055928" y="102908"/>
                    </a:lnTo>
                    <a:close/>
                  </a:path>
                  <a:path w="1929764" h="391794">
                    <a:moveTo>
                      <a:pt x="1071460" y="106794"/>
                    </a:moveTo>
                    <a:lnTo>
                      <a:pt x="1069505" y="114566"/>
                    </a:lnTo>
                    <a:lnTo>
                      <a:pt x="1074686" y="115862"/>
                    </a:lnTo>
                    <a:lnTo>
                      <a:pt x="1076629" y="108089"/>
                    </a:lnTo>
                    <a:lnTo>
                      <a:pt x="1071460" y="106794"/>
                    </a:lnTo>
                    <a:close/>
                  </a:path>
                  <a:path w="1929764" h="391794">
                    <a:moveTo>
                      <a:pt x="1086967" y="110693"/>
                    </a:moveTo>
                    <a:lnTo>
                      <a:pt x="1085024" y="118465"/>
                    </a:lnTo>
                    <a:lnTo>
                      <a:pt x="1090206" y="119760"/>
                    </a:lnTo>
                    <a:lnTo>
                      <a:pt x="1092161" y="112001"/>
                    </a:lnTo>
                    <a:lnTo>
                      <a:pt x="1086967" y="110693"/>
                    </a:lnTo>
                    <a:close/>
                  </a:path>
                  <a:path w="1929764" h="391794">
                    <a:moveTo>
                      <a:pt x="1102512" y="114592"/>
                    </a:moveTo>
                    <a:lnTo>
                      <a:pt x="1100556" y="122364"/>
                    </a:lnTo>
                    <a:lnTo>
                      <a:pt x="1105738" y="123647"/>
                    </a:lnTo>
                    <a:lnTo>
                      <a:pt x="1107694" y="115887"/>
                    </a:lnTo>
                    <a:lnTo>
                      <a:pt x="1102512" y="114592"/>
                    </a:lnTo>
                    <a:close/>
                  </a:path>
                  <a:path w="1929764" h="391794">
                    <a:moveTo>
                      <a:pt x="1118031" y="118503"/>
                    </a:moveTo>
                    <a:lnTo>
                      <a:pt x="1116075" y="126263"/>
                    </a:lnTo>
                    <a:lnTo>
                      <a:pt x="1121270" y="127558"/>
                    </a:lnTo>
                    <a:lnTo>
                      <a:pt x="1123213" y="119786"/>
                    </a:lnTo>
                    <a:lnTo>
                      <a:pt x="1118031" y="118503"/>
                    </a:lnTo>
                    <a:close/>
                  </a:path>
                  <a:path w="1929764" h="391794">
                    <a:moveTo>
                      <a:pt x="1133563" y="122389"/>
                    </a:moveTo>
                    <a:lnTo>
                      <a:pt x="1131620" y="130162"/>
                    </a:lnTo>
                    <a:lnTo>
                      <a:pt x="1136789" y="131457"/>
                    </a:lnTo>
                    <a:lnTo>
                      <a:pt x="1138732" y="123697"/>
                    </a:lnTo>
                    <a:lnTo>
                      <a:pt x="1133563" y="122389"/>
                    </a:lnTo>
                    <a:close/>
                  </a:path>
                  <a:path w="1929764" h="391794">
                    <a:moveTo>
                      <a:pt x="1149096" y="126288"/>
                    </a:moveTo>
                    <a:lnTo>
                      <a:pt x="1147152" y="134061"/>
                    </a:lnTo>
                    <a:lnTo>
                      <a:pt x="1152321" y="135343"/>
                    </a:lnTo>
                    <a:lnTo>
                      <a:pt x="1154264" y="127584"/>
                    </a:lnTo>
                    <a:lnTo>
                      <a:pt x="1149096" y="126288"/>
                    </a:lnTo>
                    <a:close/>
                  </a:path>
                  <a:path w="1929764" h="391794">
                    <a:moveTo>
                      <a:pt x="1164628" y="130200"/>
                    </a:moveTo>
                    <a:lnTo>
                      <a:pt x="1162685" y="137947"/>
                    </a:lnTo>
                    <a:lnTo>
                      <a:pt x="1167853" y="139242"/>
                    </a:lnTo>
                    <a:lnTo>
                      <a:pt x="1169797" y="131495"/>
                    </a:lnTo>
                    <a:lnTo>
                      <a:pt x="1164628" y="130200"/>
                    </a:lnTo>
                    <a:close/>
                  </a:path>
                  <a:path w="1929764" h="391794">
                    <a:moveTo>
                      <a:pt x="1180160" y="134099"/>
                    </a:moveTo>
                    <a:lnTo>
                      <a:pt x="1178204" y="141858"/>
                    </a:lnTo>
                    <a:lnTo>
                      <a:pt x="1183386" y="143167"/>
                    </a:lnTo>
                    <a:lnTo>
                      <a:pt x="1185329" y="135394"/>
                    </a:lnTo>
                    <a:lnTo>
                      <a:pt x="1180160" y="134099"/>
                    </a:lnTo>
                    <a:close/>
                  </a:path>
                  <a:path w="1929764" h="391794">
                    <a:moveTo>
                      <a:pt x="1195679" y="137985"/>
                    </a:moveTo>
                    <a:lnTo>
                      <a:pt x="1193736" y="145757"/>
                    </a:lnTo>
                    <a:lnTo>
                      <a:pt x="1198905" y="147040"/>
                    </a:lnTo>
                    <a:lnTo>
                      <a:pt x="1200861" y="139293"/>
                    </a:lnTo>
                    <a:lnTo>
                      <a:pt x="1195679" y="137985"/>
                    </a:lnTo>
                    <a:close/>
                  </a:path>
                  <a:path w="1929764" h="391794">
                    <a:moveTo>
                      <a:pt x="1211211" y="141884"/>
                    </a:moveTo>
                    <a:lnTo>
                      <a:pt x="1209268" y="149656"/>
                    </a:lnTo>
                    <a:lnTo>
                      <a:pt x="1214450" y="150952"/>
                    </a:lnTo>
                    <a:lnTo>
                      <a:pt x="1216393" y="143192"/>
                    </a:lnTo>
                    <a:lnTo>
                      <a:pt x="1211211" y="141884"/>
                    </a:lnTo>
                    <a:close/>
                  </a:path>
                  <a:path w="1929764" h="391794">
                    <a:moveTo>
                      <a:pt x="1226731" y="145783"/>
                    </a:moveTo>
                    <a:lnTo>
                      <a:pt x="1224775" y="153542"/>
                    </a:lnTo>
                    <a:lnTo>
                      <a:pt x="1229969" y="154863"/>
                    </a:lnTo>
                    <a:lnTo>
                      <a:pt x="1231925" y="147091"/>
                    </a:lnTo>
                    <a:lnTo>
                      <a:pt x="1226731" y="145783"/>
                    </a:lnTo>
                    <a:close/>
                  </a:path>
                  <a:path w="1929764" h="391794">
                    <a:moveTo>
                      <a:pt x="1242263" y="149682"/>
                    </a:moveTo>
                    <a:lnTo>
                      <a:pt x="1240320" y="157454"/>
                    </a:lnTo>
                    <a:lnTo>
                      <a:pt x="1245488" y="158762"/>
                    </a:lnTo>
                    <a:lnTo>
                      <a:pt x="1247457" y="150990"/>
                    </a:lnTo>
                    <a:lnTo>
                      <a:pt x="1242263" y="149682"/>
                    </a:lnTo>
                    <a:close/>
                  </a:path>
                  <a:path w="1929764" h="391794">
                    <a:moveTo>
                      <a:pt x="1257795" y="153581"/>
                    </a:moveTo>
                    <a:lnTo>
                      <a:pt x="1255852" y="161353"/>
                    </a:lnTo>
                    <a:lnTo>
                      <a:pt x="1261021" y="162648"/>
                    </a:lnTo>
                    <a:lnTo>
                      <a:pt x="1262964" y="154889"/>
                    </a:lnTo>
                    <a:lnTo>
                      <a:pt x="1257795" y="153581"/>
                    </a:lnTo>
                    <a:close/>
                  </a:path>
                  <a:path w="1929764" h="391794">
                    <a:moveTo>
                      <a:pt x="1273327" y="157479"/>
                    </a:moveTo>
                    <a:lnTo>
                      <a:pt x="1271371" y="165252"/>
                    </a:lnTo>
                    <a:lnTo>
                      <a:pt x="1276553" y="166547"/>
                    </a:lnTo>
                    <a:lnTo>
                      <a:pt x="1278496" y="158788"/>
                    </a:lnTo>
                    <a:lnTo>
                      <a:pt x="1273327" y="157479"/>
                    </a:lnTo>
                    <a:close/>
                  </a:path>
                  <a:path w="1929764" h="391794">
                    <a:moveTo>
                      <a:pt x="1289177" y="161531"/>
                    </a:moveTo>
                    <a:lnTo>
                      <a:pt x="1286548" y="169087"/>
                    </a:lnTo>
                    <a:lnTo>
                      <a:pt x="1291589" y="170865"/>
                    </a:lnTo>
                    <a:lnTo>
                      <a:pt x="1294218" y="163296"/>
                    </a:lnTo>
                    <a:lnTo>
                      <a:pt x="1289177" y="161531"/>
                    </a:lnTo>
                    <a:close/>
                  </a:path>
                  <a:path w="1929764" h="391794">
                    <a:moveTo>
                      <a:pt x="1304289" y="166801"/>
                    </a:moveTo>
                    <a:lnTo>
                      <a:pt x="1301673" y="174358"/>
                    </a:lnTo>
                    <a:lnTo>
                      <a:pt x="1306715" y="176110"/>
                    </a:lnTo>
                    <a:lnTo>
                      <a:pt x="1309344" y="168554"/>
                    </a:lnTo>
                    <a:lnTo>
                      <a:pt x="1304289" y="166801"/>
                    </a:lnTo>
                    <a:close/>
                  </a:path>
                  <a:path w="1929764" h="391794">
                    <a:moveTo>
                      <a:pt x="1319415" y="172059"/>
                    </a:moveTo>
                    <a:lnTo>
                      <a:pt x="1316786" y="179616"/>
                    </a:lnTo>
                    <a:lnTo>
                      <a:pt x="1321841" y="181355"/>
                    </a:lnTo>
                    <a:lnTo>
                      <a:pt x="1324470" y="173799"/>
                    </a:lnTo>
                    <a:lnTo>
                      <a:pt x="1319415" y="172059"/>
                    </a:lnTo>
                    <a:close/>
                  </a:path>
                  <a:path w="1929764" h="391794">
                    <a:moveTo>
                      <a:pt x="1334554" y="177304"/>
                    </a:moveTo>
                    <a:lnTo>
                      <a:pt x="1331912" y="184861"/>
                    </a:lnTo>
                    <a:lnTo>
                      <a:pt x="1336954" y="186626"/>
                    </a:lnTo>
                    <a:lnTo>
                      <a:pt x="1339596" y="179069"/>
                    </a:lnTo>
                    <a:lnTo>
                      <a:pt x="1334554" y="177304"/>
                    </a:lnTo>
                    <a:close/>
                  </a:path>
                  <a:path w="1929764" h="391794">
                    <a:moveTo>
                      <a:pt x="1349679" y="182562"/>
                    </a:moveTo>
                    <a:lnTo>
                      <a:pt x="1347050" y="190118"/>
                    </a:lnTo>
                    <a:lnTo>
                      <a:pt x="1352080" y="191884"/>
                    </a:lnTo>
                    <a:lnTo>
                      <a:pt x="1354708" y="184315"/>
                    </a:lnTo>
                    <a:lnTo>
                      <a:pt x="1349679" y="182562"/>
                    </a:lnTo>
                    <a:close/>
                  </a:path>
                  <a:path w="1929764" h="391794">
                    <a:moveTo>
                      <a:pt x="1364805" y="187820"/>
                    </a:moveTo>
                    <a:lnTo>
                      <a:pt x="1362176" y="195376"/>
                    </a:lnTo>
                    <a:lnTo>
                      <a:pt x="1367205" y="197129"/>
                    </a:lnTo>
                    <a:lnTo>
                      <a:pt x="1369847" y="189560"/>
                    </a:lnTo>
                    <a:lnTo>
                      <a:pt x="1364805" y="187820"/>
                    </a:lnTo>
                    <a:close/>
                  </a:path>
                  <a:path w="1929764" h="391794">
                    <a:moveTo>
                      <a:pt x="1379918" y="193078"/>
                    </a:moveTo>
                    <a:lnTo>
                      <a:pt x="1377302" y="200634"/>
                    </a:lnTo>
                    <a:lnTo>
                      <a:pt x="1382318" y="202374"/>
                    </a:lnTo>
                    <a:lnTo>
                      <a:pt x="1384960" y="194817"/>
                    </a:lnTo>
                    <a:lnTo>
                      <a:pt x="1379918" y="193078"/>
                    </a:lnTo>
                    <a:close/>
                  </a:path>
                  <a:path w="1929764" h="391794">
                    <a:moveTo>
                      <a:pt x="1395044" y="198323"/>
                    </a:moveTo>
                    <a:lnTo>
                      <a:pt x="1392415" y="205892"/>
                    </a:lnTo>
                    <a:lnTo>
                      <a:pt x="1397457" y="207619"/>
                    </a:lnTo>
                    <a:lnTo>
                      <a:pt x="1400086" y="200063"/>
                    </a:lnTo>
                    <a:lnTo>
                      <a:pt x="1395044" y="198323"/>
                    </a:lnTo>
                    <a:close/>
                  </a:path>
                  <a:path w="1929764" h="391794">
                    <a:moveTo>
                      <a:pt x="1410169" y="203568"/>
                    </a:moveTo>
                    <a:lnTo>
                      <a:pt x="1407541" y="211137"/>
                    </a:lnTo>
                    <a:lnTo>
                      <a:pt x="1412595" y="212890"/>
                    </a:lnTo>
                    <a:lnTo>
                      <a:pt x="1415211" y="205333"/>
                    </a:lnTo>
                    <a:lnTo>
                      <a:pt x="1410169" y="203568"/>
                    </a:lnTo>
                    <a:close/>
                  </a:path>
                  <a:path w="1929764" h="391794">
                    <a:moveTo>
                      <a:pt x="1425282" y="208826"/>
                    </a:moveTo>
                    <a:lnTo>
                      <a:pt x="1422666" y="216395"/>
                    </a:lnTo>
                    <a:lnTo>
                      <a:pt x="1427708" y="218135"/>
                    </a:lnTo>
                    <a:lnTo>
                      <a:pt x="1430337" y="210578"/>
                    </a:lnTo>
                    <a:lnTo>
                      <a:pt x="1425282" y="208826"/>
                    </a:lnTo>
                    <a:close/>
                  </a:path>
                  <a:path w="1929764" h="391794">
                    <a:moveTo>
                      <a:pt x="1440421" y="214096"/>
                    </a:moveTo>
                    <a:lnTo>
                      <a:pt x="1437779" y="221653"/>
                    </a:lnTo>
                    <a:lnTo>
                      <a:pt x="1442834" y="223392"/>
                    </a:lnTo>
                    <a:lnTo>
                      <a:pt x="1445450" y="215836"/>
                    </a:lnTo>
                    <a:lnTo>
                      <a:pt x="1440421" y="214096"/>
                    </a:lnTo>
                    <a:close/>
                  </a:path>
                  <a:path w="1929764" h="391794">
                    <a:moveTo>
                      <a:pt x="1455547" y="219341"/>
                    </a:moveTo>
                    <a:lnTo>
                      <a:pt x="1452905" y="226898"/>
                    </a:lnTo>
                    <a:lnTo>
                      <a:pt x="1457947" y="228638"/>
                    </a:lnTo>
                    <a:lnTo>
                      <a:pt x="1460576" y="221081"/>
                    </a:lnTo>
                    <a:lnTo>
                      <a:pt x="1455547" y="219341"/>
                    </a:lnTo>
                    <a:close/>
                  </a:path>
                  <a:path w="1929764" h="391794">
                    <a:moveTo>
                      <a:pt x="1470672" y="224586"/>
                    </a:moveTo>
                    <a:lnTo>
                      <a:pt x="1468043" y="232143"/>
                    </a:lnTo>
                    <a:lnTo>
                      <a:pt x="1473072" y="233908"/>
                    </a:lnTo>
                    <a:lnTo>
                      <a:pt x="1475701" y="226326"/>
                    </a:lnTo>
                    <a:lnTo>
                      <a:pt x="1470672" y="224586"/>
                    </a:lnTo>
                    <a:close/>
                  </a:path>
                  <a:path w="1929764" h="391794">
                    <a:moveTo>
                      <a:pt x="1485785" y="229844"/>
                    </a:moveTo>
                    <a:lnTo>
                      <a:pt x="1483169" y="237401"/>
                    </a:lnTo>
                    <a:lnTo>
                      <a:pt x="1488198" y="239153"/>
                    </a:lnTo>
                    <a:lnTo>
                      <a:pt x="1490840" y="231597"/>
                    </a:lnTo>
                    <a:lnTo>
                      <a:pt x="1485785" y="229844"/>
                    </a:lnTo>
                    <a:close/>
                  </a:path>
                  <a:path w="1929764" h="391794">
                    <a:moveTo>
                      <a:pt x="1500911" y="235102"/>
                    </a:moveTo>
                    <a:lnTo>
                      <a:pt x="1498282" y="242671"/>
                    </a:lnTo>
                    <a:lnTo>
                      <a:pt x="1503337" y="244411"/>
                    </a:lnTo>
                    <a:lnTo>
                      <a:pt x="1505966" y="236854"/>
                    </a:lnTo>
                    <a:lnTo>
                      <a:pt x="1500911" y="235102"/>
                    </a:lnTo>
                    <a:close/>
                  </a:path>
                  <a:path w="1929764" h="391794">
                    <a:moveTo>
                      <a:pt x="1516037" y="240347"/>
                    </a:moveTo>
                    <a:lnTo>
                      <a:pt x="1513408" y="247916"/>
                    </a:lnTo>
                    <a:lnTo>
                      <a:pt x="1518462" y="249656"/>
                    </a:lnTo>
                    <a:lnTo>
                      <a:pt x="1521091" y="242100"/>
                    </a:lnTo>
                    <a:lnTo>
                      <a:pt x="1516037" y="240347"/>
                    </a:lnTo>
                    <a:close/>
                  </a:path>
                  <a:path w="1929764" h="391794">
                    <a:moveTo>
                      <a:pt x="1531162" y="245605"/>
                    </a:moveTo>
                    <a:lnTo>
                      <a:pt x="1528533" y="253161"/>
                    </a:lnTo>
                    <a:lnTo>
                      <a:pt x="1533575" y="254901"/>
                    </a:lnTo>
                    <a:lnTo>
                      <a:pt x="1536204" y="247345"/>
                    </a:lnTo>
                    <a:lnTo>
                      <a:pt x="1531162" y="245605"/>
                    </a:lnTo>
                    <a:close/>
                  </a:path>
                  <a:path w="1929764" h="391794">
                    <a:moveTo>
                      <a:pt x="1546275" y="250850"/>
                    </a:moveTo>
                    <a:lnTo>
                      <a:pt x="1543659" y="258419"/>
                    </a:lnTo>
                    <a:lnTo>
                      <a:pt x="1548701" y="260172"/>
                    </a:lnTo>
                    <a:lnTo>
                      <a:pt x="1551317" y="252615"/>
                    </a:lnTo>
                    <a:lnTo>
                      <a:pt x="1546275" y="250850"/>
                    </a:lnTo>
                    <a:close/>
                  </a:path>
                  <a:path w="1929764" h="391794">
                    <a:moveTo>
                      <a:pt x="1561401" y="256108"/>
                    </a:moveTo>
                    <a:lnTo>
                      <a:pt x="1558772" y="263664"/>
                    </a:lnTo>
                    <a:lnTo>
                      <a:pt x="1563814" y="265429"/>
                    </a:lnTo>
                    <a:lnTo>
                      <a:pt x="1566443" y="257873"/>
                    </a:lnTo>
                    <a:lnTo>
                      <a:pt x="1561401" y="256108"/>
                    </a:lnTo>
                    <a:close/>
                  </a:path>
                  <a:path w="1929764" h="391794">
                    <a:moveTo>
                      <a:pt x="1576539" y="261365"/>
                    </a:moveTo>
                    <a:lnTo>
                      <a:pt x="1573911" y="268922"/>
                    </a:lnTo>
                    <a:lnTo>
                      <a:pt x="1578952" y="270687"/>
                    </a:lnTo>
                    <a:lnTo>
                      <a:pt x="1581569" y="263118"/>
                    </a:lnTo>
                    <a:lnTo>
                      <a:pt x="1576539" y="261365"/>
                    </a:lnTo>
                    <a:close/>
                  </a:path>
                  <a:path w="1929764" h="391794">
                    <a:moveTo>
                      <a:pt x="1591665" y="266623"/>
                    </a:moveTo>
                    <a:lnTo>
                      <a:pt x="1589036" y="274180"/>
                    </a:lnTo>
                    <a:lnTo>
                      <a:pt x="1594065" y="275932"/>
                    </a:lnTo>
                    <a:lnTo>
                      <a:pt x="1596707" y="268363"/>
                    </a:lnTo>
                    <a:lnTo>
                      <a:pt x="1591665" y="266623"/>
                    </a:lnTo>
                    <a:close/>
                  </a:path>
                  <a:path w="1929764" h="391794">
                    <a:moveTo>
                      <a:pt x="1606791" y="271868"/>
                    </a:moveTo>
                    <a:lnTo>
                      <a:pt x="1604162" y="279425"/>
                    </a:lnTo>
                    <a:lnTo>
                      <a:pt x="1609204" y="281177"/>
                    </a:lnTo>
                    <a:lnTo>
                      <a:pt x="1611833" y="273621"/>
                    </a:lnTo>
                    <a:lnTo>
                      <a:pt x="1606791" y="271868"/>
                    </a:lnTo>
                    <a:close/>
                  </a:path>
                  <a:path w="1929764" h="391794">
                    <a:moveTo>
                      <a:pt x="1621904" y="277113"/>
                    </a:moveTo>
                    <a:lnTo>
                      <a:pt x="1619275" y="284683"/>
                    </a:lnTo>
                    <a:lnTo>
                      <a:pt x="1624317" y="286448"/>
                    </a:lnTo>
                    <a:lnTo>
                      <a:pt x="1626946" y="278891"/>
                    </a:lnTo>
                    <a:lnTo>
                      <a:pt x="1621904" y="277113"/>
                    </a:lnTo>
                    <a:close/>
                  </a:path>
                  <a:path w="1929764" h="391794">
                    <a:moveTo>
                      <a:pt x="1637029" y="282371"/>
                    </a:moveTo>
                    <a:lnTo>
                      <a:pt x="1634401" y="289940"/>
                    </a:lnTo>
                    <a:lnTo>
                      <a:pt x="1639442" y="291693"/>
                    </a:lnTo>
                    <a:lnTo>
                      <a:pt x="1642071" y="284137"/>
                    </a:lnTo>
                    <a:lnTo>
                      <a:pt x="1637029" y="282371"/>
                    </a:lnTo>
                    <a:close/>
                  </a:path>
                  <a:path w="1929764" h="391794">
                    <a:moveTo>
                      <a:pt x="1652142" y="287629"/>
                    </a:moveTo>
                    <a:lnTo>
                      <a:pt x="1649526" y="295198"/>
                    </a:lnTo>
                    <a:lnTo>
                      <a:pt x="1654568" y="296938"/>
                    </a:lnTo>
                    <a:lnTo>
                      <a:pt x="1657197" y="289382"/>
                    </a:lnTo>
                    <a:lnTo>
                      <a:pt x="1652142" y="287629"/>
                    </a:lnTo>
                    <a:close/>
                  </a:path>
                  <a:path w="1929764" h="391794">
                    <a:moveTo>
                      <a:pt x="1667268" y="292874"/>
                    </a:moveTo>
                    <a:lnTo>
                      <a:pt x="1664639" y="300456"/>
                    </a:lnTo>
                    <a:lnTo>
                      <a:pt x="1669694" y="302196"/>
                    </a:lnTo>
                    <a:lnTo>
                      <a:pt x="1672323" y="294639"/>
                    </a:lnTo>
                    <a:lnTo>
                      <a:pt x="1667268" y="292874"/>
                    </a:lnTo>
                    <a:close/>
                  </a:path>
                  <a:path w="1929764" h="391794">
                    <a:moveTo>
                      <a:pt x="1682419" y="298132"/>
                    </a:moveTo>
                    <a:lnTo>
                      <a:pt x="1679765" y="305701"/>
                    </a:lnTo>
                    <a:lnTo>
                      <a:pt x="1684820" y="307454"/>
                    </a:lnTo>
                    <a:lnTo>
                      <a:pt x="1687448" y="299897"/>
                    </a:lnTo>
                    <a:lnTo>
                      <a:pt x="1682419" y="298132"/>
                    </a:lnTo>
                    <a:close/>
                  </a:path>
                  <a:path w="1929764" h="391794">
                    <a:moveTo>
                      <a:pt x="1697532" y="303377"/>
                    </a:moveTo>
                    <a:lnTo>
                      <a:pt x="1694916" y="310946"/>
                    </a:lnTo>
                    <a:lnTo>
                      <a:pt x="1699945" y="312712"/>
                    </a:lnTo>
                    <a:lnTo>
                      <a:pt x="1702561" y="305142"/>
                    </a:lnTo>
                    <a:lnTo>
                      <a:pt x="1697532" y="303377"/>
                    </a:lnTo>
                    <a:close/>
                  </a:path>
                  <a:path w="1929764" h="391794">
                    <a:moveTo>
                      <a:pt x="1712658" y="308648"/>
                    </a:moveTo>
                    <a:lnTo>
                      <a:pt x="1710029" y="316217"/>
                    </a:lnTo>
                    <a:lnTo>
                      <a:pt x="1715071" y="317957"/>
                    </a:lnTo>
                    <a:lnTo>
                      <a:pt x="1717700" y="310400"/>
                    </a:lnTo>
                    <a:lnTo>
                      <a:pt x="1712658" y="308648"/>
                    </a:lnTo>
                    <a:close/>
                  </a:path>
                  <a:path w="1929764" h="391794">
                    <a:moveTo>
                      <a:pt x="1727771" y="313905"/>
                    </a:moveTo>
                    <a:lnTo>
                      <a:pt x="1725155" y="321462"/>
                    </a:lnTo>
                    <a:lnTo>
                      <a:pt x="1730197" y="323214"/>
                    </a:lnTo>
                    <a:lnTo>
                      <a:pt x="1732813" y="315645"/>
                    </a:lnTo>
                    <a:lnTo>
                      <a:pt x="1727771" y="313905"/>
                    </a:lnTo>
                    <a:close/>
                  </a:path>
                  <a:path w="1929764" h="391794">
                    <a:moveTo>
                      <a:pt x="1742897" y="319150"/>
                    </a:moveTo>
                    <a:lnTo>
                      <a:pt x="1740268" y="326707"/>
                    </a:lnTo>
                    <a:lnTo>
                      <a:pt x="1745322" y="328472"/>
                    </a:lnTo>
                    <a:lnTo>
                      <a:pt x="1747951" y="320890"/>
                    </a:lnTo>
                    <a:lnTo>
                      <a:pt x="1742897" y="319150"/>
                    </a:lnTo>
                    <a:close/>
                  </a:path>
                  <a:path w="1929764" h="391794">
                    <a:moveTo>
                      <a:pt x="1758022" y="324408"/>
                    </a:moveTo>
                    <a:lnTo>
                      <a:pt x="1755394" y="331965"/>
                    </a:lnTo>
                    <a:lnTo>
                      <a:pt x="1760448" y="333730"/>
                    </a:lnTo>
                    <a:lnTo>
                      <a:pt x="1763064" y="326161"/>
                    </a:lnTo>
                    <a:lnTo>
                      <a:pt x="1758022" y="324408"/>
                    </a:lnTo>
                    <a:close/>
                  </a:path>
                  <a:path w="1929764" h="391794">
                    <a:moveTo>
                      <a:pt x="1773148" y="329653"/>
                    </a:moveTo>
                    <a:lnTo>
                      <a:pt x="1770519" y="337223"/>
                    </a:lnTo>
                    <a:lnTo>
                      <a:pt x="1775561" y="338975"/>
                    </a:lnTo>
                    <a:lnTo>
                      <a:pt x="1778190" y="331406"/>
                    </a:lnTo>
                    <a:lnTo>
                      <a:pt x="1773148" y="329653"/>
                    </a:lnTo>
                    <a:close/>
                  </a:path>
                  <a:path w="1929764" h="391794">
                    <a:moveTo>
                      <a:pt x="1788274" y="334924"/>
                    </a:moveTo>
                    <a:lnTo>
                      <a:pt x="1785645" y="342480"/>
                    </a:lnTo>
                    <a:lnTo>
                      <a:pt x="1790687" y="344220"/>
                    </a:lnTo>
                    <a:lnTo>
                      <a:pt x="1793316" y="336664"/>
                    </a:lnTo>
                    <a:lnTo>
                      <a:pt x="1788274" y="334924"/>
                    </a:lnTo>
                    <a:close/>
                  </a:path>
                  <a:path w="1929764" h="391794">
                    <a:moveTo>
                      <a:pt x="1803412" y="340169"/>
                    </a:moveTo>
                    <a:lnTo>
                      <a:pt x="1800771" y="347725"/>
                    </a:lnTo>
                    <a:lnTo>
                      <a:pt x="1805800" y="349465"/>
                    </a:lnTo>
                    <a:lnTo>
                      <a:pt x="1808429" y="341909"/>
                    </a:lnTo>
                    <a:lnTo>
                      <a:pt x="1803412" y="340169"/>
                    </a:lnTo>
                    <a:close/>
                  </a:path>
                  <a:path w="1929764" h="391794">
                    <a:moveTo>
                      <a:pt x="1818525" y="345427"/>
                    </a:moveTo>
                    <a:lnTo>
                      <a:pt x="1815896" y="352983"/>
                    </a:lnTo>
                    <a:lnTo>
                      <a:pt x="1820938" y="354736"/>
                    </a:lnTo>
                    <a:lnTo>
                      <a:pt x="1823567" y="347179"/>
                    </a:lnTo>
                    <a:lnTo>
                      <a:pt x="1818525" y="345427"/>
                    </a:lnTo>
                    <a:close/>
                  </a:path>
                  <a:path w="1929764" h="391794">
                    <a:moveTo>
                      <a:pt x="1833638" y="350672"/>
                    </a:moveTo>
                    <a:lnTo>
                      <a:pt x="1831022" y="358228"/>
                    </a:lnTo>
                    <a:lnTo>
                      <a:pt x="1836051" y="359981"/>
                    </a:lnTo>
                    <a:lnTo>
                      <a:pt x="1838693" y="352424"/>
                    </a:lnTo>
                    <a:lnTo>
                      <a:pt x="1833638" y="350672"/>
                    </a:lnTo>
                    <a:close/>
                  </a:path>
                  <a:path w="1929764" h="391794">
                    <a:moveTo>
                      <a:pt x="1848777" y="355917"/>
                    </a:moveTo>
                    <a:lnTo>
                      <a:pt x="1846135" y="363499"/>
                    </a:lnTo>
                    <a:lnTo>
                      <a:pt x="1851190" y="365239"/>
                    </a:lnTo>
                    <a:lnTo>
                      <a:pt x="1853819" y="357682"/>
                    </a:lnTo>
                    <a:lnTo>
                      <a:pt x="1848777" y="355917"/>
                    </a:lnTo>
                    <a:close/>
                  </a:path>
                  <a:path w="1929764" h="391794">
                    <a:moveTo>
                      <a:pt x="1863890" y="361187"/>
                    </a:moveTo>
                    <a:lnTo>
                      <a:pt x="1861273" y="368744"/>
                    </a:lnTo>
                    <a:lnTo>
                      <a:pt x="1866315" y="370484"/>
                    </a:lnTo>
                    <a:lnTo>
                      <a:pt x="1868932" y="362927"/>
                    </a:lnTo>
                    <a:lnTo>
                      <a:pt x="1863890" y="361187"/>
                    </a:lnTo>
                    <a:close/>
                  </a:path>
                  <a:path w="1929764" h="391794">
                    <a:moveTo>
                      <a:pt x="1879015" y="366433"/>
                    </a:moveTo>
                    <a:lnTo>
                      <a:pt x="1876386" y="374002"/>
                    </a:lnTo>
                    <a:lnTo>
                      <a:pt x="1881441" y="375742"/>
                    </a:lnTo>
                    <a:lnTo>
                      <a:pt x="1884057" y="368185"/>
                    </a:lnTo>
                    <a:lnTo>
                      <a:pt x="1879015" y="366433"/>
                    </a:lnTo>
                    <a:close/>
                  </a:path>
                  <a:path w="1929764" h="391794">
                    <a:moveTo>
                      <a:pt x="1894141" y="371678"/>
                    </a:moveTo>
                    <a:lnTo>
                      <a:pt x="1891512" y="379247"/>
                    </a:lnTo>
                    <a:lnTo>
                      <a:pt x="1896554" y="381012"/>
                    </a:lnTo>
                    <a:lnTo>
                      <a:pt x="1899183" y="373443"/>
                    </a:lnTo>
                    <a:lnTo>
                      <a:pt x="1894141" y="371678"/>
                    </a:lnTo>
                    <a:close/>
                  </a:path>
                  <a:path w="1929764" h="391794">
                    <a:moveTo>
                      <a:pt x="1909267" y="376935"/>
                    </a:moveTo>
                    <a:lnTo>
                      <a:pt x="1906651" y="384492"/>
                    </a:lnTo>
                    <a:lnTo>
                      <a:pt x="1911680" y="386257"/>
                    </a:lnTo>
                    <a:lnTo>
                      <a:pt x="1914309" y="378701"/>
                    </a:lnTo>
                    <a:lnTo>
                      <a:pt x="1909267" y="376935"/>
                    </a:lnTo>
                    <a:close/>
                  </a:path>
                  <a:path w="1929764" h="391794">
                    <a:moveTo>
                      <a:pt x="1924392" y="382206"/>
                    </a:moveTo>
                    <a:lnTo>
                      <a:pt x="1921764" y="389762"/>
                    </a:lnTo>
                    <a:lnTo>
                      <a:pt x="1926805" y="391515"/>
                    </a:lnTo>
                    <a:lnTo>
                      <a:pt x="1929422" y="383946"/>
                    </a:lnTo>
                    <a:lnTo>
                      <a:pt x="1924392" y="382206"/>
                    </a:lnTo>
                    <a:close/>
                  </a:path>
                </a:pathLst>
              </a:custGeom>
              <a:solidFill>
                <a:srgbClr val="FFA62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6" name="object 204">
                <a:extLst>
                  <a:ext uri="{FF2B5EF4-FFF2-40B4-BE49-F238E27FC236}">
                    <a16:creationId xmlns:a16="http://schemas.microsoft.com/office/drawing/2014/main" id="{590B9E2D-C80E-FCFB-37D4-CF623394EBA4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2108466" y="1673327"/>
                <a:ext cx="1241615" cy="463841"/>
              </a:xfrm>
              <a:prstGeom prst="rect">
                <a:avLst/>
              </a:prstGeom>
            </p:spPr>
          </p:pic>
          <p:sp>
            <p:nvSpPr>
              <p:cNvPr id="907" name="object 205">
                <a:extLst>
                  <a:ext uri="{FF2B5EF4-FFF2-40B4-BE49-F238E27FC236}">
                    <a16:creationId xmlns:a16="http://schemas.microsoft.com/office/drawing/2014/main" id="{1C3CFCD1-637D-AE0F-4321-324C4F94ACF8}"/>
                  </a:ext>
                </a:extLst>
              </p:cNvPr>
              <p:cNvSpPr/>
              <p:nvPr/>
            </p:nvSpPr>
            <p:spPr>
              <a:xfrm>
                <a:off x="1910435" y="1720660"/>
                <a:ext cx="108585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51435">
                    <a:moveTo>
                      <a:pt x="107975" y="0"/>
                    </a:moveTo>
                    <a:lnTo>
                      <a:pt x="0" y="51015"/>
                    </a:lnTo>
                    <a:lnTo>
                      <a:pt x="107975" y="37680"/>
                    </a:lnTo>
                    <a:lnTo>
                      <a:pt x="107975" y="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8" name="object 206">
                <a:extLst>
                  <a:ext uri="{FF2B5EF4-FFF2-40B4-BE49-F238E27FC236}">
                    <a16:creationId xmlns:a16="http://schemas.microsoft.com/office/drawing/2014/main" id="{480D5FC8-5B0F-EF3B-1BD2-076E6A55F94A}"/>
                  </a:ext>
                </a:extLst>
              </p:cNvPr>
              <p:cNvSpPr/>
              <p:nvPr/>
            </p:nvSpPr>
            <p:spPr>
              <a:xfrm>
                <a:off x="1748878" y="1681480"/>
                <a:ext cx="269875" cy="110489"/>
              </a:xfrm>
              <a:custGeom>
                <a:avLst/>
                <a:gdLst/>
                <a:ahLst/>
                <a:cxnLst/>
                <a:rect l="l" t="t" r="r" b="b"/>
                <a:pathLst>
                  <a:path w="269875" h="110489">
                    <a:moveTo>
                      <a:pt x="269532" y="0"/>
                    </a:moveTo>
                    <a:lnTo>
                      <a:pt x="268465" y="0"/>
                    </a:lnTo>
                    <a:lnTo>
                      <a:pt x="269532" y="2324"/>
                    </a:lnTo>
                    <a:lnTo>
                      <a:pt x="269532" y="0"/>
                    </a:lnTo>
                    <a:close/>
                  </a:path>
                  <a:path w="269875" h="110489">
                    <a:moveTo>
                      <a:pt x="147688" y="49568"/>
                    </a:moveTo>
                    <a:lnTo>
                      <a:pt x="0" y="110159"/>
                    </a:lnTo>
                    <a:lnTo>
                      <a:pt x="23253" y="107289"/>
                    </a:lnTo>
                    <a:lnTo>
                      <a:pt x="33680" y="102527"/>
                    </a:lnTo>
                    <a:lnTo>
                      <a:pt x="51266" y="102527"/>
                    </a:lnTo>
                    <a:lnTo>
                      <a:pt x="48234" y="95872"/>
                    </a:lnTo>
                    <a:lnTo>
                      <a:pt x="62788" y="89230"/>
                    </a:lnTo>
                    <a:lnTo>
                      <a:pt x="80410" y="89230"/>
                    </a:lnTo>
                    <a:lnTo>
                      <a:pt x="77355" y="82575"/>
                    </a:lnTo>
                    <a:lnTo>
                      <a:pt x="91922" y="75933"/>
                    </a:lnTo>
                    <a:lnTo>
                      <a:pt x="109520" y="75933"/>
                    </a:lnTo>
                    <a:lnTo>
                      <a:pt x="106489" y="69278"/>
                    </a:lnTo>
                    <a:lnTo>
                      <a:pt x="121043" y="62623"/>
                    </a:lnTo>
                    <a:lnTo>
                      <a:pt x="138637" y="62623"/>
                    </a:lnTo>
                    <a:lnTo>
                      <a:pt x="135623" y="55968"/>
                    </a:lnTo>
                    <a:lnTo>
                      <a:pt x="147802" y="50406"/>
                    </a:lnTo>
                    <a:lnTo>
                      <a:pt x="147688" y="49568"/>
                    </a:lnTo>
                    <a:close/>
                  </a:path>
                  <a:path w="269875" h="110489">
                    <a:moveTo>
                      <a:pt x="51266" y="102527"/>
                    </a:moveTo>
                    <a:lnTo>
                      <a:pt x="33680" y="102527"/>
                    </a:lnTo>
                    <a:lnTo>
                      <a:pt x="35166" y="105816"/>
                    </a:lnTo>
                    <a:lnTo>
                      <a:pt x="56557" y="103174"/>
                    </a:lnTo>
                    <a:lnTo>
                      <a:pt x="51561" y="103174"/>
                    </a:lnTo>
                    <a:lnTo>
                      <a:pt x="51266" y="102527"/>
                    </a:lnTo>
                    <a:close/>
                  </a:path>
                  <a:path w="269875" h="110489">
                    <a:moveTo>
                      <a:pt x="80410" y="89230"/>
                    </a:moveTo>
                    <a:lnTo>
                      <a:pt x="62788" y="89230"/>
                    </a:lnTo>
                    <a:lnTo>
                      <a:pt x="66116" y="96507"/>
                    </a:lnTo>
                    <a:lnTo>
                      <a:pt x="51561" y="103174"/>
                    </a:lnTo>
                    <a:lnTo>
                      <a:pt x="56557" y="103174"/>
                    </a:lnTo>
                    <a:lnTo>
                      <a:pt x="161556" y="90208"/>
                    </a:lnTo>
                    <a:lnTo>
                      <a:pt x="162309" y="89852"/>
                    </a:lnTo>
                    <a:lnTo>
                      <a:pt x="80695" y="89852"/>
                    </a:lnTo>
                    <a:lnTo>
                      <a:pt x="80410" y="89230"/>
                    </a:lnTo>
                    <a:close/>
                  </a:path>
                  <a:path w="269875" h="110489">
                    <a:moveTo>
                      <a:pt x="109520" y="75933"/>
                    </a:moveTo>
                    <a:lnTo>
                      <a:pt x="91922" y="75933"/>
                    </a:lnTo>
                    <a:lnTo>
                      <a:pt x="95249" y="83210"/>
                    </a:lnTo>
                    <a:lnTo>
                      <a:pt x="80695" y="89852"/>
                    </a:lnTo>
                    <a:lnTo>
                      <a:pt x="162309" y="89852"/>
                    </a:lnTo>
                    <a:lnTo>
                      <a:pt x="190445" y="76555"/>
                    </a:lnTo>
                    <a:lnTo>
                      <a:pt x="109804" y="76555"/>
                    </a:lnTo>
                    <a:lnTo>
                      <a:pt x="109520" y="75933"/>
                    </a:lnTo>
                    <a:close/>
                  </a:path>
                  <a:path w="269875" h="110489">
                    <a:moveTo>
                      <a:pt x="138637" y="62623"/>
                    </a:moveTo>
                    <a:lnTo>
                      <a:pt x="121043" y="62623"/>
                    </a:lnTo>
                    <a:lnTo>
                      <a:pt x="124383" y="69913"/>
                    </a:lnTo>
                    <a:lnTo>
                      <a:pt x="109804" y="76555"/>
                    </a:lnTo>
                    <a:lnTo>
                      <a:pt x="190445" y="76555"/>
                    </a:lnTo>
                    <a:lnTo>
                      <a:pt x="218581" y="63258"/>
                    </a:lnTo>
                    <a:lnTo>
                      <a:pt x="138925" y="63258"/>
                    </a:lnTo>
                    <a:lnTo>
                      <a:pt x="138637" y="62623"/>
                    </a:lnTo>
                    <a:close/>
                  </a:path>
                  <a:path w="269875" h="110489">
                    <a:moveTo>
                      <a:pt x="163004" y="43281"/>
                    </a:moveTo>
                    <a:lnTo>
                      <a:pt x="152806" y="47459"/>
                    </a:lnTo>
                    <a:lnTo>
                      <a:pt x="153027" y="49237"/>
                    </a:lnTo>
                    <a:lnTo>
                      <a:pt x="153068" y="49568"/>
                    </a:lnTo>
                    <a:lnTo>
                      <a:pt x="153172" y="50406"/>
                    </a:lnTo>
                    <a:lnTo>
                      <a:pt x="153263" y="51142"/>
                    </a:lnTo>
                    <a:lnTo>
                      <a:pt x="151129" y="51422"/>
                    </a:lnTo>
                    <a:lnTo>
                      <a:pt x="153504" y="56591"/>
                    </a:lnTo>
                    <a:lnTo>
                      <a:pt x="138925" y="63258"/>
                    </a:lnTo>
                    <a:lnTo>
                      <a:pt x="218581" y="63258"/>
                    </a:lnTo>
                    <a:lnTo>
                      <a:pt x="246743" y="49949"/>
                    </a:lnTo>
                    <a:lnTo>
                      <a:pt x="168059" y="49949"/>
                    </a:lnTo>
                    <a:lnTo>
                      <a:pt x="167968" y="49745"/>
                    </a:lnTo>
                    <a:lnTo>
                      <a:pt x="163855" y="49745"/>
                    </a:lnTo>
                    <a:lnTo>
                      <a:pt x="163031" y="43484"/>
                    </a:lnTo>
                    <a:lnTo>
                      <a:pt x="163004" y="43281"/>
                    </a:lnTo>
                    <a:close/>
                  </a:path>
                  <a:path w="269875" h="110489">
                    <a:moveTo>
                      <a:pt x="179373" y="44881"/>
                    </a:moveTo>
                    <a:lnTo>
                      <a:pt x="179167" y="44881"/>
                    </a:lnTo>
                    <a:lnTo>
                      <a:pt x="168059" y="49949"/>
                    </a:lnTo>
                    <a:lnTo>
                      <a:pt x="246743" y="49949"/>
                    </a:lnTo>
                    <a:lnTo>
                      <a:pt x="251554" y="47675"/>
                    </a:lnTo>
                    <a:lnTo>
                      <a:pt x="179743" y="47675"/>
                    </a:lnTo>
                    <a:lnTo>
                      <a:pt x="179466" y="45580"/>
                    </a:lnTo>
                    <a:lnTo>
                      <a:pt x="179373" y="44881"/>
                    </a:lnTo>
                    <a:close/>
                  </a:path>
                  <a:path w="269875" h="110489">
                    <a:moveTo>
                      <a:pt x="167741" y="49237"/>
                    </a:moveTo>
                    <a:lnTo>
                      <a:pt x="163855" y="49745"/>
                    </a:lnTo>
                    <a:lnTo>
                      <a:pt x="167968" y="49745"/>
                    </a:lnTo>
                    <a:lnTo>
                      <a:pt x="167741" y="49237"/>
                    </a:lnTo>
                    <a:close/>
                  </a:path>
                  <a:path w="269875" h="110489">
                    <a:moveTo>
                      <a:pt x="194743" y="39014"/>
                    </a:moveTo>
                    <a:lnTo>
                      <a:pt x="183984" y="39014"/>
                    </a:lnTo>
                    <a:lnTo>
                      <a:pt x="185026" y="46964"/>
                    </a:lnTo>
                    <a:lnTo>
                      <a:pt x="179743" y="47675"/>
                    </a:lnTo>
                    <a:lnTo>
                      <a:pt x="251554" y="47675"/>
                    </a:lnTo>
                    <a:lnTo>
                      <a:pt x="255988" y="45580"/>
                    </a:lnTo>
                    <a:lnTo>
                      <a:pt x="195605" y="45580"/>
                    </a:lnTo>
                    <a:lnTo>
                      <a:pt x="194797" y="39420"/>
                    </a:lnTo>
                    <a:lnTo>
                      <a:pt x="194743" y="39014"/>
                    </a:lnTo>
                    <a:close/>
                  </a:path>
                  <a:path w="269875" h="110489">
                    <a:moveTo>
                      <a:pt x="210622" y="36944"/>
                    </a:moveTo>
                    <a:lnTo>
                      <a:pt x="199859" y="36944"/>
                    </a:lnTo>
                    <a:lnTo>
                      <a:pt x="200901" y="44881"/>
                    </a:lnTo>
                    <a:lnTo>
                      <a:pt x="195605" y="45580"/>
                    </a:lnTo>
                    <a:lnTo>
                      <a:pt x="255988" y="45580"/>
                    </a:lnTo>
                    <a:lnTo>
                      <a:pt x="260422" y="43484"/>
                    </a:lnTo>
                    <a:lnTo>
                      <a:pt x="211480" y="43484"/>
                    </a:lnTo>
                    <a:lnTo>
                      <a:pt x="210947" y="39420"/>
                    </a:lnTo>
                    <a:lnTo>
                      <a:pt x="210840" y="38607"/>
                    </a:lnTo>
                    <a:lnTo>
                      <a:pt x="210713" y="37642"/>
                    </a:lnTo>
                    <a:lnTo>
                      <a:pt x="210622" y="36944"/>
                    </a:lnTo>
                    <a:close/>
                  </a:path>
                  <a:path w="269875" h="110489">
                    <a:moveTo>
                      <a:pt x="226498" y="34861"/>
                    </a:moveTo>
                    <a:lnTo>
                      <a:pt x="215722" y="34861"/>
                    </a:lnTo>
                    <a:lnTo>
                      <a:pt x="216776" y="42799"/>
                    </a:lnTo>
                    <a:lnTo>
                      <a:pt x="211480" y="43484"/>
                    </a:lnTo>
                    <a:lnTo>
                      <a:pt x="260422" y="43484"/>
                    </a:lnTo>
                    <a:lnTo>
                      <a:pt x="264856" y="41389"/>
                    </a:lnTo>
                    <a:lnTo>
                      <a:pt x="227355" y="41389"/>
                    </a:lnTo>
                    <a:lnTo>
                      <a:pt x="226588" y="35547"/>
                    </a:lnTo>
                    <a:lnTo>
                      <a:pt x="226498" y="34861"/>
                    </a:lnTo>
                    <a:close/>
                  </a:path>
                  <a:path w="269875" h="110489">
                    <a:moveTo>
                      <a:pt x="242370" y="32766"/>
                    </a:moveTo>
                    <a:lnTo>
                      <a:pt x="231597" y="32766"/>
                    </a:lnTo>
                    <a:lnTo>
                      <a:pt x="232651" y="40703"/>
                    </a:lnTo>
                    <a:lnTo>
                      <a:pt x="227355" y="41389"/>
                    </a:lnTo>
                    <a:lnTo>
                      <a:pt x="264856" y="41389"/>
                    </a:lnTo>
                    <a:lnTo>
                      <a:pt x="269021" y="39420"/>
                    </a:lnTo>
                    <a:lnTo>
                      <a:pt x="243243" y="39420"/>
                    </a:lnTo>
                    <a:lnTo>
                      <a:pt x="242460" y="33451"/>
                    </a:lnTo>
                    <a:lnTo>
                      <a:pt x="242370" y="32766"/>
                    </a:lnTo>
                    <a:close/>
                  </a:path>
                  <a:path w="269875" h="110489">
                    <a:moveTo>
                      <a:pt x="223989" y="18262"/>
                    </a:moveTo>
                    <a:lnTo>
                      <a:pt x="209168" y="24333"/>
                    </a:lnTo>
                    <a:lnTo>
                      <a:pt x="211759" y="29997"/>
                    </a:lnTo>
                    <a:lnTo>
                      <a:pt x="197192" y="36639"/>
                    </a:lnTo>
                    <a:lnTo>
                      <a:pt x="179585" y="36639"/>
                    </a:lnTo>
                    <a:lnTo>
                      <a:pt x="180685" y="39014"/>
                    </a:lnTo>
                    <a:lnTo>
                      <a:pt x="180761" y="39179"/>
                    </a:lnTo>
                    <a:lnTo>
                      <a:pt x="180873" y="39420"/>
                    </a:lnTo>
                    <a:lnTo>
                      <a:pt x="183984" y="39014"/>
                    </a:lnTo>
                    <a:lnTo>
                      <a:pt x="194743" y="39014"/>
                    </a:lnTo>
                    <a:lnTo>
                      <a:pt x="194690" y="38607"/>
                    </a:lnTo>
                    <a:lnTo>
                      <a:pt x="194563" y="37642"/>
                    </a:lnTo>
                    <a:lnTo>
                      <a:pt x="199859" y="36944"/>
                    </a:lnTo>
                    <a:lnTo>
                      <a:pt x="210622" y="36944"/>
                    </a:lnTo>
                    <a:lnTo>
                      <a:pt x="210438" y="35547"/>
                    </a:lnTo>
                    <a:lnTo>
                      <a:pt x="215722" y="34861"/>
                    </a:lnTo>
                    <a:lnTo>
                      <a:pt x="226498" y="34861"/>
                    </a:lnTo>
                    <a:lnTo>
                      <a:pt x="226313" y="33451"/>
                    </a:lnTo>
                    <a:lnTo>
                      <a:pt x="231597" y="32766"/>
                    </a:lnTo>
                    <a:lnTo>
                      <a:pt x="242370" y="32766"/>
                    </a:lnTo>
                    <a:lnTo>
                      <a:pt x="242188" y="31381"/>
                    </a:lnTo>
                    <a:lnTo>
                      <a:pt x="247484" y="30670"/>
                    </a:lnTo>
                    <a:lnTo>
                      <a:pt x="258233" y="30670"/>
                    </a:lnTo>
                    <a:lnTo>
                      <a:pt x="258144" y="29997"/>
                    </a:lnTo>
                    <a:lnTo>
                      <a:pt x="258051" y="29298"/>
                    </a:lnTo>
                    <a:lnTo>
                      <a:pt x="263347" y="28600"/>
                    </a:lnTo>
                    <a:lnTo>
                      <a:pt x="269532" y="28600"/>
                    </a:lnTo>
                    <a:lnTo>
                      <a:pt x="269532" y="23342"/>
                    </a:lnTo>
                    <a:lnTo>
                      <a:pt x="226313" y="23342"/>
                    </a:lnTo>
                    <a:lnTo>
                      <a:pt x="223989" y="18262"/>
                    </a:lnTo>
                    <a:close/>
                  </a:path>
                  <a:path w="269875" h="110489">
                    <a:moveTo>
                      <a:pt x="258233" y="30670"/>
                    </a:moveTo>
                    <a:lnTo>
                      <a:pt x="247484" y="30670"/>
                    </a:lnTo>
                    <a:lnTo>
                      <a:pt x="248258" y="36639"/>
                    </a:lnTo>
                    <a:lnTo>
                      <a:pt x="248297" y="36944"/>
                    </a:lnTo>
                    <a:lnTo>
                      <a:pt x="248388" y="37642"/>
                    </a:lnTo>
                    <a:lnTo>
                      <a:pt x="248513" y="38607"/>
                    </a:lnTo>
                    <a:lnTo>
                      <a:pt x="242475" y="39420"/>
                    </a:lnTo>
                    <a:lnTo>
                      <a:pt x="269021" y="39420"/>
                    </a:lnTo>
                    <a:lnTo>
                      <a:pt x="269532" y="39179"/>
                    </a:lnTo>
                    <a:lnTo>
                      <a:pt x="269532" y="37223"/>
                    </a:lnTo>
                    <a:lnTo>
                      <a:pt x="259105" y="37223"/>
                    </a:lnTo>
                    <a:lnTo>
                      <a:pt x="258328" y="31381"/>
                    </a:lnTo>
                    <a:lnTo>
                      <a:pt x="258233" y="30670"/>
                    </a:lnTo>
                    <a:close/>
                  </a:path>
                  <a:path w="269875" h="110489">
                    <a:moveTo>
                      <a:pt x="269532" y="28600"/>
                    </a:moveTo>
                    <a:lnTo>
                      <a:pt x="263347" y="28600"/>
                    </a:lnTo>
                    <a:lnTo>
                      <a:pt x="264401" y="36639"/>
                    </a:lnTo>
                    <a:lnTo>
                      <a:pt x="263605" y="36639"/>
                    </a:lnTo>
                    <a:lnTo>
                      <a:pt x="259105" y="37223"/>
                    </a:lnTo>
                    <a:lnTo>
                      <a:pt x="269532" y="37223"/>
                    </a:lnTo>
                    <a:lnTo>
                      <a:pt x="269532" y="28600"/>
                    </a:lnTo>
                    <a:close/>
                  </a:path>
                  <a:path w="269875" h="110489">
                    <a:moveTo>
                      <a:pt x="194348" y="30429"/>
                    </a:moveTo>
                    <a:lnTo>
                      <a:pt x="179217" y="36639"/>
                    </a:lnTo>
                    <a:lnTo>
                      <a:pt x="197192" y="36639"/>
                    </a:lnTo>
                    <a:lnTo>
                      <a:pt x="194458" y="30670"/>
                    </a:lnTo>
                    <a:lnTo>
                      <a:pt x="194348" y="30429"/>
                    </a:lnTo>
                    <a:close/>
                  </a:path>
                  <a:path w="269875" h="110489">
                    <a:moveTo>
                      <a:pt x="253631" y="6096"/>
                    </a:moveTo>
                    <a:lnTo>
                      <a:pt x="238810" y="12166"/>
                    </a:lnTo>
                    <a:lnTo>
                      <a:pt x="240893" y="16700"/>
                    </a:lnTo>
                    <a:lnTo>
                      <a:pt x="226313" y="23342"/>
                    </a:lnTo>
                    <a:lnTo>
                      <a:pt x="269532" y="23342"/>
                    </a:lnTo>
                    <a:lnTo>
                      <a:pt x="269532" y="10058"/>
                    </a:lnTo>
                    <a:lnTo>
                      <a:pt x="255447" y="10058"/>
                    </a:lnTo>
                    <a:lnTo>
                      <a:pt x="253631" y="6096"/>
                    </a:lnTo>
                    <a:close/>
                  </a:path>
                  <a:path w="269875" h="110489">
                    <a:moveTo>
                      <a:pt x="269532" y="3619"/>
                    </a:moveTo>
                    <a:lnTo>
                      <a:pt x="255447" y="10058"/>
                    </a:lnTo>
                    <a:lnTo>
                      <a:pt x="269532" y="10058"/>
                    </a:lnTo>
                    <a:lnTo>
                      <a:pt x="269532" y="3619"/>
                    </a:lnTo>
                    <a:close/>
                  </a:path>
                </a:pathLst>
              </a:custGeom>
              <a:solidFill>
                <a:srgbClr val="DAC77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9" name="object 207">
                <a:extLst>
                  <a:ext uri="{FF2B5EF4-FFF2-40B4-BE49-F238E27FC236}">
                    <a16:creationId xmlns:a16="http://schemas.microsoft.com/office/drawing/2014/main" id="{9CB2AA3C-AF06-F951-63C6-F9E6B899DE10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772132" y="1681480"/>
                <a:ext cx="246278" cy="107289"/>
              </a:xfrm>
              <a:prstGeom prst="rect">
                <a:avLst/>
              </a:prstGeom>
            </p:spPr>
          </p:pic>
          <p:sp>
            <p:nvSpPr>
              <p:cNvPr id="910" name="object 208">
                <a:extLst>
                  <a:ext uri="{FF2B5EF4-FFF2-40B4-BE49-F238E27FC236}">
                    <a16:creationId xmlns:a16="http://schemas.microsoft.com/office/drawing/2014/main" id="{EBA8293A-4A85-64AB-DC62-ED5568434694}"/>
                  </a:ext>
                </a:extLst>
              </p:cNvPr>
              <p:cNvSpPr/>
              <p:nvPr/>
            </p:nvSpPr>
            <p:spPr>
              <a:xfrm>
                <a:off x="1420126" y="1709242"/>
                <a:ext cx="304800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19380">
                    <a:moveTo>
                      <a:pt x="0" y="82715"/>
                    </a:moveTo>
                    <a:lnTo>
                      <a:pt x="0" y="119214"/>
                    </a:lnTo>
                    <a:lnTo>
                      <a:pt x="83023" y="86677"/>
                    </a:lnTo>
                    <a:lnTo>
                      <a:pt x="507" y="86677"/>
                    </a:lnTo>
                    <a:lnTo>
                      <a:pt x="0" y="82715"/>
                    </a:lnTo>
                    <a:close/>
                  </a:path>
                  <a:path w="304800" h="119380">
                    <a:moveTo>
                      <a:pt x="15528" y="78054"/>
                    </a:moveTo>
                    <a:lnTo>
                      <a:pt x="4762" y="78054"/>
                    </a:lnTo>
                    <a:lnTo>
                      <a:pt x="5803" y="85991"/>
                    </a:lnTo>
                    <a:lnTo>
                      <a:pt x="507" y="86677"/>
                    </a:lnTo>
                    <a:lnTo>
                      <a:pt x="83023" y="86677"/>
                    </a:lnTo>
                    <a:lnTo>
                      <a:pt x="88337" y="84594"/>
                    </a:lnTo>
                    <a:lnTo>
                      <a:pt x="16395" y="84594"/>
                    </a:lnTo>
                    <a:lnTo>
                      <a:pt x="15567" y="78346"/>
                    </a:lnTo>
                    <a:lnTo>
                      <a:pt x="15528" y="78054"/>
                    </a:lnTo>
                    <a:close/>
                  </a:path>
                  <a:path w="304800" h="119380">
                    <a:moveTo>
                      <a:pt x="31400" y="75958"/>
                    </a:moveTo>
                    <a:lnTo>
                      <a:pt x="20637" y="75958"/>
                    </a:lnTo>
                    <a:lnTo>
                      <a:pt x="21678" y="83896"/>
                    </a:lnTo>
                    <a:lnTo>
                      <a:pt x="16395" y="84594"/>
                    </a:lnTo>
                    <a:lnTo>
                      <a:pt x="88337" y="84594"/>
                    </a:lnTo>
                    <a:lnTo>
                      <a:pt x="93652" y="82511"/>
                    </a:lnTo>
                    <a:lnTo>
                      <a:pt x="32270" y="82511"/>
                    </a:lnTo>
                    <a:lnTo>
                      <a:pt x="31491" y="76644"/>
                    </a:lnTo>
                    <a:lnTo>
                      <a:pt x="31400" y="75958"/>
                    </a:lnTo>
                    <a:close/>
                  </a:path>
                  <a:path w="304800" h="119380">
                    <a:moveTo>
                      <a:pt x="47272" y="73863"/>
                    </a:moveTo>
                    <a:lnTo>
                      <a:pt x="36512" y="73863"/>
                    </a:lnTo>
                    <a:lnTo>
                      <a:pt x="37553" y="81800"/>
                    </a:lnTo>
                    <a:lnTo>
                      <a:pt x="32270" y="82511"/>
                    </a:lnTo>
                    <a:lnTo>
                      <a:pt x="93652" y="82511"/>
                    </a:lnTo>
                    <a:lnTo>
                      <a:pt x="98966" y="80429"/>
                    </a:lnTo>
                    <a:lnTo>
                      <a:pt x="48132" y="80429"/>
                    </a:lnTo>
                    <a:lnTo>
                      <a:pt x="47366" y="74574"/>
                    </a:lnTo>
                    <a:lnTo>
                      <a:pt x="47272" y="73863"/>
                    </a:lnTo>
                    <a:close/>
                  </a:path>
                  <a:path w="304800" h="119380">
                    <a:moveTo>
                      <a:pt x="63149" y="71793"/>
                    </a:moveTo>
                    <a:lnTo>
                      <a:pt x="52387" y="71793"/>
                    </a:lnTo>
                    <a:lnTo>
                      <a:pt x="53428" y="79730"/>
                    </a:lnTo>
                    <a:lnTo>
                      <a:pt x="48132" y="80429"/>
                    </a:lnTo>
                    <a:lnTo>
                      <a:pt x="98966" y="80429"/>
                    </a:lnTo>
                    <a:lnTo>
                      <a:pt x="104281" y="78346"/>
                    </a:lnTo>
                    <a:lnTo>
                      <a:pt x="64009" y="78346"/>
                    </a:lnTo>
                    <a:lnTo>
                      <a:pt x="63239" y="72478"/>
                    </a:lnTo>
                    <a:lnTo>
                      <a:pt x="63149" y="71793"/>
                    </a:lnTo>
                    <a:close/>
                  </a:path>
                  <a:path w="304800" h="119380">
                    <a:moveTo>
                      <a:pt x="304203" y="0"/>
                    </a:moveTo>
                    <a:lnTo>
                      <a:pt x="129197" y="24396"/>
                    </a:lnTo>
                    <a:lnTo>
                      <a:pt x="2514" y="78346"/>
                    </a:lnTo>
                    <a:lnTo>
                      <a:pt x="4762" y="78054"/>
                    </a:lnTo>
                    <a:lnTo>
                      <a:pt x="15528" y="78054"/>
                    </a:lnTo>
                    <a:lnTo>
                      <a:pt x="15341" y="76644"/>
                    </a:lnTo>
                    <a:lnTo>
                      <a:pt x="20637" y="75958"/>
                    </a:lnTo>
                    <a:lnTo>
                      <a:pt x="31400" y="75958"/>
                    </a:lnTo>
                    <a:lnTo>
                      <a:pt x="31216" y="74574"/>
                    </a:lnTo>
                    <a:lnTo>
                      <a:pt x="36512" y="73863"/>
                    </a:lnTo>
                    <a:lnTo>
                      <a:pt x="47272" y="73863"/>
                    </a:lnTo>
                    <a:lnTo>
                      <a:pt x="47091" y="72478"/>
                    </a:lnTo>
                    <a:lnTo>
                      <a:pt x="52387" y="71793"/>
                    </a:lnTo>
                    <a:lnTo>
                      <a:pt x="63149" y="71793"/>
                    </a:lnTo>
                    <a:lnTo>
                      <a:pt x="62966" y="70396"/>
                    </a:lnTo>
                    <a:lnTo>
                      <a:pt x="68249" y="69697"/>
                    </a:lnTo>
                    <a:lnTo>
                      <a:pt x="79035" y="69697"/>
                    </a:lnTo>
                    <a:lnTo>
                      <a:pt x="78981" y="69278"/>
                    </a:lnTo>
                    <a:lnTo>
                      <a:pt x="78854" y="68300"/>
                    </a:lnTo>
                    <a:lnTo>
                      <a:pt x="84124" y="67614"/>
                    </a:lnTo>
                    <a:lnTo>
                      <a:pt x="94908" y="67614"/>
                    </a:lnTo>
                    <a:lnTo>
                      <a:pt x="94729" y="66230"/>
                    </a:lnTo>
                    <a:lnTo>
                      <a:pt x="99999" y="65519"/>
                    </a:lnTo>
                    <a:lnTo>
                      <a:pt x="110785" y="65519"/>
                    </a:lnTo>
                    <a:lnTo>
                      <a:pt x="110604" y="64135"/>
                    </a:lnTo>
                    <a:lnTo>
                      <a:pt x="115887" y="63449"/>
                    </a:lnTo>
                    <a:lnTo>
                      <a:pt x="126650" y="63449"/>
                    </a:lnTo>
                    <a:lnTo>
                      <a:pt x="126466" y="62052"/>
                    </a:lnTo>
                    <a:lnTo>
                      <a:pt x="131762" y="61353"/>
                    </a:lnTo>
                    <a:lnTo>
                      <a:pt x="142516" y="61353"/>
                    </a:lnTo>
                    <a:lnTo>
                      <a:pt x="142328" y="59956"/>
                    </a:lnTo>
                    <a:lnTo>
                      <a:pt x="147637" y="59270"/>
                    </a:lnTo>
                    <a:lnTo>
                      <a:pt x="152966" y="59270"/>
                    </a:lnTo>
                    <a:lnTo>
                      <a:pt x="304203" y="0"/>
                    </a:lnTo>
                    <a:close/>
                  </a:path>
                  <a:path w="304800" h="119380">
                    <a:moveTo>
                      <a:pt x="79035" y="69697"/>
                    </a:moveTo>
                    <a:lnTo>
                      <a:pt x="68249" y="69697"/>
                    </a:lnTo>
                    <a:lnTo>
                      <a:pt x="69303" y="77647"/>
                    </a:lnTo>
                    <a:lnTo>
                      <a:pt x="63909" y="78346"/>
                    </a:lnTo>
                    <a:lnTo>
                      <a:pt x="104281" y="78346"/>
                    </a:lnTo>
                    <a:lnTo>
                      <a:pt x="109660" y="76238"/>
                    </a:lnTo>
                    <a:lnTo>
                      <a:pt x="79882" y="76238"/>
                    </a:lnTo>
                    <a:lnTo>
                      <a:pt x="79125" y="70396"/>
                    </a:lnTo>
                    <a:lnTo>
                      <a:pt x="79035" y="69697"/>
                    </a:lnTo>
                    <a:close/>
                  </a:path>
                  <a:path w="304800" h="119380">
                    <a:moveTo>
                      <a:pt x="94908" y="67614"/>
                    </a:moveTo>
                    <a:lnTo>
                      <a:pt x="84124" y="67614"/>
                    </a:lnTo>
                    <a:lnTo>
                      <a:pt x="85178" y="75552"/>
                    </a:lnTo>
                    <a:lnTo>
                      <a:pt x="79882" y="76238"/>
                    </a:lnTo>
                    <a:lnTo>
                      <a:pt x="109660" y="76238"/>
                    </a:lnTo>
                    <a:lnTo>
                      <a:pt x="114975" y="74155"/>
                    </a:lnTo>
                    <a:lnTo>
                      <a:pt x="95757" y="74155"/>
                    </a:lnTo>
                    <a:lnTo>
                      <a:pt x="95270" y="70396"/>
                    </a:lnTo>
                    <a:lnTo>
                      <a:pt x="95179" y="69697"/>
                    </a:lnTo>
                    <a:lnTo>
                      <a:pt x="95124" y="69278"/>
                    </a:lnTo>
                    <a:lnTo>
                      <a:pt x="94998" y="68300"/>
                    </a:lnTo>
                    <a:lnTo>
                      <a:pt x="94908" y="67614"/>
                    </a:lnTo>
                    <a:close/>
                  </a:path>
                  <a:path w="304800" h="119380">
                    <a:moveTo>
                      <a:pt x="110785" y="65519"/>
                    </a:moveTo>
                    <a:lnTo>
                      <a:pt x="99999" y="65519"/>
                    </a:lnTo>
                    <a:lnTo>
                      <a:pt x="101041" y="73469"/>
                    </a:lnTo>
                    <a:lnTo>
                      <a:pt x="95757" y="74155"/>
                    </a:lnTo>
                    <a:lnTo>
                      <a:pt x="114975" y="74155"/>
                    </a:lnTo>
                    <a:lnTo>
                      <a:pt x="120289" y="72072"/>
                    </a:lnTo>
                    <a:lnTo>
                      <a:pt x="111645" y="72072"/>
                    </a:lnTo>
                    <a:lnTo>
                      <a:pt x="110879" y="66230"/>
                    </a:lnTo>
                    <a:lnTo>
                      <a:pt x="110785" y="65519"/>
                    </a:lnTo>
                    <a:close/>
                  </a:path>
                  <a:path w="304800" h="119380">
                    <a:moveTo>
                      <a:pt x="126650" y="63449"/>
                    </a:moveTo>
                    <a:lnTo>
                      <a:pt x="115887" y="63449"/>
                    </a:lnTo>
                    <a:lnTo>
                      <a:pt x="116916" y="71386"/>
                    </a:lnTo>
                    <a:lnTo>
                      <a:pt x="111645" y="72072"/>
                    </a:lnTo>
                    <a:lnTo>
                      <a:pt x="120289" y="72072"/>
                    </a:lnTo>
                    <a:lnTo>
                      <a:pt x="127419" y="69278"/>
                    </a:lnTo>
                    <a:lnTo>
                      <a:pt x="126741" y="64135"/>
                    </a:lnTo>
                    <a:lnTo>
                      <a:pt x="126650" y="63449"/>
                    </a:lnTo>
                    <a:close/>
                  </a:path>
                  <a:path w="304800" h="119380">
                    <a:moveTo>
                      <a:pt x="142516" y="61353"/>
                    </a:moveTo>
                    <a:lnTo>
                      <a:pt x="131762" y="61353"/>
                    </a:lnTo>
                    <a:lnTo>
                      <a:pt x="132537" y="67284"/>
                    </a:lnTo>
                    <a:lnTo>
                      <a:pt x="142773" y="63258"/>
                    </a:lnTo>
                    <a:lnTo>
                      <a:pt x="142610" y="62052"/>
                    </a:lnTo>
                    <a:lnTo>
                      <a:pt x="142516" y="61353"/>
                    </a:lnTo>
                    <a:close/>
                  </a:path>
                  <a:path w="304800" h="119380">
                    <a:moveTo>
                      <a:pt x="152966" y="59270"/>
                    </a:moveTo>
                    <a:lnTo>
                      <a:pt x="147637" y="59270"/>
                    </a:lnTo>
                    <a:lnTo>
                      <a:pt x="147889" y="61353"/>
                    </a:lnTo>
                    <a:lnTo>
                      <a:pt x="147651" y="61353"/>
                    </a:lnTo>
                    <a:lnTo>
                      <a:pt x="152966" y="5927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1" name="object 209">
                <a:extLst>
                  <a:ext uri="{FF2B5EF4-FFF2-40B4-BE49-F238E27FC236}">
                    <a16:creationId xmlns:a16="http://schemas.microsoft.com/office/drawing/2014/main" id="{D71A53D5-5D29-DE97-1EEE-C7DD3864621F}"/>
                  </a:ext>
                </a:extLst>
              </p:cNvPr>
              <p:cNvSpPr/>
              <p:nvPr/>
            </p:nvSpPr>
            <p:spPr>
              <a:xfrm>
                <a:off x="1420113" y="1733626"/>
                <a:ext cx="129539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129540" h="54610">
                    <a:moveTo>
                      <a:pt x="129197" y="0"/>
                    </a:moveTo>
                    <a:lnTo>
                      <a:pt x="0" y="18021"/>
                    </a:lnTo>
                    <a:lnTo>
                      <a:pt x="0" y="54279"/>
                    </a:lnTo>
                    <a:lnTo>
                      <a:pt x="2514" y="53949"/>
                    </a:lnTo>
                    <a:lnTo>
                      <a:pt x="129197" y="0"/>
                    </a:lnTo>
                    <a:close/>
                  </a:path>
                </a:pathLst>
              </a:custGeom>
              <a:solidFill>
                <a:srgbClr val="FFBC8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2" name="object 210">
                <a:extLst>
                  <a:ext uri="{FF2B5EF4-FFF2-40B4-BE49-F238E27FC236}">
                    <a16:creationId xmlns:a16="http://schemas.microsoft.com/office/drawing/2014/main" id="{024994A7-80B0-FF91-99D5-E507E518478A}"/>
                  </a:ext>
                </a:extLst>
              </p:cNvPr>
              <p:cNvSpPr/>
              <p:nvPr/>
            </p:nvSpPr>
            <p:spPr>
              <a:xfrm>
                <a:off x="1420113" y="1768500"/>
                <a:ext cx="14795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47955" h="27939">
                    <a:moveTo>
                      <a:pt x="147637" y="0"/>
                    </a:moveTo>
                    <a:lnTo>
                      <a:pt x="142341" y="685"/>
                    </a:lnTo>
                    <a:lnTo>
                      <a:pt x="142786" y="4000"/>
                    </a:lnTo>
                    <a:lnTo>
                      <a:pt x="147904" y="1993"/>
                    </a:lnTo>
                    <a:lnTo>
                      <a:pt x="147729" y="685"/>
                    </a:lnTo>
                    <a:lnTo>
                      <a:pt x="147637" y="0"/>
                    </a:lnTo>
                    <a:close/>
                  </a:path>
                  <a:path w="147955" h="27939">
                    <a:moveTo>
                      <a:pt x="131775" y="2095"/>
                    </a:moveTo>
                    <a:lnTo>
                      <a:pt x="126479" y="2781"/>
                    </a:lnTo>
                    <a:lnTo>
                      <a:pt x="127419" y="10007"/>
                    </a:lnTo>
                    <a:lnTo>
                      <a:pt x="132549" y="8001"/>
                    </a:lnTo>
                    <a:lnTo>
                      <a:pt x="131865" y="2781"/>
                    </a:lnTo>
                    <a:lnTo>
                      <a:pt x="131775" y="2095"/>
                    </a:lnTo>
                    <a:close/>
                  </a:path>
                  <a:path w="147955" h="27939">
                    <a:moveTo>
                      <a:pt x="115887" y="4165"/>
                    </a:moveTo>
                    <a:lnTo>
                      <a:pt x="110604" y="4876"/>
                    </a:lnTo>
                    <a:lnTo>
                      <a:pt x="111552" y="12103"/>
                    </a:lnTo>
                    <a:lnTo>
                      <a:pt x="111645" y="12814"/>
                    </a:lnTo>
                    <a:lnTo>
                      <a:pt x="116941" y="12103"/>
                    </a:lnTo>
                    <a:lnTo>
                      <a:pt x="115981" y="4876"/>
                    </a:lnTo>
                    <a:lnTo>
                      <a:pt x="115887" y="4165"/>
                    </a:lnTo>
                    <a:close/>
                  </a:path>
                  <a:path w="147955" h="27939">
                    <a:moveTo>
                      <a:pt x="100012" y="6261"/>
                    </a:moveTo>
                    <a:lnTo>
                      <a:pt x="94716" y="6959"/>
                    </a:lnTo>
                    <a:lnTo>
                      <a:pt x="95679" y="14198"/>
                    </a:lnTo>
                    <a:lnTo>
                      <a:pt x="95770" y="14884"/>
                    </a:lnTo>
                    <a:lnTo>
                      <a:pt x="101066" y="14198"/>
                    </a:lnTo>
                    <a:lnTo>
                      <a:pt x="100105" y="6959"/>
                    </a:lnTo>
                    <a:lnTo>
                      <a:pt x="100012" y="6261"/>
                    </a:lnTo>
                    <a:close/>
                  </a:path>
                  <a:path w="147955" h="27939">
                    <a:moveTo>
                      <a:pt x="84150" y="8343"/>
                    </a:moveTo>
                    <a:lnTo>
                      <a:pt x="78854" y="9029"/>
                    </a:lnTo>
                    <a:lnTo>
                      <a:pt x="79804" y="16281"/>
                    </a:lnTo>
                    <a:lnTo>
                      <a:pt x="79895" y="16979"/>
                    </a:lnTo>
                    <a:lnTo>
                      <a:pt x="85191" y="16281"/>
                    </a:lnTo>
                    <a:lnTo>
                      <a:pt x="84240" y="9029"/>
                    </a:lnTo>
                    <a:lnTo>
                      <a:pt x="84150" y="8343"/>
                    </a:lnTo>
                    <a:close/>
                  </a:path>
                  <a:path w="147955" h="27939">
                    <a:moveTo>
                      <a:pt x="68275" y="10439"/>
                    </a:moveTo>
                    <a:lnTo>
                      <a:pt x="62979" y="11137"/>
                    </a:lnTo>
                    <a:lnTo>
                      <a:pt x="63940" y="18376"/>
                    </a:lnTo>
                    <a:lnTo>
                      <a:pt x="64033" y="19075"/>
                    </a:lnTo>
                    <a:lnTo>
                      <a:pt x="69316" y="18376"/>
                    </a:lnTo>
                    <a:lnTo>
                      <a:pt x="68366" y="11137"/>
                    </a:lnTo>
                    <a:lnTo>
                      <a:pt x="68275" y="10439"/>
                    </a:lnTo>
                    <a:close/>
                  </a:path>
                  <a:path w="147955" h="27939">
                    <a:moveTo>
                      <a:pt x="52387" y="12522"/>
                    </a:moveTo>
                    <a:lnTo>
                      <a:pt x="47104" y="13220"/>
                    </a:lnTo>
                    <a:lnTo>
                      <a:pt x="48065" y="20459"/>
                    </a:lnTo>
                    <a:lnTo>
                      <a:pt x="48158" y="21158"/>
                    </a:lnTo>
                    <a:lnTo>
                      <a:pt x="53428" y="20459"/>
                    </a:lnTo>
                    <a:lnTo>
                      <a:pt x="52479" y="13220"/>
                    </a:lnTo>
                    <a:lnTo>
                      <a:pt x="52387" y="12522"/>
                    </a:lnTo>
                    <a:close/>
                  </a:path>
                  <a:path w="147955" h="27939">
                    <a:moveTo>
                      <a:pt x="36525" y="14604"/>
                    </a:moveTo>
                    <a:lnTo>
                      <a:pt x="31242" y="15290"/>
                    </a:lnTo>
                    <a:lnTo>
                      <a:pt x="32191" y="22542"/>
                    </a:lnTo>
                    <a:lnTo>
                      <a:pt x="32283" y="23241"/>
                    </a:lnTo>
                    <a:lnTo>
                      <a:pt x="37579" y="22542"/>
                    </a:lnTo>
                    <a:lnTo>
                      <a:pt x="36616" y="15290"/>
                    </a:lnTo>
                    <a:lnTo>
                      <a:pt x="36525" y="14604"/>
                    </a:lnTo>
                    <a:close/>
                  </a:path>
                  <a:path w="147955" h="27939">
                    <a:moveTo>
                      <a:pt x="20650" y="16700"/>
                    </a:moveTo>
                    <a:lnTo>
                      <a:pt x="15367" y="17386"/>
                    </a:lnTo>
                    <a:lnTo>
                      <a:pt x="16306" y="24638"/>
                    </a:lnTo>
                    <a:lnTo>
                      <a:pt x="16395" y="25323"/>
                    </a:lnTo>
                    <a:lnTo>
                      <a:pt x="21691" y="24638"/>
                    </a:lnTo>
                    <a:lnTo>
                      <a:pt x="20740" y="17386"/>
                    </a:lnTo>
                    <a:lnTo>
                      <a:pt x="20650" y="16700"/>
                    </a:lnTo>
                    <a:close/>
                  </a:path>
                  <a:path w="147955" h="27939">
                    <a:moveTo>
                      <a:pt x="4775" y="18783"/>
                    </a:moveTo>
                    <a:lnTo>
                      <a:pt x="2539" y="19088"/>
                    </a:lnTo>
                    <a:lnTo>
                      <a:pt x="0" y="19405"/>
                    </a:lnTo>
                    <a:lnTo>
                      <a:pt x="0" y="23444"/>
                    </a:lnTo>
                    <a:lnTo>
                      <a:pt x="430" y="26720"/>
                    </a:lnTo>
                    <a:lnTo>
                      <a:pt x="520" y="27406"/>
                    </a:lnTo>
                    <a:lnTo>
                      <a:pt x="5816" y="26720"/>
                    </a:lnTo>
                    <a:lnTo>
                      <a:pt x="4856" y="19405"/>
                    </a:lnTo>
                    <a:lnTo>
                      <a:pt x="4775" y="18783"/>
                    </a:lnTo>
                    <a:close/>
                  </a:path>
                </a:pathLst>
              </a:custGeom>
              <a:solidFill>
                <a:srgbClr val="FAA5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3" name="object 211">
                <a:extLst>
                  <a:ext uri="{FF2B5EF4-FFF2-40B4-BE49-F238E27FC236}">
                    <a16:creationId xmlns:a16="http://schemas.microsoft.com/office/drawing/2014/main" id="{7991A758-0516-01B8-DF69-786655836459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418628" y="1559839"/>
                <a:ext cx="1931644" cy="366699"/>
              </a:xfrm>
              <a:prstGeom prst="rect">
                <a:avLst/>
              </a:prstGeom>
            </p:spPr>
          </p:pic>
          <p:sp>
            <p:nvSpPr>
              <p:cNvPr id="914" name="object 212">
                <a:extLst>
                  <a:ext uri="{FF2B5EF4-FFF2-40B4-BE49-F238E27FC236}">
                    <a16:creationId xmlns:a16="http://schemas.microsoft.com/office/drawing/2014/main" id="{1E724A50-0FD4-BF5E-5BD7-EE363E905530}"/>
                  </a:ext>
                </a:extLst>
              </p:cNvPr>
              <p:cNvSpPr/>
              <p:nvPr/>
            </p:nvSpPr>
            <p:spPr>
              <a:xfrm>
                <a:off x="1420114" y="1600961"/>
                <a:ext cx="1930400" cy="28067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280669">
                    <a:moveTo>
                      <a:pt x="1241615" y="0"/>
                    </a:moveTo>
                    <a:lnTo>
                      <a:pt x="1230769" y="266"/>
                    </a:lnTo>
                    <a:lnTo>
                      <a:pt x="1230953" y="8001"/>
                    </a:lnTo>
                    <a:lnTo>
                      <a:pt x="1230960" y="8267"/>
                    </a:lnTo>
                    <a:lnTo>
                      <a:pt x="1241615" y="8001"/>
                    </a:lnTo>
                    <a:lnTo>
                      <a:pt x="1241615" y="0"/>
                    </a:lnTo>
                    <a:close/>
                  </a:path>
                  <a:path w="1930400" h="280669">
                    <a:moveTo>
                      <a:pt x="1204099" y="914"/>
                    </a:moveTo>
                    <a:lnTo>
                      <a:pt x="1177416" y="1549"/>
                    </a:lnTo>
                    <a:lnTo>
                      <a:pt x="1177592" y="8915"/>
                    </a:lnTo>
                    <a:lnTo>
                      <a:pt x="1177607" y="9550"/>
                    </a:lnTo>
                    <a:lnTo>
                      <a:pt x="1204290" y="8915"/>
                    </a:lnTo>
                    <a:lnTo>
                      <a:pt x="1204114" y="1549"/>
                    </a:lnTo>
                    <a:lnTo>
                      <a:pt x="1204099" y="914"/>
                    </a:lnTo>
                    <a:close/>
                  </a:path>
                  <a:path w="1930400" h="280669">
                    <a:moveTo>
                      <a:pt x="1337716" y="1193"/>
                    </a:moveTo>
                    <a:lnTo>
                      <a:pt x="1337373" y="9182"/>
                    </a:lnTo>
                    <a:lnTo>
                      <a:pt x="1364005" y="10375"/>
                    </a:lnTo>
                    <a:lnTo>
                      <a:pt x="1364373" y="2374"/>
                    </a:lnTo>
                    <a:lnTo>
                      <a:pt x="1337716" y="1193"/>
                    </a:lnTo>
                    <a:close/>
                  </a:path>
                  <a:path w="1930400" h="280669">
                    <a:moveTo>
                      <a:pt x="1150746" y="2197"/>
                    </a:moveTo>
                    <a:lnTo>
                      <a:pt x="1124064" y="2844"/>
                    </a:lnTo>
                    <a:lnTo>
                      <a:pt x="1124239" y="10198"/>
                    </a:lnTo>
                    <a:lnTo>
                      <a:pt x="1124254" y="10845"/>
                    </a:lnTo>
                    <a:lnTo>
                      <a:pt x="1150937" y="10198"/>
                    </a:lnTo>
                    <a:lnTo>
                      <a:pt x="1150762" y="2844"/>
                    </a:lnTo>
                    <a:lnTo>
                      <a:pt x="1150746" y="2197"/>
                    </a:lnTo>
                    <a:close/>
                  </a:path>
                  <a:path w="1930400" h="280669">
                    <a:moveTo>
                      <a:pt x="1097394" y="3492"/>
                    </a:moveTo>
                    <a:lnTo>
                      <a:pt x="1070698" y="4140"/>
                    </a:lnTo>
                    <a:lnTo>
                      <a:pt x="1070885" y="11493"/>
                    </a:lnTo>
                    <a:lnTo>
                      <a:pt x="1070902" y="12141"/>
                    </a:lnTo>
                    <a:lnTo>
                      <a:pt x="1097584" y="11493"/>
                    </a:lnTo>
                    <a:lnTo>
                      <a:pt x="1097409" y="4140"/>
                    </a:lnTo>
                    <a:lnTo>
                      <a:pt x="1097394" y="3492"/>
                    </a:lnTo>
                    <a:close/>
                  </a:path>
                  <a:path w="1930400" h="280669">
                    <a:moveTo>
                      <a:pt x="1391030" y="3568"/>
                    </a:moveTo>
                    <a:lnTo>
                      <a:pt x="1390751" y="9944"/>
                    </a:lnTo>
                    <a:lnTo>
                      <a:pt x="1390675" y="11569"/>
                    </a:lnTo>
                    <a:lnTo>
                      <a:pt x="1417332" y="12750"/>
                    </a:lnTo>
                    <a:lnTo>
                      <a:pt x="1417688" y="4762"/>
                    </a:lnTo>
                    <a:lnTo>
                      <a:pt x="1391030" y="3568"/>
                    </a:lnTo>
                    <a:close/>
                  </a:path>
                  <a:path w="1930400" h="280669">
                    <a:moveTo>
                      <a:pt x="1044028" y="4800"/>
                    </a:moveTo>
                    <a:lnTo>
                      <a:pt x="1017346" y="5448"/>
                    </a:lnTo>
                    <a:lnTo>
                      <a:pt x="1017532" y="12788"/>
                    </a:lnTo>
                    <a:lnTo>
                      <a:pt x="1017549" y="13436"/>
                    </a:lnTo>
                    <a:lnTo>
                      <a:pt x="1044232" y="12788"/>
                    </a:lnTo>
                    <a:lnTo>
                      <a:pt x="1044045" y="5448"/>
                    </a:lnTo>
                    <a:lnTo>
                      <a:pt x="1044028" y="4800"/>
                    </a:lnTo>
                    <a:close/>
                  </a:path>
                  <a:path w="1930400" h="280669">
                    <a:moveTo>
                      <a:pt x="1444358" y="5943"/>
                    </a:moveTo>
                    <a:lnTo>
                      <a:pt x="1443989" y="13944"/>
                    </a:lnTo>
                    <a:lnTo>
                      <a:pt x="1470659" y="15138"/>
                    </a:lnTo>
                    <a:lnTo>
                      <a:pt x="1471015" y="7137"/>
                    </a:lnTo>
                    <a:lnTo>
                      <a:pt x="1444358" y="5943"/>
                    </a:lnTo>
                    <a:close/>
                  </a:path>
                  <a:path w="1930400" h="280669">
                    <a:moveTo>
                      <a:pt x="990676" y="6083"/>
                    </a:moveTo>
                    <a:lnTo>
                      <a:pt x="964006" y="6731"/>
                    </a:lnTo>
                    <a:lnTo>
                      <a:pt x="964181" y="14084"/>
                    </a:lnTo>
                    <a:lnTo>
                      <a:pt x="964196" y="14731"/>
                    </a:lnTo>
                    <a:lnTo>
                      <a:pt x="990879" y="14084"/>
                    </a:lnTo>
                    <a:lnTo>
                      <a:pt x="990692" y="6731"/>
                    </a:lnTo>
                    <a:lnTo>
                      <a:pt x="990676" y="6083"/>
                    </a:lnTo>
                    <a:close/>
                  </a:path>
                  <a:path w="1930400" h="280669">
                    <a:moveTo>
                      <a:pt x="937323" y="7378"/>
                    </a:moveTo>
                    <a:lnTo>
                      <a:pt x="910653" y="8026"/>
                    </a:lnTo>
                    <a:lnTo>
                      <a:pt x="910828" y="15367"/>
                    </a:lnTo>
                    <a:lnTo>
                      <a:pt x="910843" y="16014"/>
                    </a:lnTo>
                    <a:lnTo>
                      <a:pt x="937526" y="15367"/>
                    </a:lnTo>
                    <a:lnTo>
                      <a:pt x="937339" y="8026"/>
                    </a:lnTo>
                    <a:lnTo>
                      <a:pt x="937323" y="7378"/>
                    </a:lnTo>
                    <a:close/>
                  </a:path>
                  <a:path w="1930400" h="280669">
                    <a:moveTo>
                      <a:pt x="1497660" y="8331"/>
                    </a:moveTo>
                    <a:lnTo>
                      <a:pt x="1497304" y="16319"/>
                    </a:lnTo>
                    <a:lnTo>
                      <a:pt x="1523961" y="17513"/>
                    </a:lnTo>
                    <a:lnTo>
                      <a:pt x="1524317" y="9512"/>
                    </a:lnTo>
                    <a:lnTo>
                      <a:pt x="1497660" y="8331"/>
                    </a:lnTo>
                    <a:close/>
                  </a:path>
                  <a:path w="1930400" h="280669">
                    <a:moveTo>
                      <a:pt x="883970" y="8674"/>
                    </a:moveTo>
                    <a:lnTo>
                      <a:pt x="857288" y="9309"/>
                    </a:lnTo>
                    <a:lnTo>
                      <a:pt x="857463" y="16662"/>
                    </a:lnTo>
                    <a:lnTo>
                      <a:pt x="857478" y="17310"/>
                    </a:lnTo>
                    <a:lnTo>
                      <a:pt x="884161" y="16662"/>
                    </a:lnTo>
                    <a:lnTo>
                      <a:pt x="883996" y="10071"/>
                    </a:lnTo>
                    <a:lnTo>
                      <a:pt x="883970" y="8674"/>
                    </a:lnTo>
                    <a:close/>
                  </a:path>
                  <a:path w="1930400" h="280669">
                    <a:moveTo>
                      <a:pt x="830618" y="9956"/>
                    </a:moveTo>
                    <a:lnTo>
                      <a:pt x="803948" y="10591"/>
                    </a:lnTo>
                    <a:lnTo>
                      <a:pt x="804011" y="13347"/>
                    </a:lnTo>
                    <a:lnTo>
                      <a:pt x="804125" y="18592"/>
                    </a:lnTo>
                    <a:lnTo>
                      <a:pt x="830808" y="17945"/>
                    </a:lnTo>
                    <a:lnTo>
                      <a:pt x="830681" y="12268"/>
                    </a:lnTo>
                    <a:lnTo>
                      <a:pt x="830618" y="9956"/>
                    </a:lnTo>
                    <a:close/>
                  </a:path>
                  <a:path w="1930400" h="280669">
                    <a:moveTo>
                      <a:pt x="1550987" y="10706"/>
                    </a:moveTo>
                    <a:lnTo>
                      <a:pt x="1550619" y="18707"/>
                    </a:lnTo>
                    <a:lnTo>
                      <a:pt x="1577276" y="19900"/>
                    </a:lnTo>
                    <a:lnTo>
                      <a:pt x="1577581" y="13144"/>
                    </a:lnTo>
                    <a:lnTo>
                      <a:pt x="1577632" y="11899"/>
                    </a:lnTo>
                    <a:lnTo>
                      <a:pt x="1550987" y="10706"/>
                    </a:lnTo>
                    <a:close/>
                  </a:path>
                  <a:path w="1930400" h="280669">
                    <a:moveTo>
                      <a:pt x="777265" y="11264"/>
                    </a:moveTo>
                    <a:lnTo>
                      <a:pt x="750595" y="11899"/>
                    </a:lnTo>
                    <a:lnTo>
                      <a:pt x="750671" y="15519"/>
                    </a:lnTo>
                    <a:lnTo>
                      <a:pt x="750785" y="19900"/>
                    </a:lnTo>
                    <a:lnTo>
                      <a:pt x="777455" y="19265"/>
                    </a:lnTo>
                    <a:lnTo>
                      <a:pt x="777354" y="14427"/>
                    </a:lnTo>
                    <a:lnTo>
                      <a:pt x="777265" y="11264"/>
                    </a:lnTo>
                    <a:close/>
                  </a:path>
                  <a:path w="1930400" h="280669">
                    <a:moveTo>
                      <a:pt x="723925" y="12547"/>
                    </a:moveTo>
                    <a:lnTo>
                      <a:pt x="697242" y="13195"/>
                    </a:lnTo>
                    <a:lnTo>
                      <a:pt x="697320" y="16624"/>
                    </a:lnTo>
                    <a:lnTo>
                      <a:pt x="697433" y="21196"/>
                    </a:lnTo>
                    <a:lnTo>
                      <a:pt x="724103" y="20548"/>
                    </a:lnTo>
                    <a:lnTo>
                      <a:pt x="724014" y="16624"/>
                    </a:lnTo>
                    <a:lnTo>
                      <a:pt x="723925" y="12547"/>
                    </a:lnTo>
                    <a:close/>
                  </a:path>
                  <a:path w="1930400" h="280669">
                    <a:moveTo>
                      <a:pt x="1604302" y="13093"/>
                    </a:moveTo>
                    <a:lnTo>
                      <a:pt x="1603933" y="21082"/>
                    </a:lnTo>
                    <a:lnTo>
                      <a:pt x="1630405" y="22275"/>
                    </a:lnTo>
                    <a:lnTo>
                      <a:pt x="1630603" y="22275"/>
                    </a:lnTo>
                    <a:lnTo>
                      <a:pt x="1630959" y="14274"/>
                    </a:lnTo>
                    <a:lnTo>
                      <a:pt x="1604302" y="13093"/>
                    </a:lnTo>
                    <a:close/>
                  </a:path>
                  <a:path w="1930400" h="280669">
                    <a:moveTo>
                      <a:pt x="670559" y="13830"/>
                    </a:moveTo>
                    <a:lnTo>
                      <a:pt x="643890" y="14478"/>
                    </a:lnTo>
                    <a:lnTo>
                      <a:pt x="643991" y="18783"/>
                    </a:lnTo>
                    <a:lnTo>
                      <a:pt x="644080" y="22479"/>
                    </a:lnTo>
                    <a:lnTo>
                      <a:pt x="670750" y="21844"/>
                    </a:lnTo>
                    <a:lnTo>
                      <a:pt x="670674" y="18783"/>
                    </a:lnTo>
                    <a:lnTo>
                      <a:pt x="670559" y="13830"/>
                    </a:lnTo>
                    <a:close/>
                  </a:path>
                  <a:path w="1930400" h="280669">
                    <a:moveTo>
                      <a:pt x="1657629" y="15468"/>
                    </a:moveTo>
                    <a:lnTo>
                      <a:pt x="1657261" y="23469"/>
                    </a:lnTo>
                    <a:lnTo>
                      <a:pt x="1683918" y="24650"/>
                    </a:lnTo>
                    <a:lnTo>
                      <a:pt x="1684261" y="16662"/>
                    </a:lnTo>
                    <a:lnTo>
                      <a:pt x="1657629" y="15468"/>
                    </a:lnTo>
                    <a:close/>
                  </a:path>
                  <a:path w="1930400" h="280669">
                    <a:moveTo>
                      <a:pt x="1710918" y="17843"/>
                    </a:moveTo>
                    <a:lnTo>
                      <a:pt x="1710575" y="25844"/>
                    </a:lnTo>
                    <a:lnTo>
                      <a:pt x="1737233" y="27038"/>
                    </a:lnTo>
                    <a:lnTo>
                      <a:pt x="1737588" y="19037"/>
                    </a:lnTo>
                    <a:lnTo>
                      <a:pt x="1710918" y="17843"/>
                    </a:lnTo>
                    <a:close/>
                  </a:path>
                  <a:path w="1930400" h="280669">
                    <a:moveTo>
                      <a:pt x="1764245" y="20231"/>
                    </a:moveTo>
                    <a:lnTo>
                      <a:pt x="1763890" y="28232"/>
                    </a:lnTo>
                    <a:lnTo>
                      <a:pt x="1790547" y="29413"/>
                    </a:lnTo>
                    <a:lnTo>
                      <a:pt x="1790915" y="21424"/>
                    </a:lnTo>
                    <a:lnTo>
                      <a:pt x="1764245" y="20231"/>
                    </a:lnTo>
                    <a:close/>
                  </a:path>
                  <a:path w="1930400" h="280669">
                    <a:moveTo>
                      <a:pt x="1817560" y="22606"/>
                    </a:moveTo>
                    <a:lnTo>
                      <a:pt x="1817204" y="30607"/>
                    </a:lnTo>
                    <a:lnTo>
                      <a:pt x="1843862" y="31800"/>
                    </a:lnTo>
                    <a:lnTo>
                      <a:pt x="1844217" y="23799"/>
                    </a:lnTo>
                    <a:lnTo>
                      <a:pt x="1817560" y="22606"/>
                    </a:lnTo>
                    <a:close/>
                  </a:path>
                  <a:path w="1930400" h="280669">
                    <a:moveTo>
                      <a:pt x="1872869" y="25082"/>
                    </a:moveTo>
                    <a:lnTo>
                      <a:pt x="1870871" y="25082"/>
                    </a:lnTo>
                    <a:lnTo>
                      <a:pt x="1870633" y="30543"/>
                    </a:lnTo>
                    <a:lnTo>
                      <a:pt x="1870532" y="32994"/>
                    </a:lnTo>
                    <a:lnTo>
                      <a:pt x="1897164" y="34175"/>
                    </a:lnTo>
                    <a:lnTo>
                      <a:pt x="1897481" y="27216"/>
                    </a:lnTo>
                    <a:lnTo>
                      <a:pt x="1897532" y="26174"/>
                    </a:lnTo>
                    <a:lnTo>
                      <a:pt x="1872869" y="25082"/>
                    </a:lnTo>
                    <a:close/>
                  </a:path>
                  <a:path w="1930400" h="280669">
                    <a:moveTo>
                      <a:pt x="1924189" y="27368"/>
                    </a:moveTo>
                    <a:lnTo>
                      <a:pt x="1923937" y="33045"/>
                    </a:lnTo>
                    <a:lnTo>
                      <a:pt x="1923834" y="35369"/>
                    </a:lnTo>
                    <a:lnTo>
                      <a:pt x="1929803" y="35636"/>
                    </a:lnTo>
                    <a:lnTo>
                      <a:pt x="1929904" y="33045"/>
                    </a:lnTo>
                    <a:lnTo>
                      <a:pt x="1929968" y="27635"/>
                    </a:lnTo>
                    <a:lnTo>
                      <a:pt x="1924189" y="27368"/>
                    </a:lnTo>
                    <a:close/>
                  </a:path>
                  <a:path w="1930400" h="280669">
                    <a:moveTo>
                      <a:pt x="598297" y="32245"/>
                    </a:moveTo>
                    <a:lnTo>
                      <a:pt x="592912" y="34404"/>
                    </a:lnTo>
                    <a:lnTo>
                      <a:pt x="595896" y="41833"/>
                    </a:lnTo>
                    <a:lnTo>
                      <a:pt x="598297" y="40868"/>
                    </a:lnTo>
                    <a:lnTo>
                      <a:pt x="598297" y="32245"/>
                    </a:lnTo>
                    <a:close/>
                  </a:path>
                  <a:path w="1930400" h="280669">
                    <a:moveTo>
                      <a:pt x="568134" y="44348"/>
                    </a:moveTo>
                    <a:lnTo>
                      <a:pt x="543382" y="54279"/>
                    </a:lnTo>
                    <a:lnTo>
                      <a:pt x="546366" y="61696"/>
                    </a:lnTo>
                    <a:lnTo>
                      <a:pt x="571119" y="51765"/>
                    </a:lnTo>
                    <a:lnTo>
                      <a:pt x="568134" y="44348"/>
                    </a:lnTo>
                    <a:close/>
                  </a:path>
                  <a:path w="1930400" h="280669">
                    <a:moveTo>
                      <a:pt x="518604" y="64211"/>
                    </a:moveTo>
                    <a:lnTo>
                      <a:pt x="493839" y="74142"/>
                    </a:lnTo>
                    <a:lnTo>
                      <a:pt x="496773" y="81445"/>
                    </a:lnTo>
                    <a:lnTo>
                      <a:pt x="497167" y="81445"/>
                    </a:lnTo>
                    <a:lnTo>
                      <a:pt x="521588" y="71640"/>
                    </a:lnTo>
                    <a:lnTo>
                      <a:pt x="518604" y="64211"/>
                    </a:lnTo>
                    <a:close/>
                  </a:path>
                  <a:path w="1930400" h="280669">
                    <a:moveTo>
                      <a:pt x="469074" y="84086"/>
                    </a:moveTo>
                    <a:lnTo>
                      <a:pt x="444309" y="94005"/>
                    </a:lnTo>
                    <a:lnTo>
                      <a:pt x="447281" y="101434"/>
                    </a:lnTo>
                    <a:lnTo>
                      <a:pt x="472058" y="91503"/>
                    </a:lnTo>
                    <a:lnTo>
                      <a:pt x="469074" y="84086"/>
                    </a:lnTo>
                    <a:close/>
                  </a:path>
                  <a:path w="1930400" h="280669">
                    <a:moveTo>
                      <a:pt x="419544" y="103936"/>
                    </a:moveTo>
                    <a:lnTo>
                      <a:pt x="394779" y="113868"/>
                    </a:lnTo>
                    <a:lnTo>
                      <a:pt x="397751" y="121310"/>
                    </a:lnTo>
                    <a:lnTo>
                      <a:pt x="422528" y="111366"/>
                    </a:lnTo>
                    <a:lnTo>
                      <a:pt x="419544" y="103936"/>
                    </a:lnTo>
                    <a:close/>
                  </a:path>
                  <a:path w="1930400" h="280669">
                    <a:moveTo>
                      <a:pt x="370001" y="123799"/>
                    </a:moveTo>
                    <a:lnTo>
                      <a:pt x="345249" y="133743"/>
                    </a:lnTo>
                    <a:lnTo>
                      <a:pt x="348221" y="141173"/>
                    </a:lnTo>
                    <a:lnTo>
                      <a:pt x="372999" y="131241"/>
                    </a:lnTo>
                    <a:lnTo>
                      <a:pt x="370001" y="123799"/>
                    </a:lnTo>
                    <a:close/>
                  </a:path>
                  <a:path w="1930400" h="280669">
                    <a:moveTo>
                      <a:pt x="320471" y="143675"/>
                    </a:moveTo>
                    <a:lnTo>
                      <a:pt x="295719" y="153606"/>
                    </a:lnTo>
                    <a:lnTo>
                      <a:pt x="298691" y="161048"/>
                    </a:lnTo>
                    <a:lnTo>
                      <a:pt x="323126" y="151244"/>
                    </a:lnTo>
                    <a:lnTo>
                      <a:pt x="323522" y="151244"/>
                    </a:lnTo>
                    <a:lnTo>
                      <a:pt x="322935" y="149847"/>
                    </a:lnTo>
                    <a:lnTo>
                      <a:pt x="320471" y="143675"/>
                    </a:lnTo>
                    <a:close/>
                  </a:path>
                  <a:path w="1930400" h="280669">
                    <a:moveTo>
                      <a:pt x="270941" y="163550"/>
                    </a:moveTo>
                    <a:lnTo>
                      <a:pt x="246189" y="173481"/>
                    </a:lnTo>
                    <a:lnTo>
                      <a:pt x="249161" y="180924"/>
                    </a:lnTo>
                    <a:lnTo>
                      <a:pt x="273926" y="170980"/>
                    </a:lnTo>
                    <a:lnTo>
                      <a:pt x="270941" y="163550"/>
                    </a:lnTo>
                    <a:close/>
                  </a:path>
                  <a:path w="1930400" h="280669">
                    <a:moveTo>
                      <a:pt x="221411" y="183413"/>
                    </a:moveTo>
                    <a:lnTo>
                      <a:pt x="196659" y="193357"/>
                    </a:lnTo>
                    <a:lnTo>
                      <a:pt x="199631" y="200774"/>
                    </a:lnTo>
                    <a:lnTo>
                      <a:pt x="224396" y="190855"/>
                    </a:lnTo>
                    <a:lnTo>
                      <a:pt x="221411" y="183413"/>
                    </a:lnTo>
                    <a:close/>
                  </a:path>
                  <a:path w="1930400" h="280669">
                    <a:moveTo>
                      <a:pt x="171881" y="203288"/>
                    </a:moveTo>
                    <a:lnTo>
                      <a:pt x="147104" y="213220"/>
                    </a:lnTo>
                    <a:lnTo>
                      <a:pt x="150088" y="220649"/>
                    </a:lnTo>
                    <a:lnTo>
                      <a:pt x="174866" y="210718"/>
                    </a:lnTo>
                    <a:lnTo>
                      <a:pt x="171881" y="203288"/>
                    </a:lnTo>
                    <a:close/>
                  </a:path>
                  <a:path w="1930400" h="280669">
                    <a:moveTo>
                      <a:pt x="122351" y="223164"/>
                    </a:moveTo>
                    <a:lnTo>
                      <a:pt x="97574" y="233095"/>
                    </a:lnTo>
                    <a:lnTo>
                      <a:pt x="100558" y="240525"/>
                    </a:lnTo>
                    <a:lnTo>
                      <a:pt x="125336" y="230593"/>
                    </a:lnTo>
                    <a:lnTo>
                      <a:pt x="122351" y="223164"/>
                    </a:lnTo>
                    <a:close/>
                  </a:path>
                  <a:path w="1930400" h="280669">
                    <a:moveTo>
                      <a:pt x="72809" y="243027"/>
                    </a:moveTo>
                    <a:lnTo>
                      <a:pt x="48044" y="252958"/>
                    </a:lnTo>
                    <a:lnTo>
                      <a:pt x="51028" y="260388"/>
                    </a:lnTo>
                    <a:lnTo>
                      <a:pt x="75793" y="250456"/>
                    </a:lnTo>
                    <a:lnTo>
                      <a:pt x="72809" y="243027"/>
                    </a:lnTo>
                    <a:close/>
                  </a:path>
                  <a:path w="1930400" h="280669">
                    <a:moveTo>
                      <a:pt x="23279" y="262890"/>
                    </a:moveTo>
                    <a:lnTo>
                      <a:pt x="0" y="272224"/>
                    </a:lnTo>
                    <a:lnTo>
                      <a:pt x="0" y="276542"/>
                    </a:lnTo>
                    <a:lnTo>
                      <a:pt x="1498" y="280263"/>
                    </a:lnTo>
                    <a:lnTo>
                      <a:pt x="26250" y="270332"/>
                    </a:lnTo>
                    <a:lnTo>
                      <a:pt x="23279" y="262890"/>
                    </a:lnTo>
                    <a:close/>
                  </a:path>
                </a:pathLst>
              </a:custGeom>
              <a:solidFill>
                <a:srgbClr val="5EA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5" name="object 213">
                <a:extLst>
                  <a:ext uri="{FF2B5EF4-FFF2-40B4-BE49-F238E27FC236}">
                    <a16:creationId xmlns:a16="http://schemas.microsoft.com/office/drawing/2014/main" id="{EB26B4F0-A3E3-FA4B-79AD-479ECCFD46AC}"/>
                  </a:ext>
                </a:extLst>
              </p:cNvPr>
              <p:cNvSpPr/>
              <p:nvPr/>
            </p:nvSpPr>
            <p:spPr>
              <a:xfrm>
                <a:off x="1375079" y="2163356"/>
                <a:ext cx="90170" cy="208279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208280">
                    <a:moveTo>
                      <a:pt x="0" y="208203"/>
                    </a:moveTo>
                    <a:lnTo>
                      <a:pt x="90072" y="208203"/>
                    </a:lnTo>
                    <a:lnTo>
                      <a:pt x="90072" y="0"/>
                    </a:lnTo>
                    <a:lnTo>
                      <a:pt x="0" y="0"/>
                    </a:lnTo>
                    <a:lnTo>
                      <a:pt x="0" y="208203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6" name="object 214">
                <a:extLst>
                  <a:ext uri="{FF2B5EF4-FFF2-40B4-BE49-F238E27FC236}">
                    <a16:creationId xmlns:a16="http://schemas.microsoft.com/office/drawing/2014/main" id="{2A2AB66E-2A07-0783-CEC1-6AEE4CDBDBA4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2016188" y="1623466"/>
                <a:ext cx="94513" cy="232651"/>
              </a:xfrm>
              <a:prstGeom prst="rect">
                <a:avLst/>
              </a:prstGeom>
            </p:spPr>
          </p:pic>
          <p:pic>
            <p:nvPicPr>
              <p:cNvPr id="917" name="object 215">
                <a:extLst>
                  <a:ext uri="{FF2B5EF4-FFF2-40B4-BE49-F238E27FC236}">
                    <a16:creationId xmlns:a16="http://schemas.microsoft.com/office/drawing/2014/main" id="{C0351EB0-E9B1-4D62-D066-88FF228B3456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2659519" y="1563763"/>
                <a:ext cx="94513" cy="206755"/>
              </a:xfrm>
              <a:prstGeom prst="rect">
                <a:avLst/>
              </a:prstGeom>
            </p:spPr>
          </p:pic>
          <p:pic>
            <p:nvPicPr>
              <p:cNvPr id="918" name="object 216">
                <a:extLst>
                  <a:ext uri="{FF2B5EF4-FFF2-40B4-BE49-F238E27FC236}">
                    <a16:creationId xmlns:a16="http://schemas.microsoft.com/office/drawing/2014/main" id="{A90074C5-E20A-2946-1AA8-7AA00D3479C5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3302825" y="1671167"/>
                <a:ext cx="94526" cy="179819"/>
              </a:xfrm>
              <a:prstGeom prst="rect">
                <a:avLst/>
              </a:prstGeom>
            </p:spPr>
          </p:pic>
          <p:sp>
            <p:nvSpPr>
              <p:cNvPr id="919" name="object 217">
                <a:extLst>
                  <a:ext uri="{FF2B5EF4-FFF2-40B4-BE49-F238E27FC236}">
                    <a16:creationId xmlns:a16="http://schemas.microsoft.com/office/drawing/2014/main" id="{596D866F-8BDC-3F1B-9332-C6768CF50A67}"/>
                  </a:ext>
                </a:extLst>
              </p:cNvPr>
              <p:cNvSpPr/>
              <p:nvPr/>
            </p:nvSpPr>
            <p:spPr>
              <a:xfrm>
                <a:off x="1400365" y="968222"/>
                <a:ext cx="1968500" cy="1318260"/>
              </a:xfrm>
              <a:custGeom>
                <a:avLst/>
                <a:gdLst/>
                <a:ahLst/>
                <a:cxnLst/>
                <a:rect l="l" t="t" r="r" b="b"/>
                <a:pathLst>
                  <a:path w="1968500" h="1318260">
                    <a:moveTo>
                      <a:pt x="38417" y="1299248"/>
                    </a:moveTo>
                    <a:lnTo>
                      <a:pt x="32588" y="1285227"/>
                    </a:lnTo>
                    <a:lnTo>
                      <a:pt x="19748" y="1280566"/>
                    </a:lnTo>
                    <a:lnTo>
                      <a:pt x="6908" y="1285227"/>
                    </a:lnTo>
                    <a:lnTo>
                      <a:pt x="1066" y="1299248"/>
                    </a:lnTo>
                    <a:lnTo>
                      <a:pt x="6908" y="1313243"/>
                    </a:lnTo>
                    <a:lnTo>
                      <a:pt x="19748" y="1317917"/>
                    </a:lnTo>
                    <a:lnTo>
                      <a:pt x="32588" y="1313243"/>
                    </a:lnTo>
                    <a:lnTo>
                      <a:pt x="38417" y="1299248"/>
                    </a:lnTo>
                    <a:close/>
                  </a:path>
                  <a:path w="1968500" h="1318260">
                    <a:moveTo>
                      <a:pt x="54419" y="17094"/>
                    </a:moveTo>
                    <a:lnTo>
                      <a:pt x="53695" y="13855"/>
                    </a:lnTo>
                    <a:lnTo>
                      <a:pt x="51155" y="8636"/>
                    </a:lnTo>
                    <a:lnTo>
                      <a:pt x="51054" y="8420"/>
                    </a:lnTo>
                    <a:lnTo>
                      <a:pt x="50825" y="7937"/>
                    </a:lnTo>
                    <a:lnTo>
                      <a:pt x="48895" y="5651"/>
                    </a:lnTo>
                    <a:lnTo>
                      <a:pt x="44691" y="2743"/>
                    </a:lnTo>
                    <a:lnTo>
                      <a:pt x="44691" y="17945"/>
                    </a:lnTo>
                    <a:lnTo>
                      <a:pt x="44691" y="25044"/>
                    </a:lnTo>
                    <a:lnTo>
                      <a:pt x="43408" y="28232"/>
                    </a:lnTo>
                    <a:lnTo>
                      <a:pt x="38303" y="32766"/>
                    </a:lnTo>
                    <a:lnTo>
                      <a:pt x="33947" y="33921"/>
                    </a:lnTo>
                    <a:lnTo>
                      <a:pt x="9436" y="33921"/>
                    </a:lnTo>
                    <a:lnTo>
                      <a:pt x="9436" y="8420"/>
                    </a:lnTo>
                    <a:lnTo>
                      <a:pt x="31953" y="8420"/>
                    </a:lnTo>
                    <a:lnTo>
                      <a:pt x="44691" y="17945"/>
                    </a:lnTo>
                    <a:lnTo>
                      <a:pt x="44691" y="2743"/>
                    </a:lnTo>
                    <a:lnTo>
                      <a:pt x="44170" y="2374"/>
                    </a:lnTo>
                    <a:lnTo>
                      <a:pt x="41249" y="1257"/>
                    </a:lnTo>
                    <a:lnTo>
                      <a:pt x="35242" y="241"/>
                    </a:lnTo>
                    <a:lnTo>
                      <a:pt x="31623" y="0"/>
                    </a:lnTo>
                    <a:lnTo>
                      <a:pt x="0" y="0"/>
                    </a:lnTo>
                    <a:lnTo>
                      <a:pt x="0" y="71310"/>
                    </a:lnTo>
                    <a:lnTo>
                      <a:pt x="9436" y="71310"/>
                    </a:lnTo>
                    <a:lnTo>
                      <a:pt x="9436" y="42316"/>
                    </a:lnTo>
                    <a:lnTo>
                      <a:pt x="37795" y="42316"/>
                    </a:lnTo>
                    <a:lnTo>
                      <a:pt x="44767" y="40220"/>
                    </a:lnTo>
                    <a:lnTo>
                      <a:pt x="50558" y="33921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close/>
                  </a:path>
                  <a:path w="1968500" h="1318260">
                    <a:moveTo>
                      <a:pt x="93446" y="21399"/>
                    </a:moveTo>
                    <a:lnTo>
                      <a:pt x="90220" y="19431"/>
                    </a:lnTo>
                    <a:lnTo>
                      <a:pt x="87223" y="18491"/>
                    </a:lnTo>
                    <a:lnTo>
                      <a:pt x="82245" y="18491"/>
                    </a:lnTo>
                    <a:lnTo>
                      <a:pt x="80378" y="19075"/>
                    </a:lnTo>
                    <a:lnTo>
                      <a:pt x="76962" y="21399"/>
                    </a:lnTo>
                    <a:lnTo>
                      <a:pt x="75107" y="23825"/>
                    </a:lnTo>
                    <a:lnTo>
                      <a:pt x="73101" y="27470"/>
                    </a:lnTo>
                    <a:lnTo>
                      <a:pt x="73101" y="19659"/>
                    </a:lnTo>
                    <a:lnTo>
                      <a:pt x="65227" y="19659"/>
                    </a:lnTo>
                    <a:lnTo>
                      <a:pt x="65227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60" y="37160"/>
                    </a:lnTo>
                    <a:lnTo>
                      <a:pt x="76085" y="32016"/>
                    </a:lnTo>
                    <a:lnTo>
                      <a:pt x="77165" y="30403"/>
                    </a:lnTo>
                    <a:lnTo>
                      <a:pt x="80124" y="28181"/>
                    </a:lnTo>
                    <a:lnTo>
                      <a:pt x="81927" y="27533"/>
                    </a:lnTo>
                    <a:lnTo>
                      <a:pt x="85979" y="27533"/>
                    </a:lnTo>
                    <a:lnTo>
                      <a:pt x="88125" y="28181"/>
                    </a:lnTo>
                    <a:lnTo>
                      <a:pt x="90258" y="29438"/>
                    </a:lnTo>
                    <a:lnTo>
                      <a:pt x="93243" y="21399"/>
                    </a:lnTo>
                    <a:lnTo>
                      <a:pt x="93446" y="21399"/>
                    </a:lnTo>
                    <a:close/>
                  </a:path>
                  <a:path w="1968500" h="1318260">
                    <a:moveTo>
                      <a:pt x="143624" y="36563"/>
                    </a:moveTo>
                    <a:lnTo>
                      <a:pt x="141363" y="30124"/>
                    </a:lnTo>
                    <a:lnTo>
                      <a:pt x="137109" y="25730"/>
                    </a:lnTo>
                    <a:lnTo>
                      <a:pt x="134620" y="23164"/>
                    </a:lnTo>
                    <a:lnTo>
                      <a:pt x="134620" y="38862"/>
                    </a:lnTo>
                    <a:lnTo>
                      <a:pt x="134581" y="52095"/>
                    </a:lnTo>
                    <a:lnTo>
                      <a:pt x="123786" y="65265"/>
                    </a:lnTo>
                    <a:lnTo>
                      <a:pt x="115062" y="65265"/>
                    </a:lnTo>
                    <a:lnTo>
                      <a:pt x="111429" y="63639"/>
                    </a:lnTo>
                    <a:lnTo>
                      <a:pt x="108559" y="60337"/>
                    </a:lnTo>
                    <a:lnTo>
                      <a:pt x="105664" y="57048"/>
                    </a:lnTo>
                    <a:lnTo>
                      <a:pt x="104216" y="52095"/>
                    </a:lnTo>
                    <a:lnTo>
                      <a:pt x="104216" y="38862"/>
                    </a:lnTo>
                    <a:lnTo>
                      <a:pt x="105651" y="33959"/>
                    </a:lnTo>
                    <a:lnTo>
                      <a:pt x="111417" y="27393"/>
                    </a:lnTo>
                    <a:lnTo>
                      <a:pt x="115062" y="25730"/>
                    </a:lnTo>
                    <a:lnTo>
                      <a:pt x="123761" y="25730"/>
                    </a:lnTo>
                    <a:lnTo>
                      <a:pt x="127381" y="27393"/>
                    </a:lnTo>
                    <a:lnTo>
                      <a:pt x="133172" y="33959"/>
                    </a:lnTo>
                    <a:lnTo>
                      <a:pt x="134620" y="38862"/>
                    </a:lnTo>
                    <a:lnTo>
                      <a:pt x="134620" y="23164"/>
                    </a:lnTo>
                    <a:lnTo>
                      <a:pt x="132359" y="20815"/>
                    </a:lnTo>
                    <a:lnTo>
                      <a:pt x="126542" y="18491"/>
                    </a:lnTo>
                    <a:lnTo>
                      <a:pt x="113055" y="18491"/>
                    </a:lnTo>
                    <a:lnTo>
                      <a:pt x="107645" y="20408"/>
                    </a:lnTo>
                    <a:lnTo>
                      <a:pt x="97891" y="28829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59" y="60883"/>
                    </a:lnTo>
                    <a:lnTo>
                      <a:pt x="106375" y="70154"/>
                    </a:lnTo>
                    <a:lnTo>
                      <a:pt x="112217" y="72466"/>
                    </a:lnTo>
                    <a:lnTo>
                      <a:pt x="123952" y="72466"/>
                    </a:lnTo>
                    <a:lnTo>
                      <a:pt x="128117" y="71412"/>
                    </a:lnTo>
                    <a:lnTo>
                      <a:pt x="135737" y="67208"/>
                    </a:lnTo>
                    <a:lnTo>
                      <a:pt x="137629" y="65265"/>
                    </a:lnTo>
                    <a:lnTo>
                      <a:pt x="138633" y="64249"/>
                    </a:lnTo>
                    <a:lnTo>
                      <a:pt x="142621" y="56629"/>
                    </a:lnTo>
                    <a:lnTo>
                      <a:pt x="143484" y="52095"/>
                    </a:lnTo>
                    <a:lnTo>
                      <a:pt x="143510" y="51968"/>
                    </a:lnTo>
                    <a:lnTo>
                      <a:pt x="143624" y="36563"/>
                    </a:lnTo>
                    <a:close/>
                  </a:path>
                  <a:path w="1968500" h="1318260">
                    <a:moveTo>
                      <a:pt x="174256" y="71208"/>
                    </a:moveTo>
                    <a:lnTo>
                      <a:pt x="173037" y="63817"/>
                    </a:lnTo>
                    <a:lnTo>
                      <a:pt x="172986" y="63487"/>
                    </a:lnTo>
                    <a:lnTo>
                      <a:pt x="171386" y="63690"/>
                    </a:lnTo>
                    <a:lnTo>
                      <a:pt x="170116" y="63817"/>
                    </a:lnTo>
                    <a:lnTo>
                      <a:pt x="169138" y="63817"/>
                    </a:lnTo>
                    <a:lnTo>
                      <a:pt x="166154" y="63182"/>
                    </a:lnTo>
                    <a:lnTo>
                      <a:pt x="164642" y="61480"/>
                    </a:lnTo>
                    <a:lnTo>
                      <a:pt x="164338" y="60782"/>
                    </a:lnTo>
                    <a:lnTo>
                      <a:pt x="164172" y="59169"/>
                    </a:lnTo>
                    <a:lnTo>
                      <a:pt x="164172" y="26466"/>
                    </a:lnTo>
                    <a:lnTo>
                      <a:pt x="172986" y="26466"/>
                    </a:lnTo>
                    <a:lnTo>
                      <a:pt x="172986" y="19659"/>
                    </a:lnTo>
                    <a:lnTo>
                      <a:pt x="164172" y="19659"/>
                    </a:lnTo>
                    <a:lnTo>
                      <a:pt x="164172" y="1612"/>
                    </a:lnTo>
                    <a:lnTo>
                      <a:pt x="155473" y="6858"/>
                    </a:lnTo>
                    <a:lnTo>
                      <a:pt x="155473" y="19659"/>
                    </a:lnTo>
                    <a:lnTo>
                      <a:pt x="149047" y="19659"/>
                    </a:lnTo>
                    <a:lnTo>
                      <a:pt x="149047" y="26466"/>
                    </a:lnTo>
                    <a:lnTo>
                      <a:pt x="155473" y="26466"/>
                    </a:lnTo>
                    <a:lnTo>
                      <a:pt x="155473" y="61480"/>
                    </a:lnTo>
                    <a:lnTo>
                      <a:pt x="155651" y="63182"/>
                    </a:lnTo>
                    <a:lnTo>
                      <a:pt x="164465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56" y="71208"/>
                    </a:lnTo>
                    <a:close/>
                  </a:path>
                  <a:path w="1968500" h="1318260">
                    <a:moveTo>
                      <a:pt x="226695" y="36563"/>
                    </a:moveTo>
                    <a:lnTo>
                      <a:pt x="224447" y="30124"/>
                    </a:lnTo>
                    <a:lnTo>
                      <a:pt x="220167" y="25730"/>
                    </a:lnTo>
                    <a:lnTo>
                      <a:pt x="217690" y="23164"/>
                    </a:lnTo>
                    <a:lnTo>
                      <a:pt x="217690" y="38862"/>
                    </a:lnTo>
                    <a:lnTo>
                      <a:pt x="217652" y="52095"/>
                    </a:lnTo>
                    <a:lnTo>
                      <a:pt x="206857" y="65265"/>
                    </a:lnTo>
                    <a:lnTo>
                      <a:pt x="198145" y="65265"/>
                    </a:lnTo>
                    <a:lnTo>
                      <a:pt x="194513" y="63639"/>
                    </a:lnTo>
                    <a:lnTo>
                      <a:pt x="188747" y="57048"/>
                    </a:lnTo>
                    <a:lnTo>
                      <a:pt x="187299" y="52095"/>
                    </a:lnTo>
                    <a:lnTo>
                      <a:pt x="187299" y="38862"/>
                    </a:lnTo>
                    <a:lnTo>
                      <a:pt x="217690" y="38862"/>
                    </a:lnTo>
                    <a:lnTo>
                      <a:pt x="217690" y="23164"/>
                    </a:lnTo>
                    <a:lnTo>
                      <a:pt x="215442" y="20815"/>
                    </a:lnTo>
                    <a:lnTo>
                      <a:pt x="209626" y="18491"/>
                    </a:lnTo>
                    <a:lnTo>
                      <a:pt x="196138" y="18491"/>
                    </a:lnTo>
                    <a:lnTo>
                      <a:pt x="190715" y="20408"/>
                    </a:lnTo>
                    <a:lnTo>
                      <a:pt x="180962" y="28829"/>
                    </a:lnTo>
                    <a:lnTo>
                      <a:pt x="178295" y="35928"/>
                    </a:lnTo>
                    <a:lnTo>
                      <a:pt x="178295" y="54203"/>
                    </a:lnTo>
                    <a:lnTo>
                      <a:pt x="180543" y="60883"/>
                    </a:lnTo>
                    <a:lnTo>
                      <a:pt x="189445" y="70154"/>
                    </a:lnTo>
                    <a:lnTo>
                      <a:pt x="195300" y="72466"/>
                    </a:lnTo>
                    <a:lnTo>
                      <a:pt x="207022" y="72466"/>
                    </a:lnTo>
                    <a:lnTo>
                      <a:pt x="211188" y="71412"/>
                    </a:lnTo>
                    <a:lnTo>
                      <a:pt x="218808" y="67208"/>
                    </a:lnTo>
                    <a:lnTo>
                      <a:pt x="220700" y="65265"/>
                    </a:lnTo>
                    <a:lnTo>
                      <a:pt x="221703" y="64249"/>
                    </a:lnTo>
                    <a:lnTo>
                      <a:pt x="225704" y="56629"/>
                    </a:lnTo>
                    <a:lnTo>
                      <a:pt x="226555" y="52095"/>
                    </a:lnTo>
                    <a:lnTo>
                      <a:pt x="226580" y="51968"/>
                    </a:lnTo>
                    <a:lnTo>
                      <a:pt x="226695" y="36563"/>
                    </a:lnTo>
                    <a:close/>
                  </a:path>
                  <a:path w="1968500" h="1318260">
                    <a:moveTo>
                      <a:pt x="278904" y="71310"/>
                    </a:moveTo>
                    <a:lnTo>
                      <a:pt x="278803" y="33667"/>
                    </a:lnTo>
                    <a:lnTo>
                      <a:pt x="278752" y="32651"/>
                    </a:lnTo>
                    <a:lnTo>
                      <a:pt x="277926" y="28714"/>
                    </a:lnTo>
                    <a:lnTo>
                      <a:pt x="277901" y="28536"/>
                    </a:lnTo>
                    <a:lnTo>
                      <a:pt x="277101" y="26593"/>
                    </a:lnTo>
                    <a:lnTo>
                      <a:pt x="277012" y="26377"/>
                    </a:lnTo>
                    <a:lnTo>
                      <a:pt x="276783" y="26073"/>
                    </a:lnTo>
                    <a:lnTo>
                      <a:pt x="275704" y="24574"/>
                    </a:lnTo>
                    <a:lnTo>
                      <a:pt x="274421" y="22745"/>
                    </a:lnTo>
                    <a:lnTo>
                      <a:pt x="272478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lnTo>
                      <a:pt x="254088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44817" y="19659"/>
                    </a:ln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94" y="71310"/>
                    </a:lnTo>
                    <a:lnTo>
                      <a:pt x="245732" y="36322"/>
                    </a:lnTo>
                    <a:lnTo>
                      <a:pt x="247053" y="31991"/>
                    </a:lnTo>
                    <a:lnTo>
                      <a:pt x="249758" y="29616"/>
                    </a:lnTo>
                    <a:lnTo>
                      <a:pt x="252476" y="27266"/>
                    </a:lnTo>
                    <a:lnTo>
                      <a:pt x="253212" y="26987"/>
                    </a:lnTo>
                    <a:lnTo>
                      <a:pt x="255676" y="26073"/>
                    </a:lnTo>
                    <a:lnTo>
                      <a:pt x="261747" y="26073"/>
                    </a:lnTo>
                    <a:lnTo>
                      <a:pt x="270167" y="71310"/>
                    </a:lnTo>
                    <a:lnTo>
                      <a:pt x="278904" y="71310"/>
                    </a:lnTo>
                    <a:close/>
                  </a:path>
                  <a:path w="1968500" h="1318260">
                    <a:moveTo>
                      <a:pt x="331736" y="53149"/>
                    </a:moveTo>
                    <a:lnTo>
                      <a:pt x="306616" y="38811"/>
                    </a:lnTo>
                    <a:lnTo>
                      <a:pt x="304482" y="38201"/>
                    </a:lnTo>
                    <a:lnTo>
                      <a:pt x="301637" y="37134"/>
                    </a:lnTo>
                    <a:lnTo>
                      <a:pt x="300520" y="36347"/>
                    </a:lnTo>
                    <a:lnTo>
                      <a:pt x="299808" y="35420"/>
                    </a:lnTo>
                    <a:lnTo>
                      <a:pt x="298742" y="32359"/>
                    </a:lnTo>
                    <a:lnTo>
                      <a:pt x="298742" y="30568"/>
                    </a:lnTo>
                    <a:lnTo>
                      <a:pt x="299605" y="29006"/>
                    </a:lnTo>
                    <a:lnTo>
                      <a:pt x="302920" y="26428"/>
                    </a:lnTo>
                    <a:lnTo>
                      <a:pt x="302628" y="26428"/>
                    </a:lnTo>
                    <a:lnTo>
                      <a:pt x="305917" y="25692"/>
                    </a:ln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9697" y="29413"/>
                    </a:lnTo>
                    <a:lnTo>
                      <a:pt x="320827" y="31496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9" y="25692"/>
                    </a:lnTo>
                    <a:lnTo>
                      <a:pt x="325297" y="22987"/>
                    </a:lnTo>
                    <a:lnTo>
                      <a:pt x="323037" y="21399"/>
                    </a:lnTo>
                    <a:lnTo>
                      <a:pt x="316915" y="19075"/>
                    </a:lnTo>
                    <a:lnTo>
                      <a:pt x="313359" y="18491"/>
                    </a:lnTo>
                    <a:lnTo>
                      <a:pt x="306603" y="18491"/>
                    </a:lnTo>
                    <a:lnTo>
                      <a:pt x="290271" y="31064"/>
                    </a:lnTo>
                    <a:lnTo>
                      <a:pt x="290271" y="35890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1881" y="53530"/>
                    </a:lnTo>
                    <a:lnTo>
                      <a:pt x="322719" y="55092"/>
                    </a:lnTo>
                    <a:lnTo>
                      <a:pt x="322719" y="59270"/>
                    </a:lnTo>
                    <a:lnTo>
                      <a:pt x="321741" y="61188"/>
                    </a:lnTo>
                    <a:lnTo>
                      <a:pt x="317855" y="64452"/>
                    </a:lnTo>
                    <a:lnTo>
                      <a:pt x="314871" y="65265"/>
                    </a:lnTo>
                    <a:lnTo>
                      <a:pt x="306870" y="65265"/>
                    </a:lnTo>
                    <a:lnTo>
                      <a:pt x="304063" y="64452"/>
                    </a:lnTo>
                    <a:lnTo>
                      <a:pt x="303860" y="64452"/>
                    </a:lnTo>
                    <a:lnTo>
                      <a:pt x="297472" y="54533"/>
                    </a:lnTo>
                    <a:lnTo>
                      <a:pt x="288823" y="55892"/>
                    </a:lnTo>
                    <a:lnTo>
                      <a:pt x="304190" y="72466"/>
                    </a:lnTo>
                    <a:lnTo>
                      <a:pt x="314947" y="72466"/>
                    </a:lnTo>
                    <a:lnTo>
                      <a:pt x="318592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87" y="65265"/>
                    </a:lnTo>
                    <a:lnTo>
                      <a:pt x="330885" y="61798"/>
                    </a:lnTo>
                    <a:lnTo>
                      <a:pt x="331660" y="59270"/>
                    </a:lnTo>
                    <a:lnTo>
                      <a:pt x="331736" y="53149"/>
                    </a:lnTo>
                    <a:close/>
                  </a:path>
                  <a:path w="1968500" h="1318260">
                    <a:moveTo>
                      <a:pt x="681748" y="771588"/>
                    </a:moveTo>
                    <a:lnTo>
                      <a:pt x="675919" y="757580"/>
                    </a:lnTo>
                    <a:lnTo>
                      <a:pt x="663079" y="752919"/>
                    </a:lnTo>
                    <a:lnTo>
                      <a:pt x="650240" y="757580"/>
                    </a:lnTo>
                    <a:lnTo>
                      <a:pt x="644398" y="771588"/>
                    </a:lnTo>
                    <a:lnTo>
                      <a:pt x="650240" y="785596"/>
                    </a:lnTo>
                    <a:lnTo>
                      <a:pt x="663079" y="790257"/>
                    </a:lnTo>
                    <a:lnTo>
                      <a:pt x="675919" y="785596"/>
                    </a:lnTo>
                    <a:lnTo>
                      <a:pt x="681748" y="771588"/>
                    </a:lnTo>
                    <a:close/>
                  </a:path>
                  <a:path w="1968500" h="1318260">
                    <a:moveTo>
                      <a:pt x="1325054" y="698931"/>
                    </a:moveTo>
                    <a:lnTo>
                      <a:pt x="1319225" y="684911"/>
                    </a:lnTo>
                    <a:lnTo>
                      <a:pt x="1306385" y="680250"/>
                    </a:lnTo>
                    <a:lnTo>
                      <a:pt x="1293545" y="684911"/>
                    </a:lnTo>
                    <a:lnTo>
                      <a:pt x="1287703" y="698931"/>
                    </a:lnTo>
                    <a:lnTo>
                      <a:pt x="1293545" y="712939"/>
                    </a:lnTo>
                    <a:lnTo>
                      <a:pt x="1306385" y="717600"/>
                    </a:lnTo>
                    <a:lnTo>
                      <a:pt x="1319225" y="712939"/>
                    </a:lnTo>
                    <a:lnTo>
                      <a:pt x="1325054" y="698931"/>
                    </a:lnTo>
                    <a:close/>
                  </a:path>
                  <a:path w="1968500" h="1318260">
                    <a:moveTo>
                      <a:pt x="1968411" y="792873"/>
                    </a:moveTo>
                    <a:lnTo>
                      <a:pt x="1962569" y="778852"/>
                    </a:lnTo>
                    <a:lnTo>
                      <a:pt x="1949729" y="774179"/>
                    </a:lnTo>
                    <a:lnTo>
                      <a:pt x="1936877" y="778852"/>
                    </a:lnTo>
                    <a:lnTo>
                      <a:pt x="1931047" y="792873"/>
                    </a:lnTo>
                    <a:lnTo>
                      <a:pt x="1936877" y="806881"/>
                    </a:lnTo>
                    <a:lnTo>
                      <a:pt x="1949729" y="811542"/>
                    </a:lnTo>
                    <a:lnTo>
                      <a:pt x="1962569" y="806881"/>
                    </a:lnTo>
                    <a:lnTo>
                      <a:pt x="1968411" y="792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0" name="object 218">
                <a:extLst>
                  <a:ext uri="{FF2B5EF4-FFF2-40B4-BE49-F238E27FC236}">
                    <a16:creationId xmlns:a16="http://schemas.microsoft.com/office/drawing/2014/main" id="{A21879FC-B2CE-A9AE-FB78-64772027FE2E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219695" y="968598"/>
                <a:ext cx="145076" cy="96652"/>
              </a:xfrm>
              <a:prstGeom prst="rect">
                <a:avLst/>
              </a:prstGeom>
            </p:spPr>
          </p:pic>
          <p:sp>
            <p:nvSpPr>
              <p:cNvPr id="921" name="object 219">
                <a:extLst>
                  <a:ext uri="{FF2B5EF4-FFF2-40B4-BE49-F238E27FC236}">
                    <a16:creationId xmlns:a16="http://schemas.microsoft.com/office/drawing/2014/main" id="{F743FC4A-8F88-8AB2-EEA0-551D6AA24413}"/>
                  </a:ext>
                </a:extLst>
              </p:cNvPr>
              <p:cNvSpPr/>
              <p:nvPr/>
            </p:nvSpPr>
            <p:spPr>
              <a:xfrm>
                <a:off x="3221875" y="2758580"/>
                <a:ext cx="34607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67310">
                    <a:moveTo>
                      <a:pt x="6197" y="36741"/>
                    </a:moveTo>
                    <a:lnTo>
                      <a:pt x="76" y="37579"/>
                    </a:lnTo>
                    <a:lnTo>
                      <a:pt x="0" y="42684"/>
                    </a:lnTo>
                    <a:lnTo>
                      <a:pt x="1044" y="46228"/>
                    </a:lnTo>
                    <a:lnTo>
                      <a:pt x="1165" y="46558"/>
                    </a:lnTo>
                    <a:lnTo>
                      <a:pt x="5918" y="51714"/>
                    </a:lnTo>
                    <a:lnTo>
                      <a:pt x="9359" y="52997"/>
                    </a:lnTo>
                    <a:lnTo>
                      <a:pt x="16890" y="52997"/>
                    </a:lnTo>
                    <a:lnTo>
                      <a:pt x="19532" y="52387"/>
                    </a:lnTo>
                    <a:lnTo>
                      <a:pt x="24028" y="49898"/>
                    </a:lnTo>
                    <a:lnTo>
                      <a:pt x="25666" y="48107"/>
                    </a:lnTo>
                    <a:lnTo>
                      <a:pt x="26181" y="46939"/>
                    </a:lnTo>
                    <a:lnTo>
                      <a:pt x="11506" y="46939"/>
                    </a:lnTo>
                    <a:lnTo>
                      <a:pt x="9702" y="46228"/>
                    </a:lnTo>
                    <a:lnTo>
                      <a:pt x="7167" y="43408"/>
                    </a:lnTo>
                    <a:lnTo>
                      <a:pt x="6920" y="42684"/>
                    </a:lnTo>
                    <a:lnTo>
                      <a:pt x="6362" y="40665"/>
                    </a:lnTo>
                    <a:lnTo>
                      <a:pt x="6297" y="39116"/>
                    </a:lnTo>
                    <a:lnTo>
                      <a:pt x="6197" y="36741"/>
                    </a:lnTo>
                    <a:close/>
                  </a:path>
                  <a:path w="346075" h="67310">
                    <a:moveTo>
                      <a:pt x="28257" y="863"/>
                    </a:moveTo>
                    <a:lnTo>
                      <a:pt x="21475" y="863"/>
                    </a:lnTo>
                    <a:lnTo>
                      <a:pt x="21371" y="40093"/>
                    </a:lnTo>
                    <a:lnTo>
                      <a:pt x="21247" y="41262"/>
                    </a:lnTo>
                    <a:lnTo>
                      <a:pt x="20693" y="42684"/>
                    </a:lnTo>
                    <a:lnTo>
                      <a:pt x="18224" y="45783"/>
                    </a:lnTo>
                    <a:lnTo>
                      <a:pt x="17005" y="46558"/>
                    </a:lnTo>
                    <a:lnTo>
                      <a:pt x="15519" y="46939"/>
                    </a:lnTo>
                    <a:lnTo>
                      <a:pt x="26181" y="46939"/>
                    </a:lnTo>
                    <a:lnTo>
                      <a:pt x="27736" y="43408"/>
                    </a:lnTo>
                    <a:lnTo>
                      <a:pt x="28073" y="41262"/>
                    </a:lnTo>
                    <a:lnTo>
                      <a:pt x="28167" y="40665"/>
                    </a:lnTo>
                    <a:lnTo>
                      <a:pt x="28257" y="863"/>
                    </a:lnTo>
                    <a:close/>
                  </a:path>
                  <a:path w="346075" h="67310">
                    <a:moveTo>
                      <a:pt x="60693" y="863"/>
                    </a:moveTo>
                    <a:lnTo>
                      <a:pt x="53390" y="863"/>
                    </a:lnTo>
                    <a:lnTo>
                      <a:pt x="33705" y="52120"/>
                    </a:lnTo>
                    <a:lnTo>
                      <a:pt x="40906" y="52120"/>
                    </a:lnTo>
                    <a:lnTo>
                      <a:pt x="46532" y="36601"/>
                    </a:lnTo>
                    <a:lnTo>
                      <a:pt x="75330" y="36601"/>
                    </a:lnTo>
                    <a:lnTo>
                      <a:pt x="73067" y="31076"/>
                    </a:lnTo>
                    <a:lnTo>
                      <a:pt x="48501" y="31076"/>
                    </a:lnTo>
                    <a:lnTo>
                      <a:pt x="55333" y="12801"/>
                    </a:lnTo>
                    <a:lnTo>
                      <a:pt x="56235" y="9550"/>
                    </a:lnTo>
                    <a:lnTo>
                      <a:pt x="56895" y="6261"/>
                    </a:lnTo>
                    <a:lnTo>
                      <a:pt x="62903" y="6261"/>
                    </a:lnTo>
                    <a:lnTo>
                      <a:pt x="60693" y="863"/>
                    </a:lnTo>
                    <a:close/>
                  </a:path>
                  <a:path w="346075" h="67310">
                    <a:moveTo>
                      <a:pt x="75330" y="36601"/>
                    </a:moveTo>
                    <a:lnTo>
                      <a:pt x="67970" y="36601"/>
                    </a:lnTo>
                    <a:lnTo>
                      <a:pt x="73952" y="52120"/>
                    </a:lnTo>
                    <a:lnTo>
                      <a:pt x="81686" y="52120"/>
                    </a:lnTo>
                    <a:lnTo>
                      <a:pt x="75330" y="36601"/>
                    </a:lnTo>
                    <a:close/>
                  </a:path>
                  <a:path w="346075" h="67310">
                    <a:moveTo>
                      <a:pt x="62903" y="6261"/>
                    </a:moveTo>
                    <a:lnTo>
                      <a:pt x="56895" y="6261"/>
                    </a:lnTo>
                    <a:lnTo>
                      <a:pt x="57683" y="9029"/>
                    </a:lnTo>
                    <a:lnTo>
                      <a:pt x="58889" y="12560"/>
                    </a:lnTo>
                    <a:lnTo>
                      <a:pt x="65874" y="31076"/>
                    </a:lnTo>
                    <a:lnTo>
                      <a:pt x="73067" y="31076"/>
                    </a:lnTo>
                    <a:lnTo>
                      <a:pt x="62903" y="6261"/>
                    </a:lnTo>
                    <a:close/>
                  </a:path>
                  <a:path w="346075" h="67310">
                    <a:moveTo>
                      <a:pt x="97091" y="863"/>
                    </a:moveTo>
                    <a:lnTo>
                      <a:pt x="86880" y="863"/>
                    </a:lnTo>
                    <a:lnTo>
                      <a:pt x="86880" y="52120"/>
                    </a:lnTo>
                    <a:lnTo>
                      <a:pt x="93433" y="52120"/>
                    </a:lnTo>
                    <a:lnTo>
                      <a:pt x="93433" y="8496"/>
                    </a:lnTo>
                    <a:lnTo>
                      <a:pt x="99642" y="8496"/>
                    </a:lnTo>
                    <a:lnTo>
                      <a:pt x="97091" y="863"/>
                    </a:lnTo>
                    <a:close/>
                  </a:path>
                  <a:path w="346075" h="67310">
                    <a:moveTo>
                      <a:pt x="99642" y="8496"/>
                    </a:moveTo>
                    <a:lnTo>
                      <a:pt x="93433" y="8496"/>
                    </a:lnTo>
                    <a:lnTo>
                      <a:pt x="108254" y="52120"/>
                    </a:lnTo>
                    <a:lnTo>
                      <a:pt x="114363" y="52120"/>
                    </a:lnTo>
                    <a:lnTo>
                      <a:pt x="116924" y="44742"/>
                    </a:lnTo>
                    <a:lnTo>
                      <a:pt x="111683" y="44742"/>
                    </a:lnTo>
                    <a:lnTo>
                      <a:pt x="110350" y="40538"/>
                    </a:lnTo>
                    <a:lnTo>
                      <a:pt x="99642" y="8496"/>
                    </a:lnTo>
                    <a:close/>
                  </a:path>
                  <a:path w="346075" h="67310">
                    <a:moveTo>
                      <a:pt x="135788" y="9232"/>
                    </a:moveTo>
                    <a:lnTo>
                      <a:pt x="129247" y="9232"/>
                    </a:lnTo>
                    <a:lnTo>
                      <a:pt x="129247" y="52120"/>
                    </a:lnTo>
                    <a:lnTo>
                      <a:pt x="135788" y="52120"/>
                    </a:lnTo>
                    <a:lnTo>
                      <a:pt x="135788" y="9232"/>
                    </a:lnTo>
                    <a:close/>
                  </a:path>
                  <a:path w="346075" h="67310">
                    <a:moveTo>
                      <a:pt x="135788" y="863"/>
                    </a:moveTo>
                    <a:lnTo>
                      <a:pt x="126682" y="863"/>
                    </a:lnTo>
                    <a:lnTo>
                      <a:pt x="113156" y="40132"/>
                    </a:lnTo>
                    <a:lnTo>
                      <a:pt x="112255" y="42875"/>
                    </a:lnTo>
                    <a:lnTo>
                      <a:pt x="111683" y="44742"/>
                    </a:lnTo>
                    <a:lnTo>
                      <a:pt x="116924" y="44742"/>
                    </a:lnTo>
                    <a:lnTo>
                      <a:pt x="129247" y="9232"/>
                    </a:lnTo>
                    <a:lnTo>
                      <a:pt x="135788" y="9232"/>
                    </a:lnTo>
                    <a:lnTo>
                      <a:pt x="135788" y="863"/>
                    </a:lnTo>
                    <a:close/>
                  </a:path>
                  <a:path w="346075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54"/>
                    </a:lnTo>
                    <a:lnTo>
                      <a:pt x="170230" y="11722"/>
                    </a:lnTo>
                    <a:lnTo>
                      <a:pt x="168135" y="17614"/>
                    </a:lnTo>
                    <a:lnTo>
                      <a:pt x="166357" y="22707"/>
                    </a:lnTo>
                    <a:lnTo>
                      <a:pt x="165455" y="28016"/>
                    </a:lnTo>
                    <a:lnTo>
                      <a:pt x="165455" y="39865"/>
                    </a:lnTo>
                    <a:lnTo>
                      <a:pt x="166649" y="45935"/>
                    </a:lnTo>
                    <a:lnTo>
                      <a:pt x="171437" y="57683"/>
                    </a:lnTo>
                    <a:lnTo>
                      <a:pt x="174383" y="62814"/>
                    </a:lnTo>
                    <a:lnTo>
                      <a:pt x="177863" y="67195"/>
                    </a:lnTo>
                    <a:lnTo>
                      <a:pt x="182371" y="67195"/>
                    </a:lnTo>
                    <a:lnTo>
                      <a:pt x="177797" y="58801"/>
                    </a:lnTo>
                    <a:lnTo>
                      <a:pt x="174531" y="50404"/>
                    </a:lnTo>
                    <a:lnTo>
                      <a:pt x="172572" y="42005"/>
                    </a:lnTo>
                    <a:lnTo>
                      <a:pt x="171919" y="33604"/>
                    </a:lnTo>
                    <a:lnTo>
                      <a:pt x="171919" y="29184"/>
                    </a:lnTo>
                    <a:lnTo>
                      <a:pt x="179552" y="4851"/>
                    </a:lnTo>
                    <a:lnTo>
                      <a:pt x="182371" y="0"/>
                    </a:lnTo>
                    <a:close/>
                  </a:path>
                  <a:path w="346075" h="67310">
                    <a:moveTo>
                      <a:pt x="197357" y="863"/>
                    </a:moveTo>
                    <a:lnTo>
                      <a:pt x="190398" y="863"/>
                    </a:lnTo>
                    <a:lnTo>
                      <a:pt x="190398" y="52120"/>
                    </a:lnTo>
                    <a:lnTo>
                      <a:pt x="196913" y="52120"/>
                    </a:lnTo>
                    <a:lnTo>
                      <a:pt x="196913" y="11849"/>
                    </a:lnTo>
                    <a:lnTo>
                      <a:pt x="204707" y="11849"/>
                    </a:lnTo>
                    <a:lnTo>
                      <a:pt x="197357" y="863"/>
                    </a:lnTo>
                    <a:close/>
                  </a:path>
                  <a:path w="346075" h="67310">
                    <a:moveTo>
                      <a:pt x="204707" y="11849"/>
                    </a:moveTo>
                    <a:lnTo>
                      <a:pt x="196913" y="11849"/>
                    </a:lnTo>
                    <a:lnTo>
                      <a:pt x="223824" y="52120"/>
                    </a:lnTo>
                    <a:lnTo>
                      <a:pt x="230784" y="52120"/>
                    </a:lnTo>
                    <a:lnTo>
                      <a:pt x="230784" y="41109"/>
                    </a:lnTo>
                    <a:lnTo>
                      <a:pt x="224281" y="41109"/>
                    </a:lnTo>
                    <a:lnTo>
                      <a:pt x="204707" y="11849"/>
                    </a:lnTo>
                    <a:close/>
                  </a:path>
                  <a:path w="346075" h="67310">
                    <a:moveTo>
                      <a:pt x="230784" y="863"/>
                    </a:moveTo>
                    <a:lnTo>
                      <a:pt x="224281" y="863"/>
                    </a:lnTo>
                    <a:lnTo>
                      <a:pt x="224281" y="41109"/>
                    </a:lnTo>
                    <a:lnTo>
                      <a:pt x="230784" y="41109"/>
                    </a:lnTo>
                    <a:lnTo>
                      <a:pt x="230784" y="863"/>
                    </a:lnTo>
                    <a:close/>
                  </a:path>
                  <a:path w="346075" h="67310">
                    <a:moveTo>
                      <a:pt x="246267" y="35204"/>
                    </a:moveTo>
                    <a:lnTo>
                      <a:pt x="244972" y="35204"/>
                    </a:lnTo>
                    <a:lnTo>
                      <a:pt x="239852" y="35661"/>
                    </a:lnTo>
                    <a:lnTo>
                      <a:pt x="257073" y="52997"/>
                    </a:lnTo>
                    <a:lnTo>
                      <a:pt x="265366" y="52997"/>
                    </a:lnTo>
                    <a:lnTo>
                      <a:pt x="268643" y="52324"/>
                    </a:lnTo>
                    <a:lnTo>
                      <a:pt x="274510" y="49657"/>
                    </a:lnTo>
                    <a:lnTo>
                      <a:pt x="276745" y="47764"/>
                    </a:lnTo>
                    <a:lnTo>
                      <a:pt x="277296" y="46913"/>
                    </a:lnTo>
                    <a:lnTo>
                      <a:pt x="258483" y="46913"/>
                    </a:lnTo>
                    <a:lnTo>
                      <a:pt x="256393" y="46520"/>
                    </a:lnTo>
                    <a:lnTo>
                      <a:pt x="256086" y="46520"/>
                    </a:lnTo>
                    <a:lnTo>
                      <a:pt x="251205" y="44386"/>
                    </a:lnTo>
                    <a:lnTo>
                      <a:pt x="249478" y="43053"/>
                    </a:lnTo>
                    <a:lnTo>
                      <a:pt x="247273" y="39789"/>
                    </a:lnTo>
                    <a:lnTo>
                      <a:pt x="246570" y="37655"/>
                    </a:lnTo>
                    <a:lnTo>
                      <a:pt x="246440" y="36601"/>
                    </a:lnTo>
                    <a:lnTo>
                      <a:pt x="246323" y="35661"/>
                    </a:lnTo>
                    <a:lnTo>
                      <a:pt x="246267" y="35204"/>
                    </a:lnTo>
                    <a:close/>
                  </a:path>
                  <a:path w="346075" h="67310">
                    <a:moveTo>
                      <a:pt x="263651" y="0"/>
                    </a:moveTo>
                    <a:lnTo>
                      <a:pt x="256412" y="0"/>
                    </a:lnTo>
                    <a:lnTo>
                      <a:pt x="253245" y="609"/>
                    </a:lnTo>
                    <a:lnTo>
                      <a:pt x="247637" y="2921"/>
                    </a:lnTo>
                    <a:lnTo>
                      <a:pt x="245478" y="4610"/>
                    </a:lnTo>
                    <a:lnTo>
                      <a:pt x="242557" y="9131"/>
                    </a:lnTo>
                    <a:lnTo>
                      <a:pt x="241820" y="11544"/>
                    </a:lnTo>
                    <a:lnTo>
                      <a:pt x="241820" y="16484"/>
                    </a:lnTo>
                    <a:lnTo>
                      <a:pt x="263690" y="29603"/>
                    </a:lnTo>
                    <a:lnTo>
                      <a:pt x="266738" y="30441"/>
                    </a:lnTo>
                    <a:lnTo>
                      <a:pt x="270255" y="31788"/>
                    </a:lnTo>
                    <a:lnTo>
                      <a:pt x="271805" y="32804"/>
                    </a:lnTo>
                    <a:lnTo>
                      <a:pt x="273646" y="35204"/>
                    </a:lnTo>
                    <a:lnTo>
                      <a:pt x="274129" y="36601"/>
                    </a:lnTo>
                    <a:lnTo>
                      <a:pt x="274129" y="39789"/>
                    </a:lnTo>
                    <a:lnTo>
                      <a:pt x="263982" y="46913"/>
                    </a:lnTo>
                    <a:lnTo>
                      <a:pt x="277296" y="46913"/>
                    </a:lnTo>
                    <a:lnTo>
                      <a:pt x="279795" y="43053"/>
                    </a:lnTo>
                    <a:lnTo>
                      <a:pt x="280115" y="42151"/>
                    </a:lnTo>
                    <a:lnTo>
                      <a:pt x="280669" y="40373"/>
                    </a:lnTo>
                    <a:lnTo>
                      <a:pt x="280669" y="34899"/>
                    </a:lnTo>
                    <a:lnTo>
                      <a:pt x="280044" y="32804"/>
                    </a:lnTo>
                    <a:lnTo>
                      <a:pt x="279946" y="32473"/>
                    </a:lnTo>
                    <a:lnTo>
                      <a:pt x="255054" y="20624"/>
                    </a:lnTo>
                    <a:lnTo>
                      <a:pt x="251663" y="19405"/>
                    </a:lnTo>
                    <a:lnTo>
                      <a:pt x="249021" y="17018"/>
                    </a:lnTo>
                    <a:lnTo>
                      <a:pt x="248361" y="15506"/>
                    </a:lnTo>
                    <a:lnTo>
                      <a:pt x="248361" y="11544"/>
                    </a:lnTo>
                    <a:lnTo>
                      <a:pt x="249288" y="9740"/>
                    </a:lnTo>
                    <a:lnTo>
                      <a:pt x="252939" y="6807"/>
                    </a:lnTo>
                    <a:lnTo>
                      <a:pt x="252729" y="6807"/>
                    </a:lnTo>
                    <a:lnTo>
                      <a:pt x="256031" y="5981"/>
                    </a:lnTo>
                    <a:lnTo>
                      <a:pt x="275766" y="5981"/>
                    </a:lnTo>
                    <a:lnTo>
                      <a:pt x="275031" y="4864"/>
                    </a:lnTo>
                    <a:lnTo>
                      <a:pt x="272808" y="3060"/>
                    </a:lnTo>
                    <a:lnTo>
                      <a:pt x="267004" y="609"/>
                    </a:lnTo>
                    <a:lnTo>
                      <a:pt x="263651" y="0"/>
                    </a:lnTo>
                    <a:close/>
                  </a:path>
                  <a:path w="346075" h="67310">
                    <a:moveTo>
                      <a:pt x="275766" y="5981"/>
                    </a:moveTo>
                    <a:lnTo>
                      <a:pt x="264083" y="5981"/>
                    </a:lnTo>
                    <a:lnTo>
                      <a:pt x="267042" y="6807"/>
                    </a:lnTo>
                    <a:lnTo>
                      <a:pt x="271094" y="10121"/>
                    </a:lnTo>
                    <a:lnTo>
                      <a:pt x="272262" y="12560"/>
                    </a:lnTo>
                    <a:lnTo>
                      <a:pt x="272554" y="15328"/>
                    </a:lnTo>
                    <a:lnTo>
                      <a:pt x="272605" y="15811"/>
                    </a:lnTo>
                    <a:lnTo>
                      <a:pt x="279120" y="15328"/>
                    </a:lnTo>
                    <a:lnTo>
                      <a:pt x="278993" y="12293"/>
                    </a:lnTo>
                    <a:lnTo>
                      <a:pt x="278314" y="10121"/>
                    </a:lnTo>
                    <a:lnTo>
                      <a:pt x="278195" y="9740"/>
                    </a:lnTo>
                    <a:lnTo>
                      <a:pt x="278155" y="9613"/>
                    </a:lnTo>
                    <a:lnTo>
                      <a:pt x="275766" y="5981"/>
                    </a:lnTo>
                    <a:close/>
                  </a:path>
                  <a:path w="346075" h="67310">
                    <a:moveTo>
                      <a:pt x="293700" y="37744"/>
                    </a:moveTo>
                    <a:lnTo>
                      <a:pt x="287400" y="38608"/>
                    </a:lnTo>
                    <a:lnTo>
                      <a:pt x="287558" y="40157"/>
                    </a:lnTo>
                    <a:lnTo>
                      <a:pt x="287675" y="41313"/>
                    </a:lnTo>
                    <a:lnTo>
                      <a:pt x="299199" y="53035"/>
                    </a:lnTo>
                    <a:lnTo>
                      <a:pt x="308673" y="53035"/>
                    </a:lnTo>
                    <a:lnTo>
                      <a:pt x="312813" y="51473"/>
                    </a:lnTo>
                    <a:lnTo>
                      <a:pt x="316629" y="47828"/>
                    </a:lnTo>
                    <a:lnTo>
                      <a:pt x="301243" y="47828"/>
                    </a:lnTo>
                    <a:lnTo>
                      <a:pt x="299110" y="47040"/>
                    </a:lnTo>
                    <a:lnTo>
                      <a:pt x="295643" y="43903"/>
                    </a:lnTo>
                    <a:lnTo>
                      <a:pt x="294489" y="41452"/>
                    </a:lnTo>
                    <a:lnTo>
                      <a:pt x="294424" y="41313"/>
                    </a:lnTo>
                    <a:lnTo>
                      <a:pt x="293700" y="37744"/>
                    </a:lnTo>
                    <a:close/>
                  </a:path>
                  <a:path w="346075" h="67310">
                    <a:moveTo>
                      <a:pt x="317267" y="27152"/>
                    </a:moveTo>
                    <a:lnTo>
                      <a:pt x="307174" y="27152"/>
                    </a:lnTo>
                    <a:lnTo>
                      <a:pt x="309575" y="28105"/>
                    </a:lnTo>
                    <a:lnTo>
                      <a:pt x="313347" y="31851"/>
                    </a:lnTo>
                    <a:lnTo>
                      <a:pt x="314286" y="34226"/>
                    </a:lnTo>
                    <a:lnTo>
                      <a:pt x="314286" y="40157"/>
                    </a:lnTo>
                    <a:lnTo>
                      <a:pt x="313258" y="42697"/>
                    </a:lnTo>
                    <a:lnTo>
                      <a:pt x="309194" y="46812"/>
                    </a:lnTo>
                    <a:lnTo>
                      <a:pt x="306692" y="47828"/>
                    </a:lnTo>
                    <a:lnTo>
                      <a:pt x="316629" y="47828"/>
                    </a:lnTo>
                    <a:lnTo>
                      <a:pt x="319328" y="45250"/>
                    </a:lnTo>
                    <a:lnTo>
                      <a:pt x="320967" y="41452"/>
                    </a:lnTo>
                    <a:lnTo>
                      <a:pt x="320967" y="33680"/>
                    </a:lnTo>
                    <a:lnTo>
                      <a:pt x="320116" y="30911"/>
                    </a:lnTo>
                    <a:lnTo>
                      <a:pt x="317267" y="27152"/>
                    </a:lnTo>
                    <a:close/>
                  </a:path>
                  <a:path w="346075" h="67310">
                    <a:moveTo>
                      <a:pt x="315649" y="5842"/>
                    </a:moveTo>
                    <a:lnTo>
                      <a:pt x="306057" y="5842"/>
                    </a:lnTo>
                    <a:lnTo>
                      <a:pt x="308102" y="6616"/>
                    </a:lnTo>
                    <a:lnTo>
                      <a:pt x="311042" y="9461"/>
                    </a:lnTo>
                    <a:lnTo>
                      <a:pt x="311254" y="9728"/>
                    </a:lnTo>
                    <a:lnTo>
                      <a:pt x="311975" y="11658"/>
                    </a:lnTo>
                    <a:lnTo>
                      <a:pt x="311975" y="16751"/>
                    </a:lnTo>
                    <a:lnTo>
                      <a:pt x="310908" y="18923"/>
                    </a:lnTo>
                    <a:lnTo>
                      <a:pt x="306616" y="21704"/>
                    </a:lnTo>
                    <a:lnTo>
                      <a:pt x="304215" y="22402"/>
                    </a:lnTo>
                    <a:lnTo>
                      <a:pt x="300499" y="22402"/>
                    </a:lnTo>
                    <a:lnTo>
                      <a:pt x="299980" y="26504"/>
                    </a:lnTo>
                    <a:lnTo>
                      <a:pt x="299898" y="27152"/>
                    </a:lnTo>
                    <a:lnTo>
                      <a:pt x="299808" y="27863"/>
                    </a:lnTo>
                    <a:lnTo>
                      <a:pt x="301586" y="27393"/>
                    </a:lnTo>
                    <a:lnTo>
                      <a:pt x="303060" y="27152"/>
                    </a:lnTo>
                    <a:lnTo>
                      <a:pt x="317267" y="27152"/>
                    </a:lnTo>
                    <a:lnTo>
                      <a:pt x="316776" y="26504"/>
                    </a:lnTo>
                    <a:lnTo>
                      <a:pt x="314413" y="25057"/>
                    </a:lnTo>
                    <a:lnTo>
                      <a:pt x="311378" y="24371"/>
                    </a:lnTo>
                    <a:lnTo>
                      <a:pt x="313728" y="23291"/>
                    </a:lnTo>
                    <a:lnTo>
                      <a:pt x="315480" y="21844"/>
                    </a:lnTo>
                    <a:lnTo>
                      <a:pt x="317842" y="18211"/>
                    </a:lnTo>
                    <a:lnTo>
                      <a:pt x="318452" y="16192"/>
                    </a:lnTo>
                    <a:lnTo>
                      <a:pt x="318452" y="11658"/>
                    </a:lnTo>
                    <a:lnTo>
                      <a:pt x="317905" y="9728"/>
                    </a:lnTo>
                    <a:lnTo>
                      <a:pt x="317830" y="9461"/>
                    </a:lnTo>
                    <a:lnTo>
                      <a:pt x="315649" y="5842"/>
                    </a:lnTo>
                    <a:close/>
                  </a:path>
                  <a:path w="346075" h="67310">
                    <a:moveTo>
                      <a:pt x="306247" y="673"/>
                    </a:moveTo>
                    <a:lnTo>
                      <a:pt x="299402" y="673"/>
                    </a:lnTo>
                    <a:lnTo>
                      <a:pt x="296011" y="1828"/>
                    </a:lnTo>
                    <a:lnTo>
                      <a:pt x="288035" y="13944"/>
                    </a:lnTo>
                    <a:lnTo>
                      <a:pt x="294322" y="15074"/>
                    </a:lnTo>
                    <a:lnTo>
                      <a:pt x="294792" y="11976"/>
                    </a:lnTo>
                    <a:lnTo>
                      <a:pt x="295823" y="9728"/>
                    </a:lnTo>
                    <a:lnTo>
                      <a:pt x="296075" y="9461"/>
                    </a:lnTo>
                    <a:lnTo>
                      <a:pt x="299097" y="6616"/>
                    </a:lnTo>
                    <a:lnTo>
                      <a:pt x="301142" y="5842"/>
                    </a:lnTo>
                    <a:lnTo>
                      <a:pt x="315649" y="5842"/>
                    </a:lnTo>
                    <a:lnTo>
                      <a:pt x="315328" y="5308"/>
                    </a:lnTo>
                    <a:lnTo>
                      <a:pt x="313537" y="3670"/>
                    </a:lnTo>
                    <a:lnTo>
                      <a:pt x="311175" y="2451"/>
                    </a:lnTo>
                    <a:lnTo>
                      <a:pt x="308825" y="1270"/>
                    </a:lnTo>
                    <a:lnTo>
                      <a:pt x="306247" y="673"/>
                    </a:lnTo>
                    <a:close/>
                  </a:path>
                  <a:path w="346075" h="67310">
                    <a:moveTo>
                      <a:pt x="333057" y="0"/>
                    </a:moveTo>
                    <a:lnTo>
                      <a:pt x="328548" y="0"/>
                    </a:lnTo>
                    <a:lnTo>
                      <a:pt x="331393" y="4902"/>
                    </a:lnTo>
                    <a:lnTo>
                      <a:pt x="333260" y="8394"/>
                    </a:lnTo>
                    <a:lnTo>
                      <a:pt x="335584" y="13703"/>
                    </a:lnTo>
                    <a:lnTo>
                      <a:pt x="336702" y="17068"/>
                    </a:lnTo>
                    <a:lnTo>
                      <a:pt x="337489" y="20561"/>
                    </a:lnTo>
                    <a:lnTo>
                      <a:pt x="338493" y="24866"/>
                    </a:lnTo>
                    <a:lnTo>
                      <a:pt x="339001" y="29210"/>
                    </a:lnTo>
                    <a:lnTo>
                      <a:pt x="339001" y="33604"/>
                    </a:lnTo>
                    <a:lnTo>
                      <a:pt x="338346" y="42005"/>
                    </a:lnTo>
                    <a:lnTo>
                      <a:pt x="336384" y="50404"/>
                    </a:lnTo>
                    <a:lnTo>
                      <a:pt x="333118" y="58801"/>
                    </a:lnTo>
                    <a:lnTo>
                      <a:pt x="328548" y="67195"/>
                    </a:lnTo>
                    <a:lnTo>
                      <a:pt x="333057" y="67195"/>
                    </a:lnTo>
                    <a:lnTo>
                      <a:pt x="336499" y="62814"/>
                    </a:lnTo>
                    <a:lnTo>
                      <a:pt x="339420" y="57683"/>
                    </a:lnTo>
                    <a:lnTo>
                      <a:pt x="344246" y="45935"/>
                    </a:lnTo>
                    <a:lnTo>
                      <a:pt x="345465" y="39865"/>
                    </a:lnTo>
                    <a:lnTo>
                      <a:pt x="345465" y="28016"/>
                    </a:lnTo>
                    <a:lnTo>
                      <a:pt x="344563" y="22707"/>
                    </a:lnTo>
                    <a:lnTo>
                      <a:pt x="340664" y="11722"/>
                    </a:lnTo>
                    <a:lnTo>
                      <a:pt x="337426" y="5854"/>
                    </a:lnTo>
                    <a:lnTo>
                      <a:pt x="3330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2" name="object 220">
                <a:extLst>
                  <a:ext uri="{FF2B5EF4-FFF2-40B4-BE49-F238E27FC236}">
                    <a16:creationId xmlns:a16="http://schemas.microsoft.com/office/drawing/2014/main" id="{4B179F0E-1AB8-76D4-4179-C81AE5502D50}"/>
                  </a:ext>
                </a:extLst>
              </p:cNvPr>
              <p:cNvSpPr/>
              <p:nvPr/>
            </p:nvSpPr>
            <p:spPr>
              <a:xfrm>
                <a:off x="3049473" y="2761399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71" y="66192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C1BD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3" name="object 221">
                <a:extLst>
                  <a:ext uri="{FF2B5EF4-FFF2-40B4-BE49-F238E27FC236}">
                    <a16:creationId xmlns:a16="http://schemas.microsoft.com/office/drawing/2014/main" id="{9A40CD80-69EF-DF43-BECE-F17EEA4D9878}"/>
                  </a:ext>
                </a:extLst>
              </p:cNvPr>
              <p:cNvSpPr/>
              <p:nvPr/>
            </p:nvSpPr>
            <p:spPr>
              <a:xfrm>
                <a:off x="3049473" y="2794495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4262FF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4" name="object 222">
                <a:extLst>
                  <a:ext uri="{FF2B5EF4-FFF2-40B4-BE49-F238E27FC236}">
                    <a16:creationId xmlns:a16="http://schemas.microsoft.com/office/drawing/2014/main" id="{5F5156F8-FD22-A7AA-575B-DBF0A30F4C48}"/>
                  </a:ext>
                </a:extLst>
              </p:cNvPr>
              <p:cNvSpPr/>
              <p:nvPr/>
            </p:nvSpPr>
            <p:spPr>
              <a:xfrm>
                <a:off x="3221875" y="2851950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197" y="36766"/>
                    </a:moveTo>
                    <a:lnTo>
                      <a:pt x="76" y="37592"/>
                    </a:lnTo>
                    <a:lnTo>
                      <a:pt x="0" y="42697"/>
                    </a:lnTo>
                    <a:lnTo>
                      <a:pt x="1040" y="46240"/>
                    </a:lnTo>
                    <a:lnTo>
                      <a:pt x="1153" y="46570"/>
                    </a:lnTo>
                    <a:lnTo>
                      <a:pt x="5918" y="51714"/>
                    </a:lnTo>
                    <a:lnTo>
                      <a:pt x="9359" y="53009"/>
                    </a:lnTo>
                    <a:lnTo>
                      <a:pt x="16890" y="53009"/>
                    </a:lnTo>
                    <a:lnTo>
                      <a:pt x="19532" y="52400"/>
                    </a:lnTo>
                    <a:lnTo>
                      <a:pt x="24028" y="49923"/>
                    </a:lnTo>
                    <a:lnTo>
                      <a:pt x="25666" y="48133"/>
                    </a:lnTo>
                    <a:lnTo>
                      <a:pt x="26180" y="46964"/>
                    </a:lnTo>
                    <a:lnTo>
                      <a:pt x="11506" y="46964"/>
                    </a:lnTo>
                    <a:lnTo>
                      <a:pt x="9702" y="46240"/>
                    </a:lnTo>
                    <a:lnTo>
                      <a:pt x="7167" y="43421"/>
                    </a:lnTo>
                    <a:lnTo>
                      <a:pt x="6920" y="42697"/>
                    </a:lnTo>
                    <a:lnTo>
                      <a:pt x="6362" y="40678"/>
                    </a:lnTo>
                    <a:lnTo>
                      <a:pt x="6297" y="39141"/>
                    </a:lnTo>
                    <a:lnTo>
                      <a:pt x="6197" y="36766"/>
                    </a:lnTo>
                    <a:close/>
                  </a:path>
                  <a:path w="357504" h="67310">
                    <a:moveTo>
                      <a:pt x="28257" y="889"/>
                    </a:moveTo>
                    <a:lnTo>
                      <a:pt x="21475" y="889"/>
                    </a:lnTo>
                    <a:lnTo>
                      <a:pt x="21372" y="40106"/>
                    </a:lnTo>
                    <a:lnTo>
                      <a:pt x="21247" y="41275"/>
                    </a:lnTo>
                    <a:lnTo>
                      <a:pt x="20693" y="42697"/>
                    </a:lnTo>
                    <a:lnTo>
                      <a:pt x="18224" y="45796"/>
                    </a:lnTo>
                    <a:lnTo>
                      <a:pt x="17005" y="46570"/>
                    </a:lnTo>
                    <a:lnTo>
                      <a:pt x="15519" y="46964"/>
                    </a:lnTo>
                    <a:lnTo>
                      <a:pt x="26180" y="46964"/>
                    </a:lnTo>
                    <a:lnTo>
                      <a:pt x="27736" y="43421"/>
                    </a:lnTo>
                    <a:lnTo>
                      <a:pt x="28073" y="41275"/>
                    </a:lnTo>
                    <a:lnTo>
                      <a:pt x="28167" y="40678"/>
                    </a:lnTo>
                    <a:lnTo>
                      <a:pt x="28257" y="889"/>
                    </a:lnTo>
                    <a:close/>
                  </a:path>
                  <a:path w="357504" h="67310">
                    <a:moveTo>
                      <a:pt x="60693" y="889"/>
                    </a:moveTo>
                    <a:lnTo>
                      <a:pt x="53390" y="889"/>
                    </a:lnTo>
                    <a:lnTo>
                      <a:pt x="33705" y="52133"/>
                    </a:lnTo>
                    <a:lnTo>
                      <a:pt x="40906" y="52133"/>
                    </a:lnTo>
                    <a:lnTo>
                      <a:pt x="46532" y="36614"/>
                    </a:lnTo>
                    <a:lnTo>
                      <a:pt x="75328" y="36614"/>
                    </a:lnTo>
                    <a:lnTo>
                      <a:pt x="73065" y="31089"/>
                    </a:lnTo>
                    <a:lnTo>
                      <a:pt x="48501" y="31089"/>
                    </a:lnTo>
                    <a:lnTo>
                      <a:pt x="55333" y="12814"/>
                    </a:lnTo>
                    <a:lnTo>
                      <a:pt x="56235" y="9575"/>
                    </a:lnTo>
                    <a:lnTo>
                      <a:pt x="56895" y="6286"/>
                    </a:lnTo>
                    <a:lnTo>
                      <a:pt x="62904" y="6286"/>
                    </a:lnTo>
                    <a:lnTo>
                      <a:pt x="60693" y="889"/>
                    </a:lnTo>
                    <a:close/>
                  </a:path>
                  <a:path w="357504" h="67310">
                    <a:moveTo>
                      <a:pt x="75328" y="36614"/>
                    </a:moveTo>
                    <a:lnTo>
                      <a:pt x="67970" y="36614"/>
                    </a:lnTo>
                    <a:lnTo>
                      <a:pt x="73952" y="52133"/>
                    </a:lnTo>
                    <a:lnTo>
                      <a:pt x="81686" y="52133"/>
                    </a:lnTo>
                    <a:lnTo>
                      <a:pt x="75328" y="36614"/>
                    </a:lnTo>
                    <a:close/>
                  </a:path>
                  <a:path w="357504" h="67310">
                    <a:moveTo>
                      <a:pt x="62904" y="6286"/>
                    </a:moveTo>
                    <a:lnTo>
                      <a:pt x="56895" y="6286"/>
                    </a:lnTo>
                    <a:lnTo>
                      <a:pt x="57683" y="9042"/>
                    </a:lnTo>
                    <a:lnTo>
                      <a:pt x="58889" y="12585"/>
                    </a:lnTo>
                    <a:lnTo>
                      <a:pt x="65874" y="31089"/>
                    </a:lnTo>
                    <a:lnTo>
                      <a:pt x="73065" y="31089"/>
                    </a:lnTo>
                    <a:lnTo>
                      <a:pt x="62904" y="6286"/>
                    </a:lnTo>
                    <a:close/>
                  </a:path>
                  <a:path w="357504" h="67310">
                    <a:moveTo>
                      <a:pt x="97091" y="889"/>
                    </a:moveTo>
                    <a:lnTo>
                      <a:pt x="86880" y="889"/>
                    </a:lnTo>
                    <a:lnTo>
                      <a:pt x="86880" y="52133"/>
                    </a:lnTo>
                    <a:lnTo>
                      <a:pt x="93433" y="52133"/>
                    </a:lnTo>
                    <a:lnTo>
                      <a:pt x="93433" y="8509"/>
                    </a:lnTo>
                    <a:lnTo>
                      <a:pt x="99639" y="8509"/>
                    </a:lnTo>
                    <a:lnTo>
                      <a:pt x="97091" y="889"/>
                    </a:lnTo>
                    <a:close/>
                  </a:path>
                  <a:path w="357504" h="67310">
                    <a:moveTo>
                      <a:pt x="99639" y="8509"/>
                    </a:moveTo>
                    <a:lnTo>
                      <a:pt x="93433" y="8509"/>
                    </a:lnTo>
                    <a:lnTo>
                      <a:pt x="108254" y="52133"/>
                    </a:lnTo>
                    <a:lnTo>
                      <a:pt x="114363" y="52133"/>
                    </a:lnTo>
                    <a:lnTo>
                      <a:pt x="116920" y="44767"/>
                    </a:lnTo>
                    <a:lnTo>
                      <a:pt x="111683" y="44767"/>
                    </a:lnTo>
                    <a:lnTo>
                      <a:pt x="110350" y="40538"/>
                    </a:lnTo>
                    <a:lnTo>
                      <a:pt x="99639" y="8509"/>
                    </a:lnTo>
                    <a:close/>
                  </a:path>
                  <a:path w="357504" h="67310">
                    <a:moveTo>
                      <a:pt x="135788" y="9258"/>
                    </a:moveTo>
                    <a:lnTo>
                      <a:pt x="129247" y="9258"/>
                    </a:lnTo>
                    <a:lnTo>
                      <a:pt x="129247" y="52133"/>
                    </a:lnTo>
                    <a:lnTo>
                      <a:pt x="135788" y="52133"/>
                    </a:lnTo>
                    <a:lnTo>
                      <a:pt x="135788" y="9258"/>
                    </a:lnTo>
                    <a:close/>
                  </a:path>
                  <a:path w="357504" h="67310">
                    <a:moveTo>
                      <a:pt x="135788" y="889"/>
                    </a:moveTo>
                    <a:lnTo>
                      <a:pt x="126682" y="889"/>
                    </a:lnTo>
                    <a:lnTo>
                      <a:pt x="114388" y="36537"/>
                    </a:lnTo>
                    <a:lnTo>
                      <a:pt x="113156" y="40157"/>
                    </a:lnTo>
                    <a:lnTo>
                      <a:pt x="112255" y="42900"/>
                    </a:lnTo>
                    <a:lnTo>
                      <a:pt x="111683" y="44767"/>
                    </a:lnTo>
                    <a:lnTo>
                      <a:pt x="116920" y="44767"/>
                    </a:lnTo>
                    <a:lnTo>
                      <a:pt x="129247" y="9258"/>
                    </a:lnTo>
                    <a:lnTo>
                      <a:pt x="135788" y="9258"/>
                    </a:lnTo>
                    <a:lnTo>
                      <a:pt x="135788" y="889"/>
                    </a:lnTo>
                    <a:close/>
                  </a:path>
                  <a:path w="357504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67"/>
                    </a:lnTo>
                    <a:lnTo>
                      <a:pt x="170230" y="11734"/>
                    </a:lnTo>
                    <a:lnTo>
                      <a:pt x="168135" y="17627"/>
                    </a:lnTo>
                    <a:lnTo>
                      <a:pt x="166357" y="22720"/>
                    </a:lnTo>
                    <a:lnTo>
                      <a:pt x="165455" y="28041"/>
                    </a:lnTo>
                    <a:lnTo>
                      <a:pt x="165455" y="39865"/>
                    </a:lnTo>
                    <a:lnTo>
                      <a:pt x="166649" y="45961"/>
                    </a:lnTo>
                    <a:lnTo>
                      <a:pt x="171437" y="57708"/>
                    </a:lnTo>
                    <a:lnTo>
                      <a:pt x="174383" y="62814"/>
                    </a:lnTo>
                    <a:lnTo>
                      <a:pt x="177863" y="67208"/>
                    </a:lnTo>
                    <a:lnTo>
                      <a:pt x="182371" y="67208"/>
                    </a:lnTo>
                    <a:lnTo>
                      <a:pt x="177797" y="58814"/>
                    </a:lnTo>
                    <a:lnTo>
                      <a:pt x="174531" y="50417"/>
                    </a:lnTo>
                    <a:lnTo>
                      <a:pt x="172572" y="42017"/>
                    </a:lnTo>
                    <a:lnTo>
                      <a:pt x="171919" y="33616"/>
                    </a:lnTo>
                    <a:lnTo>
                      <a:pt x="171919" y="29197"/>
                    </a:lnTo>
                    <a:lnTo>
                      <a:pt x="179552" y="4864"/>
                    </a:lnTo>
                    <a:lnTo>
                      <a:pt x="182371" y="0"/>
                    </a:lnTo>
                    <a:close/>
                  </a:path>
                  <a:path w="357504" h="67310">
                    <a:moveTo>
                      <a:pt x="200482" y="889"/>
                    </a:moveTo>
                    <a:lnTo>
                      <a:pt x="190284" y="889"/>
                    </a:lnTo>
                    <a:lnTo>
                      <a:pt x="190284" y="52133"/>
                    </a:lnTo>
                    <a:lnTo>
                      <a:pt x="196799" y="52133"/>
                    </a:lnTo>
                    <a:lnTo>
                      <a:pt x="196799" y="8509"/>
                    </a:lnTo>
                    <a:lnTo>
                      <a:pt x="203029" y="8509"/>
                    </a:lnTo>
                    <a:lnTo>
                      <a:pt x="200482" y="889"/>
                    </a:lnTo>
                    <a:close/>
                  </a:path>
                  <a:path w="357504" h="67310">
                    <a:moveTo>
                      <a:pt x="203029" y="8509"/>
                    </a:moveTo>
                    <a:lnTo>
                      <a:pt x="196799" y="8509"/>
                    </a:lnTo>
                    <a:lnTo>
                      <a:pt x="211620" y="52133"/>
                    </a:lnTo>
                    <a:lnTo>
                      <a:pt x="217754" y="52133"/>
                    </a:lnTo>
                    <a:lnTo>
                      <a:pt x="220311" y="44767"/>
                    </a:lnTo>
                    <a:lnTo>
                      <a:pt x="215049" y="44767"/>
                    </a:lnTo>
                    <a:lnTo>
                      <a:pt x="214553" y="43078"/>
                    </a:lnTo>
                    <a:lnTo>
                      <a:pt x="212610" y="37172"/>
                    </a:lnTo>
                    <a:lnTo>
                      <a:pt x="203029" y="8509"/>
                    </a:lnTo>
                    <a:close/>
                  </a:path>
                  <a:path w="357504" h="67310">
                    <a:moveTo>
                      <a:pt x="239179" y="9258"/>
                    </a:moveTo>
                    <a:lnTo>
                      <a:pt x="232638" y="9258"/>
                    </a:lnTo>
                    <a:lnTo>
                      <a:pt x="232638" y="52133"/>
                    </a:lnTo>
                    <a:lnTo>
                      <a:pt x="239179" y="52133"/>
                    </a:lnTo>
                    <a:lnTo>
                      <a:pt x="239179" y="9258"/>
                    </a:lnTo>
                    <a:close/>
                  </a:path>
                  <a:path w="357504" h="67310">
                    <a:moveTo>
                      <a:pt x="239179" y="889"/>
                    </a:moveTo>
                    <a:lnTo>
                      <a:pt x="230047" y="889"/>
                    </a:lnTo>
                    <a:lnTo>
                      <a:pt x="216534" y="40157"/>
                    </a:lnTo>
                    <a:lnTo>
                      <a:pt x="215633" y="42900"/>
                    </a:lnTo>
                    <a:lnTo>
                      <a:pt x="215049" y="44767"/>
                    </a:lnTo>
                    <a:lnTo>
                      <a:pt x="220311" y="44767"/>
                    </a:lnTo>
                    <a:lnTo>
                      <a:pt x="232638" y="9258"/>
                    </a:lnTo>
                    <a:lnTo>
                      <a:pt x="239179" y="9258"/>
                    </a:lnTo>
                    <a:lnTo>
                      <a:pt x="239179" y="889"/>
                    </a:lnTo>
                    <a:close/>
                  </a:path>
                  <a:path w="357504" h="67310">
                    <a:moveTo>
                      <a:pt x="271754" y="889"/>
                    </a:moveTo>
                    <a:lnTo>
                      <a:pt x="250113" y="889"/>
                    </a:lnTo>
                    <a:lnTo>
                      <a:pt x="250113" y="52133"/>
                    </a:lnTo>
                    <a:lnTo>
                      <a:pt x="271703" y="52133"/>
                    </a:lnTo>
                    <a:lnTo>
                      <a:pt x="274446" y="51854"/>
                    </a:lnTo>
                    <a:lnTo>
                      <a:pt x="279222" y="50685"/>
                    </a:lnTo>
                    <a:lnTo>
                      <a:pt x="281279" y="49822"/>
                    </a:lnTo>
                    <a:lnTo>
                      <a:pt x="284657" y="47561"/>
                    </a:lnTo>
                    <a:lnTo>
                      <a:pt x="286143" y="46088"/>
                    </a:lnTo>
                    <a:lnTo>
                      <a:pt x="256895" y="46088"/>
                    </a:lnTo>
                    <a:lnTo>
                      <a:pt x="256895" y="30124"/>
                    </a:lnTo>
                    <a:lnTo>
                      <a:pt x="285466" y="30124"/>
                    </a:lnTo>
                    <a:lnTo>
                      <a:pt x="285483" y="29997"/>
                    </a:lnTo>
                    <a:lnTo>
                      <a:pt x="256895" y="29997"/>
                    </a:lnTo>
                    <a:lnTo>
                      <a:pt x="256895" y="6934"/>
                    </a:lnTo>
                    <a:lnTo>
                      <a:pt x="286345" y="6934"/>
                    </a:lnTo>
                    <a:lnTo>
                      <a:pt x="282333" y="3530"/>
                    </a:lnTo>
                    <a:lnTo>
                      <a:pt x="279831" y="2311"/>
                    </a:lnTo>
                    <a:lnTo>
                      <a:pt x="274802" y="1143"/>
                    </a:lnTo>
                    <a:lnTo>
                      <a:pt x="271754" y="889"/>
                    </a:lnTo>
                    <a:close/>
                  </a:path>
                  <a:path w="357504" h="67310">
                    <a:moveTo>
                      <a:pt x="286345" y="6934"/>
                    </a:moveTo>
                    <a:lnTo>
                      <a:pt x="271703" y="6934"/>
                    </a:lnTo>
                    <a:lnTo>
                      <a:pt x="274624" y="7289"/>
                    </a:lnTo>
                    <a:lnTo>
                      <a:pt x="278955" y="8966"/>
                    </a:lnTo>
                    <a:lnTo>
                      <a:pt x="281089" y="10896"/>
                    </a:lnTo>
                    <a:lnTo>
                      <a:pt x="284606" y="16649"/>
                    </a:lnTo>
                    <a:lnTo>
                      <a:pt x="285483" y="20777"/>
                    </a:lnTo>
                    <a:lnTo>
                      <a:pt x="285466" y="30124"/>
                    </a:lnTo>
                    <a:lnTo>
                      <a:pt x="271221" y="46088"/>
                    </a:lnTo>
                    <a:lnTo>
                      <a:pt x="286161" y="46088"/>
                    </a:lnTo>
                    <a:lnTo>
                      <a:pt x="289039" y="42075"/>
                    </a:lnTo>
                    <a:lnTo>
                      <a:pt x="290220" y="39585"/>
                    </a:lnTo>
                    <a:lnTo>
                      <a:pt x="292023" y="33566"/>
                    </a:lnTo>
                    <a:lnTo>
                      <a:pt x="292480" y="30124"/>
                    </a:lnTo>
                    <a:lnTo>
                      <a:pt x="292480" y="21678"/>
                    </a:lnTo>
                    <a:lnTo>
                      <a:pt x="291807" y="17589"/>
                    </a:lnTo>
                    <a:lnTo>
                      <a:pt x="289140" y="10490"/>
                    </a:lnTo>
                    <a:lnTo>
                      <a:pt x="287108" y="7581"/>
                    </a:lnTo>
                    <a:lnTo>
                      <a:pt x="286345" y="6934"/>
                    </a:lnTo>
                    <a:close/>
                  </a:path>
                  <a:path w="357504" h="67310">
                    <a:moveTo>
                      <a:pt x="322948" y="12052"/>
                    </a:moveTo>
                    <a:lnTo>
                      <a:pt x="316661" y="12052"/>
                    </a:lnTo>
                    <a:lnTo>
                      <a:pt x="316661" y="52133"/>
                    </a:lnTo>
                    <a:lnTo>
                      <a:pt x="322948" y="52133"/>
                    </a:lnTo>
                    <a:lnTo>
                      <a:pt x="322948" y="12052"/>
                    </a:lnTo>
                    <a:close/>
                  </a:path>
                  <a:path w="357504" h="67310">
                    <a:moveTo>
                      <a:pt x="322948" y="685"/>
                    </a:moveTo>
                    <a:lnTo>
                      <a:pt x="318909" y="685"/>
                    </a:lnTo>
                    <a:lnTo>
                      <a:pt x="317804" y="2895"/>
                    </a:lnTo>
                    <a:lnTo>
                      <a:pt x="315937" y="5181"/>
                    </a:lnTo>
                    <a:lnTo>
                      <a:pt x="313321" y="7543"/>
                    </a:lnTo>
                    <a:lnTo>
                      <a:pt x="310667" y="9880"/>
                    </a:lnTo>
                    <a:lnTo>
                      <a:pt x="307593" y="11899"/>
                    </a:lnTo>
                    <a:lnTo>
                      <a:pt x="304076" y="13538"/>
                    </a:lnTo>
                    <a:lnTo>
                      <a:pt x="304076" y="19621"/>
                    </a:lnTo>
                    <a:lnTo>
                      <a:pt x="316661" y="12052"/>
                    </a:lnTo>
                    <a:lnTo>
                      <a:pt x="322948" y="12052"/>
                    </a:lnTo>
                    <a:lnTo>
                      <a:pt x="322948" y="685"/>
                    </a:lnTo>
                    <a:close/>
                  </a:path>
                  <a:path w="357504" h="67310">
                    <a:moveTo>
                      <a:pt x="344931" y="0"/>
                    </a:moveTo>
                    <a:lnTo>
                      <a:pt x="340423" y="0"/>
                    </a:lnTo>
                    <a:lnTo>
                      <a:pt x="343268" y="4914"/>
                    </a:lnTo>
                    <a:lnTo>
                      <a:pt x="345147" y="8407"/>
                    </a:lnTo>
                    <a:lnTo>
                      <a:pt x="346049" y="10515"/>
                    </a:lnTo>
                    <a:lnTo>
                      <a:pt x="347471" y="13716"/>
                    </a:lnTo>
                    <a:lnTo>
                      <a:pt x="348576" y="17081"/>
                    </a:lnTo>
                    <a:lnTo>
                      <a:pt x="350380" y="24879"/>
                    </a:lnTo>
                    <a:lnTo>
                      <a:pt x="350875" y="29235"/>
                    </a:lnTo>
                    <a:lnTo>
                      <a:pt x="350875" y="33616"/>
                    </a:lnTo>
                    <a:lnTo>
                      <a:pt x="350222" y="42017"/>
                    </a:lnTo>
                    <a:lnTo>
                      <a:pt x="348264" y="50417"/>
                    </a:lnTo>
                    <a:lnTo>
                      <a:pt x="344998" y="58814"/>
                    </a:lnTo>
                    <a:lnTo>
                      <a:pt x="340423" y="67208"/>
                    </a:lnTo>
                    <a:lnTo>
                      <a:pt x="344931" y="67208"/>
                    </a:lnTo>
                    <a:lnTo>
                      <a:pt x="348386" y="62814"/>
                    </a:lnTo>
                    <a:lnTo>
                      <a:pt x="351320" y="57708"/>
                    </a:lnTo>
                    <a:lnTo>
                      <a:pt x="356133" y="45961"/>
                    </a:lnTo>
                    <a:lnTo>
                      <a:pt x="357339" y="39865"/>
                    </a:lnTo>
                    <a:lnTo>
                      <a:pt x="357339" y="28041"/>
                    </a:lnTo>
                    <a:lnTo>
                      <a:pt x="356450" y="22720"/>
                    </a:lnTo>
                    <a:lnTo>
                      <a:pt x="354660" y="17627"/>
                    </a:lnTo>
                    <a:lnTo>
                      <a:pt x="352539" y="11734"/>
                    </a:lnTo>
                    <a:lnTo>
                      <a:pt x="349313" y="5867"/>
                    </a:lnTo>
                    <a:lnTo>
                      <a:pt x="34493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5" name="object 223">
                <a:extLst>
                  <a:ext uri="{FF2B5EF4-FFF2-40B4-BE49-F238E27FC236}">
                    <a16:creationId xmlns:a16="http://schemas.microsoft.com/office/drawing/2014/main" id="{0ACC9FF9-ED8F-6139-28AD-215EC2E06C11}"/>
                  </a:ext>
                </a:extLst>
              </p:cNvPr>
              <p:cNvSpPr/>
              <p:nvPr/>
            </p:nvSpPr>
            <p:spPr>
              <a:xfrm>
                <a:off x="3049473" y="2855949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80"/>
                    </a:lnTo>
                    <a:lnTo>
                      <a:pt x="141071" y="66180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6" name="object 224">
                <a:extLst>
                  <a:ext uri="{FF2B5EF4-FFF2-40B4-BE49-F238E27FC236}">
                    <a16:creationId xmlns:a16="http://schemas.microsoft.com/office/drawing/2014/main" id="{ED95AB7A-9223-9B96-4DDB-8366C8BDACFB}"/>
                  </a:ext>
                </a:extLst>
              </p:cNvPr>
              <p:cNvSpPr/>
              <p:nvPr/>
            </p:nvSpPr>
            <p:spPr>
              <a:xfrm>
                <a:off x="3049473" y="2889046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FF594A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7" name="object 225">
                <a:extLst>
                  <a:ext uri="{FF2B5EF4-FFF2-40B4-BE49-F238E27FC236}">
                    <a16:creationId xmlns:a16="http://schemas.microsoft.com/office/drawing/2014/main" id="{5C90D877-245C-1B00-5FB3-404CFA4307DF}"/>
                  </a:ext>
                </a:extLst>
              </p:cNvPr>
              <p:cNvSpPr/>
              <p:nvPr/>
            </p:nvSpPr>
            <p:spPr>
              <a:xfrm>
                <a:off x="3221875" y="2948457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197" y="36753"/>
                    </a:moveTo>
                    <a:lnTo>
                      <a:pt x="76" y="37592"/>
                    </a:lnTo>
                    <a:lnTo>
                      <a:pt x="0" y="42697"/>
                    </a:lnTo>
                    <a:lnTo>
                      <a:pt x="1040" y="46228"/>
                    </a:lnTo>
                    <a:lnTo>
                      <a:pt x="1153" y="46558"/>
                    </a:lnTo>
                    <a:lnTo>
                      <a:pt x="5918" y="51714"/>
                    </a:lnTo>
                    <a:lnTo>
                      <a:pt x="9359" y="52997"/>
                    </a:lnTo>
                    <a:lnTo>
                      <a:pt x="16890" y="52997"/>
                    </a:lnTo>
                    <a:lnTo>
                      <a:pt x="19532" y="52400"/>
                    </a:lnTo>
                    <a:lnTo>
                      <a:pt x="24028" y="49911"/>
                    </a:lnTo>
                    <a:lnTo>
                      <a:pt x="25666" y="48120"/>
                    </a:lnTo>
                    <a:lnTo>
                      <a:pt x="26180" y="46951"/>
                    </a:lnTo>
                    <a:lnTo>
                      <a:pt x="11506" y="46951"/>
                    </a:lnTo>
                    <a:lnTo>
                      <a:pt x="9702" y="46228"/>
                    </a:lnTo>
                    <a:lnTo>
                      <a:pt x="6297" y="39128"/>
                    </a:lnTo>
                    <a:lnTo>
                      <a:pt x="6197" y="36753"/>
                    </a:lnTo>
                    <a:close/>
                  </a:path>
                  <a:path w="357504" h="67310">
                    <a:moveTo>
                      <a:pt x="28257" y="876"/>
                    </a:moveTo>
                    <a:lnTo>
                      <a:pt x="21475" y="876"/>
                    </a:lnTo>
                    <a:lnTo>
                      <a:pt x="21372" y="40093"/>
                    </a:lnTo>
                    <a:lnTo>
                      <a:pt x="21247" y="41262"/>
                    </a:lnTo>
                    <a:lnTo>
                      <a:pt x="20683" y="42697"/>
                    </a:lnTo>
                    <a:lnTo>
                      <a:pt x="18224" y="45783"/>
                    </a:lnTo>
                    <a:lnTo>
                      <a:pt x="17005" y="46558"/>
                    </a:lnTo>
                    <a:lnTo>
                      <a:pt x="15519" y="46951"/>
                    </a:lnTo>
                    <a:lnTo>
                      <a:pt x="26180" y="46951"/>
                    </a:lnTo>
                    <a:lnTo>
                      <a:pt x="27736" y="43408"/>
                    </a:lnTo>
                    <a:lnTo>
                      <a:pt x="28073" y="41262"/>
                    </a:lnTo>
                    <a:lnTo>
                      <a:pt x="28167" y="40665"/>
                    </a:lnTo>
                    <a:lnTo>
                      <a:pt x="28257" y="876"/>
                    </a:lnTo>
                    <a:close/>
                  </a:path>
                  <a:path w="357504" h="67310">
                    <a:moveTo>
                      <a:pt x="60693" y="876"/>
                    </a:moveTo>
                    <a:lnTo>
                      <a:pt x="53390" y="876"/>
                    </a:lnTo>
                    <a:lnTo>
                      <a:pt x="33705" y="52120"/>
                    </a:lnTo>
                    <a:lnTo>
                      <a:pt x="40906" y="52120"/>
                    </a:lnTo>
                    <a:lnTo>
                      <a:pt x="46532" y="36614"/>
                    </a:lnTo>
                    <a:lnTo>
                      <a:pt x="75333" y="36614"/>
                    </a:lnTo>
                    <a:lnTo>
                      <a:pt x="73065" y="31076"/>
                    </a:lnTo>
                    <a:lnTo>
                      <a:pt x="48501" y="31076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895" y="6273"/>
                    </a:lnTo>
                    <a:lnTo>
                      <a:pt x="62904" y="6273"/>
                    </a:lnTo>
                    <a:lnTo>
                      <a:pt x="60693" y="876"/>
                    </a:lnTo>
                    <a:close/>
                  </a:path>
                  <a:path w="357504" h="67310">
                    <a:moveTo>
                      <a:pt x="75333" y="36614"/>
                    </a:moveTo>
                    <a:lnTo>
                      <a:pt x="67970" y="36614"/>
                    </a:lnTo>
                    <a:lnTo>
                      <a:pt x="73952" y="52120"/>
                    </a:lnTo>
                    <a:lnTo>
                      <a:pt x="81686" y="52120"/>
                    </a:lnTo>
                    <a:lnTo>
                      <a:pt x="75333" y="36614"/>
                    </a:lnTo>
                    <a:close/>
                  </a:path>
                  <a:path w="357504" h="67310">
                    <a:moveTo>
                      <a:pt x="62904" y="6273"/>
                    </a:moveTo>
                    <a:lnTo>
                      <a:pt x="56895" y="6273"/>
                    </a:lnTo>
                    <a:lnTo>
                      <a:pt x="57683" y="9042"/>
                    </a:lnTo>
                    <a:lnTo>
                      <a:pt x="58889" y="12573"/>
                    </a:lnTo>
                    <a:lnTo>
                      <a:pt x="65874" y="31076"/>
                    </a:lnTo>
                    <a:lnTo>
                      <a:pt x="73065" y="31076"/>
                    </a:lnTo>
                    <a:lnTo>
                      <a:pt x="62904" y="6273"/>
                    </a:lnTo>
                    <a:close/>
                  </a:path>
                  <a:path w="357504" h="67310">
                    <a:moveTo>
                      <a:pt x="97091" y="876"/>
                    </a:moveTo>
                    <a:lnTo>
                      <a:pt x="86880" y="876"/>
                    </a:lnTo>
                    <a:lnTo>
                      <a:pt x="86880" y="52120"/>
                    </a:lnTo>
                    <a:lnTo>
                      <a:pt x="93433" y="52120"/>
                    </a:lnTo>
                    <a:lnTo>
                      <a:pt x="93433" y="8509"/>
                    </a:lnTo>
                    <a:lnTo>
                      <a:pt x="99643" y="8509"/>
                    </a:lnTo>
                    <a:lnTo>
                      <a:pt x="97091" y="876"/>
                    </a:lnTo>
                    <a:close/>
                  </a:path>
                  <a:path w="357504" h="67310">
                    <a:moveTo>
                      <a:pt x="99643" y="8509"/>
                    </a:moveTo>
                    <a:lnTo>
                      <a:pt x="93433" y="8509"/>
                    </a:lnTo>
                    <a:lnTo>
                      <a:pt x="108254" y="52120"/>
                    </a:lnTo>
                    <a:lnTo>
                      <a:pt x="114363" y="52120"/>
                    </a:lnTo>
                    <a:lnTo>
                      <a:pt x="116920" y="44754"/>
                    </a:lnTo>
                    <a:lnTo>
                      <a:pt x="111683" y="44754"/>
                    </a:lnTo>
                    <a:lnTo>
                      <a:pt x="111163" y="43065"/>
                    </a:lnTo>
                    <a:lnTo>
                      <a:pt x="110350" y="40538"/>
                    </a:lnTo>
                    <a:lnTo>
                      <a:pt x="99643" y="8509"/>
                    </a:lnTo>
                    <a:close/>
                  </a:path>
                  <a:path w="357504" h="67310">
                    <a:moveTo>
                      <a:pt x="135788" y="9245"/>
                    </a:moveTo>
                    <a:lnTo>
                      <a:pt x="129247" y="9245"/>
                    </a:lnTo>
                    <a:lnTo>
                      <a:pt x="129247" y="52120"/>
                    </a:lnTo>
                    <a:lnTo>
                      <a:pt x="135788" y="52120"/>
                    </a:lnTo>
                    <a:lnTo>
                      <a:pt x="135788" y="9245"/>
                    </a:lnTo>
                    <a:close/>
                  </a:path>
                  <a:path w="357504" h="67310">
                    <a:moveTo>
                      <a:pt x="135788" y="876"/>
                    </a:moveTo>
                    <a:lnTo>
                      <a:pt x="114388" y="36525"/>
                    </a:lnTo>
                    <a:lnTo>
                      <a:pt x="111683" y="44754"/>
                    </a:lnTo>
                    <a:lnTo>
                      <a:pt x="116920" y="44754"/>
                    </a:lnTo>
                    <a:lnTo>
                      <a:pt x="129247" y="9245"/>
                    </a:lnTo>
                    <a:lnTo>
                      <a:pt x="135788" y="9245"/>
                    </a:lnTo>
                    <a:lnTo>
                      <a:pt x="135788" y="876"/>
                    </a:lnTo>
                    <a:close/>
                  </a:path>
                  <a:path w="357504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67"/>
                    </a:lnTo>
                    <a:lnTo>
                      <a:pt x="170230" y="11722"/>
                    </a:lnTo>
                    <a:lnTo>
                      <a:pt x="168135" y="17614"/>
                    </a:lnTo>
                    <a:lnTo>
                      <a:pt x="166357" y="22707"/>
                    </a:lnTo>
                    <a:lnTo>
                      <a:pt x="165455" y="28028"/>
                    </a:lnTo>
                    <a:lnTo>
                      <a:pt x="165455" y="39852"/>
                    </a:lnTo>
                    <a:lnTo>
                      <a:pt x="166649" y="45948"/>
                    </a:lnTo>
                    <a:lnTo>
                      <a:pt x="171437" y="57696"/>
                    </a:lnTo>
                    <a:lnTo>
                      <a:pt x="174383" y="62814"/>
                    </a:lnTo>
                    <a:lnTo>
                      <a:pt x="177863" y="67195"/>
                    </a:lnTo>
                    <a:lnTo>
                      <a:pt x="182371" y="67195"/>
                    </a:lnTo>
                    <a:lnTo>
                      <a:pt x="177797" y="58803"/>
                    </a:lnTo>
                    <a:lnTo>
                      <a:pt x="174531" y="50409"/>
                    </a:lnTo>
                    <a:lnTo>
                      <a:pt x="172572" y="42010"/>
                    </a:lnTo>
                    <a:lnTo>
                      <a:pt x="171919" y="33604"/>
                    </a:lnTo>
                    <a:lnTo>
                      <a:pt x="171919" y="29197"/>
                    </a:lnTo>
                    <a:lnTo>
                      <a:pt x="179552" y="4864"/>
                    </a:lnTo>
                    <a:lnTo>
                      <a:pt x="182371" y="0"/>
                    </a:lnTo>
                    <a:close/>
                  </a:path>
                  <a:path w="357504" h="67310">
                    <a:moveTo>
                      <a:pt x="200482" y="876"/>
                    </a:moveTo>
                    <a:lnTo>
                      <a:pt x="190284" y="876"/>
                    </a:lnTo>
                    <a:lnTo>
                      <a:pt x="190284" y="52120"/>
                    </a:lnTo>
                    <a:lnTo>
                      <a:pt x="196799" y="52120"/>
                    </a:lnTo>
                    <a:lnTo>
                      <a:pt x="196799" y="8509"/>
                    </a:lnTo>
                    <a:lnTo>
                      <a:pt x="203033" y="8509"/>
                    </a:lnTo>
                    <a:lnTo>
                      <a:pt x="200482" y="876"/>
                    </a:lnTo>
                    <a:close/>
                  </a:path>
                  <a:path w="357504" h="67310">
                    <a:moveTo>
                      <a:pt x="203033" y="8509"/>
                    </a:moveTo>
                    <a:lnTo>
                      <a:pt x="196799" y="8509"/>
                    </a:lnTo>
                    <a:lnTo>
                      <a:pt x="211620" y="52120"/>
                    </a:lnTo>
                    <a:lnTo>
                      <a:pt x="217754" y="52120"/>
                    </a:lnTo>
                    <a:lnTo>
                      <a:pt x="220311" y="44754"/>
                    </a:lnTo>
                    <a:lnTo>
                      <a:pt x="215049" y="44754"/>
                    </a:lnTo>
                    <a:lnTo>
                      <a:pt x="214553" y="43065"/>
                    </a:lnTo>
                    <a:lnTo>
                      <a:pt x="212610" y="37160"/>
                    </a:lnTo>
                    <a:lnTo>
                      <a:pt x="203033" y="8509"/>
                    </a:lnTo>
                    <a:close/>
                  </a:path>
                  <a:path w="357504" h="67310">
                    <a:moveTo>
                      <a:pt x="239179" y="9245"/>
                    </a:moveTo>
                    <a:lnTo>
                      <a:pt x="232638" y="9245"/>
                    </a:lnTo>
                    <a:lnTo>
                      <a:pt x="232638" y="52120"/>
                    </a:lnTo>
                    <a:lnTo>
                      <a:pt x="239179" y="52120"/>
                    </a:lnTo>
                    <a:lnTo>
                      <a:pt x="239179" y="9245"/>
                    </a:lnTo>
                    <a:close/>
                  </a:path>
                  <a:path w="357504" h="67310">
                    <a:moveTo>
                      <a:pt x="239179" y="876"/>
                    </a:moveTo>
                    <a:lnTo>
                      <a:pt x="230047" y="876"/>
                    </a:lnTo>
                    <a:lnTo>
                      <a:pt x="216534" y="40144"/>
                    </a:lnTo>
                    <a:lnTo>
                      <a:pt x="215633" y="42887"/>
                    </a:lnTo>
                    <a:lnTo>
                      <a:pt x="215049" y="44754"/>
                    </a:lnTo>
                    <a:lnTo>
                      <a:pt x="220311" y="44754"/>
                    </a:lnTo>
                    <a:lnTo>
                      <a:pt x="232638" y="9245"/>
                    </a:lnTo>
                    <a:lnTo>
                      <a:pt x="239179" y="9245"/>
                    </a:lnTo>
                    <a:lnTo>
                      <a:pt x="239179" y="876"/>
                    </a:lnTo>
                    <a:close/>
                  </a:path>
                  <a:path w="357504" h="67310">
                    <a:moveTo>
                      <a:pt x="256895" y="30124"/>
                    </a:moveTo>
                    <a:lnTo>
                      <a:pt x="250113" y="30124"/>
                    </a:lnTo>
                    <a:lnTo>
                      <a:pt x="250113" y="52120"/>
                    </a:lnTo>
                    <a:lnTo>
                      <a:pt x="286130" y="46088"/>
                    </a:lnTo>
                    <a:lnTo>
                      <a:pt x="256895" y="46088"/>
                    </a:lnTo>
                    <a:lnTo>
                      <a:pt x="256895" y="30124"/>
                    </a:lnTo>
                    <a:close/>
                  </a:path>
                  <a:path w="357504" h="67310">
                    <a:moveTo>
                      <a:pt x="286358" y="6934"/>
                    </a:moveTo>
                    <a:lnTo>
                      <a:pt x="271703" y="6934"/>
                    </a:lnTo>
                    <a:lnTo>
                      <a:pt x="274624" y="7277"/>
                    </a:lnTo>
                    <a:lnTo>
                      <a:pt x="278955" y="8953"/>
                    </a:lnTo>
                    <a:lnTo>
                      <a:pt x="281089" y="10896"/>
                    </a:lnTo>
                    <a:lnTo>
                      <a:pt x="284606" y="16649"/>
                    </a:lnTo>
                    <a:lnTo>
                      <a:pt x="285483" y="20764"/>
                    </a:lnTo>
                    <a:lnTo>
                      <a:pt x="285466" y="30124"/>
                    </a:lnTo>
                    <a:lnTo>
                      <a:pt x="271221" y="46088"/>
                    </a:lnTo>
                    <a:lnTo>
                      <a:pt x="286152" y="46088"/>
                    </a:lnTo>
                    <a:lnTo>
                      <a:pt x="289039" y="42062"/>
                    </a:lnTo>
                    <a:lnTo>
                      <a:pt x="290220" y="39585"/>
                    </a:lnTo>
                    <a:lnTo>
                      <a:pt x="292023" y="33553"/>
                    </a:lnTo>
                    <a:lnTo>
                      <a:pt x="292480" y="30124"/>
                    </a:lnTo>
                    <a:lnTo>
                      <a:pt x="292480" y="21666"/>
                    </a:lnTo>
                    <a:lnTo>
                      <a:pt x="291807" y="17576"/>
                    </a:lnTo>
                    <a:lnTo>
                      <a:pt x="289140" y="10477"/>
                    </a:lnTo>
                    <a:lnTo>
                      <a:pt x="287108" y="7569"/>
                    </a:lnTo>
                    <a:lnTo>
                      <a:pt x="286358" y="6934"/>
                    </a:lnTo>
                    <a:close/>
                  </a:path>
                  <a:path w="357504" h="67310">
                    <a:moveTo>
                      <a:pt x="271754" y="876"/>
                    </a:moveTo>
                    <a:lnTo>
                      <a:pt x="250113" y="876"/>
                    </a:lnTo>
                    <a:lnTo>
                      <a:pt x="250113" y="29997"/>
                    </a:lnTo>
                    <a:lnTo>
                      <a:pt x="256895" y="29997"/>
                    </a:lnTo>
                    <a:lnTo>
                      <a:pt x="256895" y="6934"/>
                    </a:lnTo>
                    <a:lnTo>
                      <a:pt x="286358" y="6934"/>
                    </a:lnTo>
                    <a:lnTo>
                      <a:pt x="282333" y="3530"/>
                    </a:lnTo>
                    <a:lnTo>
                      <a:pt x="279831" y="2298"/>
                    </a:lnTo>
                    <a:lnTo>
                      <a:pt x="274802" y="1130"/>
                    </a:lnTo>
                    <a:lnTo>
                      <a:pt x="271754" y="876"/>
                    </a:lnTo>
                    <a:close/>
                  </a:path>
                  <a:path w="357504" h="67310">
                    <a:moveTo>
                      <a:pt x="325716" y="39852"/>
                    </a:moveTo>
                    <a:lnTo>
                      <a:pt x="319430" y="39852"/>
                    </a:lnTo>
                    <a:lnTo>
                      <a:pt x="319430" y="52120"/>
                    </a:lnTo>
                    <a:lnTo>
                      <a:pt x="325716" y="52120"/>
                    </a:lnTo>
                    <a:lnTo>
                      <a:pt x="325716" y="39852"/>
                    </a:lnTo>
                    <a:close/>
                  </a:path>
                  <a:path w="357504" h="67310">
                    <a:moveTo>
                      <a:pt x="325716" y="876"/>
                    </a:moveTo>
                    <a:lnTo>
                      <a:pt x="320573" y="876"/>
                    </a:lnTo>
                    <a:lnTo>
                      <a:pt x="297205" y="34099"/>
                    </a:lnTo>
                    <a:lnTo>
                      <a:pt x="297205" y="39852"/>
                    </a:lnTo>
                    <a:lnTo>
                      <a:pt x="332651" y="39852"/>
                    </a:lnTo>
                    <a:lnTo>
                      <a:pt x="332651" y="34099"/>
                    </a:lnTo>
                    <a:lnTo>
                      <a:pt x="303377" y="34099"/>
                    </a:lnTo>
                    <a:lnTo>
                      <a:pt x="319430" y="10985"/>
                    </a:lnTo>
                    <a:lnTo>
                      <a:pt x="325716" y="10985"/>
                    </a:lnTo>
                    <a:lnTo>
                      <a:pt x="325716" y="876"/>
                    </a:lnTo>
                    <a:close/>
                  </a:path>
                  <a:path w="357504" h="67310">
                    <a:moveTo>
                      <a:pt x="325716" y="10985"/>
                    </a:moveTo>
                    <a:lnTo>
                      <a:pt x="319430" y="10985"/>
                    </a:lnTo>
                    <a:lnTo>
                      <a:pt x="319430" y="34099"/>
                    </a:lnTo>
                    <a:lnTo>
                      <a:pt x="325716" y="34099"/>
                    </a:lnTo>
                    <a:lnTo>
                      <a:pt x="325716" y="10985"/>
                    </a:lnTo>
                    <a:close/>
                  </a:path>
                  <a:path w="357504" h="67310">
                    <a:moveTo>
                      <a:pt x="344931" y="0"/>
                    </a:moveTo>
                    <a:lnTo>
                      <a:pt x="340423" y="0"/>
                    </a:lnTo>
                    <a:lnTo>
                      <a:pt x="343268" y="4902"/>
                    </a:lnTo>
                    <a:lnTo>
                      <a:pt x="345147" y="8394"/>
                    </a:lnTo>
                    <a:lnTo>
                      <a:pt x="346049" y="10502"/>
                    </a:lnTo>
                    <a:lnTo>
                      <a:pt x="347471" y="13703"/>
                    </a:lnTo>
                    <a:lnTo>
                      <a:pt x="348576" y="17068"/>
                    </a:lnTo>
                    <a:lnTo>
                      <a:pt x="350380" y="24866"/>
                    </a:lnTo>
                    <a:lnTo>
                      <a:pt x="350875" y="29222"/>
                    </a:lnTo>
                    <a:lnTo>
                      <a:pt x="350875" y="33604"/>
                    </a:lnTo>
                    <a:lnTo>
                      <a:pt x="350222" y="42010"/>
                    </a:lnTo>
                    <a:lnTo>
                      <a:pt x="348264" y="50409"/>
                    </a:lnTo>
                    <a:lnTo>
                      <a:pt x="344998" y="58803"/>
                    </a:lnTo>
                    <a:lnTo>
                      <a:pt x="340423" y="67195"/>
                    </a:lnTo>
                    <a:lnTo>
                      <a:pt x="344931" y="67195"/>
                    </a:lnTo>
                    <a:lnTo>
                      <a:pt x="348386" y="62814"/>
                    </a:lnTo>
                    <a:lnTo>
                      <a:pt x="351320" y="57696"/>
                    </a:lnTo>
                    <a:lnTo>
                      <a:pt x="356133" y="45948"/>
                    </a:lnTo>
                    <a:lnTo>
                      <a:pt x="357339" y="39852"/>
                    </a:lnTo>
                    <a:lnTo>
                      <a:pt x="357339" y="28028"/>
                    </a:lnTo>
                    <a:lnTo>
                      <a:pt x="356450" y="22707"/>
                    </a:lnTo>
                    <a:lnTo>
                      <a:pt x="354660" y="17614"/>
                    </a:lnTo>
                    <a:lnTo>
                      <a:pt x="352539" y="11722"/>
                    </a:lnTo>
                    <a:lnTo>
                      <a:pt x="349313" y="5867"/>
                    </a:lnTo>
                    <a:lnTo>
                      <a:pt x="34493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8" name="object 226">
                <a:extLst>
                  <a:ext uri="{FF2B5EF4-FFF2-40B4-BE49-F238E27FC236}">
                    <a16:creationId xmlns:a16="http://schemas.microsoft.com/office/drawing/2014/main" id="{76D6B401-2F12-9BF7-5458-FD9E5F35F643}"/>
                  </a:ext>
                </a:extLst>
              </p:cNvPr>
              <p:cNvSpPr/>
              <p:nvPr/>
            </p:nvSpPr>
            <p:spPr>
              <a:xfrm>
                <a:off x="3049473" y="2950502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205"/>
                    </a:lnTo>
                    <a:lnTo>
                      <a:pt x="141071" y="66205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9" name="object 227">
                <a:extLst>
                  <a:ext uri="{FF2B5EF4-FFF2-40B4-BE49-F238E27FC236}">
                    <a16:creationId xmlns:a16="http://schemas.microsoft.com/office/drawing/2014/main" id="{6ABD7681-285C-22E2-05D5-F36262E44A79}"/>
                  </a:ext>
                </a:extLst>
              </p:cNvPr>
              <p:cNvSpPr/>
              <p:nvPr/>
            </p:nvSpPr>
            <p:spPr>
              <a:xfrm>
                <a:off x="3049473" y="2983598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19AA19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0" name="object 228">
                <a:extLst>
                  <a:ext uri="{FF2B5EF4-FFF2-40B4-BE49-F238E27FC236}">
                    <a16:creationId xmlns:a16="http://schemas.microsoft.com/office/drawing/2014/main" id="{1A6B1024-7E81-2102-F03F-1CA89304BEA1}"/>
                  </a:ext>
                </a:extLst>
              </p:cNvPr>
              <p:cNvSpPr/>
              <p:nvPr/>
            </p:nvSpPr>
            <p:spPr>
              <a:xfrm>
                <a:off x="3225520" y="3041815"/>
                <a:ext cx="233679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56514">
                    <a:moveTo>
                      <a:pt x="6794" y="914"/>
                    </a:moveTo>
                    <a:lnTo>
                      <a:pt x="0" y="914"/>
                    </a:lnTo>
                    <a:lnTo>
                      <a:pt x="0" y="35953"/>
                    </a:lnTo>
                    <a:lnTo>
                      <a:pt x="587" y="39763"/>
                    </a:lnTo>
                    <a:lnTo>
                      <a:pt x="660" y="40233"/>
                    </a:lnTo>
                    <a:lnTo>
                      <a:pt x="3212" y="46342"/>
                    </a:lnTo>
                    <a:lnTo>
                      <a:pt x="3276" y="46494"/>
                    </a:lnTo>
                    <a:lnTo>
                      <a:pt x="5435" y="48894"/>
                    </a:lnTo>
                    <a:lnTo>
                      <a:pt x="11556" y="52209"/>
                    </a:lnTo>
                    <a:lnTo>
                      <a:pt x="15481" y="53022"/>
                    </a:lnTo>
                    <a:lnTo>
                      <a:pt x="25222" y="53022"/>
                    </a:lnTo>
                    <a:lnTo>
                      <a:pt x="28671" y="52209"/>
                    </a:lnTo>
                    <a:lnTo>
                      <a:pt x="29006" y="52209"/>
                    </a:lnTo>
                    <a:lnTo>
                      <a:pt x="35293" y="48285"/>
                    </a:lnTo>
                    <a:lnTo>
                      <a:pt x="36466" y="46913"/>
                    </a:lnTo>
                    <a:lnTo>
                      <a:pt x="16776" y="46913"/>
                    </a:lnTo>
                    <a:lnTo>
                      <a:pt x="14312" y="46342"/>
                    </a:lnTo>
                    <a:lnTo>
                      <a:pt x="12293" y="45186"/>
                    </a:lnTo>
                    <a:lnTo>
                      <a:pt x="10274" y="44068"/>
                    </a:lnTo>
                    <a:lnTo>
                      <a:pt x="8851" y="42430"/>
                    </a:lnTo>
                    <a:lnTo>
                      <a:pt x="7200" y="38214"/>
                    </a:lnTo>
                    <a:lnTo>
                      <a:pt x="7040" y="36918"/>
                    </a:lnTo>
                    <a:lnTo>
                      <a:pt x="6920" y="35953"/>
                    </a:lnTo>
                    <a:lnTo>
                      <a:pt x="6794" y="914"/>
                    </a:lnTo>
                    <a:close/>
                  </a:path>
                  <a:path w="233679" h="56514">
                    <a:moveTo>
                      <a:pt x="40309" y="914"/>
                    </a:moveTo>
                    <a:lnTo>
                      <a:pt x="33527" y="914"/>
                    </a:lnTo>
                    <a:lnTo>
                      <a:pt x="33527" y="36918"/>
                    </a:lnTo>
                    <a:lnTo>
                      <a:pt x="32473" y="41262"/>
                    </a:lnTo>
                    <a:lnTo>
                      <a:pt x="28781" y="45186"/>
                    </a:lnTo>
                    <a:lnTo>
                      <a:pt x="28074" y="45821"/>
                    </a:lnTo>
                    <a:lnTo>
                      <a:pt x="24676" y="46913"/>
                    </a:lnTo>
                    <a:lnTo>
                      <a:pt x="36466" y="46913"/>
                    </a:lnTo>
                    <a:lnTo>
                      <a:pt x="37401" y="45821"/>
                    </a:lnTo>
                    <a:lnTo>
                      <a:pt x="39725" y="39763"/>
                    </a:lnTo>
                    <a:lnTo>
                      <a:pt x="40268" y="35953"/>
                    </a:lnTo>
                    <a:lnTo>
                      <a:pt x="40309" y="914"/>
                    </a:lnTo>
                    <a:close/>
                  </a:path>
                  <a:path w="233679" h="56514">
                    <a:moveTo>
                      <a:pt x="56387" y="15024"/>
                    </a:moveTo>
                    <a:lnTo>
                      <a:pt x="50711" y="15024"/>
                    </a:lnTo>
                    <a:lnTo>
                      <a:pt x="50711" y="52158"/>
                    </a:lnTo>
                    <a:lnTo>
                      <a:pt x="57022" y="52158"/>
                    </a:lnTo>
                    <a:lnTo>
                      <a:pt x="57022" y="30060"/>
                    </a:lnTo>
                    <a:lnTo>
                      <a:pt x="57365" y="27622"/>
                    </a:lnTo>
                    <a:lnTo>
                      <a:pt x="64109" y="20700"/>
                    </a:lnTo>
                    <a:lnTo>
                      <a:pt x="56387" y="20700"/>
                    </a:lnTo>
                    <a:lnTo>
                      <a:pt x="56387" y="15024"/>
                    </a:lnTo>
                    <a:close/>
                  </a:path>
                  <a:path w="233679" h="56514">
                    <a:moveTo>
                      <a:pt x="66547" y="14198"/>
                    </a:moveTo>
                    <a:lnTo>
                      <a:pt x="62953" y="14198"/>
                    </a:lnTo>
                    <a:lnTo>
                      <a:pt x="61607" y="14604"/>
                    </a:lnTo>
                    <a:lnTo>
                      <a:pt x="59156" y="16294"/>
                    </a:lnTo>
                    <a:lnTo>
                      <a:pt x="57823" y="18033"/>
                    </a:lnTo>
                    <a:lnTo>
                      <a:pt x="56360" y="20700"/>
                    </a:lnTo>
                    <a:lnTo>
                      <a:pt x="65646" y="20700"/>
                    </a:lnTo>
                    <a:lnTo>
                      <a:pt x="67182" y="21145"/>
                    </a:lnTo>
                    <a:lnTo>
                      <a:pt x="68732" y="22059"/>
                    </a:lnTo>
                    <a:lnTo>
                      <a:pt x="70867" y="16294"/>
                    </a:lnTo>
                    <a:lnTo>
                      <a:pt x="68694" y="14871"/>
                    </a:lnTo>
                    <a:lnTo>
                      <a:pt x="66547" y="14198"/>
                    </a:lnTo>
                    <a:close/>
                  </a:path>
                  <a:path w="233679" h="56514">
                    <a:moveTo>
                      <a:pt x="119283" y="49860"/>
                    </a:moveTo>
                    <a:lnTo>
                      <a:pt x="109969" y="49860"/>
                    </a:lnTo>
                    <a:lnTo>
                      <a:pt x="113639" y="52704"/>
                    </a:lnTo>
                    <a:lnTo>
                      <a:pt x="117297" y="54825"/>
                    </a:lnTo>
                    <a:lnTo>
                      <a:pt x="120980" y="56133"/>
                    </a:lnTo>
                    <a:lnTo>
                      <a:pt x="122974" y="51422"/>
                    </a:lnTo>
                    <a:lnTo>
                      <a:pt x="120319" y="50418"/>
                    </a:lnTo>
                    <a:lnTo>
                      <a:pt x="119283" y="49860"/>
                    </a:lnTo>
                    <a:close/>
                  </a:path>
                  <a:path w="233679" h="56514">
                    <a:moveTo>
                      <a:pt x="102260" y="0"/>
                    </a:moveTo>
                    <a:lnTo>
                      <a:pt x="92836" y="0"/>
                    </a:lnTo>
                    <a:lnTo>
                      <a:pt x="88563" y="1117"/>
                    </a:lnTo>
                    <a:lnTo>
                      <a:pt x="81038" y="5410"/>
                    </a:lnTo>
                    <a:lnTo>
                      <a:pt x="78104" y="8572"/>
                    </a:lnTo>
                    <a:lnTo>
                      <a:pt x="76166" y="12534"/>
                    </a:lnTo>
                    <a:lnTo>
                      <a:pt x="74002" y="16865"/>
                    </a:lnTo>
                    <a:lnTo>
                      <a:pt x="72986" y="21475"/>
                    </a:lnTo>
                    <a:lnTo>
                      <a:pt x="72986" y="31622"/>
                    </a:lnTo>
                    <a:lnTo>
                      <a:pt x="74002" y="36169"/>
                    </a:lnTo>
                    <a:lnTo>
                      <a:pt x="78079" y="44284"/>
                    </a:lnTo>
                    <a:lnTo>
                      <a:pt x="80987" y="47447"/>
                    </a:lnTo>
                    <a:lnTo>
                      <a:pt x="88639" y="51968"/>
                    </a:lnTo>
                    <a:lnTo>
                      <a:pt x="88771" y="51968"/>
                    </a:lnTo>
                    <a:lnTo>
                      <a:pt x="92748" y="53022"/>
                    </a:lnTo>
                    <a:lnTo>
                      <a:pt x="101968" y="53022"/>
                    </a:lnTo>
                    <a:lnTo>
                      <a:pt x="106171" y="51968"/>
                    </a:lnTo>
                    <a:lnTo>
                      <a:pt x="109969" y="49860"/>
                    </a:lnTo>
                    <a:lnTo>
                      <a:pt x="119283" y="49860"/>
                    </a:lnTo>
                    <a:lnTo>
                      <a:pt x="117398" y="48844"/>
                    </a:lnTo>
                    <a:lnTo>
                      <a:pt x="115050" y="47218"/>
                    </a:lnTo>
                    <a:lnTo>
                      <a:pt x="92430" y="47218"/>
                    </a:lnTo>
                    <a:lnTo>
                      <a:pt x="88214" y="45440"/>
                    </a:lnTo>
                    <a:lnTo>
                      <a:pt x="84912" y="41884"/>
                    </a:lnTo>
                    <a:lnTo>
                      <a:pt x="81622" y="38303"/>
                    </a:lnTo>
                    <a:lnTo>
                      <a:pt x="79984" y="33210"/>
                    </a:lnTo>
                    <a:lnTo>
                      <a:pt x="79984" y="19646"/>
                    </a:lnTo>
                    <a:lnTo>
                      <a:pt x="81648" y="14503"/>
                    </a:lnTo>
                    <a:lnTo>
                      <a:pt x="88303" y="7569"/>
                    </a:lnTo>
                    <a:lnTo>
                      <a:pt x="92506" y="5829"/>
                    </a:lnTo>
                    <a:lnTo>
                      <a:pt x="114309" y="5829"/>
                    </a:lnTo>
                    <a:lnTo>
                      <a:pt x="114122" y="5626"/>
                    </a:lnTo>
                    <a:lnTo>
                      <a:pt x="106514" y="1117"/>
                    </a:lnTo>
                    <a:lnTo>
                      <a:pt x="102260" y="0"/>
                    </a:lnTo>
                    <a:close/>
                  </a:path>
                  <a:path w="233679" h="56514">
                    <a:moveTo>
                      <a:pt x="99352" y="37985"/>
                    </a:moveTo>
                    <a:lnTo>
                      <a:pt x="97701" y="42938"/>
                    </a:lnTo>
                    <a:lnTo>
                      <a:pt x="100050" y="43510"/>
                    </a:lnTo>
                    <a:lnTo>
                      <a:pt x="102285" y="44488"/>
                    </a:lnTo>
                    <a:lnTo>
                      <a:pt x="104406" y="45859"/>
                    </a:lnTo>
                    <a:lnTo>
                      <a:pt x="102273" y="46761"/>
                    </a:lnTo>
                    <a:lnTo>
                      <a:pt x="99974" y="47218"/>
                    </a:lnTo>
                    <a:lnTo>
                      <a:pt x="115050" y="47218"/>
                    </a:lnTo>
                    <a:lnTo>
                      <a:pt x="114390" y="46761"/>
                    </a:lnTo>
                    <a:lnTo>
                      <a:pt x="114169" y="46761"/>
                    </a:lnTo>
                    <a:lnTo>
                      <a:pt x="116746" y="44284"/>
                    </a:lnTo>
                    <a:lnTo>
                      <a:pt x="117301" y="43510"/>
                    </a:lnTo>
                    <a:lnTo>
                      <a:pt x="117679" y="42938"/>
                    </a:lnTo>
                    <a:lnTo>
                      <a:pt x="109089" y="42938"/>
                    </a:lnTo>
                    <a:lnTo>
                      <a:pt x="106489" y="40728"/>
                    </a:lnTo>
                    <a:lnTo>
                      <a:pt x="103263" y="39103"/>
                    </a:lnTo>
                    <a:lnTo>
                      <a:pt x="99352" y="37985"/>
                    </a:lnTo>
                    <a:close/>
                  </a:path>
                  <a:path w="233679" h="56514">
                    <a:moveTo>
                      <a:pt x="114309" y="5829"/>
                    </a:moveTo>
                    <a:lnTo>
                      <a:pt x="100939" y="5829"/>
                    </a:lnTo>
                    <a:lnTo>
                      <a:pt x="103987" y="6705"/>
                    </a:lnTo>
                    <a:lnTo>
                      <a:pt x="109410" y="10121"/>
                    </a:lnTo>
                    <a:lnTo>
                      <a:pt x="111480" y="12534"/>
                    </a:lnTo>
                    <a:lnTo>
                      <a:pt x="114299" y="18732"/>
                    </a:lnTo>
                    <a:lnTo>
                      <a:pt x="114998" y="22364"/>
                    </a:lnTo>
                    <a:lnTo>
                      <a:pt x="114998" y="33807"/>
                    </a:lnTo>
                    <a:lnTo>
                      <a:pt x="113060" y="39103"/>
                    </a:lnTo>
                    <a:lnTo>
                      <a:pt x="113004" y="39255"/>
                    </a:lnTo>
                    <a:lnTo>
                      <a:pt x="108973" y="42938"/>
                    </a:lnTo>
                    <a:lnTo>
                      <a:pt x="117679" y="42938"/>
                    </a:lnTo>
                    <a:lnTo>
                      <a:pt x="118795" y="41249"/>
                    </a:lnTo>
                    <a:lnTo>
                      <a:pt x="121348" y="34505"/>
                    </a:lnTo>
                    <a:lnTo>
                      <a:pt x="121996" y="30721"/>
                    </a:lnTo>
                    <a:lnTo>
                      <a:pt x="121996" y="21475"/>
                    </a:lnTo>
                    <a:lnTo>
                      <a:pt x="120995" y="16865"/>
                    </a:lnTo>
                    <a:lnTo>
                      <a:pt x="117017" y="8775"/>
                    </a:lnTo>
                    <a:lnTo>
                      <a:pt x="114309" y="5829"/>
                    </a:lnTo>
                    <a:close/>
                  </a:path>
                  <a:path w="233679" h="56514">
                    <a:moveTo>
                      <a:pt x="141135" y="914"/>
                    </a:moveTo>
                    <a:lnTo>
                      <a:pt x="130924" y="914"/>
                    </a:lnTo>
                    <a:lnTo>
                      <a:pt x="130924" y="52158"/>
                    </a:lnTo>
                    <a:lnTo>
                      <a:pt x="137452" y="52158"/>
                    </a:lnTo>
                    <a:lnTo>
                      <a:pt x="137452" y="8521"/>
                    </a:lnTo>
                    <a:lnTo>
                      <a:pt x="143677" y="8521"/>
                    </a:lnTo>
                    <a:lnTo>
                      <a:pt x="141135" y="914"/>
                    </a:lnTo>
                    <a:close/>
                  </a:path>
                  <a:path w="233679" h="56514">
                    <a:moveTo>
                      <a:pt x="143677" y="8521"/>
                    </a:moveTo>
                    <a:lnTo>
                      <a:pt x="137452" y="8521"/>
                    </a:lnTo>
                    <a:lnTo>
                      <a:pt x="152272" y="52158"/>
                    </a:lnTo>
                    <a:lnTo>
                      <a:pt x="158407" y="52158"/>
                    </a:lnTo>
                    <a:lnTo>
                      <a:pt x="160962" y="44792"/>
                    </a:lnTo>
                    <a:lnTo>
                      <a:pt x="155701" y="44792"/>
                    </a:lnTo>
                    <a:lnTo>
                      <a:pt x="155193" y="43103"/>
                    </a:lnTo>
                    <a:lnTo>
                      <a:pt x="153263" y="37198"/>
                    </a:lnTo>
                    <a:lnTo>
                      <a:pt x="143677" y="8521"/>
                    </a:lnTo>
                    <a:close/>
                  </a:path>
                  <a:path w="233679" h="56514">
                    <a:moveTo>
                      <a:pt x="179831" y="9258"/>
                    </a:moveTo>
                    <a:lnTo>
                      <a:pt x="173291" y="9258"/>
                    </a:lnTo>
                    <a:lnTo>
                      <a:pt x="173291" y="52158"/>
                    </a:lnTo>
                    <a:lnTo>
                      <a:pt x="179831" y="52158"/>
                    </a:lnTo>
                    <a:lnTo>
                      <a:pt x="179831" y="9258"/>
                    </a:lnTo>
                    <a:close/>
                  </a:path>
                  <a:path w="233679" h="56514">
                    <a:moveTo>
                      <a:pt x="179831" y="914"/>
                    </a:moveTo>
                    <a:lnTo>
                      <a:pt x="170700" y="914"/>
                    </a:lnTo>
                    <a:lnTo>
                      <a:pt x="157200" y="40182"/>
                    </a:lnTo>
                    <a:lnTo>
                      <a:pt x="156286" y="42913"/>
                    </a:lnTo>
                    <a:lnTo>
                      <a:pt x="155701" y="44792"/>
                    </a:lnTo>
                    <a:lnTo>
                      <a:pt x="160962" y="44792"/>
                    </a:lnTo>
                    <a:lnTo>
                      <a:pt x="173291" y="9258"/>
                    </a:lnTo>
                    <a:lnTo>
                      <a:pt x="179831" y="9258"/>
                    </a:lnTo>
                    <a:lnTo>
                      <a:pt x="179831" y="914"/>
                    </a:lnTo>
                    <a:close/>
                  </a:path>
                  <a:path w="233679" h="56514">
                    <a:moveTo>
                      <a:pt x="212394" y="914"/>
                    </a:moveTo>
                    <a:lnTo>
                      <a:pt x="190766" y="914"/>
                    </a:lnTo>
                    <a:lnTo>
                      <a:pt x="190766" y="52158"/>
                    </a:lnTo>
                    <a:lnTo>
                      <a:pt x="226783" y="46113"/>
                    </a:lnTo>
                    <a:lnTo>
                      <a:pt x="197548" y="46113"/>
                    </a:lnTo>
                    <a:lnTo>
                      <a:pt x="197548" y="6959"/>
                    </a:lnTo>
                    <a:lnTo>
                      <a:pt x="227006" y="6959"/>
                    </a:lnTo>
                    <a:lnTo>
                      <a:pt x="225056" y="5321"/>
                    </a:lnTo>
                    <a:lnTo>
                      <a:pt x="222999" y="3543"/>
                    </a:lnTo>
                    <a:lnTo>
                      <a:pt x="220484" y="2311"/>
                    </a:lnTo>
                    <a:lnTo>
                      <a:pt x="215455" y="1155"/>
                    </a:lnTo>
                    <a:lnTo>
                      <a:pt x="212394" y="914"/>
                    </a:lnTo>
                    <a:close/>
                  </a:path>
                  <a:path w="233679" h="56514">
                    <a:moveTo>
                      <a:pt x="227006" y="6959"/>
                    </a:moveTo>
                    <a:lnTo>
                      <a:pt x="212343" y="6959"/>
                    </a:lnTo>
                    <a:lnTo>
                      <a:pt x="215277" y="7315"/>
                    </a:lnTo>
                    <a:lnTo>
                      <a:pt x="219621" y="8978"/>
                    </a:lnTo>
                    <a:lnTo>
                      <a:pt x="221754" y="10921"/>
                    </a:lnTo>
                    <a:lnTo>
                      <a:pt x="225259" y="16662"/>
                    </a:lnTo>
                    <a:lnTo>
                      <a:pt x="226136" y="20789"/>
                    </a:lnTo>
                    <a:lnTo>
                      <a:pt x="226117" y="30149"/>
                    </a:lnTo>
                    <a:lnTo>
                      <a:pt x="211874" y="46113"/>
                    </a:lnTo>
                    <a:lnTo>
                      <a:pt x="226808" y="46113"/>
                    </a:lnTo>
                    <a:lnTo>
                      <a:pt x="229704" y="42100"/>
                    </a:lnTo>
                    <a:lnTo>
                      <a:pt x="230873" y="39598"/>
                    </a:lnTo>
                    <a:lnTo>
                      <a:pt x="232676" y="33591"/>
                    </a:lnTo>
                    <a:lnTo>
                      <a:pt x="233133" y="30149"/>
                    </a:lnTo>
                    <a:lnTo>
                      <a:pt x="233133" y="21678"/>
                    </a:lnTo>
                    <a:lnTo>
                      <a:pt x="232473" y="17614"/>
                    </a:lnTo>
                    <a:lnTo>
                      <a:pt x="229781" y="10515"/>
                    </a:lnTo>
                    <a:lnTo>
                      <a:pt x="227761" y="7594"/>
                    </a:lnTo>
                    <a:lnTo>
                      <a:pt x="227006" y="695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1" name="object 229">
                <a:extLst>
                  <a:ext uri="{FF2B5EF4-FFF2-40B4-BE49-F238E27FC236}">
                    <a16:creationId xmlns:a16="http://schemas.microsoft.com/office/drawing/2014/main" id="{B16AD6AD-3EE8-659B-F970-CF8B8590B513}"/>
                  </a:ext>
                </a:extLst>
              </p:cNvPr>
              <p:cNvSpPr/>
              <p:nvPr/>
            </p:nvSpPr>
            <p:spPr>
              <a:xfrm>
                <a:off x="3049473" y="3045065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80"/>
                    </a:lnTo>
                    <a:lnTo>
                      <a:pt x="141071" y="66180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2" name="object 230">
                <a:extLst>
                  <a:ext uri="{FF2B5EF4-FFF2-40B4-BE49-F238E27FC236}">
                    <a16:creationId xmlns:a16="http://schemas.microsoft.com/office/drawing/2014/main" id="{961169F8-6A7E-F9CD-114B-56CBD1699DFD}"/>
                  </a:ext>
                </a:extLst>
              </p:cNvPr>
              <p:cNvSpPr/>
              <p:nvPr/>
            </p:nvSpPr>
            <p:spPr>
              <a:xfrm>
                <a:off x="3049473" y="3078150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FFA621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3" name="object 231">
                <a:extLst>
                  <a:ext uri="{FF2B5EF4-FFF2-40B4-BE49-F238E27FC236}">
                    <a16:creationId xmlns:a16="http://schemas.microsoft.com/office/drawing/2014/main" id="{51B61F8A-CA1E-FEB9-0292-D299AB6C5154}"/>
                  </a:ext>
                </a:extLst>
              </p:cNvPr>
              <p:cNvSpPr/>
              <p:nvPr/>
            </p:nvSpPr>
            <p:spPr>
              <a:xfrm>
                <a:off x="3223717" y="3135236"/>
                <a:ext cx="21336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13360" h="53339">
                    <a:moveTo>
                      <a:pt x="29349" y="0"/>
                    </a:moveTo>
                    <a:lnTo>
                      <a:pt x="20561" y="0"/>
                    </a:lnTo>
                    <a:lnTo>
                      <a:pt x="16040" y="1054"/>
                    </a:lnTo>
                    <a:lnTo>
                      <a:pt x="0" y="21755"/>
                    </a:lnTo>
                    <a:lnTo>
                      <a:pt x="57" y="32016"/>
                    </a:lnTo>
                    <a:lnTo>
                      <a:pt x="21132" y="52997"/>
                    </a:lnTo>
                    <a:lnTo>
                      <a:pt x="29908" y="52997"/>
                    </a:lnTo>
                    <a:lnTo>
                      <a:pt x="33540" y="52323"/>
                    </a:lnTo>
                    <a:lnTo>
                      <a:pt x="40627" y="49644"/>
                    </a:lnTo>
                    <a:lnTo>
                      <a:pt x="44043" y="47637"/>
                    </a:lnTo>
                    <a:lnTo>
                      <a:pt x="45009" y="46875"/>
                    </a:lnTo>
                    <a:lnTo>
                      <a:pt x="22402" y="46875"/>
                    </a:lnTo>
                    <a:lnTo>
                      <a:pt x="19215" y="46139"/>
                    </a:lnTo>
                    <a:lnTo>
                      <a:pt x="13208" y="43154"/>
                    </a:lnTo>
                    <a:lnTo>
                      <a:pt x="10922" y="40868"/>
                    </a:lnTo>
                    <a:lnTo>
                      <a:pt x="7772" y="34709"/>
                    </a:lnTo>
                    <a:lnTo>
                      <a:pt x="6985" y="30886"/>
                    </a:lnTo>
                    <a:lnTo>
                      <a:pt x="6985" y="22618"/>
                    </a:lnTo>
                    <a:lnTo>
                      <a:pt x="22580" y="5803"/>
                    </a:lnTo>
                    <a:lnTo>
                      <a:pt x="41952" y="5803"/>
                    </a:lnTo>
                    <a:lnTo>
                      <a:pt x="41046" y="4660"/>
                    </a:lnTo>
                    <a:lnTo>
                      <a:pt x="38696" y="2997"/>
                    </a:lnTo>
                    <a:lnTo>
                      <a:pt x="32702" y="596"/>
                    </a:lnTo>
                    <a:lnTo>
                      <a:pt x="29349" y="0"/>
                    </a:lnTo>
                    <a:close/>
                  </a:path>
                  <a:path w="213360" h="53339">
                    <a:moveTo>
                      <a:pt x="47409" y="25996"/>
                    </a:moveTo>
                    <a:lnTo>
                      <a:pt x="25692" y="25996"/>
                    </a:lnTo>
                    <a:lnTo>
                      <a:pt x="25692" y="32016"/>
                    </a:lnTo>
                    <a:lnTo>
                      <a:pt x="40754" y="32016"/>
                    </a:lnTo>
                    <a:lnTo>
                      <a:pt x="40754" y="41567"/>
                    </a:lnTo>
                    <a:lnTo>
                      <a:pt x="39306" y="42849"/>
                    </a:lnTo>
                    <a:lnTo>
                      <a:pt x="37185" y="44056"/>
                    </a:lnTo>
                    <a:lnTo>
                      <a:pt x="31584" y="46304"/>
                    </a:lnTo>
                    <a:lnTo>
                      <a:pt x="28727" y="46875"/>
                    </a:lnTo>
                    <a:lnTo>
                      <a:pt x="45009" y="46875"/>
                    </a:lnTo>
                    <a:lnTo>
                      <a:pt x="47409" y="44983"/>
                    </a:lnTo>
                    <a:lnTo>
                      <a:pt x="47409" y="25996"/>
                    </a:lnTo>
                    <a:close/>
                  </a:path>
                  <a:path w="213360" h="53339">
                    <a:moveTo>
                      <a:pt x="41952" y="5803"/>
                    </a:moveTo>
                    <a:lnTo>
                      <a:pt x="28270" y="5803"/>
                    </a:lnTo>
                    <a:lnTo>
                      <a:pt x="30662" y="6261"/>
                    </a:lnTo>
                    <a:lnTo>
                      <a:pt x="35011" y="8153"/>
                    </a:lnTo>
                    <a:lnTo>
                      <a:pt x="36487" y="9245"/>
                    </a:lnTo>
                    <a:lnTo>
                      <a:pt x="38785" y="12230"/>
                    </a:lnTo>
                    <a:lnTo>
                      <a:pt x="39751" y="14274"/>
                    </a:lnTo>
                    <a:lnTo>
                      <a:pt x="40500" y="16878"/>
                    </a:lnTo>
                    <a:lnTo>
                      <a:pt x="46634" y="15201"/>
                    </a:lnTo>
                    <a:lnTo>
                      <a:pt x="45922" y="12484"/>
                    </a:lnTo>
                    <a:lnTo>
                      <a:pt x="45855" y="12230"/>
                    </a:lnTo>
                    <a:lnTo>
                      <a:pt x="45732" y="11760"/>
                    </a:lnTo>
                    <a:lnTo>
                      <a:pt x="44450" y="8953"/>
                    </a:lnTo>
                    <a:lnTo>
                      <a:pt x="41952" y="5803"/>
                    </a:lnTo>
                    <a:close/>
                  </a:path>
                  <a:path w="213360" h="53339">
                    <a:moveTo>
                      <a:pt x="62928" y="888"/>
                    </a:moveTo>
                    <a:lnTo>
                      <a:pt x="56654" y="888"/>
                    </a:lnTo>
                    <a:lnTo>
                      <a:pt x="56654" y="8114"/>
                    </a:lnTo>
                    <a:lnTo>
                      <a:pt x="62928" y="8114"/>
                    </a:lnTo>
                    <a:lnTo>
                      <a:pt x="62928" y="888"/>
                    </a:lnTo>
                    <a:close/>
                  </a:path>
                  <a:path w="213360" h="53339">
                    <a:moveTo>
                      <a:pt x="62928" y="14998"/>
                    </a:moveTo>
                    <a:lnTo>
                      <a:pt x="56654" y="14998"/>
                    </a:lnTo>
                    <a:lnTo>
                      <a:pt x="56654" y="52120"/>
                    </a:lnTo>
                    <a:lnTo>
                      <a:pt x="62928" y="52120"/>
                    </a:lnTo>
                    <a:lnTo>
                      <a:pt x="62928" y="14998"/>
                    </a:lnTo>
                    <a:close/>
                  </a:path>
                  <a:path w="213360" h="53339">
                    <a:moveTo>
                      <a:pt x="96164" y="888"/>
                    </a:moveTo>
                    <a:lnTo>
                      <a:pt x="73024" y="888"/>
                    </a:lnTo>
                    <a:lnTo>
                      <a:pt x="73024" y="52120"/>
                    </a:lnTo>
                    <a:lnTo>
                      <a:pt x="95821" y="52120"/>
                    </a:lnTo>
                    <a:lnTo>
                      <a:pt x="98590" y="51841"/>
                    </a:lnTo>
                    <a:lnTo>
                      <a:pt x="103085" y="50698"/>
                    </a:lnTo>
                    <a:lnTo>
                      <a:pt x="104952" y="49847"/>
                    </a:lnTo>
                    <a:lnTo>
                      <a:pt x="107924" y="47612"/>
                    </a:lnTo>
                    <a:lnTo>
                      <a:pt x="109141" y="46075"/>
                    </a:lnTo>
                    <a:lnTo>
                      <a:pt x="79794" y="46075"/>
                    </a:lnTo>
                    <a:lnTo>
                      <a:pt x="79794" y="28447"/>
                    </a:lnTo>
                    <a:lnTo>
                      <a:pt x="108404" y="28447"/>
                    </a:lnTo>
                    <a:lnTo>
                      <a:pt x="107543" y="27317"/>
                    </a:lnTo>
                    <a:lnTo>
                      <a:pt x="105168" y="25768"/>
                    </a:lnTo>
                    <a:lnTo>
                      <a:pt x="102069" y="24853"/>
                    </a:lnTo>
                    <a:lnTo>
                      <a:pt x="104470" y="23672"/>
                    </a:lnTo>
                    <a:lnTo>
                      <a:pt x="105918" y="22390"/>
                    </a:lnTo>
                    <a:lnTo>
                      <a:pt x="79794" y="22390"/>
                    </a:lnTo>
                    <a:lnTo>
                      <a:pt x="79794" y="6908"/>
                    </a:lnTo>
                    <a:lnTo>
                      <a:pt x="107030" y="6908"/>
                    </a:lnTo>
                    <a:lnTo>
                      <a:pt x="105879" y="5054"/>
                    </a:lnTo>
                    <a:lnTo>
                      <a:pt x="104038" y="3454"/>
                    </a:lnTo>
                    <a:lnTo>
                      <a:pt x="99301" y="1396"/>
                    </a:lnTo>
                    <a:lnTo>
                      <a:pt x="96164" y="888"/>
                    </a:lnTo>
                    <a:close/>
                  </a:path>
                  <a:path w="213360" h="53339">
                    <a:moveTo>
                      <a:pt x="108404" y="28447"/>
                    </a:moveTo>
                    <a:lnTo>
                      <a:pt x="94907" y="28447"/>
                    </a:lnTo>
                    <a:lnTo>
                      <a:pt x="97409" y="28727"/>
                    </a:lnTo>
                    <a:lnTo>
                      <a:pt x="100888" y="29883"/>
                    </a:lnTo>
                    <a:lnTo>
                      <a:pt x="102247" y="30873"/>
                    </a:lnTo>
                    <a:lnTo>
                      <a:pt x="104190" y="33693"/>
                    </a:lnTo>
                    <a:lnTo>
                      <a:pt x="104673" y="35344"/>
                    </a:lnTo>
                    <a:lnTo>
                      <a:pt x="104673" y="38887"/>
                    </a:lnTo>
                    <a:lnTo>
                      <a:pt x="97180" y="45821"/>
                    </a:lnTo>
                    <a:lnTo>
                      <a:pt x="95910" y="46075"/>
                    </a:lnTo>
                    <a:lnTo>
                      <a:pt x="109157" y="46075"/>
                    </a:lnTo>
                    <a:lnTo>
                      <a:pt x="111201" y="41897"/>
                    </a:lnTo>
                    <a:lnTo>
                      <a:pt x="111709" y="39662"/>
                    </a:lnTo>
                    <a:lnTo>
                      <a:pt x="111709" y="34277"/>
                    </a:lnTo>
                    <a:lnTo>
                      <a:pt x="110871" y="31686"/>
                    </a:lnTo>
                    <a:lnTo>
                      <a:pt x="108404" y="28447"/>
                    </a:lnTo>
                    <a:close/>
                  </a:path>
                  <a:path w="213360" h="53339">
                    <a:moveTo>
                      <a:pt x="107030" y="6908"/>
                    </a:moveTo>
                    <a:lnTo>
                      <a:pt x="93726" y="6908"/>
                    </a:lnTo>
                    <a:lnTo>
                      <a:pt x="96316" y="7150"/>
                    </a:lnTo>
                    <a:lnTo>
                      <a:pt x="99352" y="8115"/>
                    </a:lnTo>
                    <a:lnTo>
                      <a:pt x="100520" y="9004"/>
                    </a:lnTo>
                    <a:lnTo>
                      <a:pt x="102169" y="11620"/>
                    </a:lnTo>
                    <a:lnTo>
                      <a:pt x="102565" y="13080"/>
                    </a:lnTo>
                    <a:lnTo>
                      <a:pt x="102565" y="16586"/>
                    </a:lnTo>
                    <a:lnTo>
                      <a:pt x="93878" y="22390"/>
                    </a:lnTo>
                    <a:lnTo>
                      <a:pt x="105918" y="22390"/>
                    </a:lnTo>
                    <a:lnTo>
                      <a:pt x="109245" y="11620"/>
                    </a:lnTo>
                    <a:lnTo>
                      <a:pt x="108559" y="9372"/>
                    </a:lnTo>
                    <a:lnTo>
                      <a:pt x="107030" y="6908"/>
                    </a:lnTo>
                    <a:close/>
                  </a:path>
                  <a:path w="213360" h="53339">
                    <a:moveTo>
                      <a:pt x="127927" y="888"/>
                    </a:moveTo>
                    <a:lnTo>
                      <a:pt x="121157" y="888"/>
                    </a:lnTo>
                    <a:lnTo>
                      <a:pt x="121157" y="35915"/>
                    </a:lnTo>
                    <a:lnTo>
                      <a:pt x="121734" y="39725"/>
                    </a:lnTo>
                    <a:lnTo>
                      <a:pt x="121805" y="40195"/>
                    </a:lnTo>
                    <a:lnTo>
                      <a:pt x="136626" y="52997"/>
                    </a:lnTo>
                    <a:lnTo>
                      <a:pt x="146380" y="52997"/>
                    </a:lnTo>
                    <a:lnTo>
                      <a:pt x="150367" y="52044"/>
                    </a:lnTo>
                    <a:lnTo>
                      <a:pt x="156451" y="48234"/>
                    </a:lnTo>
                    <a:lnTo>
                      <a:pt x="157614" y="46875"/>
                    </a:lnTo>
                    <a:lnTo>
                      <a:pt x="137934" y="46875"/>
                    </a:lnTo>
                    <a:lnTo>
                      <a:pt x="135458" y="46304"/>
                    </a:lnTo>
                    <a:lnTo>
                      <a:pt x="131419" y="44030"/>
                    </a:lnTo>
                    <a:lnTo>
                      <a:pt x="130009" y="42392"/>
                    </a:lnTo>
                    <a:lnTo>
                      <a:pt x="128358" y="38188"/>
                    </a:lnTo>
                    <a:lnTo>
                      <a:pt x="128187" y="36880"/>
                    </a:lnTo>
                    <a:lnTo>
                      <a:pt x="128060" y="35915"/>
                    </a:lnTo>
                    <a:lnTo>
                      <a:pt x="128023" y="35636"/>
                    </a:lnTo>
                    <a:lnTo>
                      <a:pt x="127927" y="888"/>
                    </a:lnTo>
                    <a:close/>
                  </a:path>
                  <a:path w="213360" h="53339">
                    <a:moveTo>
                      <a:pt x="161467" y="888"/>
                    </a:moveTo>
                    <a:lnTo>
                      <a:pt x="154685" y="888"/>
                    </a:lnTo>
                    <a:lnTo>
                      <a:pt x="154685" y="36880"/>
                    </a:lnTo>
                    <a:lnTo>
                      <a:pt x="153619" y="41224"/>
                    </a:lnTo>
                    <a:lnTo>
                      <a:pt x="150985" y="44030"/>
                    </a:lnTo>
                    <a:lnTo>
                      <a:pt x="149297" y="45770"/>
                    </a:lnTo>
                    <a:lnTo>
                      <a:pt x="145821" y="46875"/>
                    </a:lnTo>
                    <a:lnTo>
                      <a:pt x="157614" y="46875"/>
                    </a:lnTo>
                    <a:lnTo>
                      <a:pt x="158559" y="45770"/>
                    </a:lnTo>
                    <a:lnTo>
                      <a:pt x="160883" y="39725"/>
                    </a:lnTo>
                    <a:lnTo>
                      <a:pt x="161427" y="35915"/>
                    </a:lnTo>
                    <a:lnTo>
                      <a:pt x="161467" y="888"/>
                    </a:lnTo>
                    <a:close/>
                  </a:path>
                  <a:path w="213360" h="53339">
                    <a:moveTo>
                      <a:pt x="179628" y="888"/>
                    </a:moveTo>
                    <a:lnTo>
                      <a:pt x="172847" y="888"/>
                    </a:lnTo>
                    <a:lnTo>
                      <a:pt x="172847" y="35915"/>
                    </a:lnTo>
                    <a:lnTo>
                      <a:pt x="173434" y="39725"/>
                    </a:lnTo>
                    <a:lnTo>
                      <a:pt x="173507" y="40195"/>
                    </a:lnTo>
                    <a:lnTo>
                      <a:pt x="176042" y="46304"/>
                    </a:lnTo>
                    <a:lnTo>
                      <a:pt x="176110" y="46469"/>
                    </a:lnTo>
                    <a:lnTo>
                      <a:pt x="178282" y="48856"/>
                    </a:lnTo>
                    <a:lnTo>
                      <a:pt x="184403" y="52171"/>
                    </a:lnTo>
                    <a:lnTo>
                      <a:pt x="188328" y="52997"/>
                    </a:lnTo>
                    <a:lnTo>
                      <a:pt x="198056" y="52997"/>
                    </a:lnTo>
                    <a:lnTo>
                      <a:pt x="202057" y="52044"/>
                    </a:lnTo>
                    <a:lnTo>
                      <a:pt x="208127" y="48234"/>
                    </a:lnTo>
                    <a:lnTo>
                      <a:pt x="209290" y="46875"/>
                    </a:lnTo>
                    <a:lnTo>
                      <a:pt x="189610" y="46875"/>
                    </a:lnTo>
                    <a:lnTo>
                      <a:pt x="187147" y="46304"/>
                    </a:lnTo>
                    <a:lnTo>
                      <a:pt x="179758" y="35915"/>
                    </a:lnTo>
                    <a:lnTo>
                      <a:pt x="179722" y="35636"/>
                    </a:lnTo>
                    <a:lnTo>
                      <a:pt x="179628" y="888"/>
                    </a:lnTo>
                    <a:close/>
                  </a:path>
                  <a:path w="213360" h="53339">
                    <a:moveTo>
                      <a:pt x="213144" y="888"/>
                    </a:moveTo>
                    <a:lnTo>
                      <a:pt x="206375" y="888"/>
                    </a:lnTo>
                    <a:lnTo>
                      <a:pt x="206375" y="36880"/>
                    </a:lnTo>
                    <a:lnTo>
                      <a:pt x="205308" y="41224"/>
                    </a:lnTo>
                    <a:lnTo>
                      <a:pt x="202682" y="44030"/>
                    </a:lnTo>
                    <a:lnTo>
                      <a:pt x="200998" y="45770"/>
                    </a:lnTo>
                    <a:lnTo>
                      <a:pt x="197510" y="46875"/>
                    </a:lnTo>
                    <a:lnTo>
                      <a:pt x="209290" y="46875"/>
                    </a:lnTo>
                    <a:lnTo>
                      <a:pt x="210235" y="45770"/>
                    </a:lnTo>
                    <a:lnTo>
                      <a:pt x="212559" y="39725"/>
                    </a:lnTo>
                    <a:lnTo>
                      <a:pt x="213104" y="35915"/>
                    </a:lnTo>
                    <a:lnTo>
                      <a:pt x="213144" y="8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4" name="object 232">
                <a:extLst>
                  <a:ext uri="{FF2B5EF4-FFF2-40B4-BE49-F238E27FC236}">
                    <a16:creationId xmlns:a16="http://schemas.microsoft.com/office/drawing/2014/main" id="{C06D5094-DDA7-BF01-D4A1-2F0F5AB6E002}"/>
                  </a:ext>
                </a:extLst>
              </p:cNvPr>
              <p:cNvSpPr/>
              <p:nvPr/>
            </p:nvSpPr>
            <p:spPr>
              <a:xfrm>
                <a:off x="3049473" y="3139605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71" y="66192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5" name="object 233">
                <a:extLst>
                  <a:ext uri="{FF2B5EF4-FFF2-40B4-BE49-F238E27FC236}">
                    <a16:creationId xmlns:a16="http://schemas.microsoft.com/office/drawing/2014/main" id="{D555A2FD-010E-7887-1777-C926846E0D86}"/>
                  </a:ext>
                </a:extLst>
              </p:cNvPr>
              <p:cNvSpPr/>
              <p:nvPr/>
            </p:nvSpPr>
            <p:spPr>
              <a:xfrm>
                <a:off x="3049473" y="3172701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00AAFF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36" name="object 234">
                <a:extLst>
                  <a:ext uri="{FF2B5EF4-FFF2-40B4-BE49-F238E27FC236}">
                    <a16:creationId xmlns:a16="http://schemas.microsoft.com/office/drawing/2014/main" id="{68545FB7-933E-9502-36A1-498183E8255B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1256080" y="3101264"/>
                <a:ext cx="745451" cy="102031"/>
              </a:xfrm>
              <a:prstGeom prst="rect">
                <a:avLst/>
              </a:prstGeom>
            </p:spPr>
          </p:pic>
          <p:sp>
            <p:nvSpPr>
              <p:cNvPr id="937" name="object 235">
                <a:extLst>
                  <a:ext uri="{FF2B5EF4-FFF2-40B4-BE49-F238E27FC236}">
                    <a16:creationId xmlns:a16="http://schemas.microsoft.com/office/drawing/2014/main" id="{D9B265E9-DB11-8FCC-B5FF-7C95245295B7}"/>
                  </a:ext>
                </a:extLst>
              </p:cNvPr>
              <p:cNvSpPr/>
              <p:nvPr/>
            </p:nvSpPr>
            <p:spPr>
              <a:xfrm>
                <a:off x="3254159" y="753631"/>
                <a:ext cx="41783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69215">
                    <a:moveTo>
                      <a:pt x="44145" y="21018"/>
                    </a:moveTo>
                    <a:lnTo>
                      <a:pt x="0" y="21018"/>
                    </a:lnTo>
                    <a:lnTo>
                      <a:pt x="0" y="28670"/>
                    </a:lnTo>
                    <a:lnTo>
                      <a:pt x="44145" y="28670"/>
                    </a:lnTo>
                    <a:lnTo>
                      <a:pt x="44145" y="21018"/>
                    </a:lnTo>
                    <a:close/>
                  </a:path>
                  <a:path w="417829" h="69215">
                    <a:moveTo>
                      <a:pt x="44145" y="41313"/>
                    </a:moveTo>
                    <a:lnTo>
                      <a:pt x="0" y="41313"/>
                    </a:lnTo>
                    <a:lnTo>
                      <a:pt x="0" y="48965"/>
                    </a:lnTo>
                    <a:lnTo>
                      <a:pt x="44145" y="48965"/>
                    </a:lnTo>
                    <a:lnTo>
                      <a:pt x="44145" y="41313"/>
                    </a:lnTo>
                    <a:close/>
                  </a:path>
                  <a:path w="417829" h="69215">
                    <a:moveTo>
                      <a:pt x="118162" y="7658"/>
                    </a:moveTo>
                    <a:lnTo>
                      <a:pt x="104952" y="7658"/>
                    </a:lnTo>
                    <a:lnTo>
                      <a:pt x="108232" y="8851"/>
                    </a:lnTo>
                    <a:lnTo>
                      <a:pt x="108080" y="8851"/>
                    </a:lnTo>
                    <a:lnTo>
                      <a:pt x="112636" y="13246"/>
                    </a:lnTo>
                    <a:lnTo>
                      <a:pt x="113804" y="15989"/>
                    </a:lnTo>
                    <a:lnTo>
                      <a:pt x="113804" y="22339"/>
                    </a:lnTo>
                    <a:lnTo>
                      <a:pt x="112521" y="25641"/>
                    </a:lnTo>
                    <a:lnTo>
                      <a:pt x="109956" y="29108"/>
                    </a:lnTo>
                    <a:lnTo>
                      <a:pt x="107403" y="32613"/>
                    </a:lnTo>
                    <a:lnTo>
                      <a:pt x="102488" y="37325"/>
                    </a:lnTo>
                    <a:lnTo>
                      <a:pt x="90550" y="47091"/>
                    </a:lnTo>
                    <a:lnTo>
                      <a:pt x="86982" y="50469"/>
                    </a:lnTo>
                    <a:lnTo>
                      <a:pt x="82029" y="56311"/>
                    </a:lnTo>
                    <a:lnTo>
                      <a:pt x="80225" y="59283"/>
                    </a:lnTo>
                    <a:lnTo>
                      <a:pt x="78397" y="64096"/>
                    </a:lnTo>
                    <a:lnTo>
                      <a:pt x="78092" y="66001"/>
                    </a:lnTo>
                    <a:lnTo>
                      <a:pt x="78143" y="67983"/>
                    </a:lnTo>
                    <a:lnTo>
                      <a:pt x="122313" y="67983"/>
                    </a:lnTo>
                    <a:lnTo>
                      <a:pt x="122313" y="60096"/>
                    </a:lnTo>
                    <a:lnTo>
                      <a:pt x="89534" y="60096"/>
                    </a:lnTo>
                    <a:lnTo>
                      <a:pt x="90449" y="58597"/>
                    </a:lnTo>
                    <a:lnTo>
                      <a:pt x="91605" y="57124"/>
                    </a:lnTo>
                    <a:lnTo>
                      <a:pt x="94399" y="54178"/>
                    </a:lnTo>
                    <a:lnTo>
                      <a:pt x="97561" y="51371"/>
                    </a:lnTo>
                    <a:lnTo>
                      <a:pt x="108381" y="42252"/>
                    </a:lnTo>
                    <a:lnTo>
                      <a:pt x="112598" y="38341"/>
                    </a:lnTo>
                    <a:lnTo>
                      <a:pt x="117678" y="32613"/>
                    </a:lnTo>
                    <a:lnTo>
                      <a:pt x="119481" y="29895"/>
                    </a:lnTo>
                    <a:lnTo>
                      <a:pt x="121691" y="24726"/>
                    </a:lnTo>
                    <a:lnTo>
                      <a:pt x="122187" y="22339"/>
                    </a:lnTo>
                    <a:lnTo>
                      <a:pt x="122129" y="13906"/>
                    </a:lnTo>
                    <a:lnTo>
                      <a:pt x="120370" y="9753"/>
                    </a:lnTo>
                    <a:lnTo>
                      <a:pt x="118162" y="7658"/>
                    </a:lnTo>
                    <a:close/>
                  </a:path>
                  <a:path w="417829" h="69215">
                    <a:moveTo>
                      <a:pt x="107797" y="863"/>
                    </a:moveTo>
                    <a:lnTo>
                      <a:pt x="95046" y="863"/>
                    </a:lnTo>
                    <a:lnTo>
                      <a:pt x="89979" y="2501"/>
                    </a:lnTo>
                    <a:lnTo>
                      <a:pt x="82435" y="9118"/>
                    </a:lnTo>
                    <a:lnTo>
                      <a:pt x="80263" y="13906"/>
                    </a:lnTo>
                    <a:lnTo>
                      <a:pt x="79692" y="20192"/>
                    </a:lnTo>
                    <a:lnTo>
                      <a:pt x="88125" y="21056"/>
                    </a:lnTo>
                    <a:lnTo>
                      <a:pt x="88150" y="16865"/>
                    </a:lnTo>
                    <a:lnTo>
                      <a:pt x="89132" y="14160"/>
                    </a:lnTo>
                    <a:lnTo>
                      <a:pt x="89224" y="13906"/>
                    </a:lnTo>
                    <a:lnTo>
                      <a:pt x="89344" y="13576"/>
                    </a:lnTo>
                    <a:lnTo>
                      <a:pt x="94106" y="8851"/>
                    </a:lnTo>
                    <a:lnTo>
                      <a:pt x="97256" y="7658"/>
                    </a:lnTo>
                    <a:lnTo>
                      <a:pt x="118162" y="7658"/>
                    </a:lnTo>
                    <a:lnTo>
                      <a:pt x="112877" y="2641"/>
                    </a:lnTo>
                    <a:lnTo>
                      <a:pt x="107797" y="863"/>
                    </a:lnTo>
                    <a:close/>
                  </a:path>
                  <a:path w="417829" h="69215">
                    <a:moveTo>
                      <a:pt x="145059" y="58635"/>
                    </a:moveTo>
                    <a:lnTo>
                      <a:pt x="135712" y="58635"/>
                    </a:lnTo>
                    <a:lnTo>
                      <a:pt x="135712" y="67987"/>
                    </a:lnTo>
                    <a:lnTo>
                      <a:pt x="145059" y="67987"/>
                    </a:lnTo>
                    <a:lnTo>
                      <a:pt x="145059" y="58635"/>
                    </a:lnTo>
                    <a:close/>
                  </a:path>
                  <a:path w="417829" h="69215">
                    <a:moveTo>
                      <a:pt x="191592" y="51981"/>
                    </a:moveTo>
                    <a:lnTo>
                      <a:pt x="183375" y="51981"/>
                    </a:lnTo>
                    <a:lnTo>
                      <a:pt x="183375" y="67983"/>
                    </a:lnTo>
                    <a:lnTo>
                      <a:pt x="191592" y="67983"/>
                    </a:lnTo>
                    <a:lnTo>
                      <a:pt x="191592" y="51981"/>
                    </a:lnTo>
                    <a:close/>
                  </a:path>
                  <a:path w="417829" h="69215">
                    <a:moveTo>
                      <a:pt x="191592" y="1142"/>
                    </a:moveTo>
                    <a:lnTo>
                      <a:pt x="184886" y="1142"/>
                    </a:lnTo>
                    <a:lnTo>
                      <a:pt x="154381" y="44449"/>
                    </a:lnTo>
                    <a:lnTo>
                      <a:pt x="154381" y="51981"/>
                    </a:lnTo>
                    <a:lnTo>
                      <a:pt x="200621" y="51981"/>
                    </a:lnTo>
                    <a:lnTo>
                      <a:pt x="200621" y="44449"/>
                    </a:lnTo>
                    <a:lnTo>
                      <a:pt x="162445" y="44449"/>
                    </a:lnTo>
                    <a:lnTo>
                      <a:pt x="183375" y="14312"/>
                    </a:lnTo>
                    <a:lnTo>
                      <a:pt x="191592" y="14312"/>
                    </a:lnTo>
                    <a:lnTo>
                      <a:pt x="191592" y="1142"/>
                    </a:lnTo>
                    <a:close/>
                  </a:path>
                  <a:path w="417829" h="69215">
                    <a:moveTo>
                      <a:pt x="191592" y="14312"/>
                    </a:moveTo>
                    <a:lnTo>
                      <a:pt x="183375" y="14312"/>
                    </a:lnTo>
                    <a:lnTo>
                      <a:pt x="183375" y="44449"/>
                    </a:lnTo>
                    <a:lnTo>
                      <a:pt x="191592" y="44449"/>
                    </a:lnTo>
                    <a:lnTo>
                      <a:pt x="191592" y="14312"/>
                    </a:lnTo>
                    <a:close/>
                  </a:path>
                  <a:path w="417829" h="69215">
                    <a:moveTo>
                      <a:pt x="248663" y="18605"/>
                    </a:moveTo>
                    <a:lnTo>
                      <a:pt x="239188" y="18605"/>
                    </a:lnTo>
                    <a:lnTo>
                      <a:pt x="237401" y="22313"/>
                    </a:lnTo>
                    <a:lnTo>
                      <a:pt x="236042" y="28371"/>
                    </a:lnTo>
                    <a:lnTo>
                      <a:pt x="236112" y="41757"/>
                    </a:lnTo>
                    <a:lnTo>
                      <a:pt x="263626" y="69126"/>
                    </a:lnTo>
                    <a:lnTo>
                      <a:pt x="275056" y="69126"/>
                    </a:lnTo>
                    <a:lnTo>
                      <a:pt x="279806" y="68249"/>
                    </a:lnTo>
                    <a:lnTo>
                      <a:pt x="289039" y="64757"/>
                    </a:lnTo>
                    <a:lnTo>
                      <a:pt x="293522" y="62153"/>
                    </a:lnTo>
                    <a:lnTo>
                      <a:pt x="294778" y="61150"/>
                    </a:lnTo>
                    <a:lnTo>
                      <a:pt x="265277" y="61150"/>
                    </a:lnTo>
                    <a:lnTo>
                      <a:pt x="261124" y="60172"/>
                    </a:lnTo>
                    <a:lnTo>
                      <a:pt x="253276" y="56273"/>
                    </a:lnTo>
                    <a:lnTo>
                      <a:pt x="250278" y="53301"/>
                    </a:lnTo>
                    <a:lnTo>
                      <a:pt x="246189" y="45275"/>
                    </a:lnTo>
                    <a:lnTo>
                      <a:pt x="245160" y="40297"/>
                    </a:lnTo>
                    <a:lnTo>
                      <a:pt x="245160" y="29502"/>
                    </a:lnTo>
                    <a:lnTo>
                      <a:pt x="246011" y="25006"/>
                    </a:lnTo>
                    <a:lnTo>
                      <a:pt x="248663" y="18605"/>
                    </a:lnTo>
                    <a:close/>
                  </a:path>
                  <a:path w="417829" h="69215">
                    <a:moveTo>
                      <a:pt x="297878" y="33921"/>
                    </a:moveTo>
                    <a:lnTo>
                      <a:pt x="269557" y="33921"/>
                    </a:lnTo>
                    <a:lnTo>
                      <a:pt x="269557" y="41757"/>
                    </a:lnTo>
                    <a:lnTo>
                      <a:pt x="289204" y="41757"/>
                    </a:lnTo>
                    <a:lnTo>
                      <a:pt x="289204" y="54216"/>
                    </a:lnTo>
                    <a:lnTo>
                      <a:pt x="287324" y="55879"/>
                    </a:lnTo>
                    <a:lnTo>
                      <a:pt x="284556" y="57454"/>
                    </a:lnTo>
                    <a:lnTo>
                      <a:pt x="277266" y="60413"/>
                    </a:lnTo>
                    <a:lnTo>
                      <a:pt x="273519" y="61150"/>
                    </a:lnTo>
                    <a:lnTo>
                      <a:pt x="294778" y="61150"/>
                    </a:lnTo>
                    <a:lnTo>
                      <a:pt x="297878" y="58673"/>
                    </a:lnTo>
                    <a:lnTo>
                      <a:pt x="297878" y="33921"/>
                    </a:lnTo>
                    <a:close/>
                  </a:path>
                  <a:path w="417829" h="69215">
                    <a:moveTo>
                      <a:pt x="290754" y="7569"/>
                    </a:moveTo>
                    <a:lnTo>
                      <a:pt x="272935" y="7569"/>
                    </a:lnTo>
                    <a:lnTo>
                      <a:pt x="276098" y="8191"/>
                    </a:lnTo>
                    <a:lnTo>
                      <a:pt x="281546" y="10502"/>
                    </a:lnTo>
                    <a:lnTo>
                      <a:pt x="283654" y="12052"/>
                    </a:lnTo>
                    <a:lnTo>
                      <a:pt x="286638" y="15938"/>
                    </a:lnTo>
                    <a:lnTo>
                      <a:pt x="287824" y="18478"/>
                    </a:lnTo>
                    <a:lnTo>
                      <a:pt x="248716" y="18478"/>
                    </a:lnTo>
                    <a:lnTo>
                      <a:pt x="248663" y="18605"/>
                    </a:lnTo>
                    <a:lnTo>
                      <a:pt x="287883" y="18605"/>
                    </a:lnTo>
                    <a:lnTo>
                      <a:pt x="288886" y="22021"/>
                    </a:lnTo>
                    <a:lnTo>
                      <a:pt x="296862" y="19837"/>
                    </a:lnTo>
                    <a:lnTo>
                      <a:pt x="295719" y="15341"/>
                    </a:lnTo>
                    <a:lnTo>
                      <a:pt x="294030" y="11696"/>
                    </a:lnTo>
                    <a:lnTo>
                      <a:pt x="290754" y="7569"/>
                    </a:lnTo>
                    <a:close/>
                  </a:path>
                  <a:path w="417829" h="69215">
                    <a:moveTo>
                      <a:pt x="274345" y="0"/>
                    </a:moveTo>
                    <a:lnTo>
                      <a:pt x="262864" y="0"/>
                    </a:lnTo>
                    <a:lnTo>
                      <a:pt x="256971" y="1371"/>
                    </a:lnTo>
                    <a:lnTo>
                      <a:pt x="246773" y="6832"/>
                    </a:lnTo>
                    <a:lnTo>
                      <a:pt x="242849" y="11010"/>
                    </a:lnTo>
                    <a:lnTo>
                      <a:pt x="239249" y="18478"/>
                    </a:lnTo>
                    <a:lnTo>
                      <a:pt x="248716" y="18478"/>
                    </a:lnTo>
                    <a:lnTo>
                      <a:pt x="250126" y="16281"/>
                    </a:lnTo>
                    <a:lnTo>
                      <a:pt x="253745" y="12255"/>
                    </a:lnTo>
                    <a:lnTo>
                      <a:pt x="256120" y="10642"/>
                    </a:lnTo>
                    <a:lnTo>
                      <a:pt x="262013" y="8191"/>
                    </a:lnTo>
                    <a:lnTo>
                      <a:pt x="265518" y="7569"/>
                    </a:lnTo>
                    <a:lnTo>
                      <a:pt x="290754" y="7569"/>
                    </a:lnTo>
                    <a:lnTo>
                      <a:pt x="289585" y="6095"/>
                    </a:lnTo>
                    <a:lnTo>
                      <a:pt x="286524" y="3911"/>
                    </a:lnTo>
                    <a:lnTo>
                      <a:pt x="278701" y="787"/>
                    </a:lnTo>
                    <a:lnTo>
                      <a:pt x="274345" y="0"/>
                    </a:lnTo>
                    <a:close/>
                  </a:path>
                  <a:path w="417829" h="69215">
                    <a:moveTo>
                      <a:pt x="336245" y="18465"/>
                    </a:moveTo>
                    <a:lnTo>
                      <a:pt x="323075" y="18465"/>
                    </a:lnTo>
                    <a:lnTo>
                      <a:pt x="317627" y="20713"/>
                    </a:lnTo>
                    <a:lnTo>
                      <a:pt x="309245" y="29705"/>
                    </a:lnTo>
                    <a:lnTo>
                      <a:pt x="307267" y="35686"/>
                    </a:lnTo>
                    <a:lnTo>
                      <a:pt x="307265" y="52400"/>
                    </a:lnTo>
                    <a:lnTo>
                      <a:pt x="309219" y="58178"/>
                    </a:lnTo>
                    <a:lnTo>
                      <a:pt x="317525" y="66903"/>
                    </a:lnTo>
                    <a:lnTo>
                      <a:pt x="323126" y="69087"/>
                    </a:lnTo>
                    <a:lnTo>
                      <a:pt x="335851" y="69087"/>
                    </a:lnTo>
                    <a:lnTo>
                      <a:pt x="340474" y="67716"/>
                    </a:lnTo>
                    <a:lnTo>
                      <a:pt x="347582" y="62318"/>
                    </a:lnTo>
                    <a:lnTo>
                      <a:pt x="326224" y="62318"/>
                    </a:lnTo>
                    <a:lnTo>
                      <a:pt x="322846" y="60921"/>
                    </a:lnTo>
                    <a:lnTo>
                      <a:pt x="317449" y="55270"/>
                    </a:lnTo>
                    <a:lnTo>
                      <a:pt x="315937" y="51193"/>
                    </a:lnTo>
                    <a:lnTo>
                      <a:pt x="315633" y="45872"/>
                    </a:lnTo>
                    <a:lnTo>
                      <a:pt x="351739" y="45872"/>
                    </a:lnTo>
                    <a:lnTo>
                      <a:pt x="351772" y="39128"/>
                    </a:lnTo>
                    <a:lnTo>
                      <a:pt x="316090" y="39128"/>
                    </a:lnTo>
                    <a:lnTo>
                      <a:pt x="316284" y="36042"/>
                    </a:lnTo>
                    <a:lnTo>
                      <a:pt x="316357" y="34899"/>
                    </a:lnTo>
                    <a:lnTo>
                      <a:pt x="317766" y="31521"/>
                    </a:lnTo>
                    <a:lnTo>
                      <a:pt x="322910" y="26466"/>
                    </a:lnTo>
                    <a:lnTo>
                      <a:pt x="326085" y="25222"/>
                    </a:lnTo>
                    <a:lnTo>
                      <a:pt x="345760" y="25222"/>
                    </a:lnTo>
                    <a:lnTo>
                      <a:pt x="341563" y="20713"/>
                    </a:lnTo>
                    <a:lnTo>
                      <a:pt x="336245" y="18465"/>
                    </a:lnTo>
                    <a:close/>
                  </a:path>
                  <a:path w="417829" h="69215">
                    <a:moveTo>
                      <a:pt x="343039" y="52400"/>
                    </a:moveTo>
                    <a:lnTo>
                      <a:pt x="341795" y="55854"/>
                    </a:lnTo>
                    <a:lnTo>
                      <a:pt x="340076" y="58394"/>
                    </a:lnTo>
                    <a:lnTo>
                      <a:pt x="335851" y="61544"/>
                    </a:lnTo>
                    <a:lnTo>
                      <a:pt x="333273" y="62318"/>
                    </a:lnTo>
                    <a:lnTo>
                      <a:pt x="347643" y="62318"/>
                    </a:lnTo>
                    <a:lnTo>
                      <a:pt x="350164" y="58394"/>
                    </a:lnTo>
                    <a:lnTo>
                      <a:pt x="351523" y="53441"/>
                    </a:lnTo>
                    <a:lnTo>
                      <a:pt x="343039" y="52400"/>
                    </a:lnTo>
                    <a:close/>
                  </a:path>
                  <a:path w="417829" h="69215">
                    <a:moveTo>
                      <a:pt x="345760" y="25222"/>
                    </a:moveTo>
                    <a:lnTo>
                      <a:pt x="334022" y="25222"/>
                    </a:lnTo>
                    <a:lnTo>
                      <a:pt x="337400" y="26809"/>
                    </a:lnTo>
                    <a:lnTo>
                      <a:pt x="341731" y="31978"/>
                    </a:lnTo>
                    <a:lnTo>
                      <a:pt x="342709" y="34899"/>
                    </a:lnTo>
                    <a:lnTo>
                      <a:pt x="342760" y="35051"/>
                    </a:lnTo>
                    <a:lnTo>
                      <a:pt x="343128" y="39128"/>
                    </a:lnTo>
                    <a:lnTo>
                      <a:pt x="351772" y="39128"/>
                    </a:lnTo>
                    <a:lnTo>
                      <a:pt x="351790" y="35686"/>
                    </a:lnTo>
                    <a:lnTo>
                      <a:pt x="349804" y="29705"/>
                    </a:lnTo>
                    <a:lnTo>
                      <a:pt x="349732" y="29489"/>
                    </a:lnTo>
                    <a:lnTo>
                      <a:pt x="345760" y="25222"/>
                    </a:lnTo>
                    <a:close/>
                  </a:path>
                  <a:path w="417829" h="69215">
                    <a:moveTo>
                      <a:pt x="365645" y="1142"/>
                    </a:moveTo>
                    <a:lnTo>
                      <a:pt x="356057" y="1142"/>
                    </a:lnTo>
                    <a:lnTo>
                      <a:pt x="381952" y="67983"/>
                    </a:lnTo>
                    <a:lnTo>
                      <a:pt x="391032" y="67983"/>
                    </a:lnTo>
                    <a:lnTo>
                      <a:pt x="393907" y="60642"/>
                    </a:lnTo>
                    <a:lnTo>
                      <a:pt x="386511" y="60642"/>
                    </a:lnTo>
                    <a:lnTo>
                      <a:pt x="385572" y="57226"/>
                    </a:lnTo>
                    <a:lnTo>
                      <a:pt x="384403" y="53581"/>
                    </a:lnTo>
                    <a:lnTo>
                      <a:pt x="365645" y="1142"/>
                    </a:lnTo>
                    <a:close/>
                  </a:path>
                  <a:path w="417829" h="69215">
                    <a:moveTo>
                      <a:pt x="417207" y="1142"/>
                    </a:moveTo>
                    <a:lnTo>
                      <a:pt x="408165" y="1142"/>
                    </a:lnTo>
                    <a:lnTo>
                      <a:pt x="388759" y="53339"/>
                    </a:lnTo>
                    <a:lnTo>
                      <a:pt x="387553" y="56997"/>
                    </a:lnTo>
                    <a:lnTo>
                      <a:pt x="386511" y="60642"/>
                    </a:lnTo>
                    <a:lnTo>
                      <a:pt x="393907" y="60642"/>
                    </a:lnTo>
                    <a:lnTo>
                      <a:pt x="417207" y="114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38" name="object 236">
                <a:extLst>
                  <a:ext uri="{FF2B5EF4-FFF2-40B4-BE49-F238E27FC236}">
                    <a16:creationId xmlns:a16="http://schemas.microsoft.com/office/drawing/2014/main" id="{43295B40-4AF5-ABD6-3A82-792769C587AA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3050920" y="722884"/>
                <a:ext cx="174307" cy="115188"/>
              </a:xfrm>
              <a:prstGeom prst="rect">
                <a:avLst/>
              </a:prstGeom>
            </p:spPr>
          </p:pic>
          <p:sp>
            <p:nvSpPr>
              <p:cNvPr id="939" name="object 237">
                <a:extLst>
                  <a:ext uri="{FF2B5EF4-FFF2-40B4-BE49-F238E27FC236}">
                    <a16:creationId xmlns:a16="http://schemas.microsoft.com/office/drawing/2014/main" id="{6D05CC76-0B47-2E8F-1E65-260AADD81AE3}"/>
                  </a:ext>
                </a:extLst>
              </p:cNvPr>
              <p:cNvSpPr/>
              <p:nvPr/>
            </p:nvSpPr>
            <p:spPr>
              <a:xfrm>
                <a:off x="1108024" y="728484"/>
                <a:ext cx="189992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899920" h="97155">
                    <a:moveTo>
                      <a:pt x="74815" y="1600"/>
                    </a:moveTo>
                    <a:lnTo>
                      <a:pt x="55918" y="1600"/>
                    </a:lnTo>
                    <a:lnTo>
                      <a:pt x="55918" y="38442"/>
                    </a:lnTo>
                    <a:lnTo>
                      <a:pt x="18897" y="38442"/>
                    </a:lnTo>
                    <a:lnTo>
                      <a:pt x="18897" y="1600"/>
                    </a:lnTo>
                    <a:lnTo>
                      <a:pt x="0" y="1600"/>
                    </a:lnTo>
                    <a:lnTo>
                      <a:pt x="0" y="95186"/>
                    </a:lnTo>
                    <a:lnTo>
                      <a:pt x="18897" y="95186"/>
                    </a:lnTo>
                    <a:lnTo>
                      <a:pt x="18897" y="54267"/>
                    </a:lnTo>
                    <a:lnTo>
                      <a:pt x="55918" y="54267"/>
                    </a:lnTo>
                    <a:lnTo>
                      <a:pt x="55918" y="95186"/>
                    </a:lnTo>
                    <a:lnTo>
                      <a:pt x="74815" y="95186"/>
                    </a:lnTo>
                    <a:lnTo>
                      <a:pt x="74815" y="54267"/>
                    </a:lnTo>
                    <a:lnTo>
                      <a:pt x="74815" y="38442"/>
                    </a:lnTo>
                    <a:lnTo>
                      <a:pt x="74815" y="1600"/>
                    </a:lnTo>
                    <a:close/>
                  </a:path>
                  <a:path w="1899920" h="97155">
                    <a:moveTo>
                      <a:pt x="178727" y="95186"/>
                    </a:moveTo>
                    <a:lnTo>
                      <a:pt x="170205" y="73926"/>
                    </a:lnTo>
                    <a:lnTo>
                      <a:pt x="163893" y="58166"/>
                    </a:lnTo>
                    <a:lnTo>
                      <a:pt x="149987" y="23431"/>
                    </a:lnTo>
                    <a:lnTo>
                      <a:pt x="143941" y="8331"/>
                    </a:lnTo>
                    <a:lnTo>
                      <a:pt x="143941" y="58166"/>
                    </a:lnTo>
                    <a:lnTo>
                      <a:pt x="118402" y="58166"/>
                    </a:lnTo>
                    <a:lnTo>
                      <a:pt x="131038" y="23431"/>
                    </a:lnTo>
                    <a:lnTo>
                      <a:pt x="143941" y="58166"/>
                    </a:lnTo>
                    <a:lnTo>
                      <a:pt x="143941" y="8331"/>
                    </a:lnTo>
                    <a:lnTo>
                      <a:pt x="141249" y="1600"/>
                    </a:lnTo>
                    <a:lnTo>
                      <a:pt x="121272" y="1600"/>
                    </a:lnTo>
                    <a:lnTo>
                      <a:pt x="84810" y="95186"/>
                    </a:lnTo>
                    <a:lnTo>
                      <a:pt x="104863" y="95186"/>
                    </a:lnTo>
                    <a:lnTo>
                      <a:pt x="112585" y="73926"/>
                    </a:lnTo>
                    <a:lnTo>
                      <a:pt x="149999" y="73926"/>
                    </a:lnTo>
                    <a:lnTo>
                      <a:pt x="158178" y="95186"/>
                    </a:lnTo>
                    <a:lnTo>
                      <a:pt x="178727" y="95186"/>
                    </a:lnTo>
                    <a:close/>
                  </a:path>
                  <a:path w="1899920" h="97155">
                    <a:moveTo>
                      <a:pt x="267106" y="40513"/>
                    </a:moveTo>
                    <a:lnTo>
                      <a:pt x="266090" y="33147"/>
                    </a:lnTo>
                    <a:lnTo>
                      <a:pt x="262001" y="21196"/>
                    </a:lnTo>
                    <a:lnTo>
                      <a:pt x="259791" y="17437"/>
                    </a:lnTo>
                    <a:lnTo>
                      <a:pt x="259029" y="16129"/>
                    </a:lnTo>
                    <a:lnTo>
                      <a:pt x="251206" y="7874"/>
                    </a:lnTo>
                    <a:lnTo>
                      <a:pt x="247586" y="5664"/>
                    </a:lnTo>
                    <a:lnTo>
                      <a:pt x="247586" y="55702"/>
                    </a:lnTo>
                    <a:lnTo>
                      <a:pt x="246938" y="61404"/>
                    </a:lnTo>
                    <a:lnTo>
                      <a:pt x="226923" y="79413"/>
                    </a:lnTo>
                    <a:lnTo>
                      <a:pt x="207556" y="79413"/>
                    </a:lnTo>
                    <a:lnTo>
                      <a:pt x="207556" y="17437"/>
                    </a:lnTo>
                    <a:lnTo>
                      <a:pt x="223735" y="17437"/>
                    </a:lnTo>
                    <a:lnTo>
                      <a:pt x="228917" y="17729"/>
                    </a:lnTo>
                    <a:lnTo>
                      <a:pt x="231546" y="18326"/>
                    </a:lnTo>
                    <a:lnTo>
                      <a:pt x="235089" y="19088"/>
                    </a:lnTo>
                    <a:lnTo>
                      <a:pt x="247586" y="55702"/>
                    </a:lnTo>
                    <a:lnTo>
                      <a:pt x="247586" y="5664"/>
                    </a:lnTo>
                    <a:lnTo>
                      <a:pt x="246507" y="5003"/>
                    </a:lnTo>
                    <a:lnTo>
                      <a:pt x="236918" y="2209"/>
                    </a:lnTo>
                    <a:lnTo>
                      <a:pt x="230987" y="1600"/>
                    </a:lnTo>
                    <a:lnTo>
                      <a:pt x="188658" y="1600"/>
                    </a:lnTo>
                    <a:lnTo>
                      <a:pt x="188658" y="95186"/>
                    </a:lnTo>
                    <a:lnTo>
                      <a:pt x="231190" y="95186"/>
                    </a:lnTo>
                    <a:lnTo>
                      <a:pt x="259829" y="79413"/>
                    </a:lnTo>
                    <a:lnTo>
                      <a:pt x="261912" y="76009"/>
                    </a:lnTo>
                    <a:lnTo>
                      <a:pt x="266153" y="63639"/>
                    </a:lnTo>
                    <a:lnTo>
                      <a:pt x="267106" y="56984"/>
                    </a:lnTo>
                    <a:lnTo>
                      <a:pt x="267106" y="40513"/>
                    </a:lnTo>
                    <a:close/>
                  </a:path>
                  <a:path w="1899920" h="97155">
                    <a:moveTo>
                      <a:pt x="354291" y="79413"/>
                    </a:moveTo>
                    <a:lnTo>
                      <a:pt x="302006" y="79413"/>
                    </a:lnTo>
                    <a:lnTo>
                      <a:pt x="302006" y="53949"/>
                    </a:lnTo>
                    <a:lnTo>
                      <a:pt x="348996" y="53949"/>
                    </a:lnTo>
                    <a:lnTo>
                      <a:pt x="348996" y="38188"/>
                    </a:lnTo>
                    <a:lnTo>
                      <a:pt x="302006" y="38188"/>
                    </a:lnTo>
                    <a:lnTo>
                      <a:pt x="302006" y="17437"/>
                    </a:lnTo>
                    <a:lnTo>
                      <a:pt x="352501" y="17437"/>
                    </a:lnTo>
                    <a:lnTo>
                      <a:pt x="352501" y="1600"/>
                    </a:lnTo>
                    <a:lnTo>
                      <a:pt x="283121" y="1600"/>
                    </a:lnTo>
                    <a:lnTo>
                      <a:pt x="283121" y="95186"/>
                    </a:lnTo>
                    <a:lnTo>
                      <a:pt x="354291" y="95186"/>
                    </a:lnTo>
                    <a:lnTo>
                      <a:pt x="354291" y="79413"/>
                    </a:lnTo>
                    <a:close/>
                  </a:path>
                  <a:path w="1899920" h="97155">
                    <a:moveTo>
                      <a:pt x="441617" y="62014"/>
                    </a:moveTo>
                    <a:lnTo>
                      <a:pt x="440486" y="57518"/>
                    </a:lnTo>
                    <a:lnTo>
                      <a:pt x="440372" y="57048"/>
                    </a:lnTo>
                    <a:lnTo>
                      <a:pt x="435406" y="48996"/>
                    </a:lnTo>
                    <a:lnTo>
                      <a:pt x="431927" y="45821"/>
                    </a:lnTo>
                    <a:lnTo>
                      <a:pt x="423138" y="41186"/>
                    </a:lnTo>
                    <a:lnTo>
                      <a:pt x="416331" y="38938"/>
                    </a:lnTo>
                    <a:lnTo>
                      <a:pt x="397954" y="34594"/>
                    </a:lnTo>
                    <a:lnTo>
                      <a:pt x="392176" y="32512"/>
                    </a:lnTo>
                    <a:lnTo>
                      <a:pt x="387921" y="28943"/>
                    </a:lnTo>
                    <a:lnTo>
                      <a:pt x="386969" y="27051"/>
                    </a:lnTo>
                    <a:lnTo>
                      <a:pt x="386969" y="22402"/>
                    </a:lnTo>
                    <a:lnTo>
                      <a:pt x="387985" y="20472"/>
                    </a:lnTo>
                    <a:lnTo>
                      <a:pt x="392938" y="16878"/>
                    </a:lnTo>
                    <a:lnTo>
                      <a:pt x="392696" y="16878"/>
                    </a:lnTo>
                    <a:lnTo>
                      <a:pt x="397383" y="15646"/>
                    </a:lnTo>
                    <a:lnTo>
                      <a:pt x="408190" y="15646"/>
                    </a:lnTo>
                    <a:lnTo>
                      <a:pt x="412915" y="16878"/>
                    </a:lnTo>
                    <a:lnTo>
                      <a:pt x="412419" y="16878"/>
                    </a:lnTo>
                    <a:lnTo>
                      <a:pt x="417499" y="20904"/>
                    </a:lnTo>
                    <a:lnTo>
                      <a:pt x="419227" y="24371"/>
                    </a:lnTo>
                    <a:lnTo>
                      <a:pt x="419887" y="28346"/>
                    </a:lnTo>
                    <a:lnTo>
                      <a:pt x="419989" y="28943"/>
                    </a:lnTo>
                    <a:lnTo>
                      <a:pt x="420039" y="29171"/>
                    </a:lnTo>
                    <a:lnTo>
                      <a:pt x="438950" y="28346"/>
                    </a:lnTo>
                    <a:lnTo>
                      <a:pt x="438899" y="27051"/>
                    </a:lnTo>
                    <a:lnTo>
                      <a:pt x="438797" y="24371"/>
                    </a:lnTo>
                    <a:lnTo>
                      <a:pt x="438683" y="20904"/>
                    </a:lnTo>
                    <a:lnTo>
                      <a:pt x="438632" y="19748"/>
                    </a:lnTo>
                    <a:lnTo>
                      <a:pt x="436778" y="15646"/>
                    </a:lnTo>
                    <a:lnTo>
                      <a:pt x="435533" y="12877"/>
                    </a:lnTo>
                    <a:lnTo>
                      <a:pt x="403072" y="0"/>
                    </a:lnTo>
                    <a:lnTo>
                      <a:pt x="395871" y="0"/>
                    </a:lnTo>
                    <a:lnTo>
                      <a:pt x="368909" y="21361"/>
                    </a:lnTo>
                    <a:lnTo>
                      <a:pt x="368909" y="33528"/>
                    </a:lnTo>
                    <a:lnTo>
                      <a:pt x="371779" y="39789"/>
                    </a:lnTo>
                    <a:lnTo>
                      <a:pt x="381609" y="48615"/>
                    </a:lnTo>
                    <a:lnTo>
                      <a:pt x="388721" y="51689"/>
                    </a:lnTo>
                    <a:lnTo>
                      <a:pt x="406717" y="56159"/>
                    </a:lnTo>
                    <a:lnTo>
                      <a:pt x="411772" y="57518"/>
                    </a:lnTo>
                    <a:lnTo>
                      <a:pt x="417207" y="59448"/>
                    </a:lnTo>
                    <a:lnTo>
                      <a:pt x="419481" y="60794"/>
                    </a:lnTo>
                    <a:lnTo>
                      <a:pt x="422071" y="63881"/>
                    </a:lnTo>
                    <a:lnTo>
                      <a:pt x="422719" y="65773"/>
                    </a:lnTo>
                    <a:lnTo>
                      <a:pt x="422719" y="71424"/>
                    </a:lnTo>
                    <a:lnTo>
                      <a:pt x="421170" y="74460"/>
                    </a:lnTo>
                    <a:lnTo>
                      <a:pt x="415010" y="79590"/>
                    </a:lnTo>
                    <a:lnTo>
                      <a:pt x="410425" y="80886"/>
                    </a:lnTo>
                    <a:lnTo>
                      <a:pt x="398589" y="80886"/>
                    </a:lnTo>
                    <a:lnTo>
                      <a:pt x="394030" y="79438"/>
                    </a:lnTo>
                    <a:lnTo>
                      <a:pt x="387273" y="73647"/>
                    </a:lnTo>
                    <a:lnTo>
                      <a:pt x="385025" y="69113"/>
                    </a:lnTo>
                    <a:lnTo>
                      <a:pt x="383908" y="62941"/>
                    </a:lnTo>
                    <a:lnTo>
                      <a:pt x="365531" y="64744"/>
                    </a:lnTo>
                    <a:lnTo>
                      <a:pt x="395782" y="96329"/>
                    </a:lnTo>
                    <a:lnTo>
                      <a:pt x="404152" y="96850"/>
                    </a:lnTo>
                    <a:lnTo>
                      <a:pt x="412280" y="96850"/>
                    </a:lnTo>
                    <a:lnTo>
                      <a:pt x="419074" y="95707"/>
                    </a:lnTo>
                    <a:lnTo>
                      <a:pt x="429958" y="91160"/>
                    </a:lnTo>
                    <a:lnTo>
                      <a:pt x="434174" y="87668"/>
                    </a:lnTo>
                    <a:lnTo>
                      <a:pt x="438480" y="80886"/>
                    </a:lnTo>
                    <a:lnTo>
                      <a:pt x="440131" y="78308"/>
                    </a:lnTo>
                    <a:lnTo>
                      <a:pt x="441502" y="73647"/>
                    </a:lnTo>
                    <a:lnTo>
                      <a:pt x="441617" y="62014"/>
                    </a:lnTo>
                    <a:close/>
                  </a:path>
                  <a:path w="1899920" h="97155">
                    <a:moveTo>
                      <a:pt x="1685582" y="93141"/>
                    </a:moveTo>
                    <a:lnTo>
                      <a:pt x="1677289" y="72898"/>
                    </a:lnTo>
                    <a:lnTo>
                      <a:pt x="1674342" y="65697"/>
                    </a:lnTo>
                    <a:lnTo>
                      <a:pt x="1664970" y="42786"/>
                    </a:lnTo>
                    <a:lnTo>
                      <a:pt x="1664970" y="65697"/>
                    </a:lnTo>
                    <a:lnTo>
                      <a:pt x="1642300" y="65697"/>
                    </a:lnTo>
                    <a:lnTo>
                      <a:pt x="1651203" y="41859"/>
                    </a:lnTo>
                    <a:lnTo>
                      <a:pt x="1652397" y="37604"/>
                    </a:lnTo>
                    <a:lnTo>
                      <a:pt x="1653260" y="33312"/>
                    </a:lnTo>
                    <a:lnTo>
                      <a:pt x="1654276" y="36931"/>
                    </a:lnTo>
                    <a:lnTo>
                      <a:pt x="1655876" y="41554"/>
                    </a:lnTo>
                    <a:lnTo>
                      <a:pt x="1664970" y="65697"/>
                    </a:lnTo>
                    <a:lnTo>
                      <a:pt x="1664970" y="42786"/>
                    </a:lnTo>
                    <a:lnTo>
                      <a:pt x="1661096" y="33312"/>
                    </a:lnTo>
                    <a:lnTo>
                      <a:pt x="1658239" y="26301"/>
                    </a:lnTo>
                    <a:lnTo>
                      <a:pt x="1648701" y="26301"/>
                    </a:lnTo>
                    <a:lnTo>
                      <a:pt x="1623021" y="93141"/>
                    </a:lnTo>
                    <a:lnTo>
                      <a:pt x="1632419" y="93141"/>
                    </a:lnTo>
                    <a:lnTo>
                      <a:pt x="1639760" y="72898"/>
                    </a:lnTo>
                    <a:lnTo>
                      <a:pt x="1667700" y="72898"/>
                    </a:lnTo>
                    <a:lnTo>
                      <a:pt x="1675511" y="93141"/>
                    </a:lnTo>
                    <a:lnTo>
                      <a:pt x="1685582" y="93141"/>
                    </a:lnTo>
                    <a:close/>
                  </a:path>
                  <a:path w="1899920" h="97155">
                    <a:moveTo>
                      <a:pt x="1730679" y="44704"/>
                    </a:moveTo>
                    <a:lnTo>
                      <a:pt x="1722475" y="44704"/>
                    </a:lnTo>
                    <a:lnTo>
                      <a:pt x="1722475" y="74790"/>
                    </a:lnTo>
                    <a:lnTo>
                      <a:pt x="1722018" y="77952"/>
                    </a:lnTo>
                    <a:lnTo>
                      <a:pt x="1712087" y="87172"/>
                    </a:lnTo>
                    <a:lnTo>
                      <a:pt x="1707146" y="87172"/>
                    </a:lnTo>
                    <a:lnTo>
                      <a:pt x="1699628" y="44704"/>
                    </a:lnTo>
                    <a:lnTo>
                      <a:pt x="1691424" y="44704"/>
                    </a:lnTo>
                    <a:lnTo>
                      <a:pt x="1692402" y="84785"/>
                    </a:lnTo>
                    <a:lnTo>
                      <a:pt x="1705127" y="94246"/>
                    </a:lnTo>
                    <a:lnTo>
                      <a:pt x="1714436" y="94246"/>
                    </a:lnTo>
                    <a:lnTo>
                      <a:pt x="1719567" y="91503"/>
                    </a:lnTo>
                    <a:lnTo>
                      <a:pt x="1722539" y="87172"/>
                    </a:lnTo>
                    <a:lnTo>
                      <a:pt x="1723339" y="86017"/>
                    </a:lnTo>
                    <a:lnTo>
                      <a:pt x="1723339" y="93141"/>
                    </a:lnTo>
                    <a:lnTo>
                      <a:pt x="1730679" y="93141"/>
                    </a:lnTo>
                    <a:lnTo>
                      <a:pt x="1730679" y="86017"/>
                    </a:lnTo>
                    <a:lnTo>
                      <a:pt x="1730679" y="44704"/>
                    </a:lnTo>
                    <a:close/>
                  </a:path>
                  <a:path w="1899920" h="97155">
                    <a:moveTo>
                      <a:pt x="1786699" y="56349"/>
                    </a:moveTo>
                    <a:lnTo>
                      <a:pt x="1768513" y="56349"/>
                    </a:lnTo>
                    <a:lnTo>
                      <a:pt x="1768513" y="38150"/>
                    </a:lnTo>
                    <a:lnTo>
                      <a:pt x="1760766" y="38150"/>
                    </a:lnTo>
                    <a:lnTo>
                      <a:pt x="1760766" y="56349"/>
                    </a:lnTo>
                    <a:lnTo>
                      <a:pt x="1742567" y="56349"/>
                    </a:lnTo>
                    <a:lnTo>
                      <a:pt x="1742567" y="63995"/>
                    </a:lnTo>
                    <a:lnTo>
                      <a:pt x="1760766" y="63995"/>
                    </a:lnTo>
                    <a:lnTo>
                      <a:pt x="1760766" y="82334"/>
                    </a:lnTo>
                    <a:lnTo>
                      <a:pt x="1768513" y="82334"/>
                    </a:lnTo>
                    <a:lnTo>
                      <a:pt x="1768513" y="63995"/>
                    </a:lnTo>
                    <a:lnTo>
                      <a:pt x="1786699" y="63995"/>
                    </a:lnTo>
                    <a:lnTo>
                      <a:pt x="1786699" y="56349"/>
                    </a:lnTo>
                    <a:close/>
                  </a:path>
                  <a:path w="1899920" h="97155">
                    <a:moveTo>
                      <a:pt x="1854327" y="93141"/>
                    </a:moveTo>
                    <a:lnTo>
                      <a:pt x="1846033" y="72898"/>
                    </a:lnTo>
                    <a:lnTo>
                      <a:pt x="1843087" y="65697"/>
                    </a:lnTo>
                    <a:lnTo>
                      <a:pt x="1833727" y="42824"/>
                    </a:lnTo>
                    <a:lnTo>
                      <a:pt x="1833727" y="65697"/>
                    </a:lnTo>
                    <a:lnTo>
                      <a:pt x="1811045" y="65697"/>
                    </a:lnTo>
                    <a:lnTo>
                      <a:pt x="1818398" y="46075"/>
                    </a:lnTo>
                    <a:lnTo>
                      <a:pt x="1819948" y="41859"/>
                    </a:lnTo>
                    <a:lnTo>
                      <a:pt x="1821141" y="37604"/>
                    </a:lnTo>
                    <a:lnTo>
                      <a:pt x="1822005" y="33312"/>
                    </a:lnTo>
                    <a:lnTo>
                      <a:pt x="1823034" y="36931"/>
                    </a:lnTo>
                    <a:lnTo>
                      <a:pt x="1824621" y="41554"/>
                    </a:lnTo>
                    <a:lnTo>
                      <a:pt x="1833727" y="65697"/>
                    </a:lnTo>
                    <a:lnTo>
                      <a:pt x="1833727" y="42824"/>
                    </a:lnTo>
                    <a:lnTo>
                      <a:pt x="1829841" y="33312"/>
                    </a:lnTo>
                    <a:lnTo>
                      <a:pt x="1826983" y="26301"/>
                    </a:lnTo>
                    <a:lnTo>
                      <a:pt x="1817433" y="26301"/>
                    </a:lnTo>
                    <a:lnTo>
                      <a:pt x="1791766" y="93141"/>
                    </a:lnTo>
                    <a:lnTo>
                      <a:pt x="1801164" y="93141"/>
                    </a:lnTo>
                    <a:lnTo>
                      <a:pt x="1808505" y="72898"/>
                    </a:lnTo>
                    <a:lnTo>
                      <a:pt x="1836458" y="72898"/>
                    </a:lnTo>
                    <a:lnTo>
                      <a:pt x="1844255" y="93141"/>
                    </a:lnTo>
                    <a:lnTo>
                      <a:pt x="1854327" y="93141"/>
                    </a:lnTo>
                    <a:close/>
                  </a:path>
                  <a:path w="1899920" h="97155">
                    <a:moveTo>
                      <a:pt x="1899424" y="44704"/>
                    </a:moveTo>
                    <a:lnTo>
                      <a:pt x="1891220" y="44704"/>
                    </a:lnTo>
                    <a:lnTo>
                      <a:pt x="1891220" y="74790"/>
                    </a:lnTo>
                    <a:lnTo>
                      <a:pt x="1890776" y="77952"/>
                    </a:lnTo>
                    <a:lnTo>
                      <a:pt x="1880819" y="87172"/>
                    </a:lnTo>
                    <a:lnTo>
                      <a:pt x="1875891" y="87172"/>
                    </a:lnTo>
                    <a:lnTo>
                      <a:pt x="1868373" y="44704"/>
                    </a:lnTo>
                    <a:lnTo>
                      <a:pt x="1860169" y="44704"/>
                    </a:lnTo>
                    <a:lnTo>
                      <a:pt x="1861146" y="84785"/>
                    </a:lnTo>
                    <a:lnTo>
                      <a:pt x="1873859" y="94246"/>
                    </a:lnTo>
                    <a:lnTo>
                      <a:pt x="1883194" y="94246"/>
                    </a:lnTo>
                    <a:lnTo>
                      <a:pt x="1888312" y="91503"/>
                    </a:lnTo>
                    <a:lnTo>
                      <a:pt x="1891296" y="87172"/>
                    </a:lnTo>
                    <a:lnTo>
                      <a:pt x="1892096" y="86017"/>
                    </a:lnTo>
                    <a:lnTo>
                      <a:pt x="1892096" y="93141"/>
                    </a:lnTo>
                    <a:lnTo>
                      <a:pt x="1899424" y="93141"/>
                    </a:lnTo>
                    <a:lnTo>
                      <a:pt x="1899424" y="86017"/>
                    </a:lnTo>
                    <a:lnTo>
                      <a:pt x="1899424" y="4470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0" name="object 238">
                <a:extLst>
                  <a:ext uri="{FF2B5EF4-FFF2-40B4-BE49-F238E27FC236}">
                    <a16:creationId xmlns:a16="http://schemas.microsoft.com/office/drawing/2014/main" id="{7EA547FE-B310-E927-61A0-65F2CD524992}"/>
                  </a:ext>
                </a:extLst>
              </p:cNvPr>
              <p:cNvSpPr/>
              <p:nvPr/>
            </p:nvSpPr>
            <p:spPr>
              <a:xfrm>
                <a:off x="1098461" y="331075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1" name="object 239">
                <a:extLst>
                  <a:ext uri="{FF2B5EF4-FFF2-40B4-BE49-F238E27FC236}">
                    <a16:creationId xmlns:a16="http://schemas.microsoft.com/office/drawing/2014/main" id="{C4C96975-8E80-DDE9-A4BD-389170E40F86}"/>
                  </a:ext>
                </a:extLst>
              </p:cNvPr>
              <p:cNvSpPr/>
              <p:nvPr/>
            </p:nvSpPr>
            <p:spPr>
              <a:xfrm>
                <a:off x="109846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2" name="object 240">
                <a:extLst>
                  <a:ext uri="{FF2B5EF4-FFF2-40B4-BE49-F238E27FC236}">
                    <a16:creationId xmlns:a16="http://schemas.microsoft.com/office/drawing/2014/main" id="{094A5226-65C6-9CF6-CCA2-7719DBC3BB78}"/>
                  </a:ext>
                </a:extLst>
              </p:cNvPr>
              <p:cNvSpPr/>
              <p:nvPr/>
            </p:nvSpPr>
            <p:spPr>
              <a:xfrm>
                <a:off x="116278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3" name="object 241">
                <a:extLst>
                  <a:ext uri="{FF2B5EF4-FFF2-40B4-BE49-F238E27FC236}">
                    <a16:creationId xmlns:a16="http://schemas.microsoft.com/office/drawing/2014/main" id="{2C783D91-2FBF-E030-ECA2-B02DBA638320}"/>
                  </a:ext>
                </a:extLst>
              </p:cNvPr>
              <p:cNvSpPr/>
              <p:nvPr/>
            </p:nvSpPr>
            <p:spPr>
              <a:xfrm>
                <a:off x="122712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4" name="object 242">
                <a:extLst>
                  <a:ext uri="{FF2B5EF4-FFF2-40B4-BE49-F238E27FC236}">
                    <a16:creationId xmlns:a16="http://schemas.microsoft.com/office/drawing/2014/main" id="{7FAC0DA8-2686-6836-FBE0-2CD55DF5BEDB}"/>
                  </a:ext>
                </a:extLst>
              </p:cNvPr>
              <p:cNvSpPr/>
              <p:nvPr/>
            </p:nvSpPr>
            <p:spPr>
              <a:xfrm>
                <a:off x="129145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5" name="object 243">
                <a:extLst>
                  <a:ext uri="{FF2B5EF4-FFF2-40B4-BE49-F238E27FC236}">
                    <a16:creationId xmlns:a16="http://schemas.microsoft.com/office/drawing/2014/main" id="{88F68FFD-D222-4C91-4969-68D25A9922B6}"/>
                  </a:ext>
                </a:extLst>
              </p:cNvPr>
              <p:cNvSpPr/>
              <p:nvPr/>
            </p:nvSpPr>
            <p:spPr>
              <a:xfrm>
                <a:off x="135578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6" name="object 244">
                <a:extLst>
                  <a:ext uri="{FF2B5EF4-FFF2-40B4-BE49-F238E27FC236}">
                    <a16:creationId xmlns:a16="http://schemas.microsoft.com/office/drawing/2014/main" id="{317CDAFC-41FD-70C1-28DC-DDAD87201D65}"/>
                  </a:ext>
                </a:extLst>
              </p:cNvPr>
              <p:cNvSpPr/>
              <p:nvPr/>
            </p:nvSpPr>
            <p:spPr>
              <a:xfrm>
                <a:off x="1420113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7" name="object 245">
                <a:extLst>
                  <a:ext uri="{FF2B5EF4-FFF2-40B4-BE49-F238E27FC236}">
                    <a16:creationId xmlns:a16="http://schemas.microsoft.com/office/drawing/2014/main" id="{A7427E6D-9F35-1046-C1BC-92AAB1B211CF}"/>
                  </a:ext>
                </a:extLst>
              </p:cNvPr>
              <p:cNvSpPr/>
              <p:nvPr/>
            </p:nvSpPr>
            <p:spPr>
              <a:xfrm>
                <a:off x="148445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8" name="object 246">
                <a:extLst>
                  <a:ext uri="{FF2B5EF4-FFF2-40B4-BE49-F238E27FC236}">
                    <a16:creationId xmlns:a16="http://schemas.microsoft.com/office/drawing/2014/main" id="{4FEB4891-17D6-E58E-F12E-4416AB2DD8EA}"/>
                  </a:ext>
                </a:extLst>
              </p:cNvPr>
              <p:cNvSpPr/>
              <p:nvPr/>
            </p:nvSpPr>
            <p:spPr>
              <a:xfrm>
                <a:off x="154877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9" name="object 247">
                <a:extLst>
                  <a:ext uri="{FF2B5EF4-FFF2-40B4-BE49-F238E27FC236}">
                    <a16:creationId xmlns:a16="http://schemas.microsoft.com/office/drawing/2014/main" id="{91F87F30-BEBA-7A6F-C17C-75114522CE26}"/>
                  </a:ext>
                </a:extLst>
              </p:cNvPr>
              <p:cNvSpPr/>
              <p:nvPr/>
            </p:nvSpPr>
            <p:spPr>
              <a:xfrm>
                <a:off x="161311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0" name="object 248">
                <a:extLst>
                  <a:ext uri="{FF2B5EF4-FFF2-40B4-BE49-F238E27FC236}">
                    <a16:creationId xmlns:a16="http://schemas.microsoft.com/office/drawing/2014/main" id="{AE25094E-EE29-47DD-40C3-FA4E65ECB1B2}"/>
                  </a:ext>
                </a:extLst>
              </p:cNvPr>
              <p:cNvSpPr/>
              <p:nvPr/>
            </p:nvSpPr>
            <p:spPr>
              <a:xfrm>
                <a:off x="167744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1" name="object 249">
                <a:extLst>
                  <a:ext uri="{FF2B5EF4-FFF2-40B4-BE49-F238E27FC236}">
                    <a16:creationId xmlns:a16="http://schemas.microsoft.com/office/drawing/2014/main" id="{2F71363D-D1A5-800D-1300-DCC905A634D2}"/>
                  </a:ext>
                </a:extLst>
              </p:cNvPr>
              <p:cNvSpPr/>
              <p:nvPr/>
            </p:nvSpPr>
            <p:spPr>
              <a:xfrm>
                <a:off x="1741779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2" name="object 250">
                <a:extLst>
                  <a:ext uri="{FF2B5EF4-FFF2-40B4-BE49-F238E27FC236}">
                    <a16:creationId xmlns:a16="http://schemas.microsoft.com/office/drawing/2014/main" id="{70DC4155-E6A4-E24C-6331-10ED6FBC51FA}"/>
                  </a:ext>
                </a:extLst>
              </p:cNvPr>
              <p:cNvSpPr/>
              <p:nvPr/>
            </p:nvSpPr>
            <p:spPr>
              <a:xfrm>
                <a:off x="180610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3" name="object 251">
                <a:extLst>
                  <a:ext uri="{FF2B5EF4-FFF2-40B4-BE49-F238E27FC236}">
                    <a16:creationId xmlns:a16="http://schemas.microsoft.com/office/drawing/2014/main" id="{7FBA82BD-0183-BAB9-6FFE-FD0DA46BDEBA}"/>
                  </a:ext>
                </a:extLst>
              </p:cNvPr>
              <p:cNvSpPr/>
              <p:nvPr/>
            </p:nvSpPr>
            <p:spPr>
              <a:xfrm>
                <a:off x="187043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4" name="object 252">
                <a:extLst>
                  <a:ext uri="{FF2B5EF4-FFF2-40B4-BE49-F238E27FC236}">
                    <a16:creationId xmlns:a16="http://schemas.microsoft.com/office/drawing/2014/main" id="{13E1A4B7-6D1B-204D-C4C2-BDA294AE8408}"/>
                  </a:ext>
                </a:extLst>
              </p:cNvPr>
              <p:cNvSpPr/>
              <p:nvPr/>
            </p:nvSpPr>
            <p:spPr>
              <a:xfrm>
                <a:off x="193476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5" name="object 253">
                <a:extLst>
                  <a:ext uri="{FF2B5EF4-FFF2-40B4-BE49-F238E27FC236}">
                    <a16:creationId xmlns:a16="http://schemas.microsoft.com/office/drawing/2014/main" id="{62BD6823-77C6-F04B-6F41-B5974D962819}"/>
                  </a:ext>
                </a:extLst>
              </p:cNvPr>
              <p:cNvSpPr/>
              <p:nvPr/>
            </p:nvSpPr>
            <p:spPr>
              <a:xfrm>
                <a:off x="199910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6" name="object 254">
                <a:extLst>
                  <a:ext uri="{FF2B5EF4-FFF2-40B4-BE49-F238E27FC236}">
                    <a16:creationId xmlns:a16="http://schemas.microsoft.com/office/drawing/2014/main" id="{73177A1C-73B3-1640-1D64-A2CB5BA29D5E}"/>
                  </a:ext>
                </a:extLst>
              </p:cNvPr>
              <p:cNvSpPr/>
              <p:nvPr/>
            </p:nvSpPr>
            <p:spPr>
              <a:xfrm>
                <a:off x="2063445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7" name="object 255">
                <a:extLst>
                  <a:ext uri="{FF2B5EF4-FFF2-40B4-BE49-F238E27FC236}">
                    <a16:creationId xmlns:a16="http://schemas.microsoft.com/office/drawing/2014/main" id="{375BAF43-F2F3-FF8E-EA6E-D0939A6EBDFF}"/>
                  </a:ext>
                </a:extLst>
              </p:cNvPr>
              <p:cNvSpPr/>
              <p:nvPr/>
            </p:nvSpPr>
            <p:spPr>
              <a:xfrm>
                <a:off x="212777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8" name="object 256">
                <a:extLst>
                  <a:ext uri="{FF2B5EF4-FFF2-40B4-BE49-F238E27FC236}">
                    <a16:creationId xmlns:a16="http://schemas.microsoft.com/office/drawing/2014/main" id="{FB2EA763-72E6-19E5-8280-7CD3A3218B21}"/>
                  </a:ext>
                </a:extLst>
              </p:cNvPr>
              <p:cNvSpPr/>
              <p:nvPr/>
            </p:nvSpPr>
            <p:spPr>
              <a:xfrm>
                <a:off x="219210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9" name="object 257">
                <a:extLst>
                  <a:ext uri="{FF2B5EF4-FFF2-40B4-BE49-F238E27FC236}">
                    <a16:creationId xmlns:a16="http://schemas.microsoft.com/office/drawing/2014/main" id="{61C7E42B-CD4D-7F62-6CF9-C6A5BE0BCE5C}"/>
                  </a:ext>
                </a:extLst>
              </p:cNvPr>
              <p:cNvSpPr/>
              <p:nvPr/>
            </p:nvSpPr>
            <p:spPr>
              <a:xfrm>
                <a:off x="225644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0" name="object 258">
                <a:extLst>
                  <a:ext uri="{FF2B5EF4-FFF2-40B4-BE49-F238E27FC236}">
                    <a16:creationId xmlns:a16="http://schemas.microsoft.com/office/drawing/2014/main" id="{77FB3164-3AF1-F096-BB12-F3857995878B}"/>
                  </a:ext>
                </a:extLst>
              </p:cNvPr>
              <p:cNvSpPr/>
              <p:nvPr/>
            </p:nvSpPr>
            <p:spPr>
              <a:xfrm>
                <a:off x="232077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1" name="object 259">
                <a:extLst>
                  <a:ext uri="{FF2B5EF4-FFF2-40B4-BE49-F238E27FC236}">
                    <a16:creationId xmlns:a16="http://schemas.microsoft.com/office/drawing/2014/main" id="{FD17BFBF-4941-F8BA-2937-6B4C6EC9B8E1}"/>
                  </a:ext>
                </a:extLst>
              </p:cNvPr>
              <p:cNvSpPr/>
              <p:nvPr/>
            </p:nvSpPr>
            <p:spPr>
              <a:xfrm>
                <a:off x="2385098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2" name="object 260">
                <a:extLst>
                  <a:ext uri="{FF2B5EF4-FFF2-40B4-BE49-F238E27FC236}">
                    <a16:creationId xmlns:a16="http://schemas.microsoft.com/office/drawing/2014/main" id="{9DE80273-DFEC-693D-9AE6-CD5A1DF46C48}"/>
                  </a:ext>
                </a:extLst>
              </p:cNvPr>
              <p:cNvSpPr/>
              <p:nvPr/>
            </p:nvSpPr>
            <p:spPr>
              <a:xfrm>
                <a:off x="244943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3" name="object 261">
                <a:extLst>
                  <a:ext uri="{FF2B5EF4-FFF2-40B4-BE49-F238E27FC236}">
                    <a16:creationId xmlns:a16="http://schemas.microsoft.com/office/drawing/2014/main" id="{CB03DE19-AC30-4E32-2E3B-21C82A87FDAD}"/>
                  </a:ext>
                </a:extLst>
              </p:cNvPr>
              <p:cNvSpPr/>
              <p:nvPr/>
            </p:nvSpPr>
            <p:spPr>
              <a:xfrm>
                <a:off x="251377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4" name="object 262">
                <a:extLst>
                  <a:ext uri="{FF2B5EF4-FFF2-40B4-BE49-F238E27FC236}">
                    <a16:creationId xmlns:a16="http://schemas.microsoft.com/office/drawing/2014/main" id="{A07B4597-B87A-8B00-0C85-7BF6DF52A0C7}"/>
                  </a:ext>
                </a:extLst>
              </p:cNvPr>
              <p:cNvSpPr/>
              <p:nvPr/>
            </p:nvSpPr>
            <p:spPr>
              <a:xfrm>
                <a:off x="257810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5" name="object 263">
                <a:extLst>
                  <a:ext uri="{FF2B5EF4-FFF2-40B4-BE49-F238E27FC236}">
                    <a16:creationId xmlns:a16="http://schemas.microsoft.com/office/drawing/2014/main" id="{698CA7A8-A1F7-DFE0-E266-A14C70C03190}"/>
                  </a:ext>
                </a:extLst>
              </p:cNvPr>
              <p:cNvSpPr/>
              <p:nvPr/>
            </p:nvSpPr>
            <p:spPr>
              <a:xfrm>
                <a:off x="264243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6" name="object 264">
                <a:extLst>
                  <a:ext uri="{FF2B5EF4-FFF2-40B4-BE49-F238E27FC236}">
                    <a16:creationId xmlns:a16="http://schemas.microsoft.com/office/drawing/2014/main" id="{E9785540-AEFD-6913-C702-78CB0EC21C64}"/>
                  </a:ext>
                </a:extLst>
              </p:cNvPr>
              <p:cNvSpPr/>
              <p:nvPr/>
            </p:nvSpPr>
            <p:spPr>
              <a:xfrm>
                <a:off x="2706776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7" name="object 265">
                <a:extLst>
                  <a:ext uri="{FF2B5EF4-FFF2-40B4-BE49-F238E27FC236}">
                    <a16:creationId xmlns:a16="http://schemas.microsoft.com/office/drawing/2014/main" id="{4B4E4918-ABAF-AF45-38E1-76683B1AB9C3}"/>
                  </a:ext>
                </a:extLst>
              </p:cNvPr>
              <p:cNvSpPr/>
              <p:nvPr/>
            </p:nvSpPr>
            <p:spPr>
              <a:xfrm>
                <a:off x="277110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8" name="object 266">
                <a:extLst>
                  <a:ext uri="{FF2B5EF4-FFF2-40B4-BE49-F238E27FC236}">
                    <a16:creationId xmlns:a16="http://schemas.microsoft.com/office/drawing/2014/main" id="{BC02B1C5-C09C-CEAA-47D8-1AED0E76DCAF}"/>
                  </a:ext>
                </a:extLst>
              </p:cNvPr>
              <p:cNvSpPr/>
              <p:nvPr/>
            </p:nvSpPr>
            <p:spPr>
              <a:xfrm>
                <a:off x="283542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9" name="object 267">
                <a:extLst>
                  <a:ext uri="{FF2B5EF4-FFF2-40B4-BE49-F238E27FC236}">
                    <a16:creationId xmlns:a16="http://schemas.microsoft.com/office/drawing/2014/main" id="{E000557D-0FAE-356B-363B-753E3E3CBF91}"/>
                  </a:ext>
                </a:extLst>
              </p:cNvPr>
              <p:cNvSpPr/>
              <p:nvPr/>
            </p:nvSpPr>
            <p:spPr>
              <a:xfrm>
                <a:off x="289976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0" name="object 268">
                <a:extLst>
                  <a:ext uri="{FF2B5EF4-FFF2-40B4-BE49-F238E27FC236}">
                    <a16:creationId xmlns:a16="http://schemas.microsoft.com/office/drawing/2014/main" id="{9FC2C0DF-AEA6-3546-92D0-999F877C7519}"/>
                  </a:ext>
                </a:extLst>
              </p:cNvPr>
              <p:cNvSpPr/>
              <p:nvPr/>
            </p:nvSpPr>
            <p:spPr>
              <a:xfrm>
                <a:off x="296410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1" name="object 269">
                <a:extLst>
                  <a:ext uri="{FF2B5EF4-FFF2-40B4-BE49-F238E27FC236}">
                    <a16:creationId xmlns:a16="http://schemas.microsoft.com/office/drawing/2014/main" id="{99B90040-A51C-A547-524C-71448C16CCF6}"/>
                  </a:ext>
                </a:extLst>
              </p:cNvPr>
              <p:cNvSpPr/>
              <p:nvPr/>
            </p:nvSpPr>
            <p:spPr>
              <a:xfrm>
                <a:off x="3028429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2" name="object 270">
                <a:extLst>
                  <a:ext uri="{FF2B5EF4-FFF2-40B4-BE49-F238E27FC236}">
                    <a16:creationId xmlns:a16="http://schemas.microsoft.com/office/drawing/2014/main" id="{4FCC917C-D3EE-99E1-10C3-D9A50C36F96F}"/>
                  </a:ext>
                </a:extLst>
              </p:cNvPr>
              <p:cNvSpPr/>
              <p:nvPr/>
            </p:nvSpPr>
            <p:spPr>
              <a:xfrm>
                <a:off x="309275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3" name="object 271">
                <a:extLst>
                  <a:ext uri="{FF2B5EF4-FFF2-40B4-BE49-F238E27FC236}">
                    <a16:creationId xmlns:a16="http://schemas.microsoft.com/office/drawing/2014/main" id="{736C7B7E-0103-DA30-5DDD-683187F9D206}"/>
                  </a:ext>
                </a:extLst>
              </p:cNvPr>
              <p:cNvSpPr/>
              <p:nvPr/>
            </p:nvSpPr>
            <p:spPr>
              <a:xfrm>
                <a:off x="315709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4" name="object 272">
                <a:extLst>
                  <a:ext uri="{FF2B5EF4-FFF2-40B4-BE49-F238E27FC236}">
                    <a16:creationId xmlns:a16="http://schemas.microsoft.com/office/drawing/2014/main" id="{803C8203-77A2-1402-7F1E-07024DDFC9BC}"/>
                  </a:ext>
                </a:extLst>
              </p:cNvPr>
              <p:cNvSpPr/>
              <p:nvPr/>
            </p:nvSpPr>
            <p:spPr>
              <a:xfrm>
                <a:off x="322143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5" name="object 273">
                <a:extLst>
                  <a:ext uri="{FF2B5EF4-FFF2-40B4-BE49-F238E27FC236}">
                    <a16:creationId xmlns:a16="http://schemas.microsoft.com/office/drawing/2014/main" id="{1D8F8C1B-84F7-9F81-6B7B-70C6C36BBDBD}"/>
                  </a:ext>
                </a:extLst>
              </p:cNvPr>
              <p:cNvSpPr/>
              <p:nvPr/>
            </p:nvSpPr>
            <p:spPr>
              <a:xfrm>
                <a:off x="328575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6" name="object 274">
                <a:extLst>
                  <a:ext uri="{FF2B5EF4-FFF2-40B4-BE49-F238E27FC236}">
                    <a16:creationId xmlns:a16="http://schemas.microsoft.com/office/drawing/2014/main" id="{CFB5590F-C726-2B84-FB7B-9A05F69AFE89}"/>
                  </a:ext>
                </a:extLst>
              </p:cNvPr>
              <p:cNvSpPr/>
              <p:nvPr/>
            </p:nvSpPr>
            <p:spPr>
              <a:xfrm>
                <a:off x="3350082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7" name="object 275">
                <a:extLst>
                  <a:ext uri="{FF2B5EF4-FFF2-40B4-BE49-F238E27FC236}">
                    <a16:creationId xmlns:a16="http://schemas.microsoft.com/office/drawing/2014/main" id="{3B5A6496-7B44-FE91-A93F-A14E23A00133}"/>
                  </a:ext>
                </a:extLst>
              </p:cNvPr>
              <p:cNvSpPr/>
              <p:nvPr/>
            </p:nvSpPr>
            <p:spPr>
              <a:xfrm>
                <a:off x="341442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8" name="object 276">
                <a:extLst>
                  <a:ext uri="{FF2B5EF4-FFF2-40B4-BE49-F238E27FC236}">
                    <a16:creationId xmlns:a16="http://schemas.microsoft.com/office/drawing/2014/main" id="{23E0023D-60B1-9388-107F-1DC74546DBDA}"/>
                  </a:ext>
                </a:extLst>
              </p:cNvPr>
              <p:cNvSpPr/>
              <p:nvPr/>
            </p:nvSpPr>
            <p:spPr>
              <a:xfrm>
                <a:off x="347875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9" name="object 277">
                <a:extLst>
                  <a:ext uri="{FF2B5EF4-FFF2-40B4-BE49-F238E27FC236}">
                    <a16:creationId xmlns:a16="http://schemas.microsoft.com/office/drawing/2014/main" id="{560307BC-EED4-AF41-5CE7-5BF3EE7375EB}"/>
                  </a:ext>
                </a:extLst>
              </p:cNvPr>
              <p:cNvSpPr/>
              <p:nvPr/>
            </p:nvSpPr>
            <p:spPr>
              <a:xfrm>
                <a:off x="354309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0" name="object 278">
                <a:extLst>
                  <a:ext uri="{FF2B5EF4-FFF2-40B4-BE49-F238E27FC236}">
                    <a16:creationId xmlns:a16="http://schemas.microsoft.com/office/drawing/2014/main" id="{06BCCAF0-77F5-54DB-4FB7-84A848C3735A}"/>
                  </a:ext>
                </a:extLst>
              </p:cNvPr>
              <p:cNvSpPr/>
              <p:nvPr/>
            </p:nvSpPr>
            <p:spPr>
              <a:xfrm>
                <a:off x="360742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1" name="object 279">
                <a:extLst>
                  <a:ext uri="{FF2B5EF4-FFF2-40B4-BE49-F238E27FC236}">
                    <a16:creationId xmlns:a16="http://schemas.microsoft.com/office/drawing/2014/main" id="{806443FB-07E3-42CA-277F-7FD5355C195E}"/>
                  </a:ext>
                </a:extLst>
              </p:cNvPr>
              <p:cNvSpPr/>
              <p:nvPr/>
            </p:nvSpPr>
            <p:spPr>
              <a:xfrm>
                <a:off x="3671747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2" name="object 280">
                <a:extLst>
                  <a:ext uri="{FF2B5EF4-FFF2-40B4-BE49-F238E27FC236}">
                    <a16:creationId xmlns:a16="http://schemas.microsoft.com/office/drawing/2014/main" id="{6EA6FB6E-6CD9-E23C-2188-785B0F103E39}"/>
                  </a:ext>
                </a:extLst>
              </p:cNvPr>
              <p:cNvSpPr/>
              <p:nvPr/>
            </p:nvSpPr>
            <p:spPr>
              <a:xfrm>
                <a:off x="1098461" y="859968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3" name="object 281">
                <a:extLst>
                  <a:ext uri="{FF2B5EF4-FFF2-40B4-BE49-F238E27FC236}">
                    <a16:creationId xmlns:a16="http://schemas.microsoft.com/office/drawing/2014/main" id="{BAB8F4E9-4390-8714-E6F5-85B487F8C940}"/>
                  </a:ext>
                </a:extLst>
              </p:cNvPr>
              <p:cNvSpPr/>
              <p:nvPr/>
            </p:nvSpPr>
            <p:spPr>
              <a:xfrm>
                <a:off x="1098461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4" name="object 282">
                <a:extLst>
                  <a:ext uri="{FF2B5EF4-FFF2-40B4-BE49-F238E27FC236}">
                    <a16:creationId xmlns:a16="http://schemas.microsoft.com/office/drawing/2014/main" id="{E00B752A-49D4-022C-DD89-1053E6373CE4}"/>
                  </a:ext>
                </a:extLst>
              </p:cNvPr>
              <p:cNvSpPr/>
              <p:nvPr/>
            </p:nvSpPr>
            <p:spPr>
              <a:xfrm>
                <a:off x="116278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5" name="object 283">
                <a:extLst>
                  <a:ext uri="{FF2B5EF4-FFF2-40B4-BE49-F238E27FC236}">
                    <a16:creationId xmlns:a16="http://schemas.microsoft.com/office/drawing/2014/main" id="{733C6FA9-5522-76B4-F9C6-BEF328831445}"/>
                  </a:ext>
                </a:extLst>
              </p:cNvPr>
              <p:cNvSpPr/>
              <p:nvPr/>
            </p:nvSpPr>
            <p:spPr>
              <a:xfrm>
                <a:off x="122712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6" name="object 284">
                <a:extLst>
                  <a:ext uri="{FF2B5EF4-FFF2-40B4-BE49-F238E27FC236}">
                    <a16:creationId xmlns:a16="http://schemas.microsoft.com/office/drawing/2014/main" id="{AEF5DA2A-5956-394C-1344-D153A7E79007}"/>
                  </a:ext>
                </a:extLst>
              </p:cNvPr>
              <p:cNvSpPr/>
              <p:nvPr/>
            </p:nvSpPr>
            <p:spPr>
              <a:xfrm>
                <a:off x="129145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7" name="object 285">
                <a:extLst>
                  <a:ext uri="{FF2B5EF4-FFF2-40B4-BE49-F238E27FC236}">
                    <a16:creationId xmlns:a16="http://schemas.microsoft.com/office/drawing/2014/main" id="{19CA2530-2C20-CAE2-68B7-74F9314A7CDE}"/>
                  </a:ext>
                </a:extLst>
              </p:cNvPr>
              <p:cNvSpPr/>
              <p:nvPr/>
            </p:nvSpPr>
            <p:spPr>
              <a:xfrm>
                <a:off x="135578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8" name="object 286">
                <a:extLst>
                  <a:ext uri="{FF2B5EF4-FFF2-40B4-BE49-F238E27FC236}">
                    <a16:creationId xmlns:a16="http://schemas.microsoft.com/office/drawing/2014/main" id="{87729350-F315-4AB4-621F-DC4B25F97A58}"/>
                  </a:ext>
                </a:extLst>
              </p:cNvPr>
              <p:cNvSpPr/>
              <p:nvPr/>
            </p:nvSpPr>
            <p:spPr>
              <a:xfrm>
                <a:off x="1420113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9" name="object 287">
                <a:extLst>
                  <a:ext uri="{FF2B5EF4-FFF2-40B4-BE49-F238E27FC236}">
                    <a16:creationId xmlns:a16="http://schemas.microsoft.com/office/drawing/2014/main" id="{EFAA53E8-3E3E-9601-47D3-AEA53EA96FAF}"/>
                  </a:ext>
                </a:extLst>
              </p:cNvPr>
              <p:cNvSpPr/>
              <p:nvPr/>
            </p:nvSpPr>
            <p:spPr>
              <a:xfrm>
                <a:off x="148445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0" name="object 288">
                <a:extLst>
                  <a:ext uri="{FF2B5EF4-FFF2-40B4-BE49-F238E27FC236}">
                    <a16:creationId xmlns:a16="http://schemas.microsoft.com/office/drawing/2014/main" id="{FF6A491B-0994-6DFC-9CF6-7552A772EEF0}"/>
                  </a:ext>
                </a:extLst>
              </p:cNvPr>
              <p:cNvSpPr/>
              <p:nvPr/>
            </p:nvSpPr>
            <p:spPr>
              <a:xfrm>
                <a:off x="154877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1" name="object 289">
                <a:extLst>
                  <a:ext uri="{FF2B5EF4-FFF2-40B4-BE49-F238E27FC236}">
                    <a16:creationId xmlns:a16="http://schemas.microsoft.com/office/drawing/2014/main" id="{728FF488-C336-B67A-9545-5C8FE69BE3DE}"/>
                  </a:ext>
                </a:extLst>
              </p:cNvPr>
              <p:cNvSpPr/>
              <p:nvPr/>
            </p:nvSpPr>
            <p:spPr>
              <a:xfrm>
                <a:off x="1613115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2" name="object 290">
                <a:extLst>
                  <a:ext uri="{FF2B5EF4-FFF2-40B4-BE49-F238E27FC236}">
                    <a16:creationId xmlns:a16="http://schemas.microsoft.com/office/drawing/2014/main" id="{2CCC98D0-D7AF-4830-7DAA-34B3AF372367}"/>
                  </a:ext>
                </a:extLst>
              </p:cNvPr>
              <p:cNvSpPr/>
              <p:nvPr/>
            </p:nvSpPr>
            <p:spPr>
              <a:xfrm>
                <a:off x="167744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3" name="object 291">
                <a:extLst>
                  <a:ext uri="{FF2B5EF4-FFF2-40B4-BE49-F238E27FC236}">
                    <a16:creationId xmlns:a16="http://schemas.microsoft.com/office/drawing/2014/main" id="{A7A6BB05-BE6E-08A7-7216-BBB435925BC7}"/>
                  </a:ext>
                </a:extLst>
              </p:cNvPr>
              <p:cNvSpPr/>
              <p:nvPr/>
            </p:nvSpPr>
            <p:spPr>
              <a:xfrm>
                <a:off x="1741779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4" name="object 292">
                <a:extLst>
                  <a:ext uri="{FF2B5EF4-FFF2-40B4-BE49-F238E27FC236}">
                    <a16:creationId xmlns:a16="http://schemas.microsoft.com/office/drawing/2014/main" id="{42D3CCDC-BAF7-3320-1867-6A9D9C100661}"/>
                  </a:ext>
                </a:extLst>
              </p:cNvPr>
              <p:cNvSpPr/>
              <p:nvPr/>
            </p:nvSpPr>
            <p:spPr>
              <a:xfrm>
                <a:off x="1806105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5" name="object 293">
                <a:extLst>
                  <a:ext uri="{FF2B5EF4-FFF2-40B4-BE49-F238E27FC236}">
                    <a16:creationId xmlns:a16="http://schemas.microsoft.com/office/drawing/2014/main" id="{4805885C-100B-16C5-1847-703115802074}"/>
                  </a:ext>
                </a:extLst>
              </p:cNvPr>
              <p:cNvSpPr/>
              <p:nvPr/>
            </p:nvSpPr>
            <p:spPr>
              <a:xfrm>
                <a:off x="187043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6" name="object 294">
                <a:extLst>
                  <a:ext uri="{FF2B5EF4-FFF2-40B4-BE49-F238E27FC236}">
                    <a16:creationId xmlns:a16="http://schemas.microsoft.com/office/drawing/2014/main" id="{9DF86D26-3E5F-6A93-4E7A-8EA3A6C09279}"/>
                  </a:ext>
                </a:extLst>
              </p:cNvPr>
              <p:cNvSpPr/>
              <p:nvPr/>
            </p:nvSpPr>
            <p:spPr>
              <a:xfrm>
                <a:off x="193476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7" name="object 295">
                <a:extLst>
                  <a:ext uri="{FF2B5EF4-FFF2-40B4-BE49-F238E27FC236}">
                    <a16:creationId xmlns:a16="http://schemas.microsoft.com/office/drawing/2014/main" id="{576C0C55-A389-6522-78AD-B3C35A1CC455}"/>
                  </a:ext>
                </a:extLst>
              </p:cNvPr>
              <p:cNvSpPr/>
              <p:nvPr/>
            </p:nvSpPr>
            <p:spPr>
              <a:xfrm>
                <a:off x="199910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8" name="object 296">
                <a:extLst>
                  <a:ext uri="{FF2B5EF4-FFF2-40B4-BE49-F238E27FC236}">
                    <a16:creationId xmlns:a16="http://schemas.microsoft.com/office/drawing/2014/main" id="{6DD61C8D-ECE1-3AE3-307C-F6798AB033A1}"/>
                  </a:ext>
                </a:extLst>
              </p:cNvPr>
              <p:cNvSpPr/>
              <p:nvPr/>
            </p:nvSpPr>
            <p:spPr>
              <a:xfrm>
                <a:off x="2063445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9" name="object 297">
                <a:extLst>
                  <a:ext uri="{FF2B5EF4-FFF2-40B4-BE49-F238E27FC236}">
                    <a16:creationId xmlns:a16="http://schemas.microsoft.com/office/drawing/2014/main" id="{246350CC-5E0C-B69D-0A41-D4A50E46F0A9}"/>
                  </a:ext>
                </a:extLst>
              </p:cNvPr>
              <p:cNvSpPr/>
              <p:nvPr/>
            </p:nvSpPr>
            <p:spPr>
              <a:xfrm>
                <a:off x="212777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0" name="object 298">
                <a:extLst>
                  <a:ext uri="{FF2B5EF4-FFF2-40B4-BE49-F238E27FC236}">
                    <a16:creationId xmlns:a16="http://schemas.microsoft.com/office/drawing/2014/main" id="{3386BA8B-ED3B-ABD3-63DD-F66140CE94D7}"/>
                  </a:ext>
                </a:extLst>
              </p:cNvPr>
              <p:cNvSpPr/>
              <p:nvPr/>
            </p:nvSpPr>
            <p:spPr>
              <a:xfrm>
                <a:off x="219210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1" name="object 299">
                <a:extLst>
                  <a:ext uri="{FF2B5EF4-FFF2-40B4-BE49-F238E27FC236}">
                    <a16:creationId xmlns:a16="http://schemas.microsoft.com/office/drawing/2014/main" id="{0E6A1FCC-3001-8DC6-8111-1F47381E8065}"/>
                  </a:ext>
                </a:extLst>
              </p:cNvPr>
              <p:cNvSpPr/>
              <p:nvPr/>
            </p:nvSpPr>
            <p:spPr>
              <a:xfrm>
                <a:off x="225644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2" name="object 300">
                <a:extLst>
                  <a:ext uri="{FF2B5EF4-FFF2-40B4-BE49-F238E27FC236}">
                    <a16:creationId xmlns:a16="http://schemas.microsoft.com/office/drawing/2014/main" id="{8FCEC3C2-8067-0386-644B-89E669FB412C}"/>
                  </a:ext>
                </a:extLst>
              </p:cNvPr>
              <p:cNvSpPr/>
              <p:nvPr/>
            </p:nvSpPr>
            <p:spPr>
              <a:xfrm>
                <a:off x="232077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3" name="object 301">
                <a:extLst>
                  <a:ext uri="{FF2B5EF4-FFF2-40B4-BE49-F238E27FC236}">
                    <a16:creationId xmlns:a16="http://schemas.microsoft.com/office/drawing/2014/main" id="{412E4146-32DD-527E-491C-26755E9F8ADB}"/>
                  </a:ext>
                </a:extLst>
              </p:cNvPr>
              <p:cNvSpPr/>
              <p:nvPr/>
            </p:nvSpPr>
            <p:spPr>
              <a:xfrm>
                <a:off x="2385098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4" name="object 302">
                <a:extLst>
                  <a:ext uri="{FF2B5EF4-FFF2-40B4-BE49-F238E27FC236}">
                    <a16:creationId xmlns:a16="http://schemas.microsoft.com/office/drawing/2014/main" id="{B390BD5C-529C-9EC4-4FFE-5450E28A679D}"/>
                  </a:ext>
                </a:extLst>
              </p:cNvPr>
              <p:cNvSpPr/>
              <p:nvPr/>
            </p:nvSpPr>
            <p:spPr>
              <a:xfrm>
                <a:off x="244943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5" name="object 303">
                <a:extLst>
                  <a:ext uri="{FF2B5EF4-FFF2-40B4-BE49-F238E27FC236}">
                    <a16:creationId xmlns:a16="http://schemas.microsoft.com/office/drawing/2014/main" id="{94656DC7-3710-C362-F292-BBFBC1F164BA}"/>
                  </a:ext>
                </a:extLst>
              </p:cNvPr>
              <p:cNvSpPr/>
              <p:nvPr/>
            </p:nvSpPr>
            <p:spPr>
              <a:xfrm>
                <a:off x="251377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6" name="object 304">
                <a:extLst>
                  <a:ext uri="{FF2B5EF4-FFF2-40B4-BE49-F238E27FC236}">
                    <a16:creationId xmlns:a16="http://schemas.microsoft.com/office/drawing/2014/main" id="{34CA45FF-B356-8789-4419-59713E76E36E}"/>
                  </a:ext>
                </a:extLst>
              </p:cNvPr>
              <p:cNvSpPr/>
              <p:nvPr/>
            </p:nvSpPr>
            <p:spPr>
              <a:xfrm>
                <a:off x="257810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7" name="object 305">
                <a:extLst>
                  <a:ext uri="{FF2B5EF4-FFF2-40B4-BE49-F238E27FC236}">
                    <a16:creationId xmlns:a16="http://schemas.microsoft.com/office/drawing/2014/main" id="{157A7359-37F8-CD7A-496F-171858C013C2}"/>
                  </a:ext>
                </a:extLst>
              </p:cNvPr>
              <p:cNvSpPr/>
              <p:nvPr/>
            </p:nvSpPr>
            <p:spPr>
              <a:xfrm>
                <a:off x="264243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8" name="object 306">
                <a:extLst>
                  <a:ext uri="{FF2B5EF4-FFF2-40B4-BE49-F238E27FC236}">
                    <a16:creationId xmlns:a16="http://schemas.microsoft.com/office/drawing/2014/main" id="{EA5A291F-8AF1-5B85-3A56-171816852247}"/>
                  </a:ext>
                </a:extLst>
              </p:cNvPr>
              <p:cNvSpPr/>
              <p:nvPr/>
            </p:nvSpPr>
            <p:spPr>
              <a:xfrm>
                <a:off x="2706776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9" name="object 307">
                <a:extLst>
                  <a:ext uri="{FF2B5EF4-FFF2-40B4-BE49-F238E27FC236}">
                    <a16:creationId xmlns:a16="http://schemas.microsoft.com/office/drawing/2014/main" id="{33A08C62-63C3-478C-5804-77AD6917E63B}"/>
                  </a:ext>
                </a:extLst>
              </p:cNvPr>
              <p:cNvSpPr/>
              <p:nvPr/>
            </p:nvSpPr>
            <p:spPr>
              <a:xfrm>
                <a:off x="277110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0" name="object 308">
                <a:extLst>
                  <a:ext uri="{FF2B5EF4-FFF2-40B4-BE49-F238E27FC236}">
                    <a16:creationId xmlns:a16="http://schemas.microsoft.com/office/drawing/2014/main" id="{38C86C22-FDF1-E813-CE67-F0BE3113120A}"/>
                  </a:ext>
                </a:extLst>
              </p:cNvPr>
              <p:cNvSpPr/>
              <p:nvPr/>
            </p:nvSpPr>
            <p:spPr>
              <a:xfrm>
                <a:off x="283542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1" name="object 309">
                <a:extLst>
                  <a:ext uri="{FF2B5EF4-FFF2-40B4-BE49-F238E27FC236}">
                    <a16:creationId xmlns:a16="http://schemas.microsoft.com/office/drawing/2014/main" id="{8BE07831-CD78-0260-7496-EE3666CDDCE6}"/>
                  </a:ext>
                </a:extLst>
              </p:cNvPr>
              <p:cNvSpPr/>
              <p:nvPr/>
            </p:nvSpPr>
            <p:spPr>
              <a:xfrm>
                <a:off x="2899765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2" name="object 310">
                <a:extLst>
                  <a:ext uri="{FF2B5EF4-FFF2-40B4-BE49-F238E27FC236}">
                    <a16:creationId xmlns:a16="http://schemas.microsoft.com/office/drawing/2014/main" id="{9C288F17-1FD0-26B3-363E-DC22D2279683}"/>
                  </a:ext>
                </a:extLst>
              </p:cNvPr>
              <p:cNvSpPr/>
              <p:nvPr/>
            </p:nvSpPr>
            <p:spPr>
              <a:xfrm>
                <a:off x="2964103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3" name="object 311">
                <a:extLst>
                  <a:ext uri="{FF2B5EF4-FFF2-40B4-BE49-F238E27FC236}">
                    <a16:creationId xmlns:a16="http://schemas.microsoft.com/office/drawing/2014/main" id="{2CCF4F57-2695-393A-D898-B3D13DBE5059}"/>
                  </a:ext>
                </a:extLst>
              </p:cNvPr>
              <p:cNvSpPr/>
              <p:nvPr/>
            </p:nvSpPr>
            <p:spPr>
              <a:xfrm>
                <a:off x="3028429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4" name="object 312">
                <a:extLst>
                  <a:ext uri="{FF2B5EF4-FFF2-40B4-BE49-F238E27FC236}">
                    <a16:creationId xmlns:a16="http://schemas.microsoft.com/office/drawing/2014/main" id="{DAA6EA07-B570-C838-CA5B-5F7237E8EAAC}"/>
                  </a:ext>
                </a:extLst>
              </p:cNvPr>
              <p:cNvSpPr/>
              <p:nvPr/>
            </p:nvSpPr>
            <p:spPr>
              <a:xfrm>
                <a:off x="309275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5" name="object 313">
                <a:extLst>
                  <a:ext uri="{FF2B5EF4-FFF2-40B4-BE49-F238E27FC236}">
                    <a16:creationId xmlns:a16="http://schemas.microsoft.com/office/drawing/2014/main" id="{A19CFDCC-EC36-A94A-61B8-6179D25C7BEE}"/>
                  </a:ext>
                </a:extLst>
              </p:cNvPr>
              <p:cNvSpPr/>
              <p:nvPr/>
            </p:nvSpPr>
            <p:spPr>
              <a:xfrm>
                <a:off x="315709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6" name="object 314">
                <a:extLst>
                  <a:ext uri="{FF2B5EF4-FFF2-40B4-BE49-F238E27FC236}">
                    <a16:creationId xmlns:a16="http://schemas.microsoft.com/office/drawing/2014/main" id="{A8174EB4-8638-74B8-D14C-EF19AA9B9C02}"/>
                  </a:ext>
                </a:extLst>
              </p:cNvPr>
              <p:cNvSpPr/>
              <p:nvPr/>
            </p:nvSpPr>
            <p:spPr>
              <a:xfrm>
                <a:off x="322143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7" name="object 315">
                <a:extLst>
                  <a:ext uri="{FF2B5EF4-FFF2-40B4-BE49-F238E27FC236}">
                    <a16:creationId xmlns:a16="http://schemas.microsoft.com/office/drawing/2014/main" id="{60F0BA5D-ADEB-79DB-F9F8-E54E1AF6A174}"/>
                  </a:ext>
                </a:extLst>
              </p:cNvPr>
              <p:cNvSpPr/>
              <p:nvPr/>
            </p:nvSpPr>
            <p:spPr>
              <a:xfrm>
                <a:off x="328575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8" name="object 316">
                <a:extLst>
                  <a:ext uri="{FF2B5EF4-FFF2-40B4-BE49-F238E27FC236}">
                    <a16:creationId xmlns:a16="http://schemas.microsoft.com/office/drawing/2014/main" id="{1E366EBC-1852-8BC0-7A1B-AC4B9416FD8C}"/>
                  </a:ext>
                </a:extLst>
              </p:cNvPr>
              <p:cNvSpPr/>
              <p:nvPr/>
            </p:nvSpPr>
            <p:spPr>
              <a:xfrm>
                <a:off x="3350082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9" name="object 317">
                <a:extLst>
                  <a:ext uri="{FF2B5EF4-FFF2-40B4-BE49-F238E27FC236}">
                    <a16:creationId xmlns:a16="http://schemas.microsoft.com/office/drawing/2014/main" id="{FB5F0701-9849-280E-E684-DB1F71C604D2}"/>
                  </a:ext>
                </a:extLst>
              </p:cNvPr>
              <p:cNvSpPr/>
              <p:nvPr/>
            </p:nvSpPr>
            <p:spPr>
              <a:xfrm>
                <a:off x="341442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0" name="object 318">
                <a:extLst>
                  <a:ext uri="{FF2B5EF4-FFF2-40B4-BE49-F238E27FC236}">
                    <a16:creationId xmlns:a16="http://schemas.microsoft.com/office/drawing/2014/main" id="{72F8CBEA-06C2-3C7A-D7CA-92D76B850D06}"/>
                  </a:ext>
                </a:extLst>
              </p:cNvPr>
              <p:cNvSpPr/>
              <p:nvPr/>
            </p:nvSpPr>
            <p:spPr>
              <a:xfrm>
                <a:off x="347875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1" name="object 319">
                <a:extLst>
                  <a:ext uri="{FF2B5EF4-FFF2-40B4-BE49-F238E27FC236}">
                    <a16:creationId xmlns:a16="http://schemas.microsoft.com/office/drawing/2014/main" id="{A2C005E3-9152-2685-FC72-EB6D8BA360F9}"/>
                  </a:ext>
                </a:extLst>
              </p:cNvPr>
              <p:cNvSpPr/>
              <p:nvPr/>
            </p:nvSpPr>
            <p:spPr>
              <a:xfrm>
                <a:off x="354309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2" name="object 320">
                <a:extLst>
                  <a:ext uri="{FF2B5EF4-FFF2-40B4-BE49-F238E27FC236}">
                    <a16:creationId xmlns:a16="http://schemas.microsoft.com/office/drawing/2014/main" id="{B0467044-499B-59DB-5DFC-17FEE5434D44}"/>
                  </a:ext>
                </a:extLst>
              </p:cNvPr>
              <p:cNvSpPr/>
              <p:nvPr/>
            </p:nvSpPr>
            <p:spPr>
              <a:xfrm>
                <a:off x="360742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3" name="object 321">
                <a:extLst>
                  <a:ext uri="{FF2B5EF4-FFF2-40B4-BE49-F238E27FC236}">
                    <a16:creationId xmlns:a16="http://schemas.microsoft.com/office/drawing/2014/main" id="{FDAD21CF-4943-818A-B15D-626A0DC16396}"/>
                  </a:ext>
                </a:extLst>
              </p:cNvPr>
              <p:cNvSpPr/>
              <p:nvPr/>
            </p:nvSpPr>
            <p:spPr>
              <a:xfrm>
                <a:off x="3671747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4" name="object 322">
                <a:extLst>
                  <a:ext uri="{FF2B5EF4-FFF2-40B4-BE49-F238E27FC236}">
                    <a16:creationId xmlns:a16="http://schemas.microsoft.com/office/drawing/2014/main" id="{978866C8-1EA3-15A9-615B-7729E4154F66}"/>
                  </a:ext>
                </a:extLst>
              </p:cNvPr>
              <p:cNvSpPr/>
              <p:nvPr/>
            </p:nvSpPr>
            <p:spPr>
              <a:xfrm>
                <a:off x="1098461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5" name="object 323">
                <a:extLst>
                  <a:ext uri="{FF2B5EF4-FFF2-40B4-BE49-F238E27FC236}">
                    <a16:creationId xmlns:a16="http://schemas.microsoft.com/office/drawing/2014/main" id="{03FC3F8A-A8E4-213B-B4FE-380AEC5E14A5}"/>
                  </a:ext>
                </a:extLst>
              </p:cNvPr>
              <p:cNvSpPr/>
              <p:nvPr/>
            </p:nvSpPr>
            <p:spPr>
              <a:xfrm>
                <a:off x="1098448" y="331075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6" name="object 324">
                <a:extLst>
                  <a:ext uri="{FF2B5EF4-FFF2-40B4-BE49-F238E27FC236}">
                    <a16:creationId xmlns:a16="http://schemas.microsoft.com/office/drawing/2014/main" id="{60F53DB9-108A-D544-F4E2-A109C909EB8D}"/>
                  </a:ext>
                </a:extLst>
              </p:cNvPr>
              <p:cNvSpPr/>
              <p:nvPr/>
            </p:nvSpPr>
            <p:spPr>
              <a:xfrm>
                <a:off x="1098473" y="32530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7" name="object 325">
                <a:extLst>
                  <a:ext uri="{FF2B5EF4-FFF2-40B4-BE49-F238E27FC236}">
                    <a16:creationId xmlns:a16="http://schemas.microsoft.com/office/drawing/2014/main" id="{7FB168D8-77E4-A3E6-99EB-E4ED95895ADC}"/>
                  </a:ext>
                </a:extLst>
              </p:cNvPr>
              <p:cNvSpPr/>
              <p:nvPr/>
            </p:nvSpPr>
            <p:spPr>
              <a:xfrm>
                <a:off x="1098473" y="319542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8" name="object 326">
                <a:extLst>
                  <a:ext uri="{FF2B5EF4-FFF2-40B4-BE49-F238E27FC236}">
                    <a16:creationId xmlns:a16="http://schemas.microsoft.com/office/drawing/2014/main" id="{59DC5A39-31B3-DF17-6FC2-01DD4D245611}"/>
                  </a:ext>
                </a:extLst>
              </p:cNvPr>
              <p:cNvSpPr/>
              <p:nvPr/>
            </p:nvSpPr>
            <p:spPr>
              <a:xfrm>
                <a:off x="1098473" y="3137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9" name="object 327">
                <a:extLst>
                  <a:ext uri="{FF2B5EF4-FFF2-40B4-BE49-F238E27FC236}">
                    <a16:creationId xmlns:a16="http://schemas.microsoft.com/office/drawing/2014/main" id="{0EA6CF37-D5B7-1A35-8958-6327F1E53CC8}"/>
                  </a:ext>
                </a:extLst>
              </p:cNvPr>
              <p:cNvSpPr/>
              <p:nvPr/>
            </p:nvSpPr>
            <p:spPr>
              <a:xfrm>
                <a:off x="1098473" y="30800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0" name="object 328">
                <a:extLst>
                  <a:ext uri="{FF2B5EF4-FFF2-40B4-BE49-F238E27FC236}">
                    <a16:creationId xmlns:a16="http://schemas.microsoft.com/office/drawing/2014/main" id="{567A318E-319A-BC81-FC27-866E661EF811}"/>
                  </a:ext>
                </a:extLst>
              </p:cNvPr>
              <p:cNvSpPr/>
              <p:nvPr/>
            </p:nvSpPr>
            <p:spPr>
              <a:xfrm>
                <a:off x="1098448" y="302242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1" name="object 329">
                <a:extLst>
                  <a:ext uri="{FF2B5EF4-FFF2-40B4-BE49-F238E27FC236}">
                    <a16:creationId xmlns:a16="http://schemas.microsoft.com/office/drawing/2014/main" id="{92B9500C-9F0F-A14C-574D-56C442B853C5}"/>
                  </a:ext>
                </a:extLst>
              </p:cNvPr>
              <p:cNvSpPr/>
              <p:nvPr/>
            </p:nvSpPr>
            <p:spPr>
              <a:xfrm>
                <a:off x="1098473" y="2964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2" name="object 330">
                <a:extLst>
                  <a:ext uri="{FF2B5EF4-FFF2-40B4-BE49-F238E27FC236}">
                    <a16:creationId xmlns:a16="http://schemas.microsoft.com/office/drawing/2014/main" id="{95A80067-3D3B-57A0-95B5-70845FB7F2DD}"/>
                  </a:ext>
                </a:extLst>
              </p:cNvPr>
              <p:cNvSpPr/>
              <p:nvPr/>
            </p:nvSpPr>
            <p:spPr>
              <a:xfrm>
                <a:off x="1098473" y="29070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3" name="object 331">
                <a:extLst>
                  <a:ext uri="{FF2B5EF4-FFF2-40B4-BE49-F238E27FC236}">
                    <a16:creationId xmlns:a16="http://schemas.microsoft.com/office/drawing/2014/main" id="{9CA072E8-E36D-9C69-EAD1-359427BA8FA0}"/>
                  </a:ext>
                </a:extLst>
              </p:cNvPr>
              <p:cNvSpPr/>
              <p:nvPr/>
            </p:nvSpPr>
            <p:spPr>
              <a:xfrm>
                <a:off x="1098473" y="284942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4" name="object 332">
                <a:extLst>
                  <a:ext uri="{FF2B5EF4-FFF2-40B4-BE49-F238E27FC236}">
                    <a16:creationId xmlns:a16="http://schemas.microsoft.com/office/drawing/2014/main" id="{AAA58581-7EEA-3532-23DB-D466D0440C17}"/>
                  </a:ext>
                </a:extLst>
              </p:cNvPr>
              <p:cNvSpPr/>
              <p:nvPr/>
            </p:nvSpPr>
            <p:spPr>
              <a:xfrm>
                <a:off x="1098473" y="27917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5" name="object 333">
                <a:extLst>
                  <a:ext uri="{FF2B5EF4-FFF2-40B4-BE49-F238E27FC236}">
                    <a16:creationId xmlns:a16="http://schemas.microsoft.com/office/drawing/2014/main" id="{E0C53F1C-B418-0B91-F4D3-00070B320F6D}"/>
                  </a:ext>
                </a:extLst>
              </p:cNvPr>
              <p:cNvSpPr/>
              <p:nvPr/>
            </p:nvSpPr>
            <p:spPr>
              <a:xfrm>
                <a:off x="1098448" y="27340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6" name="object 334">
                <a:extLst>
                  <a:ext uri="{FF2B5EF4-FFF2-40B4-BE49-F238E27FC236}">
                    <a16:creationId xmlns:a16="http://schemas.microsoft.com/office/drawing/2014/main" id="{CAB9F03F-25D5-C75A-1440-390718B9C704}"/>
                  </a:ext>
                </a:extLst>
              </p:cNvPr>
              <p:cNvSpPr/>
              <p:nvPr/>
            </p:nvSpPr>
            <p:spPr>
              <a:xfrm>
                <a:off x="1098473" y="26764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7" name="object 335">
                <a:extLst>
                  <a:ext uri="{FF2B5EF4-FFF2-40B4-BE49-F238E27FC236}">
                    <a16:creationId xmlns:a16="http://schemas.microsoft.com/office/drawing/2014/main" id="{2E7FCE93-670D-0092-5A25-0DA562CA2E0B}"/>
                  </a:ext>
                </a:extLst>
              </p:cNvPr>
              <p:cNvSpPr/>
              <p:nvPr/>
            </p:nvSpPr>
            <p:spPr>
              <a:xfrm>
                <a:off x="1098473" y="26187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8" name="object 336">
                <a:extLst>
                  <a:ext uri="{FF2B5EF4-FFF2-40B4-BE49-F238E27FC236}">
                    <a16:creationId xmlns:a16="http://schemas.microsoft.com/office/drawing/2014/main" id="{2B4A11F9-2C7F-201E-4000-EC91BF3BB759}"/>
                  </a:ext>
                </a:extLst>
              </p:cNvPr>
              <p:cNvSpPr/>
              <p:nvPr/>
            </p:nvSpPr>
            <p:spPr>
              <a:xfrm>
                <a:off x="1098473" y="25610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9" name="object 337">
                <a:extLst>
                  <a:ext uri="{FF2B5EF4-FFF2-40B4-BE49-F238E27FC236}">
                    <a16:creationId xmlns:a16="http://schemas.microsoft.com/office/drawing/2014/main" id="{1E568CE3-147A-498F-AA37-CCD31DA6F974}"/>
                  </a:ext>
                </a:extLst>
              </p:cNvPr>
              <p:cNvSpPr/>
              <p:nvPr/>
            </p:nvSpPr>
            <p:spPr>
              <a:xfrm>
                <a:off x="1098473" y="250343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0" name="object 338">
                <a:extLst>
                  <a:ext uri="{FF2B5EF4-FFF2-40B4-BE49-F238E27FC236}">
                    <a16:creationId xmlns:a16="http://schemas.microsoft.com/office/drawing/2014/main" id="{3A48D16D-88E0-43A7-CB52-CCC992D1429F}"/>
                  </a:ext>
                </a:extLst>
              </p:cNvPr>
              <p:cNvSpPr/>
              <p:nvPr/>
            </p:nvSpPr>
            <p:spPr>
              <a:xfrm>
                <a:off x="1098448" y="244576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1" name="object 339">
                <a:extLst>
                  <a:ext uri="{FF2B5EF4-FFF2-40B4-BE49-F238E27FC236}">
                    <a16:creationId xmlns:a16="http://schemas.microsoft.com/office/drawing/2014/main" id="{31108150-8172-3E5F-F736-E9ED0789BA13}"/>
                  </a:ext>
                </a:extLst>
              </p:cNvPr>
              <p:cNvSpPr/>
              <p:nvPr/>
            </p:nvSpPr>
            <p:spPr>
              <a:xfrm>
                <a:off x="1098473" y="238809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2" name="object 340">
                <a:extLst>
                  <a:ext uri="{FF2B5EF4-FFF2-40B4-BE49-F238E27FC236}">
                    <a16:creationId xmlns:a16="http://schemas.microsoft.com/office/drawing/2014/main" id="{807541EE-1470-0F0D-3E21-773F84F499BF}"/>
                  </a:ext>
                </a:extLst>
              </p:cNvPr>
              <p:cNvSpPr/>
              <p:nvPr/>
            </p:nvSpPr>
            <p:spPr>
              <a:xfrm>
                <a:off x="1098473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3" name="object 341">
                <a:extLst>
                  <a:ext uri="{FF2B5EF4-FFF2-40B4-BE49-F238E27FC236}">
                    <a16:creationId xmlns:a16="http://schemas.microsoft.com/office/drawing/2014/main" id="{43DE9276-2DBB-F0F1-6724-BEC198E9E76E}"/>
                  </a:ext>
                </a:extLst>
              </p:cNvPr>
              <p:cNvSpPr/>
              <p:nvPr/>
            </p:nvSpPr>
            <p:spPr>
              <a:xfrm>
                <a:off x="1098473" y="227276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4" name="object 342">
                <a:extLst>
                  <a:ext uri="{FF2B5EF4-FFF2-40B4-BE49-F238E27FC236}">
                    <a16:creationId xmlns:a16="http://schemas.microsoft.com/office/drawing/2014/main" id="{B9481ACA-A606-7406-54BC-2B5A4528FE7A}"/>
                  </a:ext>
                </a:extLst>
              </p:cNvPr>
              <p:cNvSpPr/>
              <p:nvPr/>
            </p:nvSpPr>
            <p:spPr>
              <a:xfrm>
                <a:off x="1098473" y="221509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5" name="object 343">
                <a:extLst>
                  <a:ext uri="{FF2B5EF4-FFF2-40B4-BE49-F238E27FC236}">
                    <a16:creationId xmlns:a16="http://schemas.microsoft.com/office/drawing/2014/main" id="{C907920B-897C-ADD7-31C9-8EDA7E5F1CC8}"/>
                  </a:ext>
                </a:extLst>
              </p:cNvPr>
              <p:cNvSpPr/>
              <p:nvPr/>
            </p:nvSpPr>
            <p:spPr>
              <a:xfrm>
                <a:off x="1098448" y="2157438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6" name="object 344">
                <a:extLst>
                  <a:ext uri="{FF2B5EF4-FFF2-40B4-BE49-F238E27FC236}">
                    <a16:creationId xmlns:a16="http://schemas.microsoft.com/office/drawing/2014/main" id="{8C5D5908-1333-A044-E8B3-82F34273E54C}"/>
                  </a:ext>
                </a:extLst>
              </p:cNvPr>
              <p:cNvSpPr/>
              <p:nvPr/>
            </p:nvSpPr>
            <p:spPr>
              <a:xfrm>
                <a:off x="1098473" y="2099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7" name="object 345">
                <a:extLst>
                  <a:ext uri="{FF2B5EF4-FFF2-40B4-BE49-F238E27FC236}">
                    <a16:creationId xmlns:a16="http://schemas.microsoft.com/office/drawing/2014/main" id="{9988344B-A2DC-40DA-99B7-A2115A888325}"/>
                  </a:ext>
                </a:extLst>
              </p:cNvPr>
              <p:cNvSpPr/>
              <p:nvPr/>
            </p:nvSpPr>
            <p:spPr>
              <a:xfrm>
                <a:off x="1098473" y="20421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8" name="object 346">
                <a:extLst>
                  <a:ext uri="{FF2B5EF4-FFF2-40B4-BE49-F238E27FC236}">
                    <a16:creationId xmlns:a16="http://schemas.microsoft.com/office/drawing/2014/main" id="{24C481BF-F45E-E859-482A-B11ABC308A93}"/>
                  </a:ext>
                </a:extLst>
              </p:cNvPr>
              <p:cNvSpPr/>
              <p:nvPr/>
            </p:nvSpPr>
            <p:spPr>
              <a:xfrm>
                <a:off x="1098473" y="19844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9" name="object 347">
                <a:extLst>
                  <a:ext uri="{FF2B5EF4-FFF2-40B4-BE49-F238E27FC236}">
                    <a16:creationId xmlns:a16="http://schemas.microsoft.com/office/drawing/2014/main" id="{5D5EF531-A098-BE23-636F-4897E9BCE1AE}"/>
                  </a:ext>
                </a:extLst>
              </p:cNvPr>
              <p:cNvSpPr/>
              <p:nvPr/>
            </p:nvSpPr>
            <p:spPr>
              <a:xfrm>
                <a:off x="1098473" y="1926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0" name="object 348">
                <a:extLst>
                  <a:ext uri="{FF2B5EF4-FFF2-40B4-BE49-F238E27FC236}">
                    <a16:creationId xmlns:a16="http://schemas.microsoft.com/office/drawing/2014/main" id="{DB6A7969-A6CE-0676-B140-D9EC9CE0A0D8}"/>
                  </a:ext>
                </a:extLst>
              </p:cNvPr>
              <p:cNvSpPr/>
              <p:nvPr/>
            </p:nvSpPr>
            <p:spPr>
              <a:xfrm>
                <a:off x="1098448" y="186910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1" name="object 349">
                <a:extLst>
                  <a:ext uri="{FF2B5EF4-FFF2-40B4-BE49-F238E27FC236}">
                    <a16:creationId xmlns:a16="http://schemas.microsoft.com/office/drawing/2014/main" id="{73E85A8F-9184-77FA-E686-F889314C9837}"/>
                  </a:ext>
                </a:extLst>
              </p:cNvPr>
              <p:cNvSpPr/>
              <p:nvPr/>
            </p:nvSpPr>
            <p:spPr>
              <a:xfrm>
                <a:off x="1098473" y="18114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2" name="object 350">
                <a:extLst>
                  <a:ext uri="{FF2B5EF4-FFF2-40B4-BE49-F238E27FC236}">
                    <a16:creationId xmlns:a16="http://schemas.microsoft.com/office/drawing/2014/main" id="{8B6CDB9F-152D-0126-A846-AF5D0AEE2B10}"/>
                  </a:ext>
                </a:extLst>
              </p:cNvPr>
              <p:cNvSpPr/>
              <p:nvPr/>
            </p:nvSpPr>
            <p:spPr>
              <a:xfrm>
                <a:off x="1098473" y="17537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3" name="object 351">
                <a:extLst>
                  <a:ext uri="{FF2B5EF4-FFF2-40B4-BE49-F238E27FC236}">
                    <a16:creationId xmlns:a16="http://schemas.microsoft.com/office/drawing/2014/main" id="{DB4F5609-CE32-46F2-0F62-41FE665C57EA}"/>
                  </a:ext>
                </a:extLst>
              </p:cNvPr>
              <p:cNvSpPr/>
              <p:nvPr/>
            </p:nvSpPr>
            <p:spPr>
              <a:xfrm>
                <a:off x="1098473" y="169611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4" name="object 352">
                <a:extLst>
                  <a:ext uri="{FF2B5EF4-FFF2-40B4-BE49-F238E27FC236}">
                    <a16:creationId xmlns:a16="http://schemas.microsoft.com/office/drawing/2014/main" id="{2698A760-19DE-3A00-BA1E-7833B33EB60F}"/>
                  </a:ext>
                </a:extLst>
              </p:cNvPr>
              <p:cNvSpPr/>
              <p:nvPr/>
            </p:nvSpPr>
            <p:spPr>
              <a:xfrm>
                <a:off x="1098473" y="16384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5" name="object 353">
                <a:extLst>
                  <a:ext uri="{FF2B5EF4-FFF2-40B4-BE49-F238E27FC236}">
                    <a16:creationId xmlns:a16="http://schemas.microsoft.com/office/drawing/2014/main" id="{9FC8961F-5CB1-F07E-9D9A-63E2FC3A5B22}"/>
                  </a:ext>
                </a:extLst>
              </p:cNvPr>
              <p:cNvSpPr/>
              <p:nvPr/>
            </p:nvSpPr>
            <p:spPr>
              <a:xfrm>
                <a:off x="1098448" y="15807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6" name="object 354">
                <a:extLst>
                  <a:ext uri="{FF2B5EF4-FFF2-40B4-BE49-F238E27FC236}">
                    <a16:creationId xmlns:a16="http://schemas.microsoft.com/office/drawing/2014/main" id="{CF9F1EBE-4852-9586-7F8E-D67EB528F3C1}"/>
                  </a:ext>
                </a:extLst>
              </p:cNvPr>
              <p:cNvSpPr/>
              <p:nvPr/>
            </p:nvSpPr>
            <p:spPr>
              <a:xfrm>
                <a:off x="1098473" y="15231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7" name="object 355">
                <a:extLst>
                  <a:ext uri="{FF2B5EF4-FFF2-40B4-BE49-F238E27FC236}">
                    <a16:creationId xmlns:a16="http://schemas.microsoft.com/office/drawing/2014/main" id="{ADD8D54D-31E2-DF02-0E4B-9B6CD6EB1CC4}"/>
                  </a:ext>
                </a:extLst>
              </p:cNvPr>
              <p:cNvSpPr/>
              <p:nvPr/>
            </p:nvSpPr>
            <p:spPr>
              <a:xfrm>
                <a:off x="1098473" y="14654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8" name="object 356">
                <a:extLst>
                  <a:ext uri="{FF2B5EF4-FFF2-40B4-BE49-F238E27FC236}">
                    <a16:creationId xmlns:a16="http://schemas.microsoft.com/office/drawing/2014/main" id="{C28875FC-F7FD-787E-D20D-1AC379444034}"/>
                  </a:ext>
                </a:extLst>
              </p:cNvPr>
              <p:cNvSpPr/>
              <p:nvPr/>
            </p:nvSpPr>
            <p:spPr>
              <a:xfrm>
                <a:off x="1098473" y="140778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9" name="object 357">
                <a:extLst>
                  <a:ext uri="{FF2B5EF4-FFF2-40B4-BE49-F238E27FC236}">
                    <a16:creationId xmlns:a16="http://schemas.microsoft.com/office/drawing/2014/main" id="{FB3FD705-1F39-49C5-3ED5-EE47B4BF44F1}"/>
                  </a:ext>
                </a:extLst>
              </p:cNvPr>
              <p:cNvSpPr/>
              <p:nvPr/>
            </p:nvSpPr>
            <p:spPr>
              <a:xfrm>
                <a:off x="1098473" y="13501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0" name="object 358">
                <a:extLst>
                  <a:ext uri="{FF2B5EF4-FFF2-40B4-BE49-F238E27FC236}">
                    <a16:creationId xmlns:a16="http://schemas.microsoft.com/office/drawing/2014/main" id="{D638EF16-4584-80C9-6B39-B2BC8B5B4531}"/>
                  </a:ext>
                </a:extLst>
              </p:cNvPr>
              <p:cNvSpPr/>
              <p:nvPr/>
            </p:nvSpPr>
            <p:spPr>
              <a:xfrm>
                <a:off x="1098448" y="129245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1" name="object 359">
                <a:extLst>
                  <a:ext uri="{FF2B5EF4-FFF2-40B4-BE49-F238E27FC236}">
                    <a16:creationId xmlns:a16="http://schemas.microsoft.com/office/drawing/2014/main" id="{DF5C6A01-2C04-CF78-91B7-28802168ED8C}"/>
                  </a:ext>
                </a:extLst>
              </p:cNvPr>
              <p:cNvSpPr/>
              <p:nvPr/>
            </p:nvSpPr>
            <p:spPr>
              <a:xfrm>
                <a:off x="1098473" y="1234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2" name="object 360">
                <a:extLst>
                  <a:ext uri="{FF2B5EF4-FFF2-40B4-BE49-F238E27FC236}">
                    <a16:creationId xmlns:a16="http://schemas.microsoft.com/office/drawing/2014/main" id="{5CB5B2B2-9B9D-D8C5-B0DD-76B1FF6B8864}"/>
                  </a:ext>
                </a:extLst>
              </p:cNvPr>
              <p:cNvSpPr/>
              <p:nvPr/>
            </p:nvSpPr>
            <p:spPr>
              <a:xfrm>
                <a:off x="1098473" y="11771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3" name="object 361">
                <a:extLst>
                  <a:ext uri="{FF2B5EF4-FFF2-40B4-BE49-F238E27FC236}">
                    <a16:creationId xmlns:a16="http://schemas.microsoft.com/office/drawing/2014/main" id="{57A4F264-680E-911F-8C03-F6779C06A530}"/>
                  </a:ext>
                </a:extLst>
              </p:cNvPr>
              <p:cNvSpPr/>
              <p:nvPr/>
            </p:nvSpPr>
            <p:spPr>
              <a:xfrm>
                <a:off x="1098473" y="111944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4" name="object 362">
                <a:extLst>
                  <a:ext uri="{FF2B5EF4-FFF2-40B4-BE49-F238E27FC236}">
                    <a16:creationId xmlns:a16="http://schemas.microsoft.com/office/drawing/2014/main" id="{4C68204B-1828-5AFE-C01D-BAF9FE13F10A}"/>
                  </a:ext>
                </a:extLst>
              </p:cNvPr>
              <p:cNvSpPr/>
              <p:nvPr/>
            </p:nvSpPr>
            <p:spPr>
              <a:xfrm>
                <a:off x="1098473" y="1061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5" name="object 363">
                <a:extLst>
                  <a:ext uri="{FF2B5EF4-FFF2-40B4-BE49-F238E27FC236}">
                    <a16:creationId xmlns:a16="http://schemas.microsoft.com/office/drawing/2014/main" id="{AFF259EF-CF71-2A72-8172-0762CD064409}"/>
                  </a:ext>
                </a:extLst>
              </p:cNvPr>
              <p:cNvSpPr/>
              <p:nvPr/>
            </p:nvSpPr>
            <p:spPr>
              <a:xfrm>
                <a:off x="1098448" y="100412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6" name="object 364">
                <a:extLst>
                  <a:ext uri="{FF2B5EF4-FFF2-40B4-BE49-F238E27FC236}">
                    <a16:creationId xmlns:a16="http://schemas.microsoft.com/office/drawing/2014/main" id="{1D6EBC6C-DDBE-DBB5-E1A7-E97260C0FE2E}"/>
                  </a:ext>
                </a:extLst>
              </p:cNvPr>
              <p:cNvSpPr/>
              <p:nvPr/>
            </p:nvSpPr>
            <p:spPr>
              <a:xfrm>
                <a:off x="1098473" y="94646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7" name="object 365">
                <a:extLst>
                  <a:ext uri="{FF2B5EF4-FFF2-40B4-BE49-F238E27FC236}">
                    <a16:creationId xmlns:a16="http://schemas.microsoft.com/office/drawing/2014/main" id="{1FAB67AB-C50C-4BC1-5DA3-B55C6EA80B19}"/>
                  </a:ext>
                </a:extLst>
              </p:cNvPr>
              <p:cNvSpPr/>
              <p:nvPr/>
            </p:nvSpPr>
            <p:spPr>
              <a:xfrm>
                <a:off x="1098473" y="8888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8" name="object 366">
                <a:extLst>
                  <a:ext uri="{FF2B5EF4-FFF2-40B4-BE49-F238E27FC236}">
                    <a16:creationId xmlns:a16="http://schemas.microsoft.com/office/drawing/2014/main" id="{72961393-EA86-5CEB-0DD8-2BFEED8399EC}"/>
                  </a:ext>
                </a:extLst>
              </p:cNvPr>
              <p:cNvSpPr/>
              <p:nvPr/>
            </p:nvSpPr>
            <p:spPr>
              <a:xfrm>
                <a:off x="3671760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9" name="object 367">
                <a:extLst>
                  <a:ext uri="{FF2B5EF4-FFF2-40B4-BE49-F238E27FC236}">
                    <a16:creationId xmlns:a16="http://schemas.microsoft.com/office/drawing/2014/main" id="{633B2EE8-41C8-714D-551E-DADE20C35FBC}"/>
                  </a:ext>
                </a:extLst>
              </p:cNvPr>
              <p:cNvSpPr/>
              <p:nvPr/>
            </p:nvSpPr>
            <p:spPr>
              <a:xfrm>
                <a:off x="3596424" y="331075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0" name="object 368">
                <a:extLst>
                  <a:ext uri="{FF2B5EF4-FFF2-40B4-BE49-F238E27FC236}">
                    <a16:creationId xmlns:a16="http://schemas.microsoft.com/office/drawing/2014/main" id="{67E383F1-EDAF-20B9-4BF2-F6B942CEDCD1}"/>
                  </a:ext>
                </a:extLst>
              </p:cNvPr>
              <p:cNvSpPr/>
              <p:nvPr/>
            </p:nvSpPr>
            <p:spPr>
              <a:xfrm>
                <a:off x="3634092" y="32530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1" name="object 369">
                <a:extLst>
                  <a:ext uri="{FF2B5EF4-FFF2-40B4-BE49-F238E27FC236}">
                    <a16:creationId xmlns:a16="http://schemas.microsoft.com/office/drawing/2014/main" id="{650C9543-923F-BE02-2E2E-FB44EF6F5620}"/>
                  </a:ext>
                </a:extLst>
              </p:cNvPr>
              <p:cNvSpPr/>
              <p:nvPr/>
            </p:nvSpPr>
            <p:spPr>
              <a:xfrm>
                <a:off x="3634092" y="319542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2" name="object 370">
                <a:extLst>
                  <a:ext uri="{FF2B5EF4-FFF2-40B4-BE49-F238E27FC236}">
                    <a16:creationId xmlns:a16="http://schemas.microsoft.com/office/drawing/2014/main" id="{296AF2CC-7538-992F-189B-857BFF6C2354}"/>
                  </a:ext>
                </a:extLst>
              </p:cNvPr>
              <p:cNvSpPr/>
              <p:nvPr/>
            </p:nvSpPr>
            <p:spPr>
              <a:xfrm>
                <a:off x="3634092" y="3137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3" name="object 371">
                <a:extLst>
                  <a:ext uri="{FF2B5EF4-FFF2-40B4-BE49-F238E27FC236}">
                    <a16:creationId xmlns:a16="http://schemas.microsoft.com/office/drawing/2014/main" id="{E23466CA-76D1-21FB-6678-7ED0F0E6B5A5}"/>
                  </a:ext>
                </a:extLst>
              </p:cNvPr>
              <p:cNvSpPr/>
              <p:nvPr/>
            </p:nvSpPr>
            <p:spPr>
              <a:xfrm>
                <a:off x="3634092" y="30800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4" name="object 372">
                <a:extLst>
                  <a:ext uri="{FF2B5EF4-FFF2-40B4-BE49-F238E27FC236}">
                    <a16:creationId xmlns:a16="http://schemas.microsoft.com/office/drawing/2014/main" id="{58DE3898-66B2-64F0-6D22-FF3CD8F28CAF}"/>
                  </a:ext>
                </a:extLst>
              </p:cNvPr>
              <p:cNvSpPr/>
              <p:nvPr/>
            </p:nvSpPr>
            <p:spPr>
              <a:xfrm>
                <a:off x="3596424" y="302242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5" name="object 373">
                <a:extLst>
                  <a:ext uri="{FF2B5EF4-FFF2-40B4-BE49-F238E27FC236}">
                    <a16:creationId xmlns:a16="http://schemas.microsoft.com/office/drawing/2014/main" id="{075DC981-E1D5-2B79-BF4E-98ED00641003}"/>
                  </a:ext>
                </a:extLst>
              </p:cNvPr>
              <p:cNvSpPr/>
              <p:nvPr/>
            </p:nvSpPr>
            <p:spPr>
              <a:xfrm>
                <a:off x="3634092" y="29647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6" name="object 374">
                <a:extLst>
                  <a:ext uri="{FF2B5EF4-FFF2-40B4-BE49-F238E27FC236}">
                    <a16:creationId xmlns:a16="http://schemas.microsoft.com/office/drawing/2014/main" id="{21CC4923-A2AA-AD0E-C779-4E1EDC06EADB}"/>
                  </a:ext>
                </a:extLst>
              </p:cNvPr>
              <p:cNvSpPr/>
              <p:nvPr/>
            </p:nvSpPr>
            <p:spPr>
              <a:xfrm>
                <a:off x="3634092" y="29070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7" name="object 375">
                <a:extLst>
                  <a:ext uri="{FF2B5EF4-FFF2-40B4-BE49-F238E27FC236}">
                    <a16:creationId xmlns:a16="http://schemas.microsoft.com/office/drawing/2014/main" id="{AFC4F918-395A-86D2-5C01-B900868AE0C6}"/>
                  </a:ext>
                </a:extLst>
              </p:cNvPr>
              <p:cNvSpPr/>
              <p:nvPr/>
            </p:nvSpPr>
            <p:spPr>
              <a:xfrm>
                <a:off x="3634092" y="284942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8" name="object 376">
                <a:extLst>
                  <a:ext uri="{FF2B5EF4-FFF2-40B4-BE49-F238E27FC236}">
                    <a16:creationId xmlns:a16="http://schemas.microsoft.com/office/drawing/2014/main" id="{6355FD59-F084-0B5F-A41D-F92DF8F678F9}"/>
                  </a:ext>
                </a:extLst>
              </p:cNvPr>
              <p:cNvSpPr/>
              <p:nvPr/>
            </p:nvSpPr>
            <p:spPr>
              <a:xfrm>
                <a:off x="3634092" y="27917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9" name="object 377">
                <a:extLst>
                  <a:ext uri="{FF2B5EF4-FFF2-40B4-BE49-F238E27FC236}">
                    <a16:creationId xmlns:a16="http://schemas.microsoft.com/office/drawing/2014/main" id="{44864712-293F-33CA-85A2-46D6320993DB}"/>
                  </a:ext>
                </a:extLst>
              </p:cNvPr>
              <p:cNvSpPr/>
              <p:nvPr/>
            </p:nvSpPr>
            <p:spPr>
              <a:xfrm>
                <a:off x="3596424" y="27340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0" name="object 378">
                <a:extLst>
                  <a:ext uri="{FF2B5EF4-FFF2-40B4-BE49-F238E27FC236}">
                    <a16:creationId xmlns:a16="http://schemas.microsoft.com/office/drawing/2014/main" id="{41C26A91-38F1-D045-7743-A6882883B71F}"/>
                  </a:ext>
                </a:extLst>
              </p:cNvPr>
              <p:cNvSpPr/>
              <p:nvPr/>
            </p:nvSpPr>
            <p:spPr>
              <a:xfrm>
                <a:off x="3634092" y="26764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1" name="object 379">
                <a:extLst>
                  <a:ext uri="{FF2B5EF4-FFF2-40B4-BE49-F238E27FC236}">
                    <a16:creationId xmlns:a16="http://schemas.microsoft.com/office/drawing/2014/main" id="{2FFE6E5B-443B-07CF-FBC6-8D490F9ED971}"/>
                  </a:ext>
                </a:extLst>
              </p:cNvPr>
              <p:cNvSpPr/>
              <p:nvPr/>
            </p:nvSpPr>
            <p:spPr>
              <a:xfrm>
                <a:off x="3634092" y="26187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2" name="object 380">
                <a:extLst>
                  <a:ext uri="{FF2B5EF4-FFF2-40B4-BE49-F238E27FC236}">
                    <a16:creationId xmlns:a16="http://schemas.microsoft.com/office/drawing/2014/main" id="{8F5E6355-4DE5-D2B9-8CB2-E4C599E03D97}"/>
                  </a:ext>
                </a:extLst>
              </p:cNvPr>
              <p:cNvSpPr/>
              <p:nvPr/>
            </p:nvSpPr>
            <p:spPr>
              <a:xfrm>
                <a:off x="3634092" y="25610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3" name="object 381">
                <a:extLst>
                  <a:ext uri="{FF2B5EF4-FFF2-40B4-BE49-F238E27FC236}">
                    <a16:creationId xmlns:a16="http://schemas.microsoft.com/office/drawing/2014/main" id="{621FFD37-A50B-9C62-EB1C-A9FBCAB5A5DF}"/>
                  </a:ext>
                </a:extLst>
              </p:cNvPr>
              <p:cNvSpPr/>
              <p:nvPr/>
            </p:nvSpPr>
            <p:spPr>
              <a:xfrm>
                <a:off x="3634092" y="250343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4" name="object 382">
                <a:extLst>
                  <a:ext uri="{FF2B5EF4-FFF2-40B4-BE49-F238E27FC236}">
                    <a16:creationId xmlns:a16="http://schemas.microsoft.com/office/drawing/2014/main" id="{290ADD17-8A5F-ACCC-F43D-33E908533AE0}"/>
                  </a:ext>
                </a:extLst>
              </p:cNvPr>
              <p:cNvSpPr/>
              <p:nvPr/>
            </p:nvSpPr>
            <p:spPr>
              <a:xfrm>
                <a:off x="3596424" y="244576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5" name="object 383">
                <a:extLst>
                  <a:ext uri="{FF2B5EF4-FFF2-40B4-BE49-F238E27FC236}">
                    <a16:creationId xmlns:a16="http://schemas.microsoft.com/office/drawing/2014/main" id="{E76A8F81-3D52-6001-B517-4E002E2ECA4D}"/>
                  </a:ext>
                </a:extLst>
              </p:cNvPr>
              <p:cNvSpPr/>
              <p:nvPr/>
            </p:nvSpPr>
            <p:spPr>
              <a:xfrm>
                <a:off x="3634092" y="238809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6" name="object 384">
                <a:extLst>
                  <a:ext uri="{FF2B5EF4-FFF2-40B4-BE49-F238E27FC236}">
                    <a16:creationId xmlns:a16="http://schemas.microsoft.com/office/drawing/2014/main" id="{5523C5E3-919C-9BDF-5F25-CB2DCE521AE4}"/>
                  </a:ext>
                </a:extLst>
              </p:cNvPr>
              <p:cNvSpPr/>
              <p:nvPr/>
            </p:nvSpPr>
            <p:spPr>
              <a:xfrm>
                <a:off x="3634092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7" name="object 385">
                <a:extLst>
                  <a:ext uri="{FF2B5EF4-FFF2-40B4-BE49-F238E27FC236}">
                    <a16:creationId xmlns:a16="http://schemas.microsoft.com/office/drawing/2014/main" id="{9D2889EB-3AE3-61B9-011A-4B79138F0E89}"/>
                  </a:ext>
                </a:extLst>
              </p:cNvPr>
              <p:cNvSpPr/>
              <p:nvPr/>
            </p:nvSpPr>
            <p:spPr>
              <a:xfrm>
                <a:off x="3634092" y="227276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8" name="object 386">
                <a:extLst>
                  <a:ext uri="{FF2B5EF4-FFF2-40B4-BE49-F238E27FC236}">
                    <a16:creationId xmlns:a16="http://schemas.microsoft.com/office/drawing/2014/main" id="{AA89C626-67E6-85D7-1AEB-CF33C5092D4C}"/>
                  </a:ext>
                </a:extLst>
              </p:cNvPr>
              <p:cNvSpPr/>
              <p:nvPr/>
            </p:nvSpPr>
            <p:spPr>
              <a:xfrm>
                <a:off x="3634092" y="221509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9" name="object 387">
                <a:extLst>
                  <a:ext uri="{FF2B5EF4-FFF2-40B4-BE49-F238E27FC236}">
                    <a16:creationId xmlns:a16="http://schemas.microsoft.com/office/drawing/2014/main" id="{B08D978B-AE86-6DC0-FE4E-E6382A5A5FF0}"/>
                  </a:ext>
                </a:extLst>
              </p:cNvPr>
              <p:cNvSpPr/>
              <p:nvPr/>
            </p:nvSpPr>
            <p:spPr>
              <a:xfrm>
                <a:off x="3596424" y="2157438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0" name="object 388">
                <a:extLst>
                  <a:ext uri="{FF2B5EF4-FFF2-40B4-BE49-F238E27FC236}">
                    <a16:creationId xmlns:a16="http://schemas.microsoft.com/office/drawing/2014/main" id="{E8B8D340-23DD-179F-F152-F5CD0274C286}"/>
                  </a:ext>
                </a:extLst>
              </p:cNvPr>
              <p:cNvSpPr/>
              <p:nvPr/>
            </p:nvSpPr>
            <p:spPr>
              <a:xfrm>
                <a:off x="3634092" y="2099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1" name="object 389">
                <a:extLst>
                  <a:ext uri="{FF2B5EF4-FFF2-40B4-BE49-F238E27FC236}">
                    <a16:creationId xmlns:a16="http://schemas.microsoft.com/office/drawing/2014/main" id="{0DB7259C-0F5B-3F4C-EE43-4A4E7204D808}"/>
                  </a:ext>
                </a:extLst>
              </p:cNvPr>
              <p:cNvSpPr/>
              <p:nvPr/>
            </p:nvSpPr>
            <p:spPr>
              <a:xfrm>
                <a:off x="3634092" y="20421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2" name="object 390">
                <a:extLst>
                  <a:ext uri="{FF2B5EF4-FFF2-40B4-BE49-F238E27FC236}">
                    <a16:creationId xmlns:a16="http://schemas.microsoft.com/office/drawing/2014/main" id="{9336D69B-F9AB-59B1-6184-1143809CB24F}"/>
                  </a:ext>
                </a:extLst>
              </p:cNvPr>
              <p:cNvSpPr/>
              <p:nvPr/>
            </p:nvSpPr>
            <p:spPr>
              <a:xfrm>
                <a:off x="3634092" y="19844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3" name="object 391">
                <a:extLst>
                  <a:ext uri="{FF2B5EF4-FFF2-40B4-BE49-F238E27FC236}">
                    <a16:creationId xmlns:a16="http://schemas.microsoft.com/office/drawing/2014/main" id="{27440224-2C05-BD88-59C9-9EE7EBF516A5}"/>
                  </a:ext>
                </a:extLst>
              </p:cNvPr>
              <p:cNvSpPr/>
              <p:nvPr/>
            </p:nvSpPr>
            <p:spPr>
              <a:xfrm>
                <a:off x="3634092" y="19267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4" name="object 392">
                <a:extLst>
                  <a:ext uri="{FF2B5EF4-FFF2-40B4-BE49-F238E27FC236}">
                    <a16:creationId xmlns:a16="http://schemas.microsoft.com/office/drawing/2014/main" id="{5D046045-9F4A-6025-5351-CB692CAE2562}"/>
                  </a:ext>
                </a:extLst>
              </p:cNvPr>
              <p:cNvSpPr/>
              <p:nvPr/>
            </p:nvSpPr>
            <p:spPr>
              <a:xfrm>
                <a:off x="3596424" y="186910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5" name="object 393">
                <a:extLst>
                  <a:ext uri="{FF2B5EF4-FFF2-40B4-BE49-F238E27FC236}">
                    <a16:creationId xmlns:a16="http://schemas.microsoft.com/office/drawing/2014/main" id="{C29A28A3-9B74-75A0-5B4A-CC365FE954FA}"/>
                  </a:ext>
                </a:extLst>
              </p:cNvPr>
              <p:cNvSpPr/>
              <p:nvPr/>
            </p:nvSpPr>
            <p:spPr>
              <a:xfrm>
                <a:off x="3634092" y="181145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6" name="object 394">
                <a:extLst>
                  <a:ext uri="{FF2B5EF4-FFF2-40B4-BE49-F238E27FC236}">
                    <a16:creationId xmlns:a16="http://schemas.microsoft.com/office/drawing/2014/main" id="{408009A2-8031-B5C4-F6E8-C3B9249930C4}"/>
                  </a:ext>
                </a:extLst>
              </p:cNvPr>
              <p:cNvSpPr/>
              <p:nvPr/>
            </p:nvSpPr>
            <p:spPr>
              <a:xfrm>
                <a:off x="3634092" y="17537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7" name="object 395">
                <a:extLst>
                  <a:ext uri="{FF2B5EF4-FFF2-40B4-BE49-F238E27FC236}">
                    <a16:creationId xmlns:a16="http://schemas.microsoft.com/office/drawing/2014/main" id="{BBE41FD7-2D7D-421A-EAE1-C07056A01F61}"/>
                  </a:ext>
                </a:extLst>
              </p:cNvPr>
              <p:cNvSpPr/>
              <p:nvPr/>
            </p:nvSpPr>
            <p:spPr>
              <a:xfrm>
                <a:off x="3634092" y="169611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8" name="object 396">
                <a:extLst>
                  <a:ext uri="{FF2B5EF4-FFF2-40B4-BE49-F238E27FC236}">
                    <a16:creationId xmlns:a16="http://schemas.microsoft.com/office/drawing/2014/main" id="{B744193F-7AD9-E4E2-3DF2-DC5E820CF9CA}"/>
                  </a:ext>
                </a:extLst>
              </p:cNvPr>
              <p:cNvSpPr/>
              <p:nvPr/>
            </p:nvSpPr>
            <p:spPr>
              <a:xfrm>
                <a:off x="3634092" y="163845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9" name="object 397">
                <a:extLst>
                  <a:ext uri="{FF2B5EF4-FFF2-40B4-BE49-F238E27FC236}">
                    <a16:creationId xmlns:a16="http://schemas.microsoft.com/office/drawing/2014/main" id="{83E66578-F4E1-CAF5-CC76-A6C3A137C139}"/>
                  </a:ext>
                </a:extLst>
              </p:cNvPr>
              <p:cNvSpPr/>
              <p:nvPr/>
            </p:nvSpPr>
            <p:spPr>
              <a:xfrm>
                <a:off x="3596424" y="15807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0" name="object 398">
                <a:extLst>
                  <a:ext uri="{FF2B5EF4-FFF2-40B4-BE49-F238E27FC236}">
                    <a16:creationId xmlns:a16="http://schemas.microsoft.com/office/drawing/2014/main" id="{EE2E1D8C-A295-3B59-5306-81C22CC2F8B0}"/>
                  </a:ext>
                </a:extLst>
              </p:cNvPr>
              <p:cNvSpPr/>
              <p:nvPr/>
            </p:nvSpPr>
            <p:spPr>
              <a:xfrm>
                <a:off x="3634092" y="15231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1" name="object 399">
                <a:extLst>
                  <a:ext uri="{FF2B5EF4-FFF2-40B4-BE49-F238E27FC236}">
                    <a16:creationId xmlns:a16="http://schemas.microsoft.com/office/drawing/2014/main" id="{43ABDA0A-8762-27C8-B047-D9089935B3B0}"/>
                  </a:ext>
                </a:extLst>
              </p:cNvPr>
              <p:cNvSpPr/>
              <p:nvPr/>
            </p:nvSpPr>
            <p:spPr>
              <a:xfrm>
                <a:off x="3634092" y="14654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2" name="object 400">
                <a:extLst>
                  <a:ext uri="{FF2B5EF4-FFF2-40B4-BE49-F238E27FC236}">
                    <a16:creationId xmlns:a16="http://schemas.microsoft.com/office/drawing/2014/main" id="{6FC3C9A7-C93A-1E06-0608-58A3596A8EA2}"/>
                  </a:ext>
                </a:extLst>
              </p:cNvPr>
              <p:cNvSpPr/>
              <p:nvPr/>
            </p:nvSpPr>
            <p:spPr>
              <a:xfrm>
                <a:off x="3634092" y="140778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3" name="object 401">
                <a:extLst>
                  <a:ext uri="{FF2B5EF4-FFF2-40B4-BE49-F238E27FC236}">
                    <a16:creationId xmlns:a16="http://schemas.microsoft.com/office/drawing/2014/main" id="{22A029F5-6F8E-8A1D-3C2F-C39AC2162DEC}"/>
                  </a:ext>
                </a:extLst>
              </p:cNvPr>
              <p:cNvSpPr/>
              <p:nvPr/>
            </p:nvSpPr>
            <p:spPr>
              <a:xfrm>
                <a:off x="3634092" y="13501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4" name="object 402">
                <a:extLst>
                  <a:ext uri="{FF2B5EF4-FFF2-40B4-BE49-F238E27FC236}">
                    <a16:creationId xmlns:a16="http://schemas.microsoft.com/office/drawing/2014/main" id="{4404F865-478A-A132-753B-387FA502ADBC}"/>
                  </a:ext>
                </a:extLst>
              </p:cNvPr>
              <p:cNvSpPr/>
              <p:nvPr/>
            </p:nvSpPr>
            <p:spPr>
              <a:xfrm>
                <a:off x="3596424" y="129245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5" name="object 403">
                <a:extLst>
                  <a:ext uri="{FF2B5EF4-FFF2-40B4-BE49-F238E27FC236}">
                    <a16:creationId xmlns:a16="http://schemas.microsoft.com/office/drawing/2014/main" id="{B422EA2F-8A1D-91F7-2EF3-CC7C78E9C32C}"/>
                  </a:ext>
                </a:extLst>
              </p:cNvPr>
              <p:cNvSpPr/>
              <p:nvPr/>
            </p:nvSpPr>
            <p:spPr>
              <a:xfrm>
                <a:off x="3634092" y="1234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6" name="object 404">
                <a:extLst>
                  <a:ext uri="{FF2B5EF4-FFF2-40B4-BE49-F238E27FC236}">
                    <a16:creationId xmlns:a16="http://schemas.microsoft.com/office/drawing/2014/main" id="{A53456EC-DEC9-99C3-E210-9467B456D687}"/>
                  </a:ext>
                </a:extLst>
              </p:cNvPr>
              <p:cNvSpPr/>
              <p:nvPr/>
            </p:nvSpPr>
            <p:spPr>
              <a:xfrm>
                <a:off x="3634092" y="11771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7" name="object 405">
                <a:extLst>
                  <a:ext uri="{FF2B5EF4-FFF2-40B4-BE49-F238E27FC236}">
                    <a16:creationId xmlns:a16="http://schemas.microsoft.com/office/drawing/2014/main" id="{CCF8A6F7-56C1-93B6-004E-675D19968756}"/>
                  </a:ext>
                </a:extLst>
              </p:cNvPr>
              <p:cNvSpPr/>
              <p:nvPr/>
            </p:nvSpPr>
            <p:spPr>
              <a:xfrm>
                <a:off x="3634092" y="111944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8" name="object 406">
                <a:extLst>
                  <a:ext uri="{FF2B5EF4-FFF2-40B4-BE49-F238E27FC236}">
                    <a16:creationId xmlns:a16="http://schemas.microsoft.com/office/drawing/2014/main" id="{41EB0062-971B-B836-66EE-8B7A685B5832}"/>
                  </a:ext>
                </a:extLst>
              </p:cNvPr>
              <p:cNvSpPr/>
              <p:nvPr/>
            </p:nvSpPr>
            <p:spPr>
              <a:xfrm>
                <a:off x="3634092" y="106178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9" name="object 407">
                <a:extLst>
                  <a:ext uri="{FF2B5EF4-FFF2-40B4-BE49-F238E27FC236}">
                    <a16:creationId xmlns:a16="http://schemas.microsoft.com/office/drawing/2014/main" id="{28B200B8-6534-EA30-7707-5D1CC68E417C}"/>
                  </a:ext>
                </a:extLst>
              </p:cNvPr>
              <p:cNvSpPr/>
              <p:nvPr/>
            </p:nvSpPr>
            <p:spPr>
              <a:xfrm>
                <a:off x="3596424" y="100412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0" name="object 408">
                <a:extLst>
                  <a:ext uri="{FF2B5EF4-FFF2-40B4-BE49-F238E27FC236}">
                    <a16:creationId xmlns:a16="http://schemas.microsoft.com/office/drawing/2014/main" id="{D45D67BA-7A45-E5FB-4D2C-B6E581EE6A88}"/>
                  </a:ext>
                </a:extLst>
              </p:cNvPr>
              <p:cNvSpPr/>
              <p:nvPr/>
            </p:nvSpPr>
            <p:spPr>
              <a:xfrm>
                <a:off x="3634092" y="94646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1" name="object 409">
                <a:extLst>
                  <a:ext uri="{FF2B5EF4-FFF2-40B4-BE49-F238E27FC236}">
                    <a16:creationId xmlns:a16="http://schemas.microsoft.com/office/drawing/2014/main" id="{D73FFBFF-7296-BBA6-0180-B4F21E0AA099}"/>
                  </a:ext>
                </a:extLst>
              </p:cNvPr>
              <p:cNvSpPr/>
              <p:nvPr/>
            </p:nvSpPr>
            <p:spPr>
              <a:xfrm>
                <a:off x="3634092" y="88880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2" name="object 410">
                <a:extLst>
                  <a:ext uri="{FF2B5EF4-FFF2-40B4-BE49-F238E27FC236}">
                    <a16:creationId xmlns:a16="http://schemas.microsoft.com/office/drawing/2014/main" id="{3F3BD0F7-D63F-44CB-5FA9-ABDCD10EC742}"/>
                  </a:ext>
                </a:extLst>
              </p:cNvPr>
              <p:cNvSpPr/>
              <p:nvPr/>
            </p:nvSpPr>
            <p:spPr>
              <a:xfrm>
                <a:off x="1400365" y="968210"/>
                <a:ext cx="3321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73025">
                    <a:moveTo>
                      <a:pt x="31622" y="0"/>
                    </a:moveTo>
                    <a:lnTo>
                      <a:pt x="0" y="0"/>
                    </a:lnTo>
                    <a:lnTo>
                      <a:pt x="0" y="71310"/>
                    </a:lnTo>
                    <a:lnTo>
                      <a:pt x="9436" y="71310"/>
                    </a:lnTo>
                    <a:lnTo>
                      <a:pt x="9436" y="42316"/>
                    </a:lnTo>
                    <a:lnTo>
                      <a:pt x="37795" y="42316"/>
                    </a:lnTo>
                    <a:lnTo>
                      <a:pt x="44767" y="40220"/>
                    </a:lnTo>
                    <a:lnTo>
                      <a:pt x="50561" y="33921"/>
                    </a:lnTo>
                    <a:lnTo>
                      <a:pt x="9436" y="33921"/>
                    </a:lnTo>
                    <a:lnTo>
                      <a:pt x="9436" y="8420"/>
                    </a:lnTo>
                    <a:lnTo>
                      <a:pt x="51059" y="8420"/>
                    </a:lnTo>
                    <a:lnTo>
                      <a:pt x="50825" y="7937"/>
                    </a:lnTo>
                    <a:lnTo>
                      <a:pt x="48894" y="5651"/>
                    </a:lnTo>
                    <a:lnTo>
                      <a:pt x="44170" y="2374"/>
                    </a:lnTo>
                    <a:lnTo>
                      <a:pt x="41249" y="1257"/>
                    </a:lnTo>
                    <a:lnTo>
                      <a:pt x="35242" y="241"/>
                    </a:lnTo>
                    <a:lnTo>
                      <a:pt x="31622" y="0"/>
                    </a:lnTo>
                    <a:close/>
                  </a:path>
                  <a:path w="332105" h="73025">
                    <a:moveTo>
                      <a:pt x="51059" y="8420"/>
                    </a:moveTo>
                    <a:lnTo>
                      <a:pt x="31953" y="8420"/>
                    </a:lnTo>
                    <a:lnTo>
                      <a:pt x="34874" y="8635"/>
                    </a:lnTo>
                    <a:lnTo>
                      <a:pt x="38938" y="9740"/>
                    </a:lnTo>
                    <a:lnTo>
                      <a:pt x="40919" y="11137"/>
                    </a:lnTo>
                    <a:lnTo>
                      <a:pt x="43929" y="15379"/>
                    </a:lnTo>
                    <a:lnTo>
                      <a:pt x="44691" y="17945"/>
                    </a:lnTo>
                    <a:lnTo>
                      <a:pt x="44691" y="25044"/>
                    </a:lnTo>
                    <a:lnTo>
                      <a:pt x="43408" y="28232"/>
                    </a:lnTo>
                    <a:lnTo>
                      <a:pt x="38303" y="32765"/>
                    </a:lnTo>
                    <a:lnTo>
                      <a:pt x="33947" y="33921"/>
                    </a:lnTo>
                    <a:lnTo>
                      <a:pt x="50561" y="33921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lnTo>
                      <a:pt x="53695" y="13855"/>
                    </a:lnTo>
                    <a:lnTo>
                      <a:pt x="51164" y="8635"/>
                    </a:lnTo>
                    <a:lnTo>
                      <a:pt x="51059" y="8420"/>
                    </a:lnTo>
                    <a:close/>
                  </a:path>
                  <a:path w="332105" h="73025">
                    <a:moveTo>
                      <a:pt x="73101" y="19659"/>
                    </a:moveTo>
                    <a:lnTo>
                      <a:pt x="65227" y="19659"/>
                    </a:lnTo>
                    <a:lnTo>
                      <a:pt x="65227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60" y="37160"/>
                    </a:lnTo>
                    <a:lnTo>
                      <a:pt x="76085" y="32016"/>
                    </a:lnTo>
                    <a:lnTo>
                      <a:pt x="77165" y="30403"/>
                    </a:lnTo>
                    <a:lnTo>
                      <a:pt x="80128" y="28181"/>
                    </a:lnTo>
                    <a:lnTo>
                      <a:pt x="81927" y="27533"/>
                    </a:lnTo>
                    <a:lnTo>
                      <a:pt x="73101" y="27533"/>
                    </a:lnTo>
                    <a:lnTo>
                      <a:pt x="73101" y="19659"/>
                    </a:lnTo>
                    <a:close/>
                  </a:path>
                  <a:path w="332105" h="73025">
                    <a:moveTo>
                      <a:pt x="87223" y="18491"/>
                    </a:moveTo>
                    <a:lnTo>
                      <a:pt x="82245" y="18491"/>
                    </a:lnTo>
                    <a:lnTo>
                      <a:pt x="80378" y="19075"/>
                    </a:lnTo>
                    <a:lnTo>
                      <a:pt x="76961" y="21399"/>
                    </a:lnTo>
                    <a:lnTo>
                      <a:pt x="75107" y="23825"/>
                    </a:lnTo>
                    <a:lnTo>
                      <a:pt x="73073" y="27533"/>
                    </a:lnTo>
                    <a:lnTo>
                      <a:pt x="85978" y="27533"/>
                    </a:lnTo>
                    <a:lnTo>
                      <a:pt x="88125" y="28181"/>
                    </a:lnTo>
                    <a:lnTo>
                      <a:pt x="90258" y="29438"/>
                    </a:lnTo>
                    <a:lnTo>
                      <a:pt x="93243" y="21399"/>
                    </a:lnTo>
                    <a:lnTo>
                      <a:pt x="93448" y="21399"/>
                    </a:lnTo>
                    <a:lnTo>
                      <a:pt x="90220" y="19430"/>
                    </a:lnTo>
                    <a:lnTo>
                      <a:pt x="87223" y="18491"/>
                    </a:lnTo>
                    <a:close/>
                  </a:path>
                  <a:path w="332105" h="73025">
                    <a:moveTo>
                      <a:pt x="126542" y="18491"/>
                    </a:moveTo>
                    <a:lnTo>
                      <a:pt x="113055" y="18491"/>
                    </a:lnTo>
                    <a:lnTo>
                      <a:pt x="107645" y="20408"/>
                    </a:lnTo>
                    <a:lnTo>
                      <a:pt x="97891" y="28828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59" y="60883"/>
                    </a:lnTo>
                    <a:lnTo>
                      <a:pt x="106375" y="70154"/>
                    </a:lnTo>
                    <a:lnTo>
                      <a:pt x="112217" y="72466"/>
                    </a:lnTo>
                    <a:lnTo>
                      <a:pt x="123951" y="72466"/>
                    </a:lnTo>
                    <a:lnTo>
                      <a:pt x="128117" y="71412"/>
                    </a:lnTo>
                    <a:lnTo>
                      <a:pt x="135737" y="67208"/>
                    </a:lnTo>
                    <a:lnTo>
                      <a:pt x="137639" y="65265"/>
                    </a:lnTo>
                    <a:lnTo>
                      <a:pt x="115061" y="65265"/>
                    </a:lnTo>
                    <a:lnTo>
                      <a:pt x="111429" y="63639"/>
                    </a:lnTo>
                    <a:lnTo>
                      <a:pt x="108559" y="60337"/>
                    </a:lnTo>
                    <a:lnTo>
                      <a:pt x="105663" y="57048"/>
                    </a:lnTo>
                    <a:lnTo>
                      <a:pt x="104216" y="52095"/>
                    </a:lnTo>
                    <a:lnTo>
                      <a:pt x="104216" y="38861"/>
                    </a:lnTo>
                    <a:lnTo>
                      <a:pt x="105656" y="33959"/>
                    </a:lnTo>
                    <a:lnTo>
                      <a:pt x="111418" y="27393"/>
                    </a:lnTo>
                    <a:lnTo>
                      <a:pt x="115061" y="25730"/>
                    </a:lnTo>
                    <a:lnTo>
                      <a:pt x="137113" y="25730"/>
                    </a:lnTo>
                    <a:lnTo>
                      <a:pt x="132359" y="20815"/>
                    </a:lnTo>
                    <a:lnTo>
                      <a:pt x="126542" y="18491"/>
                    </a:lnTo>
                    <a:close/>
                  </a:path>
                  <a:path w="332105" h="73025">
                    <a:moveTo>
                      <a:pt x="137113" y="25730"/>
                    </a:moveTo>
                    <a:lnTo>
                      <a:pt x="123761" y="25730"/>
                    </a:lnTo>
                    <a:lnTo>
                      <a:pt x="127380" y="27393"/>
                    </a:lnTo>
                    <a:lnTo>
                      <a:pt x="133172" y="33959"/>
                    </a:lnTo>
                    <a:lnTo>
                      <a:pt x="134619" y="38861"/>
                    </a:lnTo>
                    <a:lnTo>
                      <a:pt x="134583" y="52095"/>
                    </a:lnTo>
                    <a:lnTo>
                      <a:pt x="133278" y="56629"/>
                    </a:lnTo>
                    <a:lnTo>
                      <a:pt x="133128" y="57048"/>
                    </a:lnTo>
                    <a:lnTo>
                      <a:pt x="129810" y="60883"/>
                    </a:lnTo>
                    <a:lnTo>
                      <a:pt x="127350" y="63639"/>
                    </a:lnTo>
                    <a:lnTo>
                      <a:pt x="123786" y="65265"/>
                    </a:lnTo>
                    <a:lnTo>
                      <a:pt x="137639" y="65265"/>
                    </a:lnTo>
                    <a:lnTo>
                      <a:pt x="138633" y="64249"/>
                    </a:lnTo>
                    <a:lnTo>
                      <a:pt x="142620" y="56629"/>
                    </a:lnTo>
                    <a:lnTo>
                      <a:pt x="143492" y="52095"/>
                    </a:lnTo>
                    <a:lnTo>
                      <a:pt x="143624" y="36563"/>
                    </a:lnTo>
                    <a:lnTo>
                      <a:pt x="141363" y="30124"/>
                    </a:lnTo>
                    <a:lnTo>
                      <a:pt x="137113" y="25730"/>
                    </a:lnTo>
                    <a:close/>
                  </a:path>
                  <a:path w="332105" h="73025">
                    <a:moveTo>
                      <a:pt x="164172" y="26466"/>
                    </a:moveTo>
                    <a:lnTo>
                      <a:pt x="155473" y="26466"/>
                    </a:lnTo>
                    <a:lnTo>
                      <a:pt x="155477" y="61480"/>
                    </a:lnTo>
                    <a:lnTo>
                      <a:pt x="155653" y="63182"/>
                    </a:lnTo>
                    <a:lnTo>
                      <a:pt x="155705" y="63690"/>
                    </a:lnTo>
                    <a:lnTo>
                      <a:pt x="164464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56" y="71208"/>
                    </a:lnTo>
                    <a:lnTo>
                      <a:pt x="173041" y="63817"/>
                    </a:lnTo>
                    <a:lnTo>
                      <a:pt x="169138" y="63817"/>
                    </a:lnTo>
                    <a:lnTo>
                      <a:pt x="166154" y="63182"/>
                    </a:lnTo>
                    <a:lnTo>
                      <a:pt x="164642" y="61480"/>
                    </a:lnTo>
                    <a:lnTo>
                      <a:pt x="164337" y="60782"/>
                    </a:lnTo>
                    <a:lnTo>
                      <a:pt x="164172" y="59169"/>
                    </a:lnTo>
                    <a:lnTo>
                      <a:pt x="164172" y="26466"/>
                    </a:lnTo>
                    <a:close/>
                  </a:path>
                  <a:path w="332105" h="73025">
                    <a:moveTo>
                      <a:pt x="172986" y="63487"/>
                    </a:moveTo>
                    <a:lnTo>
                      <a:pt x="171386" y="63690"/>
                    </a:lnTo>
                    <a:lnTo>
                      <a:pt x="170116" y="63817"/>
                    </a:lnTo>
                    <a:lnTo>
                      <a:pt x="173041" y="63817"/>
                    </a:lnTo>
                    <a:lnTo>
                      <a:pt x="172986" y="63487"/>
                    </a:lnTo>
                    <a:close/>
                  </a:path>
                  <a:path w="332105" h="73025">
                    <a:moveTo>
                      <a:pt x="172986" y="19659"/>
                    </a:moveTo>
                    <a:lnTo>
                      <a:pt x="149047" y="19659"/>
                    </a:lnTo>
                    <a:lnTo>
                      <a:pt x="149047" y="26466"/>
                    </a:lnTo>
                    <a:lnTo>
                      <a:pt x="172986" y="26466"/>
                    </a:lnTo>
                    <a:lnTo>
                      <a:pt x="172986" y="19659"/>
                    </a:lnTo>
                    <a:close/>
                  </a:path>
                  <a:path w="332105" h="73025">
                    <a:moveTo>
                      <a:pt x="164172" y="1612"/>
                    </a:moveTo>
                    <a:lnTo>
                      <a:pt x="155473" y="6857"/>
                    </a:lnTo>
                    <a:lnTo>
                      <a:pt x="155473" y="19659"/>
                    </a:lnTo>
                    <a:lnTo>
                      <a:pt x="164172" y="19659"/>
                    </a:lnTo>
                    <a:lnTo>
                      <a:pt x="164172" y="1612"/>
                    </a:lnTo>
                    <a:close/>
                  </a:path>
                  <a:path w="332105" h="73025">
                    <a:moveTo>
                      <a:pt x="209626" y="18491"/>
                    </a:moveTo>
                    <a:lnTo>
                      <a:pt x="196138" y="18491"/>
                    </a:lnTo>
                    <a:lnTo>
                      <a:pt x="190715" y="20408"/>
                    </a:lnTo>
                    <a:lnTo>
                      <a:pt x="180962" y="28828"/>
                    </a:lnTo>
                    <a:lnTo>
                      <a:pt x="178295" y="35928"/>
                    </a:lnTo>
                    <a:lnTo>
                      <a:pt x="178295" y="54203"/>
                    </a:lnTo>
                    <a:lnTo>
                      <a:pt x="180543" y="60883"/>
                    </a:lnTo>
                    <a:lnTo>
                      <a:pt x="189445" y="70154"/>
                    </a:lnTo>
                    <a:lnTo>
                      <a:pt x="195300" y="72466"/>
                    </a:lnTo>
                    <a:lnTo>
                      <a:pt x="207022" y="72466"/>
                    </a:lnTo>
                    <a:lnTo>
                      <a:pt x="211188" y="71412"/>
                    </a:lnTo>
                    <a:lnTo>
                      <a:pt x="218808" y="67208"/>
                    </a:lnTo>
                    <a:lnTo>
                      <a:pt x="220709" y="65265"/>
                    </a:lnTo>
                    <a:lnTo>
                      <a:pt x="198145" y="65265"/>
                    </a:lnTo>
                    <a:lnTo>
                      <a:pt x="194513" y="63639"/>
                    </a:lnTo>
                    <a:lnTo>
                      <a:pt x="188747" y="57048"/>
                    </a:lnTo>
                    <a:lnTo>
                      <a:pt x="187299" y="52095"/>
                    </a:lnTo>
                    <a:lnTo>
                      <a:pt x="187299" y="38861"/>
                    </a:lnTo>
                    <a:lnTo>
                      <a:pt x="188739" y="33959"/>
                    </a:lnTo>
                    <a:lnTo>
                      <a:pt x="191617" y="30645"/>
                    </a:lnTo>
                    <a:lnTo>
                      <a:pt x="194501" y="27393"/>
                    </a:lnTo>
                    <a:lnTo>
                      <a:pt x="198145" y="25730"/>
                    </a:lnTo>
                    <a:lnTo>
                      <a:pt x="220172" y="25730"/>
                    </a:lnTo>
                    <a:lnTo>
                      <a:pt x="215442" y="20815"/>
                    </a:lnTo>
                    <a:lnTo>
                      <a:pt x="209626" y="18491"/>
                    </a:lnTo>
                    <a:close/>
                  </a:path>
                  <a:path w="332105" h="73025">
                    <a:moveTo>
                      <a:pt x="220172" y="25730"/>
                    </a:moveTo>
                    <a:lnTo>
                      <a:pt x="206832" y="25730"/>
                    </a:lnTo>
                    <a:lnTo>
                      <a:pt x="210438" y="27393"/>
                    </a:lnTo>
                    <a:lnTo>
                      <a:pt x="216255" y="33959"/>
                    </a:lnTo>
                    <a:lnTo>
                      <a:pt x="217690" y="38861"/>
                    </a:lnTo>
                    <a:lnTo>
                      <a:pt x="217654" y="52095"/>
                    </a:lnTo>
                    <a:lnTo>
                      <a:pt x="216360" y="56629"/>
                    </a:lnTo>
                    <a:lnTo>
                      <a:pt x="216211" y="57048"/>
                    </a:lnTo>
                    <a:lnTo>
                      <a:pt x="212880" y="60883"/>
                    </a:lnTo>
                    <a:lnTo>
                      <a:pt x="210421" y="63639"/>
                    </a:lnTo>
                    <a:lnTo>
                      <a:pt x="206857" y="65265"/>
                    </a:lnTo>
                    <a:lnTo>
                      <a:pt x="220709" y="65265"/>
                    </a:lnTo>
                    <a:lnTo>
                      <a:pt x="221703" y="64249"/>
                    </a:lnTo>
                    <a:lnTo>
                      <a:pt x="225704" y="56629"/>
                    </a:lnTo>
                    <a:lnTo>
                      <a:pt x="226564" y="52095"/>
                    </a:lnTo>
                    <a:lnTo>
                      <a:pt x="226694" y="36563"/>
                    </a:lnTo>
                    <a:lnTo>
                      <a:pt x="224447" y="30124"/>
                    </a:lnTo>
                    <a:lnTo>
                      <a:pt x="220172" y="25730"/>
                    </a:lnTo>
                    <a:close/>
                  </a:path>
                  <a:path w="332105" h="73025">
                    <a:moveTo>
                      <a:pt x="244817" y="19659"/>
                    </a:move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94" y="71310"/>
                    </a:lnTo>
                    <a:lnTo>
                      <a:pt x="245744" y="36321"/>
                    </a:lnTo>
                    <a:lnTo>
                      <a:pt x="247053" y="31991"/>
                    </a:lnTo>
                    <a:lnTo>
                      <a:pt x="249758" y="29616"/>
                    </a:lnTo>
                    <a:lnTo>
                      <a:pt x="252475" y="27266"/>
                    </a:lnTo>
                    <a:lnTo>
                      <a:pt x="253225" y="26987"/>
                    </a:lnTo>
                    <a:lnTo>
                      <a:pt x="244817" y="26987"/>
                    </a:lnTo>
                    <a:lnTo>
                      <a:pt x="244817" y="19659"/>
                    </a:lnTo>
                    <a:close/>
                  </a:path>
                  <a:path w="332105" h="73025">
                    <a:moveTo>
                      <a:pt x="276791" y="26073"/>
                    </a:moveTo>
                    <a:lnTo>
                      <a:pt x="261746" y="26073"/>
                    </a:lnTo>
                    <a:lnTo>
                      <a:pt x="263778" y="26593"/>
                    </a:lnTo>
                    <a:lnTo>
                      <a:pt x="267246" y="28714"/>
                    </a:lnTo>
                    <a:lnTo>
                      <a:pt x="270167" y="71310"/>
                    </a:lnTo>
                    <a:lnTo>
                      <a:pt x="278904" y="71310"/>
                    </a:lnTo>
                    <a:lnTo>
                      <a:pt x="278752" y="32651"/>
                    </a:lnTo>
                    <a:lnTo>
                      <a:pt x="277012" y="26377"/>
                    </a:lnTo>
                    <a:lnTo>
                      <a:pt x="276791" y="26073"/>
                    </a:lnTo>
                    <a:close/>
                  </a:path>
                  <a:path w="332105" h="73025">
                    <a:moveTo>
                      <a:pt x="264363" y="18491"/>
                    </a:moveTo>
                    <a:lnTo>
                      <a:pt x="254088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53225" y="26987"/>
                    </a:lnTo>
                    <a:lnTo>
                      <a:pt x="255676" y="26073"/>
                    </a:lnTo>
                    <a:lnTo>
                      <a:pt x="276791" y="26073"/>
                    </a:lnTo>
                    <a:lnTo>
                      <a:pt x="275704" y="24574"/>
                    </a:lnTo>
                    <a:lnTo>
                      <a:pt x="274421" y="22745"/>
                    </a:lnTo>
                    <a:lnTo>
                      <a:pt x="272487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close/>
                  </a:path>
                  <a:path w="332105" h="73025">
                    <a:moveTo>
                      <a:pt x="297472" y="54533"/>
                    </a:moveTo>
                    <a:lnTo>
                      <a:pt x="288823" y="55892"/>
                    </a:lnTo>
                    <a:lnTo>
                      <a:pt x="289674" y="60655"/>
                    </a:lnTo>
                    <a:lnTo>
                      <a:pt x="289769" y="61188"/>
                    </a:lnTo>
                    <a:lnTo>
                      <a:pt x="289801" y="61366"/>
                    </a:lnTo>
                    <a:lnTo>
                      <a:pt x="292036" y="65506"/>
                    </a:lnTo>
                    <a:lnTo>
                      <a:pt x="299084" y="71081"/>
                    </a:lnTo>
                    <a:lnTo>
                      <a:pt x="304190" y="72466"/>
                    </a:lnTo>
                    <a:lnTo>
                      <a:pt x="314947" y="72466"/>
                    </a:lnTo>
                    <a:lnTo>
                      <a:pt x="318592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88" y="65265"/>
                    </a:lnTo>
                    <a:lnTo>
                      <a:pt x="306870" y="65265"/>
                    </a:lnTo>
                    <a:lnTo>
                      <a:pt x="304065" y="64452"/>
                    </a:lnTo>
                    <a:lnTo>
                      <a:pt x="303865" y="64452"/>
                    </a:lnTo>
                    <a:lnTo>
                      <a:pt x="299313" y="60655"/>
                    </a:lnTo>
                    <a:lnTo>
                      <a:pt x="297967" y="58000"/>
                    </a:lnTo>
                    <a:lnTo>
                      <a:pt x="297666" y="55892"/>
                    </a:lnTo>
                    <a:lnTo>
                      <a:pt x="297551" y="55092"/>
                    </a:lnTo>
                    <a:lnTo>
                      <a:pt x="297472" y="54533"/>
                    </a:lnTo>
                    <a:close/>
                  </a:path>
                  <a:path w="332105" h="73025">
                    <a:moveTo>
                      <a:pt x="313359" y="18491"/>
                    </a:moveTo>
                    <a:lnTo>
                      <a:pt x="306603" y="18491"/>
                    </a:lnTo>
                    <a:lnTo>
                      <a:pt x="304088" y="18846"/>
                    </a:lnTo>
                    <a:lnTo>
                      <a:pt x="290271" y="31064"/>
                    </a:lnTo>
                    <a:lnTo>
                      <a:pt x="290271" y="35890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1881" y="53530"/>
                    </a:lnTo>
                    <a:lnTo>
                      <a:pt x="322719" y="55092"/>
                    </a:lnTo>
                    <a:lnTo>
                      <a:pt x="322719" y="59270"/>
                    </a:lnTo>
                    <a:lnTo>
                      <a:pt x="321741" y="61188"/>
                    </a:lnTo>
                    <a:lnTo>
                      <a:pt x="317855" y="64452"/>
                    </a:lnTo>
                    <a:lnTo>
                      <a:pt x="314871" y="65265"/>
                    </a:lnTo>
                    <a:lnTo>
                      <a:pt x="328588" y="65265"/>
                    </a:lnTo>
                    <a:lnTo>
                      <a:pt x="330885" y="61798"/>
                    </a:lnTo>
                    <a:lnTo>
                      <a:pt x="331666" y="59270"/>
                    </a:lnTo>
                    <a:lnTo>
                      <a:pt x="331736" y="53149"/>
                    </a:lnTo>
                    <a:lnTo>
                      <a:pt x="331012" y="50647"/>
                    </a:lnTo>
                    <a:lnTo>
                      <a:pt x="306616" y="38811"/>
                    </a:lnTo>
                    <a:lnTo>
                      <a:pt x="304482" y="38201"/>
                    </a:lnTo>
                    <a:lnTo>
                      <a:pt x="301637" y="37134"/>
                    </a:lnTo>
                    <a:lnTo>
                      <a:pt x="300520" y="36347"/>
                    </a:lnTo>
                    <a:lnTo>
                      <a:pt x="299808" y="35420"/>
                    </a:lnTo>
                    <a:lnTo>
                      <a:pt x="298742" y="32359"/>
                    </a:lnTo>
                    <a:lnTo>
                      <a:pt x="298742" y="30568"/>
                    </a:lnTo>
                    <a:lnTo>
                      <a:pt x="299605" y="29006"/>
                    </a:lnTo>
                    <a:lnTo>
                      <a:pt x="302920" y="26428"/>
                    </a:lnTo>
                    <a:lnTo>
                      <a:pt x="302639" y="26428"/>
                    </a:lnTo>
                    <a:lnTo>
                      <a:pt x="305917" y="25692"/>
                    </a:lnTo>
                    <a:lnTo>
                      <a:pt x="327279" y="25692"/>
                    </a:lnTo>
                    <a:lnTo>
                      <a:pt x="325297" y="22986"/>
                    </a:lnTo>
                    <a:lnTo>
                      <a:pt x="323037" y="21399"/>
                    </a:lnTo>
                    <a:lnTo>
                      <a:pt x="316915" y="19075"/>
                    </a:lnTo>
                    <a:lnTo>
                      <a:pt x="313359" y="18491"/>
                    </a:lnTo>
                    <a:close/>
                  </a:path>
                  <a:path w="332105" h="73025">
                    <a:moveTo>
                      <a:pt x="327279" y="25692"/>
                    </a:moveTo>
                    <a:lnTo>
                      <a:pt x="313334" y="25692"/>
                    </a:lnTo>
                    <a:lnTo>
                      <a:pt x="315975" y="26428"/>
                    </a:lnTo>
                    <a:lnTo>
                      <a:pt x="319697" y="29413"/>
                    </a:lnTo>
                    <a:lnTo>
                      <a:pt x="320827" y="31495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9" y="2569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13" name="object 411">
                <a:extLst>
                  <a:ext uri="{FF2B5EF4-FFF2-40B4-BE49-F238E27FC236}">
                    <a16:creationId xmlns:a16="http://schemas.microsoft.com/office/drawing/2014/main" id="{26D95577-3793-54D1-0370-F97950F327D4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219479" y="968362"/>
                <a:ext cx="145516" cy="97104"/>
              </a:xfrm>
              <a:prstGeom prst="rect">
                <a:avLst/>
              </a:prstGeom>
            </p:spPr>
          </p:pic>
        </p:grpSp>
        <p:pic>
          <p:nvPicPr>
            <p:cNvPr id="1114" name="object 412">
              <a:extLst>
                <a:ext uri="{FF2B5EF4-FFF2-40B4-BE49-F238E27FC236}">
                  <a16:creationId xmlns:a16="http://schemas.microsoft.com/office/drawing/2014/main" id="{7863811E-48F0-7BA3-7C32-6979D9A6B2D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10392" y="3519183"/>
              <a:ext cx="929179" cy="146062"/>
            </a:xfrm>
            <a:prstGeom prst="rect">
              <a:avLst/>
            </a:prstGeom>
          </p:spPr>
        </p:pic>
        <p:grpSp>
          <p:nvGrpSpPr>
            <p:cNvPr id="1115" name="object 413">
              <a:extLst>
                <a:ext uri="{FF2B5EF4-FFF2-40B4-BE49-F238E27FC236}">
                  <a16:creationId xmlns:a16="http://schemas.microsoft.com/office/drawing/2014/main" id="{8583715A-A438-F8CE-5DBC-94EF345EF1C7}"/>
                </a:ext>
              </a:extLst>
            </p:cNvPr>
            <p:cNvGrpSpPr/>
            <p:nvPr/>
          </p:nvGrpSpPr>
          <p:grpSpPr>
            <a:xfrm>
              <a:off x="8149595" y="722884"/>
              <a:ext cx="2986405" cy="2705735"/>
              <a:chOff x="3887482" y="722884"/>
              <a:chExt cx="2986405" cy="2705735"/>
            </a:xfrm>
          </p:grpSpPr>
          <p:sp>
            <p:nvSpPr>
              <p:cNvPr id="1116" name="object 414">
                <a:extLst>
                  <a:ext uri="{FF2B5EF4-FFF2-40B4-BE49-F238E27FC236}">
                    <a16:creationId xmlns:a16="http://schemas.microsoft.com/office/drawing/2014/main" id="{834AAF6C-62DF-EE20-5A81-4D7D5F800E02}"/>
                  </a:ext>
                </a:extLst>
              </p:cNvPr>
              <p:cNvSpPr/>
              <p:nvPr/>
            </p:nvSpPr>
            <p:spPr>
              <a:xfrm>
                <a:off x="4243603" y="859980"/>
                <a:ext cx="2573655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 h="2451100">
                    <a:moveTo>
                      <a:pt x="0" y="2450769"/>
                    </a:moveTo>
                    <a:lnTo>
                      <a:pt x="2573312" y="2450769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312" y="2450769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312" y="2450769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  <a:path w="2573654" h="2451100">
                    <a:moveTo>
                      <a:pt x="0" y="2450769"/>
                    </a:moveTo>
                    <a:lnTo>
                      <a:pt x="2573312" y="2450769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69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7" name="object 415">
                <a:extLst>
                  <a:ext uri="{FF2B5EF4-FFF2-40B4-BE49-F238E27FC236}">
                    <a16:creationId xmlns:a16="http://schemas.microsoft.com/office/drawing/2014/main" id="{17CA91ED-16CF-952F-F615-FE1D448AE387}"/>
                  </a:ext>
                </a:extLst>
              </p:cNvPr>
              <p:cNvSpPr/>
              <p:nvPr/>
            </p:nvSpPr>
            <p:spPr>
              <a:xfrm>
                <a:off x="4243603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8" name="object 416">
                <a:extLst>
                  <a:ext uri="{FF2B5EF4-FFF2-40B4-BE49-F238E27FC236}">
                    <a16:creationId xmlns:a16="http://schemas.microsoft.com/office/drawing/2014/main" id="{8A71272F-CFB8-6DD2-4CF5-3553A9112E5F}"/>
                  </a:ext>
                </a:extLst>
              </p:cNvPr>
              <p:cNvSpPr/>
              <p:nvPr/>
            </p:nvSpPr>
            <p:spPr>
              <a:xfrm>
                <a:off x="430794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9" name="object 417">
                <a:extLst>
                  <a:ext uri="{FF2B5EF4-FFF2-40B4-BE49-F238E27FC236}">
                    <a16:creationId xmlns:a16="http://schemas.microsoft.com/office/drawing/2014/main" id="{20336F56-4F59-EE0B-6A5E-30D0C53D4BDC}"/>
                  </a:ext>
                </a:extLst>
              </p:cNvPr>
              <p:cNvSpPr/>
              <p:nvPr/>
            </p:nvSpPr>
            <p:spPr>
              <a:xfrm>
                <a:off x="437226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0" name="object 418">
                <a:extLst>
                  <a:ext uri="{FF2B5EF4-FFF2-40B4-BE49-F238E27FC236}">
                    <a16:creationId xmlns:a16="http://schemas.microsoft.com/office/drawing/2014/main" id="{8BC3D3D7-2F53-41D8-2CCD-523B2908EFB6}"/>
                  </a:ext>
                </a:extLst>
              </p:cNvPr>
              <p:cNvSpPr/>
              <p:nvPr/>
            </p:nvSpPr>
            <p:spPr>
              <a:xfrm>
                <a:off x="443660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1" name="object 419">
                <a:extLst>
                  <a:ext uri="{FF2B5EF4-FFF2-40B4-BE49-F238E27FC236}">
                    <a16:creationId xmlns:a16="http://schemas.microsoft.com/office/drawing/2014/main" id="{C5251C44-560A-FB6A-197B-A6C2954D67D4}"/>
                  </a:ext>
                </a:extLst>
              </p:cNvPr>
              <p:cNvSpPr/>
              <p:nvPr/>
            </p:nvSpPr>
            <p:spPr>
              <a:xfrm>
                <a:off x="450094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2" name="object 420">
                <a:extLst>
                  <a:ext uri="{FF2B5EF4-FFF2-40B4-BE49-F238E27FC236}">
                    <a16:creationId xmlns:a16="http://schemas.microsoft.com/office/drawing/2014/main" id="{72D14D2C-E48E-E161-5D27-9CBD60E7FD07}"/>
                  </a:ext>
                </a:extLst>
              </p:cNvPr>
              <p:cNvSpPr/>
              <p:nvPr/>
            </p:nvSpPr>
            <p:spPr>
              <a:xfrm>
                <a:off x="4563262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3" name="object 421">
                <a:extLst>
                  <a:ext uri="{FF2B5EF4-FFF2-40B4-BE49-F238E27FC236}">
                    <a16:creationId xmlns:a16="http://schemas.microsoft.com/office/drawing/2014/main" id="{6A915794-9DD0-73AB-D45D-E249AB65F721}"/>
                  </a:ext>
                </a:extLst>
              </p:cNvPr>
              <p:cNvSpPr/>
              <p:nvPr/>
            </p:nvSpPr>
            <p:spPr>
              <a:xfrm>
                <a:off x="462959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4" name="object 422">
                <a:extLst>
                  <a:ext uri="{FF2B5EF4-FFF2-40B4-BE49-F238E27FC236}">
                    <a16:creationId xmlns:a16="http://schemas.microsoft.com/office/drawing/2014/main" id="{72A084DA-267C-038E-3191-D0EA51C60B88}"/>
                  </a:ext>
                </a:extLst>
              </p:cNvPr>
              <p:cNvSpPr/>
              <p:nvPr/>
            </p:nvSpPr>
            <p:spPr>
              <a:xfrm>
                <a:off x="469393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5" name="object 423">
                <a:extLst>
                  <a:ext uri="{FF2B5EF4-FFF2-40B4-BE49-F238E27FC236}">
                    <a16:creationId xmlns:a16="http://schemas.microsoft.com/office/drawing/2014/main" id="{8400865B-0819-EFCC-D08B-F92C779B4B0A}"/>
                  </a:ext>
                </a:extLst>
              </p:cNvPr>
              <p:cNvSpPr/>
              <p:nvPr/>
            </p:nvSpPr>
            <p:spPr>
              <a:xfrm>
                <a:off x="475827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6" name="object 424">
                <a:extLst>
                  <a:ext uri="{FF2B5EF4-FFF2-40B4-BE49-F238E27FC236}">
                    <a16:creationId xmlns:a16="http://schemas.microsoft.com/office/drawing/2014/main" id="{9176D69A-5360-7078-7CB6-A1F3E9EF2AE9}"/>
                  </a:ext>
                </a:extLst>
              </p:cNvPr>
              <p:cNvSpPr/>
              <p:nvPr/>
            </p:nvSpPr>
            <p:spPr>
              <a:xfrm>
                <a:off x="482260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7" name="object 425">
                <a:extLst>
                  <a:ext uri="{FF2B5EF4-FFF2-40B4-BE49-F238E27FC236}">
                    <a16:creationId xmlns:a16="http://schemas.microsoft.com/office/drawing/2014/main" id="{71BCBC41-EF33-CD70-0E84-DFF8F2AC9E28}"/>
                  </a:ext>
                </a:extLst>
              </p:cNvPr>
              <p:cNvSpPr/>
              <p:nvPr/>
            </p:nvSpPr>
            <p:spPr>
              <a:xfrm>
                <a:off x="4884928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8" name="object 426">
                <a:extLst>
                  <a:ext uri="{FF2B5EF4-FFF2-40B4-BE49-F238E27FC236}">
                    <a16:creationId xmlns:a16="http://schemas.microsoft.com/office/drawing/2014/main" id="{2AA26585-2379-BF35-D0A6-86554E23C845}"/>
                  </a:ext>
                </a:extLst>
              </p:cNvPr>
              <p:cNvSpPr/>
              <p:nvPr/>
            </p:nvSpPr>
            <p:spPr>
              <a:xfrm>
                <a:off x="495126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9" name="object 427">
                <a:extLst>
                  <a:ext uri="{FF2B5EF4-FFF2-40B4-BE49-F238E27FC236}">
                    <a16:creationId xmlns:a16="http://schemas.microsoft.com/office/drawing/2014/main" id="{E2CD71AA-6E5C-8507-6839-F6393145491B}"/>
                  </a:ext>
                </a:extLst>
              </p:cNvPr>
              <p:cNvSpPr/>
              <p:nvPr/>
            </p:nvSpPr>
            <p:spPr>
              <a:xfrm>
                <a:off x="501559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0" name="object 428">
                <a:extLst>
                  <a:ext uri="{FF2B5EF4-FFF2-40B4-BE49-F238E27FC236}">
                    <a16:creationId xmlns:a16="http://schemas.microsoft.com/office/drawing/2014/main" id="{0DD0F2FB-8F4A-F96C-6A28-DA7679767387}"/>
                  </a:ext>
                </a:extLst>
              </p:cNvPr>
              <p:cNvSpPr/>
              <p:nvPr/>
            </p:nvSpPr>
            <p:spPr>
              <a:xfrm>
                <a:off x="507993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1" name="object 429">
                <a:extLst>
                  <a:ext uri="{FF2B5EF4-FFF2-40B4-BE49-F238E27FC236}">
                    <a16:creationId xmlns:a16="http://schemas.microsoft.com/office/drawing/2014/main" id="{69A24DA7-B1A2-C04A-902D-09ED97CE5EAE}"/>
                  </a:ext>
                </a:extLst>
              </p:cNvPr>
              <p:cNvSpPr/>
              <p:nvPr/>
            </p:nvSpPr>
            <p:spPr>
              <a:xfrm>
                <a:off x="514424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2" name="object 430">
                <a:extLst>
                  <a:ext uri="{FF2B5EF4-FFF2-40B4-BE49-F238E27FC236}">
                    <a16:creationId xmlns:a16="http://schemas.microsoft.com/office/drawing/2014/main" id="{1D99253B-924F-0569-47F9-6F58032967EF}"/>
                  </a:ext>
                </a:extLst>
              </p:cNvPr>
              <p:cNvSpPr/>
              <p:nvPr/>
            </p:nvSpPr>
            <p:spPr>
              <a:xfrm>
                <a:off x="5206593" y="3235401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00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0" y="75349"/>
                    </a:lnTo>
                    <a:lnTo>
                      <a:pt x="40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3" name="object 431">
                <a:extLst>
                  <a:ext uri="{FF2B5EF4-FFF2-40B4-BE49-F238E27FC236}">
                    <a16:creationId xmlns:a16="http://schemas.microsoft.com/office/drawing/2014/main" id="{74566133-9F06-A5D8-F9F0-101C6A1861F6}"/>
                  </a:ext>
                </a:extLst>
              </p:cNvPr>
              <p:cNvSpPr/>
              <p:nvPr/>
            </p:nvSpPr>
            <p:spPr>
              <a:xfrm>
                <a:off x="527292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4" name="object 432">
                <a:extLst>
                  <a:ext uri="{FF2B5EF4-FFF2-40B4-BE49-F238E27FC236}">
                    <a16:creationId xmlns:a16="http://schemas.microsoft.com/office/drawing/2014/main" id="{10CEE80D-B967-52A5-10D5-76CE2D6CC9CF}"/>
                  </a:ext>
                </a:extLst>
              </p:cNvPr>
              <p:cNvSpPr/>
              <p:nvPr/>
            </p:nvSpPr>
            <p:spPr>
              <a:xfrm>
                <a:off x="533727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5" name="object 433">
                <a:extLst>
                  <a:ext uri="{FF2B5EF4-FFF2-40B4-BE49-F238E27FC236}">
                    <a16:creationId xmlns:a16="http://schemas.microsoft.com/office/drawing/2014/main" id="{51D374D9-4316-8D7D-1110-3BC8E82B3053}"/>
                  </a:ext>
                </a:extLst>
              </p:cNvPr>
              <p:cNvSpPr/>
              <p:nvPr/>
            </p:nvSpPr>
            <p:spPr>
              <a:xfrm>
                <a:off x="540158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6" name="object 434">
                <a:extLst>
                  <a:ext uri="{FF2B5EF4-FFF2-40B4-BE49-F238E27FC236}">
                    <a16:creationId xmlns:a16="http://schemas.microsoft.com/office/drawing/2014/main" id="{B8A14120-6E83-FA16-263F-25B9C41102FE}"/>
                  </a:ext>
                </a:extLst>
              </p:cNvPr>
              <p:cNvSpPr/>
              <p:nvPr/>
            </p:nvSpPr>
            <p:spPr>
              <a:xfrm>
                <a:off x="546591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7" name="object 435">
                <a:extLst>
                  <a:ext uri="{FF2B5EF4-FFF2-40B4-BE49-F238E27FC236}">
                    <a16:creationId xmlns:a16="http://schemas.microsoft.com/office/drawing/2014/main" id="{28AE68AB-E35C-A604-9715-2D11F709E811}"/>
                  </a:ext>
                </a:extLst>
              </p:cNvPr>
              <p:cNvSpPr/>
              <p:nvPr/>
            </p:nvSpPr>
            <p:spPr>
              <a:xfrm>
                <a:off x="5530265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8" name="object 436">
                <a:extLst>
                  <a:ext uri="{FF2B5EF4-FFF2-40B4-BE49-F238E27FC236}">
                    <a16:creationId xmlns:a16="http://schemas.microsoft.com/office/drawing/2014/main" id="{C164D499-68CC-BD8D-52B6-D150254742FB}"/>
                  </a:ext>
                </a:extLst>
              </p:cNvPr>
              <p:cNvSpPr/>
              <p:nvPr/>
            </p:nvSpPr>
            <p:spPr>
              <a:xfrm>
                <a:off x="559459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9" name="object 437">
                <a:extLst>
                  <a:ext uri="{FF2B5EF4-FFF2-40B4-BE49-F238E27FC236}">
                    <a16:creationId xmlns:a16="http://schemas.microsoft.com/office/drawing/2014/main" id="{96D0FDB0-65AD-C35A-5590-CEE51C9181F6}"/>
                  </a:ext>
                </a:extLst>
              </p:cNvPr>
              <p:cNvSpPr/>
              <p:nvPr/>
            </p:nvSpPr>
            <p:spPr>
              <a:xfrm>
                <a:off x="565891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0" name="object 438">
                <a:extLst>
                  <a:ext uri="{FF2B5EF4-FFF2-40B4-BE49-F238E27FC236}">
                    <a16:creationId xmlns:a16="http://schemas.microsoft.com/office/drawing/2014/main" id="{648A8CA7-4360-4D2A-198A-9E7D4A1539D4}"/>
                  </a:ext>
                </a:extLst>
              </p:cNvPr>
              <p:cNvSpPr/>
              <p:nvPr/>
            </p:nvSpPr>
            <p:spPr>
              <a:xfrm>
                <a:off x="572325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1" name="object 439">
                <a:extLst>
                  <a:ext uri="{FF2B5EF4-FFF2-40B4-BE49-F238E27FC236}">
                    <a16:creationId xmlns:a16="http://schemas.microsoft.com/office/drawing/2014/main" id="{04C11926-E2BD-109F-C39A-6C69A5CB8233}"/>
                  </a:ext>
                </a:extLst>
              </p:cNvPr>
              <p:cNvSpPr/>
              <p:nvPr/>
            </p:nvSpPr>
            <p:spPr>
              <a:xfrm>
                <a:off x="578759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2" name="object 440">
                <a:extLst>
                  <a:ext uri="{FF2B5EF4-FFF2-40B4-BE49-F238E27FC236}">
                    <a16:creationId xmlns:a16="http://schemas.microsoft.com/office/drawing/2014/main" id="{51B81E21-0B4D-789A-69EB-798FB9A6B371}"/>
                  </a:ext>
                </a:extLst>
              </p:cNvPr>
              <p:cNvSpPr/>
              <p:nvPr/>
            </p:nvSpPr>
            <p:spPr>
              <a:xfrm>
                <a:off x="585193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3" name="object 441">
                <a:extLst>
                  <a:ext uri="{FF2B5EF4-FFF2-40B4-BE49-F238E27FC236}">
                    <a16:creationId xmlns:a16="http://schemas.microsoft.com/office/drawing/2014/main" id="{02BAC149-3E1B-53F2-DAE7-3B0DF6AA3B4B}"/>
                  </a:ext>
                </a:extLst>
              </p:cNvPr>
              <p:cNvSpPr/>
              <p:nvPr/>
            </p:nvSpPr>
            <p:spPr>
              <a:xfrm>
                <a:off x="591624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4" name="object 442">
                <a:extLst>
                  <a:ext uri="{FF2B5EF4-FFF2-40B4-BE49-F238E27FC236}">
                    <a16:creationId xmlns:a16="http://schemas.microsoft.com/office/drawing/2014/main" id="{2D82CC0E-C97C-FAB8-F7F0-9E1A35D620A0}"/>
                  </a:ext>
                </a:extLst>
              </p:cNvPr>
              <p:cNvSpPr/>
              <p:nvPr/>
            </p:nvSpPr>
            <p:spPr>
              <a:xfrm>
                <a:off x="598058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5" name="object 443">
                <a:extLst>
                  <a:ext uri="{FF2B5EF4-FFF2-40B4-BE49-F238E27FC236}">
                    <a16:creationId xmlns:a16="http://schemas.microsoft.com/office/drawing/2014/main" id="{88A7BCFB-C9F4-67EA-3F1E-776C4E245FE3}"/>
                  </a:ext>
                </a:extLst>
              </p:cNvPr>
              <p:cNvSpPr/>
              <p:nvPr/>
            </p:nvSpPr>
            <p:spPr>
              <a:xfrm>
                <a:off x="604492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6" name="object 444">
                <a:extLst>
                  <a:ext uri="{FF2B5EF4-FFF2-40B4-BE49-F238E27FC236}">
                    <a16:creationId xmlns:a16="http://schemas.microsoft.com/office/drawing/2014/main" id="{47FA6615-173B-8038-4F02-19D1C7395C07}"/>
                  </a:ext>
                </a:extLst>
              </p:cNvPr>
              <p:cNvSpPr/>
              <p:nvPr/>
            </p:nvSpPr>
            <p:spPr>
              <a:xfrm>
                <a:off x="610925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7" name="object 445">
                <a:extLst>
                  <a:ext uri="{FF2B5EF4-FFF2-40B4-BE49-F238E27FC236}">
                    <a16:creationId xmlns:a16="http://schemas.microsoft.com/office/drawing/2014/main" id="{7D2E2EB7-7298-BB45-38D5-8671CBA3836E}"/>
                  </a:ext>
                </a:extLst>
              </p:cNvPr>
              <p:cNvSpPr/>
              <p:nvPr/>
            </p:nvSpPr>
            <p:spPr>
              <a:xfrm>
                <a:off x="617357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8" name="object 446">
                <a:extLst>
                  <a:ext uri="{FF2B5EF4-FFF2-40B4-BE49-F238E27FC236}">
                    <a16:creationId xmlns:a16="http://schemas.microsoft.com/office/drawing/2014/main" id="{178783FC-984A-98E9-25F5-C3609BBB9D08}"/>
                  </a:ext>
                </a:extLst>
              </p:cNvPr>
              <p:cNvSpPr/>
              <p:nvPr/>
            </p:nvSpPr>
            <p:spPr>
              <a:xfrm>
                <a:off x="623792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9" name="object 447">
                <a:extLst>
                  <a:ext uri="{FF2B5EF4-FFF2-40B4-BE49-F238E27FC236}">
                    <a16:creationId xmlns:a16="http://schemas.microsoft.com/office/drawing/2014/main" id="{DDA90461-E37F-DA4A-9987-A57F9B5DE662}"/>
                  </a:ext>
                </a:extLst>
              </p:cNvPr>
              <p:cNvSpPr/>
              <p:nvPr/>
            </p:nvSpPr>
            <p:spPr>
              <a:xfrm>
                <a:off x="630224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0" name="object 448">
                <a:extLst>
                  <a:ext uri="{FF2B5EF4-FFF2-40B4-BE49-F238E27FC236}">
                    <a16:creationId xmlns:a16="http://schemas.microsoft.com/office/drawing/2014/main" id="{62A94C25-7CCD-8446-433E-6646399FFCB8}"/>
                  </a:ext>
                </a:extLst>
              </p:cNvPr>
              <p:cNvSpPr/>
              <p:nvPr/>
            </p:nvSpPr>
            <p:spPr>
              <a:xfrm>
                <a:off x="636657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1" name="object 449">
                <a:extLst>
                  <a:ext uri="{FF2B5EF4-FFF2-40B4-BE49-F238E27FC236}">
                    <a16:creationId xmlns:a16="http://schemas.microsoft.com/office/drawing/2014/main" id="{2DA72CEC-CD4D-34FD-2C0A-8D491E0C12E2}"/>
                  </a:ext>
                </a:extLst>
              </p:cNvPr>
              <p:cNvSpPr/>
              <p:nvPr/>
            </p:nvSpPr>
            <p:spPr>
              <a:xfrm>
                <a:off x="643092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2" name="object 450">
                <a:extLst>
                  <a:ext uri="{FF2B5EF4-FFF2-40B4-BE49-F238E27FC236}">
                    <a16:creationId xmlns:a16="http://schemas.microsoft.com/office/drawing/2014/main" id="{0CB750AB-57C6-E968-2004-5DF6760946B1}"/>
                  </a:ext>
                </a:extLst>
              </p:cNvPr>
              <p:cNvSpPr/>
              <p:nvPr/>
            </p:nvSpPr>
            <p:spPr>
              <a:xfrm>
                <a:off x="6495237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3" name="object 451">
                <a:extLst>
                  <a:ext uri="{FF2B5EF4-FFF2-40B4-BE49-F238E27FC236}">
                    <a16:creationId xmlns:a16="http://schemas.microsoft.com/office/drawing/2014/main" id="{D68D5FA3-04DF-F52D-BA60-75FFF9F68D83}"/>
                  </a:ext>
                </a:extLst>
              </p:cNvPr>
              <p:cNvSpPr/>
              <p:nvPr/>
            </p:nvSpPr>
            <p:spPr>
              <a:xfrm>
                <a:off x="655958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4" name="object 452">
                <a:extLst>
                  <a:ext uri="{FF2B5EF4-FFF2-40B4-BE49-F238E27FC236}">
                    <a16:creationId xmlns:a16="http://schemas.microsoft.com/office/drawing/2014/main" id="{633D527D-19BD-0CB3-12AD-1D3E1B8C577C}"/>
                  </a:ext>
                </a:extLst>
              </p:cNvPr>
              <p:cNvSpPr/>
              <p:nvPr/>
            </p:nvSpPr>
            <p:spPr>
              <a:xfrm>
                <a:off x="662391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5" name="object 453">
                <a:extLst>
                  <a:ext uri="{FF2B5EF4-FFF2-40B4-BE49-F238E27FC236}">
                    <a16:creationId xmlns:a16="http://schemas.microsoft.com/office/drawing/2014/main" id="{95FD9FA6-12DD-0FEE-23AE-F6FEA5A1EAE4}"/>
                  </a:ext>
                </a:extLst>
              </p:cNvPr>
              <p:cNvSpPr/>
              <p:nvPr/>
            </p:nvSpPr>
            <p:spPr>
              <a:xfrm>
                <a:off x="668825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6" name="object 454">
                <a:extLst>
                  <a:ext uri="{FF2B5EF4-FFF2-40B4-BE49-F238E27FC236}">
                    <a16:creationId xmlns:a16="http://schemas.microsoft.com/office/drawing/2014/main" id="{0583FE2A-DC78-BB93-6247-CE043B64323C}"/>
                  </a:ext>
                </a:extLst>
              </p:cNvPr>
              <p:cNvSpPr/>
              <p:nvPr/>
            </p:nvSpPr>
            <p:spPr>
              <a:xfrm>
                <a:off x="675257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7" name="object 455">
                <a:extLst>
                  <a:ext uri="{FF2B5EF4-FFF2-40B4-BE49-F238E27FC236}">
                    <a16:creationId xmlns:a16="http://schemas.microsoft.com/office/drawing/2014/main" id="{EE91BFEA-54F3-42EE-9C31-232D103E9B2F}"/>
                  </a:ext>
                </a:extLst>
              </p:cNvPr>
              <p:cNvSpPr/>
              <p:nvPr/>
            </p:nvSpPr>
            <p:spPr>
              <a:xfrm>
                <a:off x="6816902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8" name="object 456">
                <a:extLst>
                  <a:ext uri="{FF2B5EF4-FFF2-40B4-BE49-F238E27FC236}">
                    <a16:creationId xmlns:a16="http://schemas.microsoft.com/office/drawing/2014/main" id="{3BD0A65C-8920-ACD9-9F29-63D63A7A4B0F}"/>
                  </a:ext>
                </a:extLst>
              </p:cNvPr>
              <p:cNvSpPr/>
              <p:nvPr/>
            </p:nvSpPr>
            <p:spPr>
              <a:xfrm>
                <a:off x="4215612" y="3346500"/>
                <a:ext cx="37401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374014" h="81914">
                    <a:moveTo>
                      <a:pt x="52311" y="50393"/>
                    </a:moveTo>
                    <a:lnTo>
                      <a:pt x="44297" y="8153"/>
                    </a:lnTo>
                    <a:lnTo>
                      <a:pt x="42202" y="5689"/>
                    </a:lnTo>
                    <a:lnTo>
                      <a:pt x="42202" y="40982"/>
                    </a:lnTo>
                    <a:lnTo>
                      <a:pt x="41910" y="50038"/>
                    </a:lnTo>
                    <a:lnTo>
                      <a:pt x="30683" y="73812"/>
                    </a:lnTo>
                    <a:lnTo>
                      <a:pt x="21628" y="73812"/>
                    </a:lnTo>
                    <a:lnTo>
                      <a:pt x="10134" y="40982"/>
                    </a:lnTo>
                    <a:lnTo>
                      <a:pt x="10414" y="33045"/>
                    </a:lnTo>
                    <a:lnTo>
                      <a:pt x="10502" y="31496"/>
                    </a:lnTo>
                    <a:lnTo>
                      <a:pt x="11391" y="24498"/>
                    </a:lnTo>
                    <a:lnTo>
                      <a:pt x="11404" y="24333"/>
                    </a:lnTo>
                    <a:lnTo>
                      <a:pt x="21526" y="8153"/>
                    </a:lnTo>
                    <a:lnTo>
                      <a:pt x="30657" y="8153"/>
                    </a:lnTo>
                    <a:lnTo>
                      <a:pt x="34493" y="10325"/>
                    </a:lnTo>
                    <a:lnTo>
                      <a:pt x="37579" y="14655"/>
                    </a:lnTo>
                    <a:lnTo>
                      <a:pt x="39598" y="18745"/>
                    </a:lnTo>
                    <a:lnTo>
                      <a:pt x="40881" y="23850"/>
                    </a:lnTo>
                    <a:lnTo>
                      <a:pt x="41008" y="24333"/>
                    </a:lnTo>
                    <a:lnTo>
                      <a:pt x="41046" y="24498"/>
                    </a:lnTo>
                    <a:lnTo>
                      <a:pt x="41871" y="31496"/>
                    </a:lnTo>
                    <a:lnTo>
                      <a:pt x="41948" y="33045"/>
                    </a:lnTo>
                    <a:lnTo>
                      <a:pt x="42202" y="40982"/>
                    </a:lnTo>
                    <a:lnTo>
                      <a:pt x="42202" y="5689"/>
                    </a:lnTo>
                    <a:lnTo>
                      <a:pt x="40741" y="4330"/>
                    </a:lnTo>
                    <a:lnTo>
                      <a:pt x="34239" y="863"/>
                    </a:lnTo>
                    <a:lnTo>
                      <a:pt x="30480" y="0"/>
                    </a:lnTo>
                    <a:lnTo>
                      <a:pt x="20332" y="0"/>
                    </a:lnTo>
                    <a:lnTo>
                      <a:pt x="0" y="31496"/>
                    </a:lnTo>
                    <a:lnTo>
                      <a:pt x="0" y="40982"/>
                    </a:lnTo>
                    <a:lnTo>
                      <a:pt x="12357" y="79133"/>
                    </a:lnTo>
                    <a:lnTo>
                      <a:pt x="18415" y="81902"/>
                    </a:lnTo>
                    <a:lnTo>
                      <a:pt x="32042" y="81902"/>
                    </a:lnTo>
                    <a:lnTo>
                      <a:pt x="51346" y="57975"/>
                    </a:lnTo>
                    <a:lnTo>
                      <a:pt x="52311" y="50393"/>
                    </a:lnTo>
                    <a:close/>
                  </a:path>
                  <a:path w="374014" h="81914">
                    <a:moveTo>
                      <a:pt x="373824" y="45732"/>
                    </a:moveTo>
                    <a:lnTo>
                      <a:pt x="371411" y="39484"/>
                    </a:lnTo>
                    <a:lnTo>
                      <a:pt x="361797" y="29781"/>
                    </a:lnTo>
                    <a:lnTo>
                      <a:pt x="355892" y="27343"/>
                    </a:lnTo>
                    <a:lnTo>
                      <a:pt x="343598" y="27343"/>
                    </a:lnTo>
                    <a:lnTo>
                      <a:pt x="338531" y="29032"/>
                    </a:lnTo>
                    <a:lnTo>
                      <a:pt x="333717" y="32397"/>
                    </a:lnTo>
                    <a:lnTo>
                      <a:pt x="338035" y="10833"/>
                    </a:lnTo>
                    <a:lnTo>
                      <a:pt x="370052" y="10833"/>
                    </a:lnTo>
                    <a:lnTo>
                      <a:pt x="370052" y="1435"/>
                    </a:lnTo>
                    <a:lnTo>
                      <a:pt x="330161" y="1435"/>
                    </a:lnTo>
                    <a:lnTo>
                      <a:pt x="322389" y="42633"/>
                    </a:lnTo>
                    <a:lnTo>
                      <a:pt x="331635" y="43827"/>
                    </a:lnTo>
                    <a:lnTo>
                      <a:pt x="333108" y="41529"/>
                    </a:lnTo>
                    <a:lnTo>
                      <a:pt x="335114" y="39662"/>
                    </a:lnTo>
                    <a:lnTo>
                      <a:pt x="340207" y="36779"/>
                    </a:lnTo>
                    <a:lnTo>
                      <a:pt x="343077" y="36055"/>
                    </a:lnTo>
                    <a:lnTo>
                      <a:pt x="351345" y="36055"/>
                    </a:lnTo>
                    <a:lnTo>
                      <a:pt x="355498" y="37668"/>
                    </a:lnTo>
                    <a:lnTo>
                      <a:pt x="361797" y="44170"/>
                    </a:lnTo>
                    <a:lnTo>
                      <a:pt x="363385" y="48602"/>
                    </a:lnTo>
                    <a:lnTo>
                      <a:pt x="363385" y="60134"/>
                    </a:lnTo>
                    <a:lnTo>
                      <a:pt x="361734" y="64871"/>
                    </a:lnTo>
                    <a:lnTo>
                      <a:pt x="355155" y="72021"/>
                    </a:lnTo>
                    <a:lnTo>
                      <a:pt x="351155" y="73825"/>
                    </a:lnTo>
                    <a:lnTo>
                      <a:pt x="342480" y="73825"/>
                    </a:lnTo>
                    <a:lnTo>
                      <a:pt x="339115" y="72542"/>
                    </a:lnTo>
                    <a:lnTo>
                      <a:pt x="333527" y="67462"/>
                    </a:lnTo>
                    <a:lnTo>
                      <a:pt x="331749" y="63690"/>
                    </a:lnTo>
                    <a:lnTo>
                      <a:pt x="330987" y="58661"/>
                    </a:lnTo>
                    <a:lnTo>
                      <a:pt x="320649" y="59524"/>
                    </a:lnTo>
                    <a:lnTo>
                      <a:pt x="339115" y="81902"/>
                    </a:lnTo>
                    <a:lnTo>
                      <a:pt x="355320" y="81902"/>
                    </a:lnTo>
                    <a:lnTo>
                      <a:pt x="362331" y="78663"/>
                    </a:lnTo>
                    <a:lnTo>
                      <a:pt x="371729" y="66890"/>
                    </a:lnTo>
                    <a:lnTo>
                      <a:pt x="373824" y="60604"/>
                    </a:lnTo>
                    <a:lnTo>
                      <a:pt x="373824" y="4573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59" name="object 457">
                <a:extLst>
                  <a:ext uri="{FF2B5EF4-FFF2-40B4-BE49-F238E27FC236}">
                    <a16:creationId xmlns:a16="http://schemas.microsoft.com/office/drawing/2014/main" id="{C6801FA9-A272-01E5-C5F4-1F8F6EF28E85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4836401" y="3346501"/>
                <a:ext cx="107073" cy="81914"/>
              </a:xfrm>
              <a:prstGeom prst="rect">
                <a:avLst/>
              </a:prstGeom>
            </p:spPr>
          </p:pic>
          <p:pic>
            <p:nvPicPr>
              <p:cNvPr id="1160" name="object 458">
                <a:extLst>
                  <a:ext uri="{FF2B5EF4-FFF2-40B4-BE49-F238E27FC236}">
                    <a16:creationId xmlns:a16="http://schemas.microsoft.com/office/drawing/2014/main" id="{EA30E015-5A77-0AD1-8032-B24A525DDEFF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5157025" y="3346501"/>
                <a:ext cx="107949" cy="81914"/>
              </a:xfrm>
              <a:prstGeom prst="rect">
                <a:avLst/>
              </a:prstGeom>
            </p:spPr>
          </p:pic>
          <p:pic>
            <p:nvPicPr>
              <p:cNvPr id="1161" name="object 459">
                <a:extLst>
                  <a:ext uri="{FF2B5EF4-FFF2-40B4-BE49-F238E27FC236}">
                    <a16:creationId xmlns:a16="http://schemas.microsoft.com/office/drawing/2014/main" id="{6B4BB57A-F307-9440-F912-77A21D81476C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5468759" y="3346500"/>
                <a:ext cx="115951" cy="81902"/>
              </a:xfrm>
              <a:prstGeom prst="rect">
                <a:avLst/>
              </a:prstGeom>
            </p:spPr>
          </p:pic>
          <p:pic>
            <p:nvPicPr>
              <p:cNvPr id="1162" name="object 460">
                <a:extLst>
                  <a:ext uri="{FF2B5EF4-FFF2-40B4-BE49-F238E27FC236}">
                    <a16:creationId xmlns:a16="http://schemas.microsoft.com/office/drawing/2014/main" id="{1FB1B7C2-1413-9974-07C6-473853FCBACD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5792495" y="3346500"/>
                <a:ext cx="116827" cy="81902"/>
              </a:xfrm>
              <a:prstGeom prst="rect">
                <a:avLst/>
              </a:prstGeom>
            </p:spPr>
          </p:pic>
          <p:pic>
            <p:nvPicPr>
              <p:cNvPr id="1163" name="object 461">
                <a:extLst>
                  <a:ext uri="{FF2B5EF4-FFF2-40B4-BE49-F238E27FC236}">
                    <a16:creationId xmlns:a16="http://schemas.microsoft.com/office/drawing/2014/main" id="{FCCFDB3C-9772-38A2-6BCD-E57E3BD0AB87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6114529" y="3346501"/>
                <a:ext cx="114541" cy="81965"/>
              </a:xfrm>
              <a:prstGeom prst="rect">
                <a:avLst/>
              </a:prstGeom>
            </p:spPr>
          </p:pic>
          <p:pic>
            <p:nvPicPr>
              <p:cNvPr id="1164" name="object 462">
                <a:extLst>
                  <a:ext uri="{FF2B5EF4-FFF2-40B4-BE49-F238E27FC236}">
                    <a16:creationId xmlns:a16="http://schemas.microsoft.com/office/drawing/2014/main" id="{8102A64E-83A4-4F27-8608-1459AE7D55D9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6435140" y="3346501"/>
                <a:ext cx="115430" cy="81965"/>
              </a:xfrm>
              <a:prstGeom prst="rect">
                <a:avLst/>
              </a:prstGeom>
            </p:spPr>
          </p:pic>
          <p:pic>
            <p:nvPicPr>
              <p:cNvPr id="1165" name="object 463">
                <a:extLst>
                  <a:ext uri="{FF2B5EF4-FFF2-40B4-BE49-F238E27FC236}">
                    <a16:creationId xmlns:a16="http://schemas.microsoft.com/office/drawing/2014/main" id="{8F2CEC68-C4B5-8810-10BA-4C4E6E46A4A7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6755574" y="3346500"/>
                <a:ext cx="117843" cy="81902"/>
              </a:xfrm>
              <a:prstGeom prst="rect">
                <a:avLst/>
              </a:prstGeom>
            </p:spPr>
          </p:pic>
          <p:sp>
            <p:nvSpPr>
              <p:cNvPr id="1166" name="object 464">
                <a:extLst>
                  <a:ext uri="{FF2B5EF4-FFF2-40B4-BE49-F238E27FC236}">
                    <a16:creationId xmlns:a16="http://schemas.microsoft.com/office/drawing/2014/main" id="{CDB9FE45-B4FA-899B-D8CC-51EDDC9C80EA}"/>
                  </a:ext>
                </a:extLst>
              </p:cNvPr>
              <p:cNvSpPr/>
              <p:nvPr/>
            </p:nvSpPr>
            <p:spPr>
              <a:xfrm>
                <a:off x="4243603" y="85998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7" name="object 465">
                <a:extLst>
                  <a:ext uri="{FF2B5EF4-FFF2-40B4-BE49-F238E27FC236}">
                    <a16:creationId xmlns:a16="http://schemas.microsoft.com/office/drawing/2014/main" id="{940276D4-750D-C627-D5D9-04208B730109}"/>
                  </a:ext>
                </a:extLst>
              </p:cNvPr>
              <p:cNvSpPr/>
              <p:nvPr/>
            </p:nvSpPr>
            <p:spPr>
              <a:xfrm>
                <a:off x="4243603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8" name="object 466">
                <a:extLst>
                  <a:ext uri="{FF2B5EF4-FFF2-40B4-BE49-F238E27FC236}">
                    <a16:creationId xmlns:a16="http://schemas.microsoft.com/office/drawing/2014/main" id="{FCEA87A1-6900-920E-1B0B-C292A68117C5}"/>
                  </a:ext>
                </a:extLst>
              </p:cNvPr>
              <p:cNvSpPr/>
              <p:nvPr/>
            </p:nvSpPr>
            <p:spPr>
              <a:xfrm>
                <a:off x="430794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9" name="object 467">
                <a:extLst>
                  <a:ext uri="{FF2B5EF4-FFF2-40B4-BE49-F238E27FC236}">
                    <a16:creationId xmlns:a16="http://schemas.microsoft.com/office/drawing/2014/main" id="{6F69B627-3F9D-17CF-BB1B-8AF25ECFA685}"/>
                  </a:ext>
                </a:extLst>
              </p:cNvPr>
              <p:cNvSpPr/>
              <p:nvPr/>
            </p:nvSpPr>
            <p:spPr>
              <a:xfrm>
                <a:off x="437226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0" name="object 468">
                <a:extLst>
                  <a:ext uri="{FF2B5EF4-FFF2-40B4-BE49-F238E27FC236}">
                    <a16:creationId xmlns:a16="http://schemas.microsoft.com/office/drawing/2014/main" id="{AF461D26-7F24-07BE-9315-C359ED372ECA}"/>
                  </a:ext>
                </a:extLst>
              </p:cNvPr>
              <p:cNvSpPr/>
              <p:nvPr/>
            </p:nvSpPr>
            <p:spPr>
              <a:xfrm>
                <a:off x="4436605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1" name="object 469">
                <a:extLst>
                  <a:ext uri="{FF2B5EF4-FFF2-40B4-BE49-F238E27FC236}">
                    <a16:creationId xmlns:a16="http://schemas.microsoft.com/office/drawing/2014/main" id="{8F8B18C2-73DF-2590-C1D1-A6438D0AFB5D}"/>
                  </a:ext>
                </a:extLst>
              </p:cNvPr>
              <p:cNvSpPr/>
              <p:nvPr/>
            </p:nvSpPr>
            <p:spPr>
              <a:xfrm>
                <a:off x="4500943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2" name="object 470">
                <a:extLst>
                  <a:ext uri="{FF2B5EF4-FFF2-40B4-BE49-F238E27FC236}">
                    <a16:creationId xmlns:a16="http://schemas.microsoft.com/office/drawing/2014/main" id="{9A280151-2BD1-1572-615D-4511DE20DB4A}"/>
                  </a:ext>
                </a:extLst>
              </p:cNvPr>
              <p:cNvSpPr/>
              <p:nvPr/>
            </p:nvSpPr>
            <p:spPr>
              <a:xfrm>
                <a:off x="4565268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3" name="object 471">
                <a:extLst>
                  <a:ext uri="{FF2B5EF4-FFF2-40B4-BE49-F238E27FC236}">
                    <a16:creationId xmlns:a16="http://schemas.microsoft.com/office/drawing/2014/main" id="{EC7EFAF9-B622-6F42-302E-37707D16095A}"/>
                  </a:ext>
                </a:extLst>
              </p:cNvPr>
              <p:cNvSpPr/>
              <p:nvPr/>
            </p:nvSpPr>
            <p:spPr>
              <a:xfrm>
                <a:off x="462959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4" name="object 472">
                <a:extLst>
                  <a:ext uri="{FF2B5EF4-FFF2-40B4-BE49-F238E27FC236}">
                    <a16:creationId xmlns:a16="http://schemas.microsoft.com/office/drawing/2014/main" id="{1DAE3E1D-8831-45ED-06DE-42B462F9322B}"/>
                  </a:ext>
                </a:extLst>
              </p:cNvPr>
              <p:cNvSpPr/>
              <p:nvPr/>
            </p:nvSpPr>
            <p:spPr>
              <a:xfrm>
                <a:off x="469393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5" name="object 473">
                <a:extLst>
                  <a:ext uri="{FF2B5EF4-FFF2-40B4-BE49-F238E27FC236}">
                    <a16:creationId xmlns:a16="http://schemas.microsoft.com/office/drawing/2014/main" id="{4E7DFB0E-A7C3-4670-7FCA-20881DC511E8}"/>
                  </a:ext>
                </a:extLst>
              </p:cNvPr>
              <p:cNvSpPr/>
              <p:nvPr/>
            </p:nvSpPr>
            <p:spPr>
              <a:xfrm>
                <a:off x="475827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6" name="object 474">
                <a:extLst>
                  <a:ext uri="{FF2B5EF4-FFF2-40B4-BE49-F238E27FC236}">
                    <a16:creationId xmlns:a16="http://schemas.microsoft.com/office/drawing/2014/main" id="{8A9EF3CB-8C26-A77F-FA5A-203906CD20F2}"/>
                  </a:ext>
                </a:extLst>
              </p:cNvPr>
              <p:cNvSpPr/>
              <p:nvPr/>
            </p:nvSpPr>
            <p:spPr>
              <a:xfrm>
                <a:off x="482260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7" name="object 475">
                <a:extLst>
                  <a:ext uri="{FF2B5EF4-FFF2-40B4-BE49-F238E27FC236}">
                    <a16:creationId xmlns:a16="http://schemas.microsoft.com/office/drawing/2014/main" id="{87726354-CC6B-AF17-1CF1-E64FDAD8B2B7}"/>
                  </a:ext>
                </a:extLst>
              </p:cNvPr>
              <p:cNvSpPr/>
              <p:nvPr/>
            </p:nvSpPr>
            <p:spPr>
              <a:xfrm>
                <a:off x="4886934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8" name="object 476">
                <a:extLst>
                  <a:ext uri="{FF2B5EF4-FFF2-40B4-BE49-F238E27FC236}">
                    <a16:creationId xmlns:a16="http://schemas.microsoft.com/office/drawing/2014/main" id="{3A642E78-1E88-7F79-6E74-D122E89D70EF}"/>
                  </a:ext>
                </a:extLst>
              </p:cNvPr>
              <p:cNvSpPr/>
              <p:nvPr/>
            </p:nvSpPr>
            <p:spPr>
              <a:xfrm>
                <a:off x="4951259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9" name="object 477">
                <a:extLst>
                  <a:ext uri="{FF2B5EF4-FFF2-40B4-BE49-F238E27FC236}">
                    <a16:creationId xmlns:a16="http://schemas.microsoft.com/office/drawing/2014/main" id="{ADF30ACC-067C-34AD-1D26-4DB6CAA6782F}"/>
                  </a:ext>
                </a:extLst>
              </p:cNvPr>
              <p:cNvSpPr/>
              <p:nvPr/>
            </p:nvSpPr>
            <p:spPr>
              <a:xfrm>
                <a:off x="501559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0" name="object 478">
                <a:extLst>
                  <a:ext uri="{FF2B5EF4-FFF2-40B4-BE49-F238E27FC236}">
                    <a16:creationId xmlns:a16="http://schemas.microsoft.com/office/drawing/2014/main" id="{F79A32D6-99E6-D26C-40C0-6B01494AB6C8}"/>
                  </a:ext>
                </a:extLst>
              </p:cNvPr>
              <p:cNvSpPr/>
              <p:nvPr/>
            </p:nvSpPr>
            <p:spPr>
              <a:xfrm>
                <a:off x="507993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1" name="object 479">
                <a:extLst>
                  <a:ext uri="{FF2B5EF4-FFF2-40B4-BE49-F238E27FC236}">
                    <a16:creationId xmlns:a16="http://schemas.microsoft.com/office/drawing/2014/main" id="{987FA116-D9AE-DA1E-E5F3-1A3A90DD359A}"/>
                  </a:ext>
                </a:extLst>
              </p:cNvPr>
              <p:cNvSpPr/>
              <p:nvPr/>
            </p:nvSpPr>
            <p:spPr>
              <a:xfrm>
                <a:off x="5144249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2" name="object 480">
                <a:extLst>
                  <a:ext uri="{FF2B5EF4-FFF2-40B4-BE49-F238E27FC236}">
                    <a16:creationId xmlns:a16="http://schemas.microsoft.com/office/drawing/2014/main" id="{E97FDBD6-1126-5414-F645-22C2034E566E}"/>
                  </a:ext>
                </a:extLst>
              </p:cNvPr>
              <p:cNvSpPr/>
              <p:nvPr/>
            </p:nvSpPr>
            <p:spPr>
              <a:xfrm>
                <a:off x="5208599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3" name="object 481">
                <a:extLst>
                  <a:ext uri="{FF2B5EF4-FFF2-40B4-BE49-F238E27FC236}">
                    <a16:creationId xmlns:a16="http://schemas.microsoft.com/office/drawing/2014/main" id="{63D9F315-B90F-4D79-56C3-1298F052D598}"/>
                  </a:ext>
                </a:extLst>
              </p:cNvPr>
              <p:cNvSpPr/>
              <p:nvPr/>
            </p:nvSpPr>
            <p:spPr>
              <a:xfrm>
                <a:off x="5272925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4" name="object 482">
                <a:extLst>
                  <a:ext uri="{FF2B5EF4-FFF2-40B4-BE49-F238E27FC236}">
                    <a16:creationId xmlns:a16="http://schemas.microsoft.com/office/drawing/2014/main" id="{1B2673E7-8B4D-0370-23A8-2D517AF9951E}"/>
                  </a:ext>
                </a:extLst>
              </p:cNvPr>
              <p:cNvSpPr/>
              <p:nvPr/>
            </p:nvSpPr>
            <p:spPr>
              <a:xfrm>
                <a:off x="533727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5" name="object 483">
                <a:extLst>
                  <a:ext uri="{FF2B5EF4-FFF2-40B4-BE49-F238E27FC236}">
                    <a16:creationId xmlns:a16="http://schemas.microsoft.com/office/drawing/2014/main" id="{FA30C8C1-456E-1FDD-87FD-55D3B25139EF}"/>
                  </a:ext>
                </a:extLst>
              </p:cNvPr>
              <p:cNvSpPr/>
              <p:nvPr/>
            </p:nvSpPr>
            <p:spPr>
              <a:xfrm>
                <a:off x="5401589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6" name="object 484">
                <a:extLst>
                  <a:ext uri="{FF2B5EF4-FFF2-40B4-BE49-F238E27FC236}">
                    <a16:creationId xmlns:a16="http://schemas.microsoft.com/office/drawing/2014/main" id="{84E87CE9-A60E-3289-FF59-732096B781E2}"/>
                  </a:ext>
                </a:extLst>
              </p:cNvPr>
              <p:cNvSpPr/>
              <p:nvPr/>
            </p:nvSpPr>
            <p:spPr>
              <a:xfrm>
                <a:off x="546591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7" name="object 485">
                <a:extLst>
                  <a:ext uri="{FF2B5EF4-FFF2-40B4-BE49-F238E27FC236}">
                    <a16:creationId xmlns:a16="http://schemas.microsoft.com/office/drawing/2014/main" id="{0A549B43-2384-BDC0-E2EA-6F92C2192AD3}"/>
                  </a:ext>
                </a:extLst>
              </p:cNvPr>
              <p:cNvSpPr/>
              <p:nvPr/>
            </p:nvSpPr>
            <p:spPr>
              <a:xfrm>
                <a:off x="5530265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8" name="object 486">
                <a:extLst>
                  <a:ext uri="{FF2B5EF4-FFF2-40B4-BE49-F238E27FC236}">
                    <a16:creationId xmlns:a16="http://schemas.microsoft.com/office/drawing/2014/main" id="{077A0224-A287-8998-3A68-49FFD0E6A53B}"/>
                  </a:ext>
                </a:extLst>
              </p:cNvPr>
              <p:cNvSpPr/>
              <p:nvPr/>
            </p:nvSpPr>
            <p:spPr>
              <a:xfrm>
                <a:off x="559459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9" name="object 487">
                <a:extLst>
                  <a:ext uri="{FF2B5EF4-FFF2-40B4-BE49-F238E27FC236}">
                    <a16:creationId xmlns:a16="http://schemas.microsoft.com/office/drawing/2014/main" id="{B69257F9-D8A0-E3A3-490B-E1A3425BC42D}"/>
                  </a:ext>
                </a:extLst>
              </p:cNvPr>
              <p:cNvSpPr/>
              <p:nvPr/>
            </p:nvSpPr>
            <p:spPr>
              <a:xfrm>
                <a:off x="5658916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0" name="object 488">
                <a:extLst>
                  <a:ext uri="{FF2B5EF4-FFF2-40B4-BE49-F238E27FC236}">
                    <a16:creationId xmlns:a16="http://schemas.microsoft.com/office/drawing/2014/main" id="{2C09FAFC-4FD9-B670-7770-32670A4A5B43}"/>
                  </a:ext>
                </a:extLst>
              </p:cNvPr>
              <p:cNvSpPr/>
              <p:nvPr/>
            </p:nvSpPr>
            <p:spPr>
              <a:xfrm>
                <a:off x="572325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1" name="object 489">
                <a:extLst>
                  <a:ext uri="{FF2B5EF4-FFF2-40B4-BE49-F238E27FC236}">
                    <a16:creationId xmlns:a16="http://schemas.microsoft.com/office/drawing/2014/main" id="{980126FF-DEEC-0561-FF4A-4FB2617655CE}"/>
                  </a:ext>
                </a:extLst>
              </p:cNvPr>
              <p:cNvSpPr/>
              <p:nvPr/>
            </p:nvSpPr>
            <p:spPr>
              <a:xfrm>
                <a:off x="5787593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2" name="object 490">
                <a:extLst>
                  <a:ext uri="{FF2B5EF4-FFF2-40B4-BE49-F238E27FC236}">
                    <a16:creationId xmlns:a16="http://schemas.microsoft.com/office/drawing/2014/main" id="{98209CF9-7725-5C28-217E-047B66204254}"/>
                  </a:ext>
                </a:extLst>
              </p:cNvPr>
              <p:cNvSpPr/>
              <p:nvPr/>
            </p:nvSpPr>
            <p:spPr>
              <a:xfrm>
                <a:off x="5851931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3" name="object 491">
                <a:extLst>
                  <a:ext uri="{FF2B5EF4-FFF2-40B4-BE49-F238E27FC236}">
                    <a16:creationId xmlns:a16="http://schemas.microsoft.com/office/drawing/2014/main" id="{09C75461-DE3D-D85F-18D5-15C144DBD7B1}"/>
                  </a:ext>
                </a:extLst>
              </p:cNvPr>
              <p:cNvSpPr/>
              <p:nvPr/>
            </p:nvSpPr>
            <p:spPr>
              <a:xfrm>
                <a:off x="591624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4" name="object 492">
                <a:extLst>
                  <a:ext uri="{FF2B5EF4-FFF2-40B4-BE49-F238E27FC236}">
                    <a16:creationId xmlns:a16="http://schemas.microsoft.com/office/drawing/2014/main" id="{E94EA2B6-8EBC-2F8D-17E5-BC1C90ED9966}"/>
                  </a:ext>
                </a:extLst>
              </p:cNvPr>
              <p:cNvSpPr/>
              <p:nvPr/>
            </p:nvSpPr>
            <p:spPr>
              <a:xfrm>
                <a:off x="598058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5" name="object 493">
                <a:extLst>
                  <a:ext uri="{FF2B5EF4-FFF2-40B4-BE49-F238E27FC236}">
                    <a16:creationId xmlns:a16="http://schemas.microsoft.com/office/drawing/2014/main" id="{CF5D5D25-0196-FA5E-4CEF-332BF62EDD98}"/>
                  </a:ext>
                </a:extLst>
              </p:cNvPr>
              <p:cNvSpPr/>
              <p:nvPr/>
            </p:nvSpPr>
            <p:spPr>
              <a:xfrm>
                <a:off x="6044920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6" name="object 494">
                <a:extLst>
                  <a:ext uri="{FF2B5EF4-FFF2-40B4-BE49-F238E27FC236}">
                    <a16:creationId xmlns:a16="http://schemas.microsoft.com/office/drawing/2014/main" id="{76DC5FC8-BDA0-8401-872D-2B022591954A}"/>
                  </a:ext>
                </a:extLst>
              </p:cNvPr>
              <p:cNvSpPr/>
              <p:nvPr/>
            </p:nvSpPr>
            <p:spPr>
              <a:xfrm>
                <a:off x="6109258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7" name="object 495">
                <a:extLst>
                  <a:ext uri="{FF2B5EF4-FFF2-40B4-BE49-F238E27FC236}">
                    <a16:creationId xmlns:a16="http://schemas.microsoft.com/office/drawing/2014/main" id="{3F877D2B-88FB-F714-F926-80AED916F697}"/>
                  </a:ext>
                </a:extLst>
              </p:cNvPr>
              <p:cNvSpPr/>
              <p:nvPr/>
            </p:nvSpPr>
            <p:spPr>
              <a:xfrm>
                <a:off x="6173571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8" name="object 496">
                <a:extLst>
                  <a:ext uri="{FF2B5EF4-FFF2-40B4-BE49-F238E27FC236}">
                    <a16:creationId xmlns:a16="http://schemas.microsoft.com/office/drawing/2014/main" id="{C1A75EE8-4FF0-B8D4-D636-6665EEE2ACB3}"/>
                  </a:ext>
                </a:extLst>
              </p:cNvPr>
              <p:cNvSpPr/>
              <p:nvPr/>
            </p:nvSpPr>
            <p:spPr>
              <a:xfrm>
                <a:off x="6237922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9" name="object 497">
                <a:extLst>
                  <a:ext uri="{FF2B5EF4-FFF2-40B4-BE49-F238E27FC236}">
                    <a16:creationId xmlns:a16="http://schemas.microsoft.com/office/drawing/2014/main" id="{D42FDA10-1E35-0180-E910-69E7565F02DF}"/>
                  </a:ext>
                </a:extLst>
              </p:cNvPr>
              <p:cNvSpPr/>
              <p:nvPr/>
            </p:nvSpPr>
            <p:spPr>
              <a:xfrm>
                <a:off x="630224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0" name="object 498">
                <a:extLst>
                  <a:ext uri="{FF2B5EF4-FFF2-40B4-BE49-F238E27FC236}">
                    <a16:creationId xmlns:a16="http://schemas.microsoft.com/office/drawing/2014/main" id="{13673DEA-F8C5-8425-C2EB-FB41A5AE74BD}"/>
                  </a:ext>
                </a:extLst>
              </p:cNvPr>
              <p:cNvSpPr/>
              <p:nvPr/>
            </p:nvSpPr>
            <p:spPr>
              <a:xfrm>
                <a:off x="6366573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1" name="object 499">
                <a:extLst>
                  <a:ext uri="{FF2B5EF4-FFF2-40B4-BE49-F238E27FC236}">
                    <a16:creationId xmlns:a16="http://schemas.microsoft.com/office/drawing/2014/main" id="{1B491749-65C7-1B5C-152F-7DE7C0444EAF}"/>
                  </a:ext>
                </a:extLst>
              </p:cNvPr>
              <p:cNvSpPr/>
              <p:nvPr/>
            </p:nvSpPr>
            <p:spPr>
              <a:xfrm>
                <a:off x="6430924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2" name="object 500">
                <a:extLst>
                  <a:ext uri="{FF2B5EF4-FFF2-40B4-BE49-F238E27FC236}">
                    <a16:creationId xmlns:a16="http://schemas.microsoft.com/office/drawing/2014/main" id="{0E761E0D-B1EF-DFA5-9A44-D50FC441C015}"/>
                  </a:ext>
                </a:extLst>
              </p:cNvPr>
              <p:cNvSpPr/>
              <p:nvPr/>
            </p:nvSpPr>
            <p:spPr>
              <a:xfrm>
                <a:off x="6495237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3" name="object 501">
                <a:extLst>
                  <a:ext uri="{FF2B5EF4-FFF2-40B4-BE49-F238E27FC236}">
                    <a16:creationId xmlns:a16="http://schemas.microsoft.com/office/drawing/2014/main" id="{B9B66BEE-B9C4-5104-4D18-0D469B361D68}"/>
                  </a:ext>
                </a:extLst>
              </p:cNvPr>
              <p:cNvSpPr/>
              <p:nvPr/>
            </p:nvSpPr>
            <p:spPr>
              <a:xfrm>
                <a:off x="655958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4" name="object 502">
                <a:extLst>
                  <a:ext uri="{FF2B5EF4-FFF2-40B4-BE49-F238E27FC236}">
                    <a16:creationId xmlns:a16="http://schemas.microsoft.com/office/drawing/2014/main" id="{E66857F9-B215-216C-B4BC-1FBA746F4D82}"/>
                  </a:ext>
                </a:extLst>
              </p:cNvPr>
              <p:cNvSpPr/>
              <p:nvPr/>
            </p:nvSpPr>
            <p:spPr>
              <a:xfrm>
                <a:off x="6623913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5" name="object 503">
                <a:extLst>
                  <a:ext uri="{FF2B5EF4-FFF2-40B4-BE49-F238E27FC236}">
                    <a16:creationId xmlns:a16="http://schemas.microsoft.com/office/drawing/2014/main" id="{160D1DE7-9D7F-EC53-3E19-2C66AB94BC31}"/>
                  </a:ext>
                </a:extLst>
              </p:cNvPr>
              <p:cNvSpPr/>
              <p:nvPr/>
            </p:nvSpPr>
            <p:spPr>
              <a:xfrm>
                <a:off x="6688251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6" name="object 504">
                <a:extLst>
                  <a:ext uri="{FF2B5EF4-FFF2-40B4-BE49-F238E27FC236}">
                    <a16:creationId xmlns:a16="http://schemas.microsoft.com/office/drawing/2014/main" id="{B3F7D5A5-BAC8-C541-D83C-6C82A7DC5CE6}"/>
                  </a:ext>
                </a:extLst>
              </p:cNvPr>
              <p:cNvSpPr/>
              <p:nvPr/>
            </p:nvSpPr>
            <p:spPr>
              <a:xfrm>
                <a:off x="6752577" y="859993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7" name="object 505">
                <a:extLst>
                  <a:ext uri="{FF2B5EF4-FFF2-40B4-BE49-F238E27FC236}">
                    <a16:creationId xmlns:a16="http://schemas.microsoft.com/office/drawing/2014/main" id="{CC297446-E92C-A890-FDD2-99053783B089}"/>
                  </a:ext>
                </a:extLst>
              </p:cNvPr>
              <p:cNvSpPr/>
              <p:nvPr/>
            </p:nvSpPr>
            <p:spPr>
              <a:xfrm>
                <a:off x="6816902" y="859993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8" name="object 506">
                <a:extLst>
                  <a:ext uri="{FF2B5EF4-FFF2-40B4-BE49-F238E27FC236}">
                    <a16:creationId xmlns:a16="http://schemas.microsoft.com/office/drawing/2014/main" id="{E32E9A5F-11B4-70B8-3DF9-3D8430A3D845}"/>
                  </a:ext>
                </a:extLst>
              </p:cNvPr>
              <p:cNvSpPr/>
              <p:nvPr/>
            </p:nvSpPr>
            <p:spPr>
              <a:xfrm>
                <a:off x="4243603" y="859993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9" name="object 507">
                <a:extLst>
                  <a:ext uri="{FF2B5EF4-FFF2-40B4-BE49-F238E27FC236}">
                    <a16:creationId xmlns:a16="http://schemas.microsoft.com/office/drawing/2014/main" id="{724FC234-F8FF-6C66-7E3F-E462FB9A7EA9}"/>
                  </a:ext>
                </a:extLst>
              </p:cNvPr>
              <p:cNvSpPr/>
              <p:nvPr/>
            </p:nvSpPr>
            <p:spPr>
              <a:xfrm>
                <a:off x="4243603" y="3210713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4" h="4444">
                    <a:moveTo>
                      <a:pt x="75349" y="0"/>
                    </a:moveTo>
                    <a:lnTo>
                      <a:pt x="0" y="0"/>
                    </a:lnTo>
                    <a:lnTo>
                      <a:pt x="0" y="4012"/>
                    </a:lnTo>
                    <a:lnTo>
                      <a:pt x="75349" y="4012"/>
                    </a:lnTo>
                    <a:lnTo>
                      <a:pt x="753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0" name="object 508">
                <a:extLst>
                  <a:ext uri="{FF2B5EF4-FFF2-40B4-BE49-F238E27FC236}">
                    <a16:creationId xmlns:a16="http://schemas.microsoft.com/office/drawing/2014/main" id="{33746C09-3A71-30D8-F57A-0C3D49337B5B}"/>
                  </a:ext>
                </a:extLst>
              </p:cNvPr>
              <p:cNvSpPr/>
              <p:nvPr/>
            </p:nvSpPr>
            <p:spPr>
              <a:xfrm>
                <a:off x="4243603" y="31146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1" name="object 509">
                <a:extLst>
                  <a:ext uri="{FF2B5EF4-FFF2-40B4-BE49-F238E27FC236}">
                    <a16:creationId xmlns:a16="http://schemas.microsoft.com/office/drawing/2014/main" id="{F56F16CD-3616-EF59-F9A8-457E3709DEEE}"/>
                  </a:ext>
                </a:extLst>
              </p:cNvPr>
              <p:cNvSpPr/>
              <p:nvPr/>
            </p:nvSpPr>
            <p:spPr>
              <a:xfrm>
                <a:off x="4243603" y="30166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2" name="object 510">
                <a:extLst>
                  <a:ext uri="{FF2B5EF4-FFF2-40B4-BE49-F238E27FC236}">
                    <a16:creationId xmlns:a16="http://schemas.microsoft.com/office/drawing/2014/main" id="{8F09FF5E-4223-FE41-D57A-310F68E26CFC}"/>
                  </a:ext>
                </a:extLst>
              </p:cNvPr>
              <p:cNvSpPr/>
              <p:nvPr/>
            </p:nvSpPr>
            <p:spPr>
              <a:xfrm>
                <a:off x="4243603" y="29186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3" name="object 511">
                <a:extLst>
                  <a:ext uri="{FF2B5EF4-FFF2-40B4-BE49-F238E27FC236}">
                    <a16:creationId xmlns:a16="http://schemas.microsoft.com/office/drawing/2014/main" id="{3762BEF6-AE86-8385-4C49-179B4AC3E4B9}"/>
                  </a:ext>
                </a:extLst>
              </p:cNvPr>
              <p:cNvSpPr/>
              <p:nvPr/>
            </p:nvSpPr>
            <p:spPr>
              <a:xfrm>
                <a:off x="4243603" y="28205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4" name="object 512">
                <a:extLst>
                  <a:ext uri="{FF2B5EF4-FFF2-40B4-BE49-F238E27FC236}">
                    <a16:creationId xmlns:a16="http://schemas.microsoft.com/office/drawing/2014/main" id="{358F10A5-A1B3-A1D1-2C8C-CDC31E5249A4}"/>
                  </a:ext>
                </a:extLst>
              </p:cNvPr>
              <p:cNvSpPr/>
              <p:nvPr/>
            </p:nvSpPr>
            <p:spPr>
              <a:xfrm>
                <a:off x="4243590" y="272256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5" name="object 513">
                <a:extLst>
                  <a:ext uri="{FF2B5EF4-FFF2-40B4-BE49-F238E27FC236}">
                    <a16:creationId xmlns:a16="http://schemas.microsoft.com/office/drawing/2014/main" id="{DCB00830-20CB-B512-A8B7-3F54A541E842}"/>
                  </a:ext>
                </a:extLst>
              </p:cNvPr>
              <p:cNvSpPr/>
              <p:nvPr/>
            </p:nvSpPr>
            <p:spPr>
              <a:xfrm>
                <a:off x="4243603" y="26245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6" name="object 514">
                <a:extLst>
                  <a:ext uri="{FF2B5EF4-FFF2-40B4-BE49-F238E27FC236}">
                    <a16:creationId xmlns:a16="http://schemas.microsoft.com/office/drawing/2014/main" id="{9F919624-2AF3-6143-0DA5-5F30386BA52C}"/>
                  </a:ext>
                </a:extLst>
              </p:cNvPr>
              <p:cNvSpPr/>
              <p:nvPr/>
            </p:nvSpPr>
            <p:spPr>
              <a:xfrm>
                <a:off x="4243603" y="252650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7" name="object 515">
                <a:extLst>
                  <a:ext uri="{FF2B5EF4-FFF2-40B4-BE49-F238E27FC236}">
                    <a16:creationId xmlns:a16="http://schemas.microsoft.com/office/drawing/2014/main" id="{09228DA2-EDDD-052F-4760-7BD87D9A9CC3}"/>
                  </a:ext>
                </a:extLst>
              </p:cNvPr>
              <p:cNvSpPr/>
              <p:nvPr/>
            </p:nvSpPr>
            <p:spPr>
              <a:xfrm>
                <a:off x="4243603" y="242846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8" name="object 516">
                <a:extLst>
                  <a:ext uri="{FF2B5EF4-FFF2-40B4-BE49-F238E27FC236}">
                    <a16:creationId xmlns:a16="http://schemas.microsoft.com/office/drawing/2014/main" id="{17AA0686-2087-D48F-AB15-44EB726331F3}"/>
                  </a:ext>
                </a:extLst>
              </p:cNvPr>
              <p:cNvSpPr/>
              <p:nvPr/>
            </p:nvSpPr>
            <p:spPr>
              <a:xfrm>
                <a:off x="4243603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9" name="object 517">
                <a:extLst>
                  <a:ext uri="{FF2B5EF4-FFF2-40B4-BE49-F238E27FC236}">
                    <a16:creationId xmlns:a16="http://schemas.microsoft.com/office/drawing/2014/main" id="{75EBE64E-631A-9401-5FE6-1D0A2DE71650}"/>
                  </a:ext>
                </a:extLst>
              </p:cNvPr>
              <p:cNvSpPr/>
              <p:nvPr/>
            </p:nvSpPr>
            <p:spPr>
              <a:xfrm>
                <a:off x="4243590" y="22324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0" name="object 518">
                <a:extLst>
                  <a:ext uri="{FF2B5EF4-FFF2-40B4-BE49-F238E27FC236}">
                    <a16:creationId xmlns:a16="http://schemas.microsoft.com/office/drawing/2014/main" id="{6E7B11B1-1182-4F36-DE08-007BB7CCE1A6}"/>
                  </a:ext>
                </a:extLst>
              </p:cNvPr>
              <p:cNvSpPr/>
              <p:nvPr/>
            </p:nvSpPr>
            <p:spPr>
              <a:xfrm>
                <a:off x="4243603" y="213437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1" name="object 519">
                <a:extLst>
                  <a:ext uri="{FF2B5EF4-FFF2-40B4-BE49-F238E27FC236}">
                    <a16:creationId xmlns:a16="http://schemas.microsoft.com/office/drawing/2014/main" id="{0EB53FC6-3A87-C223-373B-8E13D981BD29}"/>
                  </a:ext>
                </a:extLst>
              </p:cNvPr>
              <p:cNvSpPr/>
              <p:nvPr/>
            </p:nvSpPr>
            <p:spPr>
              <a:xfrm>
                <a:off x="4243603" y="20363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2" name="object 520">
                <a:extLst>
                  <a:ext uri="{FF2B5EF4-FFF2-40B4-BE49-F238E27FC236}">
                    <a16:creationId xmlns:a16="http://schemas.microsoft.com/office/drawing/2014/main" id="{85C1EFC8-CE02-C05C-B6CE-27E2762C5BB0}"/>
                  </a:ext>
                </a:extLst>
              </p:cNvPr>
              <p:cNvSpPr/>
              <p:nvPr/>
            </p:nvSpPr>
            <p:spPr>
              <a:xfrm>
                <a:off x="4243603" y="19383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3" name="object 521">
                <a:extLst>
                  <a:ext uri="{FF2B5EF4-FFF2-40B4-BE49-F238E27FC236}">
                    <a16:creationId xmlns:a16="http://schemas.microsoft.com/office/drawing/2014/main" id="{1A026A17-3A1D-D033-F9BA-63EA77E9B101}"/>
                  </a:ext>
                </a:extLst>
              </p:cNvPr>
              <p:cNvSpPr/>
              <p:nvPr/>
            </p:nvSpPr>
            <p:spPr>
              <a:xfrm>
                <a:off x="4243603" y="18402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4" name="object 522">
                <a:extLst>
                  <a:ext uri="{FF2B5EF4-FFF2-40B4-BE49-F238E27FC236}">
                    <a16:creationId xmlns:a16="http://schemas.microsoft.com/office/drawing/2014/main" id="{76B80127-20BB-93B4-3501-62FC0DBC8CF9}"/>
                  </a:ext>
                </a:extLst>
              </p:cNvPr>
              <p:cNvSpPr/>
              <p:nvPr/>
            </p:nvSpPr>
            <p:spPr>
              <a:xfrm>
                <a:off x="4243590" y="174225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5" name="object 523">
                <a:extLst>
                  <a:ext uri="{FF2B5EF4-FFF2-40B4-BE49-F238E27FC236}">
                    <a16:creationId xmlns:a16="http://schemas.microsoft.com/office/drawing/2014/main" id="{BEAF0629-0C1D-2CFB-7F2C-15984CF63940}"/>
                  </a:ext>
                </a:extLst>
              </p:cNvPr>
              <p:cNvSpPr/>
              <p:nvPr/>
            </p:nvSpPr>
            <p:spPr>
              <a:xfrm>
                <a:off x="4243603" y="164421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6" name="object 524">
                <a:extLst>
                  <a:ext uri="{FF2B5EF4-FFF2-40B4-BE49-F238E27FC236}">
                    <a16:creationId xmlns:a16="http://schemas.microsoft.com/office/drawing/2014/main" id="{54D0B088-231C-CAC8-2040-C049A6DA0FCE}"/>
                  </a:ext>
                </a:extLst>
              </p:cNvPr>
              <p:cNvSpPr/>
              <p:nvPr/>
            </p:nvSpPr>
            <p:spPr>
              <a:xfrm>
                <a:off x="4243603" y="15461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7" name="object 525">
                <a:extLst>
                  <a:ext uri="{FF2B5EF4-FFF2-40B4-BE49-F238E27FC236}">
                    <a16:creationId xmlns:a16="http://schemas.microsoft.com/office/drawing/2014/main" id="{A3256CCD-D99F-EC71-DE99-51BA67BB9E3B}"/>
                  </a:ext>
                </a:extLst>
              </p:cNvPr>
              <p:cNvSpPr/>
              <p:nvPr/>
            </p:nvSpPr>
            <p:spPr>
              <a:xfrm>
                <a:off x="4243603" y="14481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8" name="object 526">
                <a:extLst>
                  <a:ext uri="{FF2B5EF4-FFF2-40B4-BE49-F238E27FC236}">
                    <a16:creationId xmlns:a16="http://schemas.microsoft.com/office/drawing/2014/main" id="{719ABFD7-D67A-7088-7F17-26804A3D3A1E}"/>
                  </a:ext>
                </a:extLst>
              </p:cNvPr>
              <p:cNvSpPr/>
              <p:nvPr/>
            </p:nvSpPr>
            <p:spPr>
              <a:xfrm>
                <a:off x="4243603" y="1350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9" name="object 527">
                <a:extLst>
                  <a:ext uri="{FF2B5EF4-FFF2-40B4-BE49-F238E27FC236}">
                    <a16:creationId xmlns:a16="http://schemas.microsoft.com/office/drawing/2014/main" id="{CC00D0AC-B2F9-AA47-A169-8E58F34AF292}"/>
                  </a:ext>
                </a:extLst>
              </p:cNvPr>
              <p:cNvSpPr/>
              <p:nvPr/>
            </p:nvSpPr>
            <p:spPr>
              <a:xfrm>
                <a:off x="4243590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0" name="object 528">
                <a:extLst>
                  <a:ext uri="{FF2B5EF4-FFF2-40B4-BE49-F238E27FC236}">
                    <a16:creationId xmlns:a16="http://schemas.microsoft.com/office/drawing/2014/main" id="{F1C08F9F-773F-D92A-AA07-916058C7DAC4}"/>
                  </a:ext>
                </a:extLst>
              </p:cNvPr>
              <p:cNvSpPr/>
              <p:nvPr/>
            </p:nvSpPr>
            <p:spPr>
              <a:xfrm>
                <a:off x="4243603" y="3210713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4" h="4444">
                    <a:moveTo>
                      <a:pt x="75349" y="0"/>
                    </a:moveTo>
                    <a:lnTo>
                      <a:pt x="0" y="0"/>
                    </a:lnTo>
                    <a:lnTo>
                      <a:pt x="0" y="4012"/>
                    </a:lnTo>
                    <a:lnTo>
                      <a:pt x="75349" y="4012"/>
                    </a:lnTo>
                    <a:lnTo>
                      <a:pt x="753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1" name="object 529">
                <a:extLst>
                  <a:ext uri="{FF2B5EF4-FFF2-40B4-BE49-F238E27FC236}">
                    <a16:creationId xmlns:a16="http://schemas.microsoft.com/office/drawing/2014/main" id="{5AE778B5-E8C2-9913-7DEF-0216FC6FFA47}"/>
                  </a:ext>
                </a:extLst>
              </p:cNvPr>
              <p:cNvSpPr/>
              <p:nvPr/>
            </p:nvSpPr>
            <p:spPr>
              <a:xfrm>
                <a:off x="4243590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2" name="object 530">
                <a:extLst>
                  <a:ext uri="{FF2B5EF4-FFF2-40B4-BE49-F238E27FC236}">
                    <a16:creationId xmlns:a16="http://schemas.microsoft.com/office/drawing/2014/main" id="{13792FE2-F6F8-46F4-70D0-B232B4379CCB}"/>
                  </a:ext>
                </a:extLst>
              </p:cNvPr>
              <p:cNvSpPr/>
              <p:nvPr/>
            </p:nvSpPr>
            <p:spPr>
              <a:xfrm>
                <a:off x="4243603" y="11540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3" name="object 531">
                <a:extLst>
                  <a:ext uri="{FF2B5EF4-FFF2-40B4-BE49-F238E27FC236}">
                    <a16:creationId xmlns:a16="http://schemas.microsoft.com/office/drawing/2014/main" id="{38593D2A-496D-2675-3388-18296F1086D6}"/>
                  </a:ext>
                </a:extLst>
              </p:cNvPr>
              <p:cNvSpPr/>
              <p:nvPr/>
            </p:nvSpPr>
            <p:spPr>
              <a:xfrm>
                <a:off x="4243603" y="105603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4" name="object 532">
                <a:extLst>
                  <a:ext uri="{FF2B5EF4-FFF2-40B4-BE49-F238E27FC236}">
                    <a16:creationId xmlns:a16="http://schemas.microsoft.com/office/drawing/2014/main" id="{1D5C4CBB-15EE-E743-8154-BF0258C658CC}"/>
                  </a:ext>
                </a:extLst>
              </p:cNvPr>
              <p:cNvSpPr/>
              <p:nvPr/>
            </p:nvSpPr>
            <p:spPr>
              <a:xfrm>
                <a:off x="4243603" y="95799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5" name="object 533">
                <a:extLst>
                  <a:ext uri="{FF2B5EF4-FFF2-40B4-BE49-F238E27FC236}">
                    <a16:creationId xmlns:a16="http://schemas.microsoft.com/office/drawing/2014/main" id="{21E3420B-9EB0-F807-F0F2-4C6A39079045}"/>
                  </a:ext>
                </a:extLst>
              </p:cNvPr>
              <p:cNvSpPr/>
              <p:nvPr/>
            </p:nvSpPr>
            <p:spPr>
              <a:xfrm>
                <a:off x="3944518" y="1211109"/>
                <a:ext cx="277495" cy="2043430"/>
              </a:xfrm>
              <a:custGeom>
                <a:avLst/>
                <a:gdLst/>
                <a:ahLst/>
                <a:cxnLst/>
                <a:rect l="l" t="t" r="r" b="b"/>
                <a:pathLst>
                  <a:path w="277495" h="2043429">
                    <a:moveTo>
                      <a:pt x="58712" y="1517510"/>
                    </a:moveTo>
                    <a:lnTo>
                      <a:pt x="0" y="1517510"/>
                    </a:lnTo>
                    <a:lnTo>
                      <a:pt x="0" y="1523682"/>
                    </a:lnTo>
                    <a:lnTo>
                      <a:pt x="58712" y="1523682"/>
                    </a:lnTo>
                    <a:lnTo>
                      <a:pt x="58712" y="1517510"/>
                    </a:lnTo>
                    <a:close/>
                  </a:path>
                  <a:path w="277495" h="2043429">
                    <a:moveTo>
                      <a:pt x="58712" y="536994"/>
                    </a:moveTo>
                    <a:lnTo>
                      <a:pt x="0" y="536994"/>
                    </a:lnTo>
                    <a:lnTo>
                      <a:pt x="0" y="543166"/>
                    </a:lnTo>
                    <a:lnTo>
                      <a:pt x="58712" y="543166"/>
                    </a:lnTo>
                    <a:lnTo>
                      <a:pt x="58712" y="536994"/>
                    </a:lnTo>
                    <a:close/>
                  </a:path>
                  <a:path w="277495" h="2043429">
                    <a:moveTo>
                      <a:pt x="117970" y="1519656"/>
                    </a:moveTo>
                    <a:lnTo>
                      <a:pt x="109918" y="1477416"/>
                    </a:lnTo>
                    <a:lnTo>
                      <a:pt x="107861" y="1474990"/>
                    </a:lnTo>
                    <a:lnTo>
                      <a:pt x="107861" y="1510233"/>
                    </a:lnTo>
                    <a:lnTo>
                      <a:pt x="107569" y="1519275"/>
                    </a:lnTo>
                    <a:lnTo>
                      <a:pt x="96329" y="1543062"/>
                    </a:lnTo>
                    <a:lnTo>
                      <a:pt x="87287" y="1543062"/>
                    </a:lnTo>
                    <a:lnTo>
                      <a:pt x="76123" y="1519656"/>
                    </a:lnTo>
                    <a:lnTo>
                      <a:pt x="76073" y="1519275"/>
                    </a:lnTo>
                    <a:lnTo>
                      <a:pt x="75780" y="1510233"/>
                    </a:lnTo>
                    <a:lnTo>
                      <a:pt x="76060" y="1502295"/>
                    </a:lnTo>
                    <a:lnTo>
                      <a:pt x="76149" y="1500759"/>
                    </a:lnTo>
                    <a:lnTo>
                      <a:pt x="77038" y="1493748"/>
                    </a:lnTo>
                    <a:lnTo>
                      <a:pt x="77050" y="1493583"/>
                    </a:lnTo>
                    <a:lnTo>
                      <a:pt x="87172" y="1477416"/>
                    </a:lnTo>
                    <a:lnTo>
                      <a:pt x="96304" y="1477416"/>
                    </a:lnTo>
                    <a:lnTo>
                      <a:pt x="100139" y="1479575"/>
                    </a:lnTo>
                    <a:lnTo>
                      <a:pt x="103212" y="1483918"/>
                    </a:lnTo>
                    <a:lnTo>
                      <a:pt x="105257" y="1487995"/>
                    </a:lnTo>
                    <a:lnTo>
                      <a:pt x="106540" y="1493113"/>
                    </a:lnTo>
                    <a:lnTo>
                      <a:pt x="106667" y="1493583"/>
                    </a:lnTo>
                    <a:lnTo>
                      <a:pt x="106705" y="1493748"/>
                    </a:lnTo>
                    <a:lnTo>
                      <a:pt x="107530" y="1500759"/>
                    </a:lnTo>
                    <a:lnTo>
                      <a:pt x="107607" y="1502295"/>
                    </a:lnTo>
                    <a:lnTo>
                      <a:pt x="107861" y="1510233"/>
                    </a:lnTo>
                    <a:lnTo>
                      <a:pt x="107861" y="1474990"/>
                    </a:lnTo>
                    <a:lnTo>
                      <a:pt x="106375" y="1473593"/>
                    </a:lnTo>
                    <a:lnTo>
                      <a:pt x="99885" y="1470126"/>
                    </a:lnTo>
                    <a:lnTo>
                      <a:pt x="96126" y="1469250"/>
                    </a:lnTo>
                    <a:lnTo>
                      <a:pt x="85979" y="1469250"/>
                    </a:lnTo>
                    <a:lnTo>
                      <a:pt x="65646" y="1500759"/>
                    </a:lnTo>
                    <a:lnTo>
                      <a:pt x="65646" y="1510233"/>
                    </a:lnTo>
                    <a:lnTo>
                      <a:pt x="78003" y="1548409"/>
                    </a:lnTo>
                    <a:lnTo>
                      <a:pt x="84074" y="1551165"/>
                    </a:lnTo>
                    <a:lnTo>
                      <a:pt x="97688" y="1551165"/>
                    </a:lnTo>
                    <a:lnTo>
                      <a:pt x="116992" y="1527238"/>
                    </a:lnTo>
                    <a:lnTo>
                      <a:pt x="117970" y="1519656"/>
                    </a:lnTo>
                    <a:close/>
                  </a:path>
                  <a:path w="277495" h="2043429">
                    <a:moveTo>
                      <a:pt x="117970" y="539115"/>
                    </a:moveTo>
                    <a:lnTo>
                      <a:pt x="109918" y="496874"/>
                    </a:lnTo>
                    <a:lnTo>
                      <a:pt x="107861" y="494449"/>
                    </a:lnTo>
                    <a:lnTo>
                      <a:pt x="107861" y="529704"/>
                    </a:lnTo>
                    <a:lnTo>
                      <a:pt x="107569" y="538746"/>
                    </a:lnTo>
                    <a:lnTo>
                      <a:pt x="96329" y="562546"/>
                    </a:lnTo>
                    <a:lnTo>
                      <a:pt x="87287" y="562546"/>
                    </a:lnTo>
                    <a:lnTo>
                      <a:pt x="76123" y="539115"/>
                    </a:lnTo>
                    <a:lnTo>
                      <a:pt x="76073" y="538746"/>
                    </a:lnTo>
                    <a:lnTo>
                      <a:pt x="75780" y="529704"/>
                    </a:lnTo>
                    <a:lnTo>
                      <a:pt x="76060" y="521766"/>
                    </a:lnTo>
                    <a:lnTo>
                      <a:pt x="76149" y="520217"/>
                    </a:lnTo>
                    <a:lnTo>
                      <a:pt x="77038" y="513207"/>
                    </a:lnTo>
                    <a:lnTo>
                      <a:pt x="77050" y="513054"/>
                    </a:lnTo>
                    <a:lnTo>
                      <a:pt x="87172" y="496874"/>
                    </a:lnTo>
                    <a:lnTo>
                      <a:pt x="96304" y="496874"/>
                    </a:lnTo>
                    <a:lnTo>
                      <a:pt x="100139" y="499046"/>
                    </a:lnTo>
                    <a:lnTo>
                      <a:pt x="103212" y="503377"/>
                    </a:lnTo>
                    <a:lnTo>
                      <a:pt x="105257" y="507453"/>
                    </a:lnTo>
                    <a:lnTo>
                      <a:pt x="106540" y="512584"/>
                    </a:lnTo>
                    <a:lnTo>
                      <a:pt x="106667" y="513054"/>
                    </a:lnTo>
                    <a:lnTo>
                      <a:pt x="106705" y="513207"/>
                    </a:lnTo>
                    <a:lnTo>
                      <a:pt x="107530" y="520217"/>
                    </a:lnTo>
                    <a:lnTo>
                      <a:pt x="107607" y="521766"/>
                    </a:lnTo>
                    <a:lnTo>
                      <a:pt x="107861" y="529704"/>
                    </a:lnTo>
                    <a:lnTo>
                      <a:pt x="107861" y="494449"/>
                    </a:lnTo>
                    <a:lnTo>
                      <a:pt x="106375" y="493064"/>
                    </a:lnTo>
                    <a:lnTo>
                      <a:pt x="99885" y="489585"/>
                    </a:lnTo>
                    <a:lnTo>
                      <a:pt x="96126" y="488721"/>
                    </a:lnTo>
                    <a:lnTo>
                      <a:pt x="85979" y="488721"/>
                    </a:lnTo>
                    <a:lnTo>
                      <a:pt x="65646" y="520217"/>
                    </a:lnTo>
                    <a:lnTo>
                      <a:pt x="65646" y="529704"/>
                    </a:lnTo>
                    <a:lnTo>
                      <a:pt x="78003" y="567867"/>
                    </a:lnTo>
                    <a:lnTo>
                      <a:pt x="84074" y="570636"/>
                    </a:lnTo>
                    <a:lnTo>
                      <a:pt x="97688" y="570636"/>
                    </a:lnTo>
                    <a:lnTo>
                      <a:pt x="116992" y="546722"/>
                    </a:lnTo>
                    <a:lnTo>
                      <a:pt x="117970" y="539115"/>
                    </a:lnTo>
                    <a:close/>
                  </a:path>
                  <a:path w="277495" h="2043429">
                    <a:moveTo>
                      <a:pt x="120967" y="2009355"/>
                    </a:moveTo>
                    <a:lnTo>
                      <a:pt x="62242" y="2009355"/>
                    </a:lnTo>
                    <a:lnTo>
                      <a:pt x="62242" y="2015515"/>
                    </a:lnTo>
                    <a:lnTo>
                      <a:pt x="120967" y="2015515"/>
                    </a:lnTo>
                    <a:lnTo>
                      <a:pt x="120967" y="2009355"/>
                    </a:lnTo>
                    <a:close/>
                  </a:path>
                  <a:path w="277495" h="2043429">
                    <a:moveTo>
                      <a:pt x="139649" y="1028827"/>
                    </a:moveTo>
                    <a:lnTo>
                      <a:pt x="80949" y="1028827"/>
                    </a:lnTo>
                    <a:lnTo>
                      <a:pt x="80949" y="1034986"/>
                    </a:lnTo>
                    <a:lnTo>
                      <a:pt x="139649" y="1034986"/>
                    </a:lnTo>
                    <a:lnTo>
                      <a:pt x="139649" y="1028827"/>
                    </a:lnTo>
                    <a:close/>
                  </a:path>
                  <a:path w="277495" h="2043429">
                    <a:moveTo>
                      <a:pt x="144703" y="1538592"/>
                    </a:moveTo>
                    <a:lnTo>
                      <a:pt x="133502" y="1538592"/>
                    </a:lnTo>
                    <a:lnTo>
                      <a:pt x="133502" y="1549806"/>
                    </a:lnTo>
                    <a:lnTo>
                      <a:pt x="144703" y="1549806"/>
                    </a:lnTo>
                    <a:lnTo>
                      <a:pt x="144703" y="1538592"/>
                    </a:lnTo>
                    <a:close/>
                  </a:path>
                  <a:path w="277495" h="2043429">
                    <a:moveTo>
                      <a:pt x="144703" y="558063"/>
                    </a:moveTo>
                    <a:lnTo>
                      <a:pt x="133502" y="558063"/>
                    </a:lnTo>
                    <a:lnTo>
                      <a:pt x="133502" y="569277"/>
                    </a:lnTo>
                    <a:lnTo>
                      <a:pt x="144703" y="569277"/>
                    </a:lnTo>
                    <a:lnTo>
                      <a:pt x="144703" y="558063"/>
                    </a:lnTo>
                    <a:close/>
                  </a:path>
                  <a:path w="277495" h="2043429">
                    <a:moveTo>
                      <a:pt x="180251" y="2011464"/>
                    </a:moveTo>
                    <a:lnTo>
                      <a:pt x="172199" y="1969223"/>
                    </a:lnTo>
                    <a:lnTo>
                      <a:pt x="171348" y="1967903"/>
                    </a:lnTo>
                    <a:lnTo>
                      <a:pt x="170116" y="1966760"/>
                    </a:lnTo>
                    <a:lnTo>
                      <a:pt x="170116" y="2002040"/>
                    </a:lnTo>
                    <a:lnTo>
                      <a:pt x="169824" y="2011108"/>
                    </a:lnTo>
                    <a:lnTo>
                      <a:pt x="158623" y="2034882"/>
                    </a:lnTo>
                    <a:lnTo>
                      <a:pt x="149555" y="2034882"/>
                    </a:lnTo>
                    <a:lnTo>
                      <a:pt x="138379" y="2011464"/>
                    </a:lnTo>
                    <a:lnTo>
                      <a:pt x="138328" y="2011108"/>
                    </a:lnTo>
                    <a:lnTo>
                      <a:pt x="138049" y="2002040"/>
                    </a:lnTo>
                    <a:lnTo>
                      <a:pt x="138315" y="1994103"/>
                    </a:lnTo>
                    <a:lnTo>
                      <a:pt x="138404" y="1992566"/>
                    </a:lnTo>
                    <a:lnTo>
                      <a:pt x="149453" y="1969223"/>
                    </a:lnTo>
                    <a:lnTo>
                      <a:pt x="158572" y="1969223"/>
                    </a:lnTo>
                    <a:lnTo>
                      <a:pt x="168910" y="1985403"/>
                    </a:lnTo>
                    <a:lnTo>
                      <a:pt x="168960" y="1985568"/>
                    </a:lnTo>
                    <a:lnTo>
                      <a:pt x="169773" y="1992566"/>
                    </a:lnTo>
                    <a:lnTo>
                      <a:pt x="169862" y="1994103"/>
                    </a:lnTo>
                    <a:lnTo>
                      <a:pt x="170116" y="2002040"/>
                    </a:lnTo>
                    <a:lnTo>
                      <a:pt x="170116" y="1966760"/>
                    </a:lnTo>
                    <a:lnTo>
                      <a:pt x="168656" y="1965401"/>
                    </a:lnTo>
                    <a:lnTo>
                      <a:pt x="162166" y="1961934"/>
                    </a:lnTo>
                    <a:lnTo>
                      <a:pt x="158381" y="1961070"/>
                    </a:lnTo>
                    <a:lnTo>
                      <a:pt x="148247" y="1961070"/>
                    </a:lnTo>
                    <a:lnTo>
                      <a:pt x="127927" y="1992566"/>
                    </a:lnTo>
                    <a:lnTo>
                      <a:pt x="127927" y="2002040"/>
                    </a:lnTo>
                    <a:lnTo>
                      <a:pt x="140284" y="2040216"/>
                    </a:lnTo>
                    <a:lnTo>
                      <a:pt x="146354" y="2042985"/>
                    </a:lnTo>
                    <a:lnTo>
                      <a:pt x="159969" y="2042985"/>
                    </a:lnTo>
                    <a:lnTo>
                      <a:pt x="164820" y="2041410"/>
                    </a:lnTo>
                    <a:lnTo>
                      <a:pt x="172516" y="2035086"/>
                    </a:lnTo>
                    <a:lnTo>
                      <a:pt x="172643" y="2034882"/>
                    </a:lnTo>
                    <a:lnTo>
                      <a:pt x="175399" y="2030615"/>
                    </a:lnTo>
                    <a:lnTo>
                      <a:pt x="179260" y="2019058"/>
                    </a:lnTo>
                    <a:lnTo>
                      <a:pt x="180251" y="2011464"/>
                    </a:lnTo>
                    <a:close/>
                  </a:path>
                  <a:path w="277495" h="2043429">
                    <a:moveTo>
                      <a:pt x="196215" y="1469250"/>
                    </a:moveTo>
                    <a:lnTo>
                      <a:pt x="189877" y="1469250"/>
                    </a:lnTo>
                    <a:lnTo>
                      <a:pt x="188150" y="1472730"/>
                    </a:lnTo>
                    <a:lnTo>
                      <a:pt x="185229" y="1476298"/>
                    </a:lnTo>
                    <a:lnTo>
                      <a:pt x="176999" y="1483677"/>
                    </a:lnTo>
                    <a:lnTo>
                      <a:pt x="172173" y="1486789"/>
                    </a:lnTo>
                    <a:lnTo>
                      <a:pt x="166662" y="1489392"/>
                    </a:lnTo>
                    <a:lnTo>
                      <a:pt x="166662" y="1498917"/>
                    </a:lnTo>
                    <a:lnTo>
                      <a:pt x="186359" y="1487043"/>
                    </a:lnTo>
                    <a:lnTo>
                      <a:pt x="186359" y="1549806"/>
                    </a:lnTo>
                    <a:lnTo>
                      <a:pt x="196215" y="1549806"/>
                    </a:lnTo>
                    <a:lnTo>
                      <a:pt x="196215" y="1487043"/>
                    </a:lnTo>
                    <a:lnTo>
                      <a:pt x="196215" y="1469250"/>
                    </a:lnTo>
                    <a:close/>
                  </a:path>
                  <a:path w="277495" h="2043429">
                    <a:moveTo>
                      <a:pt x="198920" y="1030935"/>
                    </a:moveTo>
                    <a:lnTo>
                      <a:pt x="190855" y="988695"/>
                    </a:lnTo>
                    <a:lnTo>
                      <a:pt x="190017" y="987386"/>
                    </a:lnTo>
                    <a:lnTo>
                      <a:pt x="188798" y="986256"/>
                    </a:lnTo>
                    <a:lnTo>
                      <a:pt x="188798" y="1021524"/>
                    </a:lnTo>
                    <a:lnTo>
                      <a:pt x="188506" y="1030566"/>
                    </a:lnTo>
                    <a:lnTo>
                      <a:pt x="177279" y="1054354"/>
                    </a:lnTo>
                    <a:lnTo>
                      <a:pt x="168236" y="1054354"/>
                    </a:lnTo>
                    <a:lnTo>
                      <a:pt x="157048" y="1030935"/>
                    </a:lnTo>
                    <a:lnTo>
                      <a:pt x="156997" y="1030566"/>
                    </a:lnTo>
                    <a:lnTo>
                      <a:pt x="156718" y="1021524"/>
                    </a:lnTo>
                    <a:lnTo>
                      <a:pt x="156984" y="1013574"/>
                    </a:lnTo>
                    <a:lnTo>
                      <a:pt x="157073" y="1012050"/>
                    </a:lnTo>
                    <a:lnTo>
                      <a:pt x="168122" y="988695"/>
                    </a:lnTo>
                    <a:lnTo>
                      <a:pt x="177253" y="988695"/>
                    </a:lnTo>
                    <a:lnTo>
                      <a:pt x="188798" y="1021524"/>
                    </a:lnTo>
                    <a:lnTo>
                      <a:pt x="188798" y="986256"/>
                    </a:lnTo>
                    <a:lnTo>
                      <a:pt x="187325" y="984885"/>
                    </a:lnTo>
                    <a:lnTo>
                      <a:pt x="180848" y="981405"/>
                    </a:lnTo>
                    <a:lnTo>
                      <a:pt x="177063" y="980541"/>
                    </a:lnTo>
                    <a:lnTo>
                      <a:pt x="166916" y="980541"/>
                    </a:lnTo>
                    <a:lnTo>
                      <a:pt x="146596" y="1012050"/>
                    </a:lnTo>
                    <a:lnTo>
                      <a:pt x="146596" y="1021524"/>
                    </a:lnTo>
                    <a:lnTo>
                      <a:pt x="158953" y="1059688"/>
                    </a:lnTo>
                    <a:lnTo>
                      <a:pt x="165023" y="1062456"/>
                    </a:lnTo>
                    <a:lnTo>
                      <a:pt x="178638" y="1062456"/>
                    </a:lnTo>
                    <a:lnTo>
                      <a:pt x="183502" y="1060894"/>
                    </a:lnTo>
                    <a:lnTo>
                      <a:pt x="191185" y="1054569"/>
                    </a:lnTo>
                    <a:lnTo>
                      <a:pt x="191325" y="1054354"/>
                    </a:lnTo>
                    <a:lnTo>
                      <a:pt x="194081" y="1050099"/>
                    </a:lnTo>
                    <a:lnTo>
                      <a:pt x="197942" y="1038529"/>
                    </a:lnTo>
                    <a:lnTo>
                      <a:pt x="198920" y="1030935"/>
                    </a:lnTo>
                    <a:close/>
                  </a:path>
                  <a:path w="277495" h="2043429">
                    <a:moveTo>
                      <a:pt x="206971" y="2030399"/>
                    </a:moveTo>
                    <a:lnTo>
                      <a:pt x="195757" y="2030399"/>
                    </a:lnTo>
                    <a:lnTo>
                      <a:pt x="195757" y="2041639"/>
                    </a:lnTo>
                    <a:lnTo>
                      <a:pt x="206971" y="2041639"/>
                    </a:lnTo>
                    <a:lnTo>
                      <a:pt x="206971" y="2030399"/>
                    </a:lnTo>
                    <a:close/>
                  </a:path>
                  <a:path w="277495" h="2043429">
                    <a:moveTo>
                      <a:pt x="211429" y="539115"/>
                    </a:moveTo>
                    <a:lnTo>
                      <a:pt x="203390" y="496874"/>
                    </a:lnTo>
                    <a:lnTo>
                      <a:pt x="201295" y="494411"/>
                    </a:lnTo>
                    <a:lnTo>
                      <a:pt x="201295" y="529704"/>
                    </a:lnTo>
                    <a:lnTo>
                      <a:pt x="201015" y="538746"/>
                    </a:lnTo>
                    <a:lnTo>
                      <a:pt x="189801" y="562546"/>
                    </a:lnTo>
                    <a:lnTo>
                      <a:pt x="180759" y="562546"/>
                    </a:lnTo>
                    <a:lnTo>
                      <a:pt x="169583" y="539115"/>
                    </a:lnTo>
                    <a:lnTo>
                      <a:pt x="169532" y="538746"/>
                    </a:lnTo>
                    <a:lnTo>
                      <a:pt x="169240" y="529704"/>
                    </a:lnTo>
                    <a:lnTo>
                      <a:pt x="169519" y="521766"/>
                    </a:lnTo>
                    <a:lnTo>
                      <a:pt x="169608" y="520217"/>
                    </a:lnTo>
                    <a:lnTo>
                      <a:pt x="180644" y="496874"/>
                    </a:lnTo>
                    <a:lnTo>
                      <a:pt x="189763" y="496874"/>
                    </a:lnTo>
                    <a:lnTo>
                      <a:pt x="193598" y="499046"/>
                    </a:lnTo>
                    <a:lnTo>
                      <a:pt x="196672" y="503377"/>
                    </a:lnTo>
                    <a:lnTo>
                      <a:pt x="198704" y="507453"/>
                    </a:lnTo>
                    <a:lnTo>
                      <a:pt x="199986" y="512584"/>
                    </a:lnTo>
                    <a:lnTo>
                      <a:pt x="200113" y="513054"/>
                    </a:lnTo>
                    <a:lnTo>
                      <a:pt x="200152" y="513207"/>
                    </a:lnTo>
                    <a:lnTo>
                      <a:pt x="200964" y="520217"/>
                    </a:lnTo>
                    <a:lnTo>
                      <a:pt x="201053" y="521766"/>
                    </a:lnTo>
                    <a:lnTo>
                      <a:pt x="201295" y="529704"/>
                    </a:lnTo>
                    <a:lnTo>
                      <a:pt x="201295" y="494411"/>
                    </a:lnTo>
                    <a:lnTo>
                      <a:pt x="199847" y="493064"/>
                    </a:lnTo>
                    <a:lnTo>
                      <a:pt x="193357" y="489585"/>
                    </a:lnTo>
                    <a:lnTo>
                      <a:pt x="189560" y="488721"/>
                    </a:lnTo>
                    <a:lnTo>
                      <a:pt x="179425" y="488721"/>
                    </a:lnTo>
                    <a:lnTo>
                      <a:pt x="159131" y="520217"/>
                    </a:lnTo>
                    <a:lnTo>
                      <a:pt x="159131" y="529704"/>
                    </a:lnTo>
                    <a:lnTo>
                      <a:pt x="159562" y="538746"/>
                    </a:lnTo>
                    <a:lnTo>
                      <a:pt x="159626" y="540219"/>
                    </a:lnTo>
                    <a:lnTo>
                      <a:pt x="177546" y="570636"/>
                    </a:lnTo>
                    <a:lnTo>
                      <a:pt x="191147" y="570636"/>
                    </a:lnTo>
                    <a:lnTo>
                      <a:pt x="210464" y="546722"/>
                    </a:lnTo>
                    <a:lnTo>
                      <a:pt x="211429" y="539115"/>
                    </a:lnTo>
                    <a:close/>
                  </a:path>
                  <a:path w="277495" h="2043429">
                    <a:moveTo>
                      <a:pt x="225653" y="1049883"/>
                    </a:moveTo>
                    <a:lnTo>
                      <a:pt x="214426" y="1049883"/>
                    </a:lnTo>
                    <a:lnTo>
                      <a:pt x="214426" y="1061097"/>
                    </a:lnTo>
                    <a:lnTo>
                      <a:pt x="225653" y="1061097"/>
                    </a:lnTo>
                    <a:lnTo>
                      <a:pt x="225653" y="1049883"/>
                    </a:lnTo>
                    <a:close/>
                  </a:path>
                  <a:path w="277495" h="2043429">
                    <a:moveTo>
                      <a:pt x="273151" y="2032152"/>
                    </a:moveTo>
                    <a:lnTo>
                      <a:pt x="233807" y="2032152"/>
                    </a:lnTo>
                    <a:lnTo>
                      <a:pt x="234911" y="2030361"/>
                    </a:lnTo>
                    <a:lnTo>
                      <a:pt x="236296" y="2028583"/>
                    </a:lnTo>
                    <a:lnTo>
                      <a:pt x="239649" y="2025040"/>
                    </a:lnTo>
                    <a:lnTo>
                      <a:pt x="243433" y="2021674"/>
                    </a:lnTo>
                    <a:lnTo>
                      <a:pt x="256438" y="2010740"/>
                    </a:lnTo>
                    <a:lnTo>
                      <a:pt x="261493" y="2006015"/>
                    </a:lnTo>
                    <a:lnTo>
                      <a:pt x="267576" y="1999170"/>
                    </a:lnTo>
                    <a:lnTo>
                      <a:pt x="269760" y="1995893"/>
                    </a:lnTo>
                    <a:lnTo>
                      <a:pt x="271056" y="1992807"/>
                    </a:lnTo>
                    <a:lnTo>
                      <a:pt x="272389" y="1989709"/>
                    </a:lnTo>
                    <a:lnTo>
                      <a:pt x="272973" y="1986851"/>
                    </a:lnTo>
                    <a:lnTo>
                      <a:pt x="272923" y="1976729"/>
                    </a:lnTo>
                    <a:lnTo>
                      <a:pt x="270802" y="1971738"/>
                    </a:lnTo>
                    <a:lnTo>
                      <a:pt x="268147" y="1969223"/>
                    </a:lnTo>
                    <a:lnTo>
                      <a:pt x="261823" y="1963204"/>
                    </a:lnTo>
                    <a:lnTo>
                      <a:pt x="255739" y="1961070"/>
                    </a:lnTo>
                    <a:lnTo>
                      <a:pt x="240398" y="1961070"/>
                    </a:lnTo>
                    <a:lnTo>
                      <a:pt x="234327" y="1963051"/>
                    </a:lnTo>
                    <a:lnTo>
                      <a:pt x="225285" y="1970963"/>
                    </a:lnTo>
                    <a:lnTo>
                      <a:pt x="222681" y="1976729"/>
                    </a:lnTo>
                    <a:lnTo>
                      <a:pt x="221983" y="1984273"/>
                    </a:lnTo>
                    <a:lnTo>
                      <a:pt x="232117" y="1985302"/>
                    </a:lnTo>
                    <a:lnTo>
                      <a:pt x="232156" y="1980285"/>
                    </a:lnTo>
                    <a:lnTo>
                      <a:pt x="233591" y="1976323"/>
                    </a:lnTo>
                    <a:lnTo>
                      <a:pt x="239280" y="1970633"/>
                    </a:lnTo>
                    <a:lnTo>
                      <a:pt x="243065" y="1969223"/>
                    </a:lnTo>
                    <a:lnTo>
                      <a:pt x="252310" y="1969223"/>
                    </a:lnTo>
                    <a:lnTo>
                      <a:pt x="256146" y="1970633"/>
                    </a:lnTo>
                    <a:lnTo>
                      <a:pt x="256019" y="1970633"/>
                    </a:lnTo>
                    <a:lnTo>
                      <a:pt x="258724" y="1973249"/>
                    </a:lnTo>
                    <a:lnTo>
                      <a:pt x="261531" y="1975916"/>
                    </a:lnTo>
                    <a:lnTo>
                      <a:pt x="262928" y="1979218"/>
                    </a:lnTo>
                    <a:lnTo>
                      <a:pt x="262928" y="1986851"/>
                    </a:lnTo>
                    <a:lnTo>
                      <a:pt x="235026" y="2016556"/>
                    </a:lnTo>
                    <a:lnTo>
                      <a:pt x="230733" y="2020595"/>
                    </a:lnTo>
                    <a:lnTo>
                      <a:pt x="224802" y="2027605"/>
                    </a:lnTo>
                    <a:lnTo>
                      <a:pt x="222631" y="2031161"/>
                    </a:lnTo>
                    <a:lnTo>
                      <a:pt x="220433" y="2036965"/>
                    </a:lnTo>
                    <a:lnTo>
                      <a:pt x="220052" y="2039239"/>
                    </a:lnTo>
                    <a:lnTo>
                      <a:pt x="220129" y="2041613"/>
                    </a:lnTo>
                    <a:lnTo>
                      <a:pt x="273151" y="2041613"/>
                    </a:lnTo>
                    <a:lnTo>
                      <a:pt x="273151" y="2032152"/>
                    </a:lnTo>
                    <a:close/>
                  </a:path>
                  <a:path w="277495" h="2043429">
                    <a:moveTo>
                      <a:pt x="273621" y="50393"/>
                    </a:moveTo>
                    <a:lnTo>
                      <a:pt x="265569" y="8153"/>
                    </a:lnTo>
                    <a:lnTo>
                      <a:pt x="264718" y="6832"/>
                    </a:lnTo>
                    <a:lnTo>
                      <a:pt x="263499" y="5702"/>
                    </a:lnTo>
                    <a:lnTo>
                      <a:pt x="263499" y="40970"/>
                    </a:lnTo>
                    <a:lnTo>
                      <a:pt x="263194" y="50025"/>
                    </a:lnTo>
                    <a:lnTo>
                      <a:pt x="251993" y="73812"/>
                    </a:lnTo>
                    <a:lnTo>
                      <a:pt x="242938" y="73812"/>
                    </a:lnTo>
                    <a:lnTo>
                      <a:pt x="231749" y="50393"/>
                    </a:lnTo>
                    <a:lnTo>
                      <a:pt x="231698" y="50025"/>
                    </a:lnTo>
                    <a:lnTo>
                      <a:pt x="231419" y="40970"/>
                    </a:lnTo>
                    <a:lnTo>
                      <a:pt x="231698" y="33045"/>
                    </a:lnTo>
                    <a:lnTo>
                      <a:pt x="231787" y="31496"/>
                    </a:lnTo>
                    <a:lnTo>
                      <a:pt x="232676" y="24498"/>
                    </a:lnTo>
                    <a:lnTo>
                      <a:pt x="232689" y="24345"/>
                    </a:lnTo>
                    <a:lnTo>
                      <a:pt x="242836" y="8153"/>
                    </a:lnTo>
                    <a:lnTo>
                      <a:pt x="251955" y="8153"/>
                    </a:lnTo>
                    <a:lnTo>
                      <a:pt x="255803" y="10325"/>
                    </a:lnTo>
                    <a:lnTo>
                      <a:pt x="258864" y="14655"/>
                    </a:lnTo>
                    <a:lnTo>
                      <a:pt x="260883" y="18745"/>
                    </a:lnTo>
                    <a:lnTo>
                      <a:pt x="262166" y="23850"/>
                    </a:lnTo>
                    <a:lnTo>
                      <a:pt x="262293" y="24345"/>
                    </a:lnTo>
                    <a:lnTo>
                      <a:pt x="262331" y="24498"/>
                    </a:lnTo>
                    <a:lnTo>
                      <a:pt x="263156" y="31496"/>
                    </a:lnTo>
                    <a:lnTo>
                      <a:pt x="263245" y="33045"/>
                    </a:lnTo>
                    <a:lnTo>
                      <a:pt x="263499" y="40970"/>
                    </a:lnTo>
                    <a:lnTo>
                      <a:pt x="263499" y="5702"/>
                    </a:lnTo>
                    <a:lnTo>
                      <a:pt x="262026" y="4330"/>
                    </a:lnTo>
                    <a:lnTo>
                      <a:pt x="255549" y="863"/>
                    </a:lnTo>
                    <a:lnTo>
                      <a:pt x="251764" y="0"/>
                    </a:lnTo>
                    <a:lnTo>
                      <a:pt x="241630" y="0"/>
                    </a:lnTo>
                    <a:lnTo>
                      <a:pt x="221310" y="31496"/>
                    </a:lnTo>
                    <a:lnTo>
                      <a:pt x="221310" y="40970"/>
                    </a:lnTo>
                    <a:lnTo>
                      <a:pt x="233667" y="79146"/>
                    </a:lnTo>
                    <a:lnTo>
                      <a:pt x="239725" y="81902"/>
                    </a:lnTo>
                    <a:lnTo>
                      <a:pt x="253352" y="81902"/>
                    </a:lnTo>
                    <a:lnTo>
                      <a:pt x="258203" y="80340"/>
                    </a:lnTo>
                    <a:lnTo>
                      <a:pt x="265899" y="74015"/>
                    </a:lnTo>
                    <a:lnTo>
                      <a:pt x="266026" y="73812"/>
                    </a:lnTo>
                    <a:lnTo>
                      <a:pt x="268782" y="69557"/>
                    </a:lnTo>
                    <a:lnTo>
                      <a:pt x="270725" y="63779"/>
                    </a:lnTo>
                    <a:lnTo>
                      <a:pt x="272643" y="57988"/>
                    </a:lnTo>
                    <a:lnTo>
                      <a:pt x="273621" y="50393"/>
                    </a:lnTo>
                    <a:close/>
                  </a:path>
                  <a:path w="277495" h="2043429">
                    <a:moveTo>
                      <a:pt x="274612" y="1514983"/>
                    </a:moveTo>
                    <a:lnTo>
                      <a:pt x="256654" y="1496618"/>
                    </a:lnTo>
                    <a:lnTo>
                      <a:pt x="244373" y="1496618"/>
                    </a:lnTo>
                    <a:lnTo>
                      <a:pt x="239318" y="1498295"/>
                    </a:lnTo>
                    <a:lnTo>
                      <a:pt x="234492" y="1501660"/>
                    </a:lnTo>
                    <a:lnTo>
                      <a:pt x="238823" y="1480083"/>
                    </a:lnTo>
                    <a:lnTo>
                      <a:pt x="270840" y="1480083"/>
                    </a:lnTo>
                    <a:lnTo>
                      <a:pt x="270840" y="1470685"/>
                    </a:lnTo>
                    <a:lnTo>
                      <a:pt x="230936" y="1470685"/>
                    </a:lnTo>
                    <a:lnTo>
                      <a:pt x="223189" y="1511884"/>
                    </a:lnTo>
                    <a:lnTo>
                      <a:pt x="232422" y="1513090"/>
                    </a:lnTo>
                    <a:lnTo>
                      <a:pt x="233883" y="1510779"/>
                    </a:lnTo>
                    <a:lnTo>
                      <a:pt x="235889" y="1508912"/>
                    </a:lnTo>
                    <a:lnTo>
                      <a:pt x="238442" y="1507490"/>
                    </a:lnTo>
                    <a:lnTo>
                      <a:pt x="240995" y="1506029"/>
                    </a:lnTo>
                    <a:lnTo>
                      <a:pt x="243865" y="1505318"/>
                    </a:lnTo>
                    <a:lnTo>
                      <a:pt x="252133" y="1505318"/>
                    </a:lnTo>
                    <a:lnTo>
                      <a:pt x="256260" y="1506931"/>
                    </a:lnTo>
                    <a:lnTo>
                      <a:pt x="262572" y="1513420"/>
                    </a:lnTo>
                    <a:lnTo>
                      <a:pt x="264147" y="1517853"/>
                    </a:lnTo>
                    <a:lnTo>
                      <a:pt x="264147" y="1529397"/>
                    </a:lnTo>
                    <a:lnTo>
                      <a:pt x="262509" y="1534121"/>
                    </a:lnTo>
                    <a:lnTo>
                      <a:pt x="259245" y="1537716"/>
                    </a:lnTo>
                    <a:lnTo>
                      <a:pt x="255955" y="1541284"/>
                    </a:lnTo>
                    <a:lnTo>
                      <a:pt x="251929" y="1543062"/>
                    </a:lnTo>
                    <a:lnTo>
                      <a:pt x="243255" y="1543062"/>
                    </a:lnTo>
                    <a:lnTo>
                      <a:pt x="239890" y="1541792"/>
                    </a:lnTo>
                    <a:lnTo>
                      <a:pt x="234315" y="1536738"/>
                    </a:lnTo>
                    <a:lnTo>
                      <a:pt x="232537" y="1532953"/>
                    </a:lnTo>
                    <a:lnTo>
                      <a:pt x="231775" y="1527924"/>
                    </a:lnTo>
                    <a:lnTo>
                      <a:pt x="221424" y="1528787"/>
                    </a:lnTo>
                    <a:lnTo>
                      <a:pt x="222084" y="1535544"/>
                    </a:lnTo>
                    <a:lnTo>
                      <a:pt x="224726" y="1540954"/>
                    </a:lnTo>
                    <a:lnTo>
                      <a:pt x="233946" y="1549120"/>
                    </a:lnTo>
                    <a:lnTo>
                      <a:pt x="239903" y="1551165"/>
                    </a:lnTo>
                    <a:lnTo>
                      <a:pt x="256108" y="1551165"/>
                    </a:lnTo>
                    <a:lnTo>
                      <a:pt x="263131" y="1547926"/>
                    </a:lnTo>
                    <a:lnTo>
                      <a:pt x="266979" y="1543062"/>
                    </a:lnTo>
                    <a:lnTo>
                      <a:pt x="268262" y="1541424"/>
                    </a:lnTo>
                    <a:lnTo>
                      <a:pt x="272503" y="1536141"/>
                    </a:lnTo>
                    <a:lnTo>
                      <a:pt x="274612" y="1529867"/>
                    </a:lnTo>
                    <a:lnTo>
                      <a:pt x="274612" y="1514983"/>
                    </a:lnTo>
                    <a:close/>
                  </a:path>
                  <a:path w="277495" h="2043429">
                    <a:moveTo>
                      <a:pt x="274612" y="534454"/>
                    </a:moveTo>
                    <a:lnTo>
                      <a:pt x="272275" y="528383"/>
                    </a:lnTo>
                    <a:lnTo>
                      <a:pt x="272199" y="528205"/>
                    </a:lnTo>
                    <a:lnTo>
                      <a:pt x="268782" y="524776"/>
                    </a:lnTo>
                    <a:lnTo>
                      <a:pt x="265163" y="521119"/>
                    </a:lnTo>
                    <a:lnTo>
                      <a:pt x="262572" y="518502"/>
                    </a:lnTo>
                    <a:lnTo>
                      <a:pt x="256654" y="516089"/>
                    </a:lnTo>
                    <a:lnTo>
                      <a:pt x="244373" y="516089"/>
                    </a:lnTo>
                    <a:lnTo>
                      <a:pt x="239318" y="517753"/>
                    </a:lnTo>
                    <a:lnTo>
                      <a:pt x="234492" y="521119"/>
                    </a:lnTo>
                    <a:lnTo>
                      <a:pt x="238823" y="499554"/>
                    </a:lnTo>
                    <a:lnTo>
                      <a:pt x="270840" y="499554"/>
                    </a:lnTo>
                    <a:lnTo>
                      <a:pt x="270840" y="490156"/>
                    </a:lnTo>
                    <a:lnTo>
                      <a:pt x="230936" y="490156"/>
                    </a:lnTo>
                    <a:lnTo>
                      <a:pt x="223189" y="531355"/>
                    </a:lnTo>
                    <a:lnTo>
                      <a:pt x="232422" y="532549"/>
                    </a:lnTo>
                    <a:lnTo>
                      <a:pt x="233883" y="530250"/>
                    </a:lnTo>
                    <a:lnTo>
                      <a:pt x="235889" y="528383"/>
                    </a:lnTo>
                    <a:lnTo>
                      <a:pt x="240995" y="525513"/>
                    </a:lnTo>
                    <a:lnTo>
                      <a:pt x="243865" y="524776"/>
                    </a:lnTo>
                    <a:lnTo>
                      <a:pt x="252133" y="524776"/>
                    </a:lnTo>
                    <a:lnTo>
                      <a:pt x="256260" y="526402"/>
                    </a:lnTo>
                    <a:lnTo>
                      <a:pt x="262572" y="532892"/>
                    </a:lnTo>
                    <a:lnTo>
                      <a:pt x="264147" y="537324"/>
                    </a:lnTo>
                    <a:lnTo>
                      <a:pt x="264147" y="548855"/>
                    </a:lnTo>
                    <a:lnTo>
                      <a:pt x="262509" y="553593"/>
                    </a:lnTo>
                    <a:lnTo>
                      <a:pt x="259245" y="557187"/>
                    </a:lnTo>
                    <a:lnTo>
                      <a:pt x="255955" y="560743"/>
                    </a:lnTo>
                    <a:lnTo>
                      <a:pt x="251929" y="562546"/>
                    </a:lnTo>
                    <a:lnTo>
                      <a:pt x="243255" y="562546"/>
                    </a:lnTo>
                    <a:lnTo>
                      <a:pt x="239890" y="561263"/>
                    </a:lnTo>
                    <a:lnTo>
                      <a:pt x="234315" y="556196"/>
                    </a:lnTo>
                    <a:lnTo>
                      <a:pt x="232537" y="552411"/>
                    </a:lnTo>
                    <a:lnTo>
                      <a:pt x="231775" y="547395"/>
                    </a:lnTo>
                    <a:lnTo>
                      <a:pt x="221424" y="548246"/>
                    </a:lnTo>
                    <a:lnTo>
                      <a:pt x="222084" y="555015"/>
                    </a:lnTo>
                    <a:lnTo>
                      <a:pt x="224726" y="560412"/>
                    </a:lnTo>
                    <a:lnTo>
                      <a:pt x="233946" y="568591"/>
                    </a:lnTo>
                    <a:lnTo>
                      <a:pt x="239903" y="570636"/>
                    </a:lnTo>
                    <a:lnTo>
                      <a:pt x="256108" y="570636"/>
                    </a:lnTo>
                    <a:lnTo>
                      <a:pt x="263131" y="567397"/>
                    </a:lnTo>
                    <a:lnTo>
                      <a:pt x="266966" y="562546"/>
                    </a:lnTo>
                    <a:lnTo>
                      <a:pt x="268262" y="560895"/>
                    </a:lnTo>
                    <a:lnTo>
                      <a:pt x="272503" y="555612"/>
                    </a:lnTo>
                    <a:lnTo>
                      <a:pt x="274612" y="549338"/>
                    </a:lnTo>
                    <a:lnTo>
                      <a:pt x="274612" y="534454"/>
                    </a:lnTo>
                    <a:close/>
                  </a:path>
                  <a:path w="277495" h="2043429">
                    <a:moveTo>
                      <a:pt x="277177" y="980541"/>
                    </a:moveTo>
                    <a:lnTo>
                      <a:pt x="270814" y="980541"/>
                    </a:lnTo>
                    <a:lnTo>
                      <a:pt x="269100" y="984008"/>
                    </a:lnTo>
                    <a:lnTo>
                      <a:pt x="266179" y="987590"/>
                    </a:lnTo>
                    <a:lnTo>
                      <a:pt x="257937" y="994956"/>
                    </a:lnTo>
                    <a:lnTo>
                      <a:pt x="253111" y="998080"/>
                    </a:lnTo>
                    <a:lnTo>
                      <a:pt x="247624" y="1000683"/>
                    </a:lnTo>
                    <a:lnTo>
                      <a:pt x="247624" y="1010208"/>
                    </a:lnTo>
                    <a:lnTo>
                      <a:pt x="267309" y="998334"/>
                    </a:lnTo>
                    <a:lnTo>
                      <a:pt x="267309" y="1061085"/>
                    </a:lnTo>
                    <a:lnTo>
                      <a:pt x="277177" y="1061085"/>
                    </a:lnTo>
                    <a:lnTo>
                      <a:pt x="277177" y="998334"/>
                    </a:lnTo>
                    <a:lnTo>
                      <a:pt x="277177" y="98054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36" name="object 534">
                <a:extLst>
                  <a:ext uri="{FF2B5EF4-FFF2-40B4-BE49-F238E27FC236}">
                    <a16:creationId xmlns:a16="http://schemas.microsoft.com/office/drawing/2014/main" id="{C113B94B-F306-7047-3C9E-2BBAF54D7EFA}"/>
                  </a:ext>
                </a:extLst>
              </p:cNvPr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3887482" y="860183"/>
                <a:ext cx="124282" cy="132778"/>
              </a:xfrm>
              <a:prstGeom prst="rect">
                <a:avLst/>
              </a:prstGeom>
            </p:spPr>
          </p:pic>
          <p:sp>
            <p:nvSpPr>
              <p:cNvPr id="1237" name="object 535">
                <a:extLst>
                  <a:ext uri="{FF2B5EF4-FFF2-40B4-BE49-F238E27FC236}">
                    <a16:creationId xmlns:a16="http://schemas.microsoft.com/office/drawing/2014/main" id="{DB096560-AF76-F4F0-04ED-B66091828C17}"/>
                  </a:ext>
                </a:extLst>
              </p:cNvPr>
              <p:cNvSpPr/>
              <p:nvPr/>
            </p:nvSpPr>
            <p:spPr>
              <a:xfrm>
                <a:off x="6816902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8" name="object 536">
                <a:extLst>
                  <a:ext uri="{FF2B5EF4-FFF2-40B4-BE49-F238E27FC236}">
                    <a16:creationId xmlns:a16="http://schemas.microsoft.com/office/drawing/2014/main" id="{BE9573E1-0A55-B7E1-417D-641FD7542E39}"/>
                  </a:ext>
                </a:extLst>
              </p:cNvPr>
              <p:cNvSpPr/>
              <p:nvPr/>
            </p:nvSpPr>
            <p:spPr>
              <a:xfrm>
                <a:off x="6741566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9" name="object 537">
                <a:extLst>
                  <a:ext uri="{FF2B5EF4-FFF2-40B4-BE49-F238E27FC236}">
                    <a16:creationId xmlns:a16="http://schemas.microsoft.com/office/drawing/2014/main" id="{9C8F9E21-398B-A7AB-8902-F91E970BF4A9}"/>
                  </a:ext>
                </a:extLst>
              </p:cNvPr>
              <p:cNvSpPr/>
              <p:nvPr/>
            </p:nvSpPr>
            <p:spPr>
              <a:xfrm>
                <a:off x="6779246" y="31146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0" name="object 538">
                <a:extLst>
                  <a:ext uri="{FF2B5EF4-FFF2-40B4-BE49-F238E27FC236}">
                    <a16:creationId xmlns:a16="http://schemas.microsoft.com/office/drawing/2014/main" id="{EF3ED123-E8EF-384B-6D36-2244D5AABCCC}"/>
                  </a:ext>
                </a:extLst>
              </p:cNvPr>
              <p:cNvSpPr/>
              <p:nvPr/>
            </p:nvSpPr>
            <p:spPr>
              <a:xfrm>
                <a:off x="6779246" y="30166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1" name="object 539">
                <a:extLst>
                  <a:ext uri="{FF2B5EF4-FFF2-40B4-BE49-F238E27FC236}">
                    <a16:creationId xmlns:a16="http://schemas.microsoft.com/office/drawing/2014/main" id="{97E0D071-B7C0-5CA3-6623-A2FD9AF7DCD8}"/>
                  </a:ext>
                </a:extLst>
              </p:cNvPr>
              <p:cNvSpPr/>
              <p:nvPr/>
            </p:nvSpPr>
            <p:spPr>
              <a:xfrm>
                <a:off x="6779246" y="29186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2" name="object 540">
                <a:extLst>
                  <a:ext uri="{FF2B5EF4-FFF2-40B4-BE49-F238E27FC236}">
                    <a16:creationId xmlns:a16="http://schemas.microsoft.com/office/drawing/2014/main" id="{EA637A89-54D2-9224-CBD3-F3C6ED6DA117}"/>
                  </a:ext>
                </a:extLst>
              </p:cNvPr>
              <p:cNvSpPr/>
              <p:nvPr/>
            </p:nvSpPr>
            <p:spPr>
              <a:xfrm>
                <a:off x="6779246" y="28205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3" name="object 541">
                <a:extLst>
                  <a:ext uri="{FF2B5EF4-FFF2-40B4-BE49-F238E27FC236}">
                    <a16:creationId xmlns:a16="http://schemas.microsoft.com/office/drawing/2014/main" id="{6938BCB8-2FFD-5622-93FE-85749F0422F5}"/>
                  </a:ext>
                </a:extLst>
              </p:cNvPr>
              <p:cNvSpPr/>
              <p:nvPr/>
            </p:nvSpPr>
            <p:spPr>
              <a:xfrm>
                <a:off x="6741566" y="272256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4" name="object 542">
                <a:extLst>
                  <a:ext uri="{FF2B5EF4-FFF2-40B4-BE49-F238E27FC236}">
                    <a16:creationId xmlns:a16="http://schemas.microsoft.com/office/drawing/2014/main" id="{3A8D73D0-DAF5-5E93-6EA3-7E034B541367}"/>
                  </a:ext>
                </a:extLst>
              </p:cNvPr>
              <p:cNvSpPr/>
              <p:nvPr/>
            </p:nvSpPr>
            <p:spPr>
              <a:xfrm>
                <a:off x="6779246" y="26245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5" name="object 543">
                <a:extLst>
                  <a:ext uri="{FF2B5EF4-FFF2-40B4-BE49-F238E27FC236}">
                    <a16:creationId xmlns:a16="http://schemas.microsoft.com/office/drawing/2014/main" id="{91A5BE65-D235-8A57-9509-42B1932B241B}"/>
                  </a:ext>
                </a:extLst>
              </p:cNvPr>
              <p:cNvSpPr/>
              <p:nvPr/>
            </p:nvSpPr>
            <p:spPr>
              <a:xfrm>
                <a:off x="6779246" y="252650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6" name="object 544">
                <a:extLst>
                  <a:ext uri="{FF2B5EF4-FFF2-40B4-BE49-F238E27FC236}">
                    <a16:creationId xmlns:a16="http://schemas.microsoft.com/office/drawing/2014/main" id="{30847956-0A09-5AD2-49C1-173368462D34}"/>
                  </a:ext>
                </a:extLst>
              </p:cNvPr>
              <p:cNvSpPr/>
              <p:nvPr/>
            </p:nvSpPr>
            <p:spPr>
              <a:xfrm>
                <a:off x="6779246" y="24284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7" name="object 545">
                <a:extLst>
                  <a:ext uri="{FF2B5EF4-FFF2-40B4-BE49-F238E27FC236}">
                    <a16:creationId xmlns:a16="http://schemas.microsoft.com/office/drawing/2014/main" id="{D9E6B597-1C60-15F2-2AB6-088FD51D0039}"/>
                  </a:ext>
                </a:extLst>
              </p:cNvPr>
              <p:cNvSpPr/>
              <p:nvPr/>
            </p:nvSpPr>
            <p:spPr>
              <a:xfrm>
                <a:off x="6779246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8" name="object 546">
                <a:extLst>
                  <a:ext uri="{FF2B5EF4-FFF2-40B4-BE49-F238E27FC236}">
                    <a16:creationId xmlns:a16="http://schemas.microsoft.com/office/drawing/2014/main" id="{2F99C1E4-E246-B359-3F6D-CF96DC66536E}"/>
                  </a:ext>
                </a:extLst>
              </p:cNvPr>
              <p:cNvSpPr/>
              <p:nvPr/>
            </p:nvSpPr>
            <p:spPr>
              <a:xfrm>
                <a:off x="6741566" y="22324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9" name="object 547">
                <a:extLst>
                  <a:ext uri="{FF2B5EF4-FFF2-40B4-BE49-F238E27FC236}">
                    <a16:creationId xmlns:a16="http://schemas.microsoft.com/office/drawing/2014/main" id="{99AE533C-A25A-CCBA-CBFB-A9834D443A42}"/>
                  </a:ext>
                </a:extLst>
              </p:cNvPr>
              <p:cNvSpPr/>
              <p:nvPr/>
            </p:nvSpPr>
            <p:spPr>
              <a:xfrm>
                <a:off x="6779246" y="213437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0" name="object 548">
                <a:extLst>
                  <a:ext uri="{FF2B5EF4-FFF2-40B4-BE49-F238E27FC236}">
                    <a16:creationId xmlns:a16="http://schemas.microsoft.com/office/drawing/2014/main" id="{342700CD-8445-00C7-431C-1C4FDB46E85B}"/>
                  </a:ext>
                </a:extLst>
              </p:cNvPr>
              <p:cNvSpPr/>
              <p:nvPr/>
            </p:nvSpPr>
            <p:spPr>
              <a:xfrm>
                <a:off x="6779246" y="20363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1" name="object 549">
                <a:extLst>
                  <a:ext uri="{FF2B5EF4-FFF2-40B4-BE49-F238E27FC236}">
                    <a16:creationId xmlns:a16="http://schemas.microsoft.com/office/drawing/2014/main" id="{F7211AB0-FAC4-5238-3EE8-96367EFE8D37}"/>
                  </a:ext>
                </a:extLst>
              </p:cNvPr>
              <p:cNvSpPr/>
              <p:nvPr/>
            </p:nvSpPr>
            <p:spPr>
              <a:xfrm>
                <a:off x="6779246" y="19383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2" name="object 550">
                <a:extLst>
                  <a:ext uri="{FF2B5EF4-FFF2-40B4-BE49-F238E27FC236}">
                    <a16:creationId xmlns:a16="http://schemas.microsoft.com/office/drawing/2014/main" id="{5FA1D696-6EE8-CA57-F450-35885DECC96C}"/>
                  </a:ext>
                </a:extLst>
              </p:cNvPr>
              <p:cNvSpPr/>
              <p:nvPr/>
            </p:nvSpPr>
            <p:spPr>
              <a:xfrm>
                <a:off x="6779246" y="18402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3" name="object 551">
                <a:extLst>
                  <a:ext uri="{FF2B5EF4-FFF2-40B4-BE49-F238E27FC236}">
                    <a16:creationId xmlns:a16="http://schemas.microsoft.com/office/drawing/2014/main" id="{68D9988A-31B9-6A52-5630-08B5258A8814}"/>
                  </a:ext>
                </a:extLst>
              </p:cNvPr>
              <p:cNvSpPr/>
              <p:nvPr/>
            </p:nvSpPr>
            <p:spPr>
              <a:xfrm>
                <a:off x="6741566" y="174224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4" name="object 552">
                <a:extLst>
                  <a:ext uri="{FF2B5EF4-FFF2-40B4-BE49-F238E27FC236}">
                    <a16:creationId xmlns:a16="http://schemas.microsoft.com/office/drawing/2014/main" id="{77E236C3-BF2D-D249-7D5D-502276415A8D}"/>
                  </a:ext>
                </a:extLst>
              </p:cNvPr>
              <p:cNvSpPr/>
              <p:nvPr/>
            </p:nvSpPr>
            <p:spPr>
              <a:xfrm>
                <a:off x="6779246" y="164421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5" name="object 553">
                <a:extLst>
                  <a:ext uri="{FF2B5EF4-FFF2-40B4-BE49-F238E27FC236}">
                    <a16:creationId xmlns:a16="http://schemas.microsoft.com/office/drawing/2014/main" id="{D855357C-FF8A-50F5-A326-3FE25222BA8E}"/>
                  </a:ext>
                </a:extLst>
              </p:cNvPr>
              <p:cNvSpPr/>
              <p:nvPr/>
            </p:nvSpPr>
            <p:spPr>
              <a:xfrm>
                <a:off x="6779246" y="15461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6" name="object 554">
                <a:extLst>
                  <a:ext uri="{FF2B5EF4-FFF2-40B4-BE49-F238E27FC236}">
                    <a16:creationId xmlns:a16="http://schemas.microsoft.com/office/drawing/2014/main" id="{179BC1DE-7CB8-535F-FAD3-69B4A69BDC3F}"/>
                  </a:ext>
                </a:extLst>
              </p:cNvPr>
              <p:cNvSpPr/>
              <p:nvPr/>
            </p:nvSpPr>
            <p:spPr>
              <a:xfrm>
                <a:off x="6779246" y="144815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7" name="object 555">
                <a:extLst>
                  <a:ext uri="{FF2B5EF4-FFF2-40B4-BE49-F238E27FC236}">
                    <a16:creationId xmlns:a16="http://schemas.microsoft.com/office/drawing/2014/main" id="{046880D8-083E-68C2-DCE2-1AF0790BE350}"/>
                  </a:ext>
                </a:extLst>
              </p:cNvPr>
              <p:cNvSpPr/>
              <p:nvPr/>
            </p:nvSpPr>
            <p:spPr>
              <a:xfrm>
                <a:off x="6779246" y="1350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8" name="object 556">
                <a:extLst>
                  <a:ext uri="{FF2B5EF4-FFF2-40B4-BE49-F238E27FC236}">
                    <a16:creationId xmlns:a16="http://schemas.microsoft.com/office/drawing/2014/main" id="{9A486C41-A6F4-7C67-798A-4A0774BC97B9}"/>
                  </a:ext>
                </a:extLst>
              </p:cNvPr>
              <p:cNvSpPr/>
              <p:nvPr/>
            </p:nvSpPr>
            <p:spPr>
              <a:xfrm>
                <a:off x="6741566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9" name="object 557">
                <a:extLst>
                  <a:ext uri="{FF2B5EF4-FFF2-40B4-BE49-F238E27FC236}">
                    <a16:creationId xmlns:a16="http://schemas.microsoft.com/office/drawing/2014/main" id="{84D3D455-A9C0-3D1D-1F27-9FC555E70DCC}"/>
                  </a:ext>
                </a:extLst>
              </p:cNvPr>
              <p:cNvSpPr/>
              <p:nvPr/>
            </p:nvSpPr>
            <p:spPr>
              <a:xfrm>
                <a:off x="6741566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0" name="object 558">
                <a:extLst>
                  <a:ext uri="{FF2B5EF4-FFF2-40B4-BE49-F238E27FC236}">
                    <a16:creationId xmlns:a16="http://schemas.microsoft.com/office/drawing/2014/main" id="{DD1A4F5C-F650-2054-2393-CA05D3558940}"/>
                  </a:ext>
                </a:extLst>
              </p:cNvPr>
              <p:cNvSpPr/>
              <p:nvPr/>
            </p:nvSpPr>
            <p:spPr>
              <a:xfrm>
                <a:off x="6741566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1" name="object 559">
                <a:extLst>
                  <a:ext uri="{FF2B5EF4-FFF2-40B4-BE49-F238E27FC236}">
                    <a16:creationId xmlns:a16="http://schemas.microsoft.com/office/drawing/2014/main" id="{A8D349F7-D4D0-97D5-DC3E-C20495B26662}"/>
                  </a:ext>
                </a:extLst>
              </p:cNvPr>
              <p:cNvSpPr/>
              <p:nvPr/>
            </p:nvSpPr>
            <p:spPr>
              <a:xfrm>
                <a:off x="6779246" y="11540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2" name="object 560">
                <a:extLst>
                  <a:ext uri="{FF2B5EF4-FFF2-40B4-BE49-F238E27FC236}">
                    <a16:creationId xmlns:a16="http://schemas.microsoft.com/office/drawing/2014/main" id="{CDF7B3D7-AB1C-FF45-AE10-D4AF2C7578E9}"/>
                  </a:ext>
                </a:extLst>
              </p:cNvPr>
              <p:cNvSpPr/>
              <p:nvPr/>
            </p:nvSpPr>
            <p:spPr>
              <a:xfrm>
                <a:off x="6779246" y="105603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3" name="object 561">
                <a:extLst>
                  <a:ext uri="{FF2B5EF4-FFF2-40B4-BE49-F238E27FC236}">
                    <a16:creationId xmlns:a16="http://schemas.microsoft.com/office/drawing/2014/main" id="{2EA53788-A1A8-864A-6BE2-259478B408F6}"/>
                  </a:ext>
                </a:extLst>
              </p:cNvPr>
              <p:cNvSpPr/>
              <p:nvPr/>
            </p:nvSpPr>
            <p:spPr>
              <a:xfrm>
                <a:off x="6779246" y="95799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4" name="object 562">
                <a:extLst>
                  <a:ext uri="{FF2B5EF4-FFF2-40B4-BE49-F238E27FC236}">
                    <a16:creationId xmlns:a16="http://schemas.microsoft.com/office/drawing/2014/main" id="{0BFF9EAB-ED15-8979-8E62-0598BBB6806D}"/>
                  </a:ext>
                </a:extLst>
              </p:cNvPr>
              <p:cNvSpPr/>
              <p:nvPr/>
            </p:nvSpPr>
            <p:spPr>
              <a:xfrm>
                <a:off x="4563071" y="1882750"/>
                <a:ext cx="1924685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1924685" h="1127760">
                    <a:moveTo>
                      <a:pt x="4381" y="0"/>
                    </a:moveTo>
                    <a:lnTo>
                      <a:pt x="0" y="6692"/>
                    </a:lnTo>
                    <a:lnTo>
                      <a:pt x="22339" y="21297"/>
                    </a:lnTo>
                    <a:lnTo>
                      <a:pt x="26720" y="14604"/>
                    </a:lnTo>
                    <a:lnTo>
                      <a:pt x="4381" y="0"/>
                    </a:lnTo>
                    <a:close/>
                  </a:path>
                  <a:path w="1924685" h="1127760">
                    <a:moveTo>
                      <a:pt x="40119" y="23355"/>
                    </a:moveTo>
                    <a:lnTo>
                      <a:pt x="35750" y="30060"/>
                    </a:lnTo>
                    <a:lnTo>
                      <a:pt x="40220" y="32981"/>
                    </a:lnTo>
                    <a:lnTo>
                      <a:pt x="44602" y="26276"/>
                    </a:lnTo>
                    <a:lnTo>
                      <a:pt x="40119" y="23355"/>
                    </a:lnTo>
                    <a:close/>
                  </a:path>
                  <a:path w="1924685" h="1127760">
                    <a:moveTo>
                      <a:pt x="57988" y="35039"/>
                    </a:moveTo>
                    <a:lnTo>
                      <a:pt x="53594" y="41744"/>
                    </a:lnTo>
                    <a:lnTo>
                      <a:pt x="75933" y="56337"/>
                    </a:lnTo>
                    <a:lnTo>
                      <a:pt x="80327" y="49644"/>
                    </a:lnTo>
                    <a:lnTo>
                      <a:pt x="57988" y="35039"/>
                    </a:lnTo>
                    <a:close/>
                  </a:path>
                  <a:path w="1924685" h="1127760">
                    <a:moveTo>
                      <a:pt x="93738" y="58394"/>
                    </a:moveTo>
                    <a:lnTo>
                      <a:pt x="89357" y="65112"/>
                    </a:lnTo>
                    <a:lnTo>
                      <a:pt x="93814" y="68021"/>
                    </a:lnTo>
                    <a:lnTo>
                      <a:pt x="98196" y="61315"/>
                    </a:lnTo>
                    <a:lnTo>
                      <a:pt x="93738" y="58394"/>
                    </a:lnTo>
                    <a:close/>
                  </a:path>
                  <a:path w="1924685" h="1127760">
                    <a:moveTo>
                      <a:pt x="111594" y="70078"/>
                    </a:moveTo>
                    <a:lnTo>
                      <a:pt x="107226" y="76784"/>
                    </a:lnTo>
                    <a:lnTo>
                      <a:pt x="129565" y="91389"/>
                    </a:lnTo>
                    <a:lnTo>
                      <a:pt x="133934" y="84670"/>
                    </a:lnTo>
                    <a:lnTo>
                      <a:pt x="111594" y="70078"/>
                    </a:lnTo>
                    <a:close/>
                  </a:path>
                  <a:path w="1924685" h="1127760">
                    <a:moveTo>
                      <a:pt x="147332" y="93446"/>
                    </a:moveTo>
                    <a:lnTo>
                      <a:pt x="142951" y="100152"/>
                    </a:lnTo>
                    <a:lnTo>
                      <a:pt x="147421" y="103073"/>
                    </a:lnTo>
                    <a:lnTo>
                      <a:pt x="151803" y="96367"/>
                    </a:lnTo>
                    <a:lnTo>
                      <a:pt x="147332" y="93446"/>
                    </a:lnTo>
                    <a:close/>
                  </a:path>
                  <a:path w="1924685" h="1127760">
                    <a:moveTo>
                      <a:pt x="165201" y="105130"/>
                    </a:moveTo>
                    <a:lnTo>
                      <a:pt x="160832" y="111823"/>
                    </a:lnTo>
                    <a:lnTo>
                      <a:pt x="183146" y="126428"/>
                    </a:lnTo>
                    <a:lnTo>
                      <a:pt x="187540" y="119735"/>
                    </a:lnTo>
                    <a:lnTo>
                      <a:pt x="165201" y="105130"/>
                    </a:lnTo>
                    <a:close/>
                  </a:path>
                  <a:path w="1924685" h="1127760">
                    <a:moveTo>
                      <a:pt x="200939" y="128485"/>
                    </a:moveTo>
                    <a:lnTo>
                      <a:pt x="196557" y="135191"/>
                    </a:lnTo>
                    <a:lnTo>
                      <a:pt x="201015" y="138112"/>
                    </a:lnTo>
                    <a:lnTo>
                      <a:pt x="205397" y="131406"/>
                    </a:lnTo>
                    <a:lnTo>
                      <a:pt x="200939" y="128485"/>
                    </a:lnTo>
                    <a:close/>
                  </a:path>
                  <a:path w="1924685" h="1127760">
                    <a:moveTo>
                      <a:pt x="218808" y="140169"/>
                    </a:moveTo>
                    <a:lnTo>
                      <a:pt x="214426" y="146862"/>
                    </a:lnTo>
                    <a:lnTo>
                      <a:pt x="236766" y="161467"/>
                    </a:lnTo>
                    <a:lnTo>
                      <a:pt x="241147" y="154774"/>
                    </a:lnTo>
                    <a:lnTo>
                      <a:pt x="218808" y="140169"/>
                    </a:lnTo>
                    <a:close/>
                  </a:path>
                  <a:path w="1924685" h="1127760">
                    <a:moveTo>
                      <a:pt x="254546" y="163525"/>
                    </a:moveTo>
                    <a:lnTo>
                      <a:pt x="250151" y="170243"/>
                    </a:lnTo>
                    <a:lnTo>
                      <a:pt x="254622" y="173151"/>
                    </a:lnTo>
                    <a:lnTo>
                      <a:pt x="259016" y="166458"/>
                    </a:lnTo>
                    <a:lnTo>
                      <a:pt x="254546" y="163525"/>
                    </a:lnTo>
                    <a:close/>
                  </a:path>
                  <a:path w="1924685" h="1127760">
                    <a:moveTo>
                      <a:pt x="272414" y="175209"/>
                    </a:moveTo>
                    <a:lnTo>
                      <a:pt x="268033" y="181927"/>
                    </a:lnTo>
                    <a:lnTo>
                      <a:pt x="290372" y="196519"/>
                    </a:lnTo>
                    <a:lnTo>
                      <a:pt x="294754" y="189814"/>
                    </a:lnTo>
                    <a:lnTo>
                      <a:pt x="272414" y="175209"/>
                    </a:lnTo>
                    <a:close/>
                  </a:path>
                  <a:path w="1924685" h="1127760">
                    <a:moveTo>
                      <a:pt x="308152" y="198577"/>
                    </a:moveTo>
                    <a:lnTo>
                      <a:pt x="303771" y="205282"/>
                    </a:lnTo>
                    <a:lnTo>
                      <a:pt x="308241" y="208203"/>
                    </a:lnTo>
                    <a:lnTo>
                      <a:pt x="312623" y="201485"/>
                    </a:lnTo>
                    <a:lnTo>
                      <a:pt x="308152" y="198577"/>
                    </a:lnTo>
                    <a:close/>
                  </a:path>
                  <a:path w="1924685" h="1127760">
                    <a:moveTo>
                      <a:pt x="326021" y="210261"/>
                    </a:moveTo>
                    <a:lnTo>
                      <a:pt x="321652" y="216954"/>
                    </a:lnTo>
                    <a:lnTo>
                      <a:pt x="343992" y="231571"/>
                    </a:lnTo>
                    <a:lnTo>
                      <a:pt x="348348" y="224853"/>
                    </a:lnTo>
                    <a:lnTo>
                      <a:pt x="326021" y="210261"/>
                    </a:lnTo>
                    <a:close/>
                  </a:path>
                  <a:path w="1924685" h="1127760">
                    <a:moveTo>
                      <a:pt x="361759" y="233616"/>
                    </a:moveTo>
                    <a:lnTo>
                      <a:pt x="357365" y="240322"/>
                    </a:lnTo>
                    <a:lnTo>
                      <a:pt x="361848" y="243243"/>
                    </a:lnTo>
                    <a:lnTo>
                      <a:pt x="366229" y="236550"/>
                    </a:lnTo>
                    <a:lnTo>
                      <a:pt x="361759" y="233616"/>
                    </a:lnTo>
                    <a:close/>
                  </a:path>
                  <a:path w="1924685" h="1127760">
                    <a:moveTo>
                      <a:pt x="379628" y="245300"/>
                    </a:moveTo>
                    <a:lnTo>
                      <a:pt x="375234" y="251993"/>
                    </a:lnTo>
                    <a:lnTo>
                      <a:pt x="397573" y="266598"/>
                    </a:lnTo>
                    <a:lnTo>
                      <a:pt x="401967" y="259905"/>
                    </a:lnTo>
                    <a:lnTo>
                      <a:pt x="379628" y="245300"/>
                    </a:lnTo>
                    <a:close/>
                  </a:path>
                  <a:path w="1924685" h="1127760">
                    <a:moveTo>
                      <a:pt x="415366" y="268655"/>
                    </a:moveTo>
                    <a:lnTo>
                      <a:pt x="410984" y="275361"/>
                    </a:lnTo>
                    <a:lnTo>
                      <a:pt x="415455" y="278282"/>
                    </a:lnTo>
                    <a:lnTo>
                      <a:pt x="419811" y="271576"/>
                    </a:lnTo>
                    <a:lnTo>
                      <a:pt x="415366" y="268655"/>
                    </a:lnTo>
                    <a:close/>
                  </a:path>
                  <a:path w="1924685" h="1127760">
                    <a:moveTo>
                      <a:pt x="433235" y="280339"/>
                    </a:moveTo>
                    <a:lnTo>
                      <a:pt x="428840" y="287032"/>
                    </a:lnTo>
                    <a:lnTo>
                      <a:pt x="451180" y="301637"/>
                    </a:lnTo>
                    <a:lnTo>
                      <a:pt x="455574" y="294944"/>
                    </a:lnTo>
                    <a:lnTo>
                      <a:pt x="433235" y="280339"/>
                    </a:lnTo>
                    <a:close/>
                  </a:path>
                  <a:path w="1924685" h="1127760">
                    <a:moveTo>
                      <a:pt x="468947" y="303695"/>
                    </a:moveTo>
                    <a:lnTo>
                      <a:pt x="464604" y="310413"/>
                    </a:lnTo>
                    <a:lnTo>
                      <a:pt x="469061" y="313321"/>
                    </a:lnTo>
                    <a:lnTo>
                      <a:pt x="473417" y="306628"/>
                    </a:lnTo>
                    <a:lnTo>
                      <a:pt x="468947" y="303695"/>
                    </a:lnTo>
                    <a:close/>
                  </a:path>
                  <a:path w="1924685" h="1127760">
                    <a:moveTo>
                      <a:pt x="486841" y="315379"/>
                    </a:moveTo>
                    <a:lnTo>
                      <a:pt x="482447" y="322097"/>
                    </a:lnTo>
                    <a:lnTo>
                      <a:pt x="504786" y="336689"/>
                    </a:lnTo>
                    <a:lnTo>
                      <a:pt x="509168" y="329984"/>
                    </a:lnTo>
                    <a:lnTo>
                      <a:pt x="486841" y="315379"/>
                    </a:lnTo>
                    <a:close/>
                  </a:path>
                  <a:path w="1924685" h="1127760">
                    <a:moveTo>
                      <a:pt x="522554" y="338747"/>
                    </a:moveTo>
                    <a:lnTo>
                      <a:pt x="518198" y="345452"/>
                    </a:lnTo>
                    <a:lnTo>
                      <a:pt x="522655" y="348373"/>
                    </a:lnTo>
                    <a:lnTo>
                      <a:pt x="527049" y="341655"/>
                    </a:lnTo>
                    <a:lnTo>
                      <a:pt x="522554" y="338747"/>
                    </a:lnTo>
                    <a:close/>
                  </a:path>
                  <a:path w="1924685" h="1127760">
                    <a:moveTo>
                      <a:pt x="540435" y="350431"/>
                    </a:moveTo>
                    <a:lnTo>
                      <a:pt x="536054" y="357124"/>
                    </a:lnTo>
                    <a:lnTo>
                      <a:pt x="558380" y="371729"/>
                    </a:lnTo>
                    <a:lnTo>
                      <a:pt x="562775" y="365010"/>
                    </a:lnTo>
                    <a:lnTo>
                      <a:pt x="540435" y="350431"/>
                    </a:lnTo>
                    <a:close/>
                  </a:path>
                  <a:path w="1924685" h="1127760">
                    <a:moveTo>
                      <a:pt x="576186" y="373786"/>
                    </a:moveTo>
                    <a:lnTo>
                      <a:pt x="571792" y="380491"/>
                    </a:lnTo>
                    <a:lnTo>
                      <a:pt x="576262" y="383413"/>
                    </a:lnTo>
                    <a:lnTo>
                      <a:pt x="580644" y="376720"/>
                    </a:lnTo>
                    <a:lnTo>
                      <a:pt x="576186" y="373786"/>
                    </a:lnTo>
                    <a:close/>
                  </a:path>
                  <a:path w="1924685" h="1127760">
                    <a:moveTo>
                      <a:pt x="594029" y="385470"/>
                    </a:moveTo>
                    <a:lnTo>
                      <a:pt x="589673" y="392175"/>
                    </a:lnTo>
                    <a:lnTo>
                      <a:pt x="612000" y="406768"/>
                    </a:lnTo>
                    <a:lnTo>
                      <a:pt x="616394" y="400075"/>
                    </a:lnTo>
                    <a:lnTo>
                      <a:pt x="594029" y="385470"/>
                    </a:lnTo>
                    <a:close/>
                  </a:path>
                  <a:path w="1924685" h="1127760">
                    <a:moveTo>
                      <a:pt x="629780" y="408838"/>
                    </a:moveTo>
                    <a:lnTo>
                      <a:pt x="625398" y="415531"/>
                    </a:lnTo>
                    <a:lnTo>
                      <a:pt x="629856" y="418452"/>
                    </a:lnTo>
                    <a:lnTo>
                      <a:pt x="634250" y="411759"/>
                    </a:lnTo>
                    <a:lnTo>
                      <a:pt x="629780" y="408838"/>
                    </a:lnTo>
                    <a:close/>
                  </a:path>
                  <a:path w="1924685" h="1127760">
                    <a:moveTo>
                      <a:pt x="647665" y="420509"/>
                    </a:moveTo>
                    <a:lnTo>
                      <a:pt x="643280" y="427202"/>
                    </a:lnTo>
                    <a:lnTo>
                      <a:pt x="643521" y="427367"/>
                    </a:lnTo>
                    <a:lnTo>
                      <a:pt x="667346" y="439623"/>
                    </a:lnTo>
                    <a:lnTo>
                      <a:pt x="671029" y="432511"/>
                    </a:lnTo>
                    <a:lnTo>
                      <a:pt x="647665" y="420509"/>
                    </a:lnTo>
                    <a:close/>
                  </a:path>
                  <a:path w="1924685" h="1127760">
                    <a:moveTo>
                      <a:pt x="647344" y="420344"/>
                    </a:moveTo>
                    <a:lnTo>
                      <a:pt x="645860" y="423249"/>
                    </a:lnTo>
                    <a:lnTo>
                      <a:pt x="647649" y="420509"/>
                    </a:lnTo>
                    <a:lnTo>
                      <a:pt x="647344" y="420344"/>
                    </a:lnTo>
                    <a:close/>
                  </a:path>
                  <a:path w="1924685" h="1127760">
                    <a:moveTo>
                      <a:pt x="685266" y="439826"/>
                    </a:moveTo>
                    <a:lnTo>
                      <a:pt x="681609" y="446951"/>
                    </a:lnTo>
                    <a:lnTo>
                      <a:pt x="686346" y="449389"/>
                    </a:lnTo>
                    <a:lnTo>
                      <a:pt x="690016" y="442264"/>
                    </a:lnTo>
                    <a:lnTo>
                      <a:pt x="685266" y="439826"/>
                    </a:lnTo>
                    <a:close/>
                  </a:path>
                  <a:path w="1924685" h="1127760">
                    <a:moveTo>
                      <a:pt x="704253" y="449592"/>
                    </a:moveTo>
                    <a:lnTo>
                      <a:pt x="700595" y="456717"/>
                    </a:lnTo>
                    <a:lnTo>
                      <a:pt x="724306" y="468922"/>
                    </a:lnTo>
                    <a:lnTo>
                      <a:pt x="727976" y="461784"/>
                    </a:lnTo>
                    <a:lnTo>
                      <a:pt x="704253" y="449592"/>
                    </a:lnTo>
                    <a:close/>
                  </a:path>
                  <a:path w="1924685" h="1127760">
                    <a:moveTo>
                      <a:pt x="742213" y="469112"/>
                    </a:moveTo>
                    <a:lnTo>
                      <a:pt x="738555" y="476237"/>
                    </a:lnTo>
                    <a:lnTo>
                      <a:pt x="743292" y="478675"/>
                    </a:lnTo>
                    <a:lnTo>
                      <a:pt x="746963" y="471551"/>
                    </a:lnTo>
                    <a:lnTo>
                      <a:pt x="742213" y="469112"/>
                    </a:lnTo>
                    <a:close/>
                  </a:path>
                  <a:path w="1924685" h="1127760">
                    <a:moveTo>
                      <a:pt x="761212" y="478878"/>
                    </a:moveTo>
                    <a:lnTo>
                      <a:pt x="757542" y="486003"/>
                    </a:lnTo>
                    <a:lnTo>
                      <a:pt x="781265" y="498195"/>
                    </a:lnTo>
                    <a:lnTo>
                      <a:pt x="784936" y="491083"/>
                    </a:lnTo>
                    <a:lnTo>
                      <a:pt x="761212" y="478878"/>
                    </a:lnTo>
                    <a:close/>
                  </a:path>
                  <a:path w="1924685" h="1127760">
                    <a:moveTo>
                      <a:pt x="799160" y="498386"/>
                    </a:moveTo>
                    <a:lnTo>
                      <a:pt x="795515" y="505510"/>
                    </a:lnTo>
                    <a:lnTo>
                      <a:pt x="800252" y="507949"/>
                    </a:lnTo>
                    <a:lnTo>
                      <a:pt x="803910" y="500837"/>
                    </a:lnTo>
                    <a:lnTo>
                      <a:pt x="799160" y="498386"/>
                    </a:lnTo>
                    <a:close/>
                  </a:path>
                  <a:path w="1924685" h="1127760">
                    <a:moveTo>
                      <a:pt x="818159" y="508152"/>
                    </a:moveTo>
                    <a:lnTo>
                      <a:pt x="814501" y="515264"/>
                    </a:lnTo>
                    <a:lnTo>
                      <a:pt x="838225" y="527469"/>
                    </a:lnTo>
                    <a:lnTo>
                      <a:pt x="841895" y="520344"/>
                    </a:lnTo>
                    <a:lnTo>
                      <a:pt x="818159" y="508152"/>
                    </a:lnTo>
                    <a:close/>
                  </a:path>
                  <a:path w="1924685" h="1127760">
                    <a:moveTo>
                      <a:pt x="856145" y="527672"/>
                    </a:moveTo>
                    <a:lnTo>
                      <a:pt x="852474" y="534797"/>
                    </a:lnTo>
                    <a:lnTo>
                      <a:pt x="857211" y="537222"/>
                    </a:lnTo>
                    <a:lnTo>
                      <a:pt x="860882" y="530110"/>
                    </a:lnTo>
                    <a:lnTo>
                      <a:pt x="856145" y="527672"/>
                    </a:lnTo>
                    <a:close/>
                  </a:path>
                  <a:path w="1924685" h="1127760">
                    <a:moveTo>
                      <a:pt x="875131" y="537438"/>
                    </a:moveTo>
                    <a:lnTo>
                      <a:pt x="871461" y="544563"/>
                    </a:lnTo>
                    <a:lnTo>
                      <a:pt x="895197" y="556755"/>
                    </a:lnTo>
                    <a:lnTo>
                      <a:pt x="898855" y="549630"/>
                    </a:lnTo>
                    <a:lnTo>
                      <a:pt x="875131" y="537438"/>
                    </a:lnTo>
                    <a:close/>
                  </a:path>
                  <a:path w="1924685" h="1127760">
                    <a:moveTo>
                      <a:pt x="913091" y="556958"/>
                    </a:moveTo>
                    <a:lnTo>
                      <a:pt x="909434" y="564057"/>
                    </a:lnTo>
                    <a:lnTo>
                      <a:pt x="914158" y="566521"/>
                    </a:lnTo>
                    <a:lnTo>
                      <a:pt x="917829" y="559396"/>
                    </a:lnTo>
                    <a:lnTo>
                      <a:pt x="913091" y="556958"/>
                    </a:lnTo>
                    <a:close/>
                  </a:path>
                  <a:path w="1924685" h="1127760">
                    <a:moveTo>
                      <a:pt x="932078" y="566699"/>
                    </a:moveTo>
                    <a:lnTo>
                      <a:pt x="928408" y="573824"/>
                    </a:lnTo>
                    <a:lnTo>
                      <a:pt x="952144" y="586016"/>
                    </a:lnTo>
                    <a:lnTo>
                      <a:pt x="955814" y="578916"/>
                    </a:lnTo>
                    <a:lnTo>
                      <a:pt x="932078" y="566699"/>
                    </a:lnTo>
                    <a:close/>
                  </a:path>
                  <a:path w="1924685" h="1127760">
                    <a:moveTo>
                      <a:pt x="970051" y="586219"/>
                    </a:moveTo>
                    <a:lnTo>
                      <a:pt x="966381" y="593344"/>
                    </a:lnTo>
                    <a:lnTo>
                      <a:pt x="971130" y="595782"/>
                    </a:lnTo>
                    <a:lnTo>
                      <a:pt x="974801" y="588670"/>
                    </a:lnTo>
                    <a:lnTo>
                      <a:pt x="970051" y="586219"/>
                    </a:lnTo>
                    <a:close/>
                  </a:path>
                  <a:path w="1924685" h="1127760">
                    <a:moveTo>
                      <a:pt x="989025" y="595985"/>
                    </a:moveTo>
                    <a:lnTo>
                      <a:pt x="985367" y="603110"/>
                    </a:lnTo>
                    <a:lnTo>
                      <a:pt x="1009116" y="615302"/>
                    </a:lnTo>
                    <a:lnTo>
                      <a:pt x="1012774" y="608190"/>
                    </a:lnTo>
                    <a:lnTo>
                      <a:pt x="989025" y="595985"/>
                    </a:lnTo>
                    <a:close/>
                  </a:path>
                  <a:path w="1924685" h="1127760">
                    <a:moveTo>
                      <a:pt x="1026998" y="615505"/>
                    </a:moveTo>
                    <a:lnTo>
                      <a:pt x="1023340" y="622630"/>
                    </a:lnTo>
                    <a:lnTo>
                      <a:pt x="1028090" y="625068"/>
                    </a:lnTo>
                    <a:lnTo>
                      <a:pt x="1031760" y="617943"/>
                    </a:lnTo>
                    <a:lnTo>
                      <a:pt x="1026998" y="615505"/>
                    </a:lnTo>
                    <a:close/>
                  </a:path>
                  <a:path w="1924685" h="1127760">
                    <a:moveTo>
                      <a:pt x="1045984" y="625271"/>
                    </a:moveTo>
                    <a:lnTo>
                      <a:pt x="1042327" y="632383"/>
                    </a:lnTo>
                    <a:lnTo>
                      <a:pt x="1066063" y="644588"/>
                    </a:lnTo>
                    <a:lnTo>
                      <a:pt x="1069733" y="637463"/>
                    </a:lnTo>
                    <a:lnTo>
                      <a:pt x="1045984" y="625271"/>
                    </a:lnTo>
                    <a:close/>
                  </a:path>
                  <a:path w="1924685" h="1127760">
                    <a:moveTo>
                      <a:pt x="1083957" y="644779"/>
                    </a:moveTo>
                    <a:lnTo>
                      <a:pt x="1080312" y="651903"/>
                    </a:lnTo>
                    <a:lnTo>
                      <a:pt x="1085049" y="654354"/>
                    </a:lnTo>
                    <a:lnTo>
                      <a:pt x="1088720" y="647230"/>
                    </a:lnTo>
                    <a:lnTo>
                      <a:pt x="1083957" y="644779"/>
                    </a:lnTo>
                    <a:close/>
                  </a:path>
                  <a:path w="1924685" h="1127760">
                    <a:moveTo>
                      <a:pt x="1102931" y="654545"/>
                    </a:moveTo>
                    <a:lnTo>
                      <a:pt x="1099299" y="661657"/>
                    </a:lnTo>
                    <a:lnTo>
                      <a:pt x="1123010" y="673862"/>
                    </a:lnTo>
                    <a:lnTo>
                      <a:pt x="1126680" y="666737"/>
                    </a:lnTo>
                    <a:lnTo>
                      <a:pt x="1102931" y="654545"/>
                    </a:lnTo>
                    <a:close/>
                  </a:path>
                  <a:path w="1924685" h="1127760">
                    <a:moveTo>
                      <a:pt x="1140917" y="674065"/>
                    </a:moveTo>
                    <a:lnTo>
                      <a:pt x="1137259" y="681189"/>
                    </a:lnTo>
                    <a:lnTo>
                      <a:pt x="1141996" y="683615"/>
                    </a:lnTo>
                    <a:lnTo>
                      <a:pt x="1145679" y="676503"/>
                    </a:lnTo>
                    <a:lnTo>
                      <a:pt x="1140917" y="674065"/>
                    </a:lnTo>
                    <a:close/>
                  </a:path>
                  <a:path w="1924685" h="1127760">
                    <a:moveTo>
                      <a:pt x="1159903" y="683831"/>
                    </a:moveTo>
                    <a:lnTo>
                      <a:pt x="1156258" y="690943"/>
                    </a:lnTo>
                    <a:lnTo>
                      <a:pt x="1179982" y="703148"/>
                    </a:lnTo>
                    <a:lnTo>
                      <a:pt x="1183640" y="696023"/>
                    </a:lnTo>
                    <a:lnTo>
                      <a:pt x="1159903" y="683831"/>
                    </a:lnTo>
                    <a:close/>
                  </a:path>
                  <a:path w="1924685" h="1127760">
                    <a:moveTo>
                      <a:pt x="1197863" y="703351"/>
                    </a:moveTo>
                    <a:lnTo>
                      <a:pt x="1194219" y="710476"/>
                    </a:lnTo>
                    <a:lnTo>
                      <a:pt x="1198956" y="712914"/>
                    </a:lnTo>
                    <a:lnTo>
                      <a:pt x="1202626" y="705789"/>
                    </a:lnTo>
                    <a:lnTo>
                      <a:pt x="1197863" y="703351"/>
                    </a:lnTo>
                    <a:close/>
                  </a:path>
                  <a:path w="1924685" h="1127760">
                    <a:moveTo>
                      <a:pt x="1216863" y="713117"/>
                    </a:moveTo>
                    <a:lnTo>
                      <a:pt x="1213205" y="720216"/>
                    </a:lnTo>
                    <a:lnTo>
                      <a:pt x="1236941" y="732434"/>
                    </a:lnTo>
                    <a:lnTo>
                      <a:pt x="1240599" y="725309"/>
                    </a:lnTo>
                    <a:lnTo>
                      <a:pt x="1216863" y="713117"/>
                    </a:lnTo>
                    <a:close/>
                  </a:path>
                  <a:path w="1924685" h="1127760">
                    <a:moveTo>
                      <a:pt x="1254836" y="732624"/>
                    </a:moveTo>
                    <a:lnTo>
                      <a:pt x="1251178" y="739749"/>
                    </a:lnTo>
                    <a:lnTo>
                      <a:pt x="1255928" y="742200"/>
                    </a:lnTo>
                    <a:lnTo>
                      <a:pt x="1259585" y="735076"/>
                    </a:lnTo>
                    <a:lnTo>
                      <a:pt x="1254836" y="732624"/>
                    </a:lnTo>
                    <a:close/>
                  </a:path>
                  <a:path w="1924685" h="1127760">
                    <a:moveTo>
                      <a:pt x="1273822" y="742391"/>
                    </a:moveTo>
                    <a:lnTo>
                      <a:pt x="1270165" y="749503"/>
                    </a:lnTo>
                    <a:lnTo>
                      <a:pt x="1286929" y="758113"/>
                    </a:lnTo>
                    <a:lnTo>
                      <a:pt x="1293507" y="761974"/>
                    </a:lnTo>
                    <a:lnTo>
                      <a:pt x="1297558" y="755053"/>
                    </a:lnTo>
                    <a:lnTo>
                      <a:pt x="1290764" y="751090"/>
                    </a:lnTo>
                    <a:lnTo>
                      <a:pt x="1273822" y="742391"/>
                    </a:lnTo>
                    <a:close/>
                  </a:path>
                  <a:path w="1924685" h="1127760">
                    <a:moveTo>
                      <a:pt x="1311363" y="763117"/>
                    </a:moveTo>
                    <a:lnTo>
                      <a:pt x="1307338" y="770026"/>
                    </a:lnTo>
                    <a:lnTo>
                      <a:pt x="1311948" y="772718"/>
                    </a:lnTo>
                    <a:lnTo>
                      <a:pt x="1315999" y="765797"/>
                    </a:lnTo>
                    <a:lnTo>
                      <a:pt x="1311363" y="763117"/>
                    </a:lnTo>
                    <a:close/>
                  </a:path>
                  <a:path w="1924685" h="1127760">
                    <a:moveTo>
                      <a:pt x="1329816" y="773874"/>
                    </a:moveTo>
                    <a:lnTo>
                      <a:pt x="1325791" y="780783"/>
                    </a:lnTo>
                    <a:lnTo>
                      <a:pt x="1348841" y="794245"/>
                    </a:lnTo>
                    <a:lnTo>
                      <a:pt x="1352867" y="787323"/>
                    </a:lnTo>
                    <a:lnTo>
                      <a:pt x="1329816" y="773874"/>
                    </a:lnTo>
                    <a:close/>
                  </a:path>
                  <a:path w="1924685" h="1127760">
                    <a:moveTo>
                      <a:pt x="1366685" y="795388"/>
                    </a:moveTo>
                    <a:lnTo>
                      <a:pt x="1362659" y="802309"/>
                    </a:lnTo>
                    <a:lnTo>
                      <a:pt x="1367269" y="804989"/>
                    </a:lnTo>
                    <a:lnTo>
                      <a:pt x="1371307" y="798080"/>
                    </a:lnTo>
                    <a:lnTo>
                      <a:pt x="1366685" y="795388"/>
                    </a:lnTo>
                    <a:close/>
                  </a:path>
                  <a:path w="1924685" h="1127760">
                    <a:moveTo>
                      <a:pt x="1385125" y="806145"/>
                    </a:moveTo>
                    <a:lnTo>
                      <a:pt x="1381099" y="813066"/>
                    </a:lnTo>
                    <a:lnTo>
                      <a:pt x="1404137" y="826516"/>
                    </a:lnTo>
                    <a:lnTo>
                      <a:pt x="1408176" y="819594"/>
                    </a:lnTo>
                    <a:lnTo>
                      <a:pt x="1385125" y="806145"/>
                    </a:lnTo>
                    <a:close/>
                  </a:path>
                  <a:path w="1924685" h="1127760">
                    <a:moveTo>
                      <a:pt x="1422006" y="827658"/>
                    </a:moveTo>
                    <a:lnTo>
                      <a:pt x="1417967" y="834580"/>
                    </a:lnTo>
                    <a:lnTo>
                      <a:pt x="1422577" y="837260"/>
                    </a:lnTo>
                    <a:lnTo>
                      <a:pt x="1426629" y="830351"/>
                    </a:lnTo>
                    <a:lnTo>
                      <a:pt x="1422006" y="827658"/>
                    </a:lnTo>
                    <a:close/>
                  </a:path>
                  <a:path w="1924685" h="1127760">
                    <a:moveTo>
                      <a:pt x="1440446" y="838415"/>
                    </a:moveTo>
                    <a:lnTo>
                      <a:pt x="1436420" y="845324"/>
                    </a:lnTo>
                    <a:lnTo>
                      <a:pt x="1459471" y="858786"/>
                    </a:lnTo>
                    <a:lnTo>
                      <a:pt x="1463509" y="851865"/>
                    </a:lnTo>
                    <a:lnTo>
                      <a:pt x="1440446" y="838415"/>
                    </a:lnTo>
                    <a:close/>
                  </a:path>
                  <a:path w="1924685" h="1127760">
                    <a:moveTo>
                      <a:pt x="1477327" y="859942"/>
                    </a:moveTo>
                    <a:lnTo>
                      <a:pt x="1473288" y="866851"/>
                    </a:lnTo>
                    <a:lnTo>
                      <a:pt x="1477911" y="869530"/>
                    </a:lnTo>
                    <a:lnTo>
                      <a:pt x="1481937" y="862622"/>
                    </a:lnTo>
                    <a:lnTo>
                      <a:pt x="1477327" y="859942"/>
                    </a:lnTo>
                    <a:close/>
                  </a:path>
                  <a:path w="1924685" h="1127760">
                    <a:moveTo>
                      <a:pt x="1495755" y="870699"/>
                    </a:moveTo>
                    <a:lnTo>
                      <a:pt x="1491741" y="877608"/>
                    </a:lnTo>
                    <a:lnTo>
                      <a:pt x="1514779" y="891057"/>
                    </a:lnTo>
                    <a:lnTo>
                      <a:pt x="1518805" y="884148"/>
                    </a:lnTo>
                    <a:lnTo>
                      <a:pt x="1495755" y="870699"/>
                    </a:lnTo>
                    <a:close/>
                  </a:path>
                  <a:path w="1924685" h="1127760">
                    <a:moveTo>
                      <a:pt x="1532623" y="892200"/>
                    </a:moveTo>
                    <a:lnTo>
                      <a:pt x="1528610" y="899134"/>
                    </a:lnTo>
                    <a:lnTo>
                      <a:pt x="1533207" y="901814"/>
                    </a:lnTo>
                    <a:lnTo>
                      <a:pt x="1537271" y="894892"/>
                    </a:lnTo>
                    <a:lnTo>
                      <a:pt x="1532623" y="892200"/>
                    </a:lnTo>
                    <a:close/>
                  </a:path>
                  <a:path w="1924685" h="1127760">
                    <a:moveTo>
                      <a:pt x="1551076" y="902969"/>
                    </a:moveTo>
                    <a:lnTo>
                      <a:pt x="1547037" y="909878"/>
                    </a:lnTo>
                    <a:lnTo>
                      <a:pt x="1570088" y="923328"/>
                    </a:lnTo>
                    <a:lnTo>
                      <a:pt x="1574139" y="916406"/>
                    </a:lnTo>
                    <a:lnTo>
                      <a:pt x="1551076" y="902969"/>
                    </a:lnTo>
                    <a:close/>
                  </a:path>
                  <a:path w="1924685" h="1127760">
                    <a:moveTo>
                      <a:pt x="1587957" y="924483"/>
                    </a:moveTo>
                    <a:lnTo>
                      <a:pt x="1583931" y="931392"/>
                    </a:lnTo>
                    <a:lnTo>
                      <a:pt x="1588541" y="934085"/>
                    </a:lnTo>
                    <a:lnTo>
                      <a:pt x="1592580" y="927163"/>
                    </a:lnTo>
                    <a:lnTo>
                      <a:pt x="1587957" y="924483"/>
                    </a:lnTo>
                    <a:close/>
                  </a:path>
                  <a:path w="1924685" h="1127760">
                    <a:moveTo>
                      <a:pt x="1606397" y="935253"/>
                    </a:moveTo>
                    <a:lnTo>
                      <a:pt x="1602371" y="942162"/>
                    </a:lnTo>
                    <a:lnTo>
                      <a:pt x="1625409" y="955598"/>
                    </a:lnTo>
                    <a:lnTo>
                      <a:pt x="1629448" y="948689"/>
                    </a:lnTo>
                    <a:lnTo>
                      <a:pt x="1606397" y="935253"/>
                    </a:lnTo>
                    <a:close/>
                  </a:path>
                  <a:path w="1924685" h="1127760">
                    <a:moveTo>
                      <a:pt x="1643265" y="956754"/>
                    </a:moveTo>
                    <a:lnTo>
                      <a:pt x="1639239" y="963663"/>
                    </a:lnTo>
                    <a:lnTo>
                      <a:pt x="1643849" y="966355"/>
                    </a:lnTo>
                    <a:lnTo>
                      <a:pt x="1647875" y="959446"/>
                    </a:lnTo>
                    <a:lnTo>
                      <a:pt x="1643265" y="956754"/>
                    </a:lnTo>
                    <a:close/>
                  </a:path>
                  <a:path w="1924685" h="1127760">
                    <a:moveTo>
                      <a:pt x="1661731" y="967511"/>
                    </a:moveTo>
                    <a:lnTo>
                      <a:pt x="1657680" y="974432"/>
                    </a:lnTo>
                    <a:lnTo>
                      <a:pt x="1680730" y="987869"/>
                    </a:lnTo>
                    <a:lnTo>
                      <a:pt x="1684769" y="980947"/>
                    </a:lnTo>
                    <a:lnTo>
                      <a:pt x="1661731" y="967511"/>
                    </a:lnTo>
                    <a:close/>
                  </a:path>
                  <a:path w="1924685" h="1127760">
                    <a:moveTo>
                      <a:pt x="1698586" y="989025"/>
                    </a:moveTo>
                    <a:lnTo>
                      <a:pt x="1694561" y="995946"/>
                    </a:lnTo>
                    <a:lnTo>
                      <a:pt x="1699183" y="998626"/>
                    </a:lnTo>
                    <a:lnTo>
                      <a:pt x="1703209" y="991730"/>
                    </a:lnTo>
                    <a:lnTo>
                      <a:pt x="1698586" y="989025"/>
                    </a:lnTo>
                    <a:close/>
                  </a:path>
                  <a:path w="1924685" h="1127760">
                    <a:moveTo>
                      <a:pt x="1717027" y="999794"/>
                    </a:moveTo>
                    <a:lnTo>
                      <a:pt x="1713001" y="1006703"/>
                    </a:lnTo>
                    <a:lnTo>
                      <a:pt x="1736051" y="1020140"/>
                    </a:lnTo>
                    <a:lnTo>
                      <a:pt x="1740077" y="1013231"/>
                    </a:lnTo>
                    <a:lnTo>
                      <a:pt x="1717027" y="999794"/>
                    </a:lnTo>
                    <a:close/>
                  </a:path>
                  <a:path w="1924685" h="1127760">
                    <a:moveTo>
                      <a:pt x="1753895" y="1021295"/>
                    </a:moveTo>
                    <a:lnTo>
                      <a:pt x="1749882" y="1028217"/>
                    </a:lnTo>
                    <a:lnTo>
                      <a:pt x="1754479" y="1030897"/>
                    </a:lnTo>
                    <a:lnTo>
                      <a:pt x="1758518" y="1023988"/>
                    </a:lnTo>
                    <a:lnTo>
                      <a:pt x="1753895" y="1021295"/>
                    </a:lnTo>
                    <a:close/>
                  </a:path>
                  <a:path w="1924685" h="1127760">
                    <a:moveTo>
                      <a:pt x="1772335" y="1032052"/>
                    </a:moveTo>
                    <a:lnTo>
                      <a:pt x="1768309" y="1038974"/>
                    </a:lnTo>
                    <a:lnTo>
                      <a:pt x="1791347" y="1052423"/>
                    </a:lnTo>
                    <a:lnTo>
                      <a:pt x="1795411" y="1045502"/>
                    </a:lnTo>
                    <a:lnTo>
                      <a:pt x="1772335" y="1032052"/>
                    </a:lnTo>
                    <a:close/>
                  </a:path>
                  <a:path w="1924685" h="1127760">
                    <a:moveTo>
                      <a:pt x="1809229" y="1053579"/>
                    </a:moveTo>
                    <a:lnTo>
                      <a:pt x="1805203" y="1060488"/>
                    </a:lnTo>
                    <a:lnTo>
                      <a:pt x="1809800" y="1063167"/>
                    </a:lnTo>
                    <a:lnTo>
                      <a:pt x="1813852" y="1056271"/>
                    </a:lnTo>
                    <a:lnTo>
                      <a:pt x="1809229" y="1053579"/>
                    </a:lnTo>
                    <a:close/>
                  </a:path>
                  <a:path w="1924685" h="1127760">
                    <a:moveTo>
                      <a:pt x="1827682" y="1064336"/>
                    </a:moveTo>
                    <a:lnTo>
                      <a:pt x="1823631" y="1071244"/>
                    </a:lnTo>
                    <a:lnTo>
                      <a:pt x="1846681" y="1084694"/>
                    </a:lnTo>
                    <a:lnTo>
                      <a:pt x="1850720" y="1077772"/>
                    </a:lnTo>
                    <a:lnTo>
                      <a:pt x="1827682" y="1064336"/>
                    </a:lnTo>
                    <a:close/>
                  </a:path>
                  <a:path w="1924685" h="1127760">
                    <a:moveTo>
                      <a:pt x="1864537" y="1085837"/>
                    </a:moveTo>
                    <a:lnTo>
                      <a:pt x="1860511" y="1092758"/>
                    </a:lnTo>
                    <a:lnTo>
                      <a:pt x="1865121" y="1095451"/>
                    </a:lnTo>
                    <a:lnTo>
                      <a:pt x="1869147" y="1088542"/>
                    </a:lnTo>
                    <a:lnTo>
                      <a:pt x="1864537" y="1085837"/>
                    </a:lnTo>
                    <a:close/>
                  </a:path>
                  <a:path w="1924685" h="1127760">
                    <a:moveTo>
                      <a:pt x="1882965" y="1096606"/>
                    </a:moveTo>
                    <a:lnTo>
                      <a:pt x="1878952" y="1103528"/>
                    </a:lnTo>
                    <a:lnTo>
                      <a:pt x="1901990" y="1116964"/>
                    </a:lnTo>
                    <a:lnTo>
                      <a:pt x="1906054" y="1110043"/>
                    </a:lnTo>
                    <a:lnTo>
                      <a:pt x="1882965" y="1096606"/>
                    </a:lnTo>
                    <a:close/>
                  </a:path>
                  <a:path w="1924685" h="1127760">
                    <a:moveTo>
                      <a:pt x="1919858" y="1118120"/>
                    </a:moveTo>
                    <a:lnTo>
                      <a:pt x="1915820" y="1125029"/>
                    </a:lnTo>
                    <a:lnTo>
                      <a:pt x="1920430" y="1127721"/>
                    </a:lnTo>
                    <a:lnTo>
                      <a:pt x="1924481" y="1120813"/>
                    </a:lnTo>
                    <a:lnTo>
                      <a:pt x="1919858" y="1118120"/>
                    </a:lnTo>
                    <a:close/>
                  </a:path>
                </a:pathLst>
              </a:custGeom>
              <a:solidFill>
                <a:srgbClr val="4262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65" name="object 563">
                <a:extLst>
                  <a:ext uri="{FF2B5EF4-FFF2-40B4-BE49-F238E27FC236}">
                    <a16:creationId xmlns:a16="http://schemas.microsoft.com/office/drawing/2014/main" id="{F14C2B95-5B29-696E-278C-C437BE7549B0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638941" y="1941246"/>
                <a:ext cx="1856308" cy="1087120"/>
              </a:xfrm>
              <a:prstGeom prst="rect">
                <a:avLst/>
              </a:prstGeom>
            </p:spPr>
          </p:pic>
          <p:sp>
            <p:nvSpPr>
              <p:cNvPr id="1266" name="object 564">
                <a:extLst>
                  <a:ext uri="{FF2B5EF4-FFF2-40B4-BE49-F238E27FC236}">
                    <a16:creationId xmlns:a16="http://schemas.microsoft.com/office/drawing/2014/main" id="{A4F2C7C9-1ACF-E1EA-93ED-0CFAE07CCF72}"/>
                  </a:ext>
                </a:extLst>
              </p:cNvPr>
              <p:cNvSpPr/>
              <p:nvPr/>
            </p:nvSpPr>
            <p:spPr>
              <a:xfrm>
                <a:off x="4563402" y="1779613"/>
                <a:ext cx="1927860" cy="979805"/>
              </a:xfrm>
              <a:custGeom>
                <a:avLst/>
                <a:gdLst/>
                <a:ahLst/>
                <a:cxnLst/>
                <a:rect l="l" t="t" r="r" b="b"/>
                <a:pathLst>
                  <a:path w="1927860" h="979805">
                    <a:moveTo>
                      <a:pt x="3733" y="0"/>
                    </a:moveTo>
                    <a:lnTo>
                      <a:pt x="0" y="7099"/>
                    </a:lnTo>
                    <a:lnTo>
                      <a:pt x="14185" y="14528"/>
                    </a:lnTo>
                    <a:lnTo>
                      <a:pt x="17894" y="7454"/>
                    </a:lnTo>
                    <a:lnTo>
                      <a:pt x="3733" y="0"/>
                    </a:lnTo>
                    <a:close/>
                  </a:path>
                  <a:path w="1927860" h="979805">
                    <a:moveTo>
                      <a:pt x="36791" y="17373"/>
                    </a:moveTo>
                    <a:lnTo>
                      <a:pt x="33083" y="24460"/>
                    </a:lnTo>
                    <a:lnTo>
                      <a:pt x="37820" y="26949"/>
                    </a:lnTo>
                    <a:lnTo>
                      <a:pt x="41516" y="19862"/>
                    </a:lnTo>
                    <a:lnTo>
                      <a:pt x="36791" y="17373"/>
                    </a:lnTo>
                    <a:close/>
                  </a:path>
                  <a:path w="1927860" h="979805">
                    <a:moveTo>
                      <a:pt x="60426" y="29794"/>
                    </a:moveTo>
                    <a:lnTo>
                      <a:pt x="56705" y="36880"/>
                    </a:lnTo>
                    <a:lnTo>
                      <a:pt x="70878" y="44323"/>
                    </a:lnTo>
                    <a:lnTo>
                      <a:pt x="74587" y="37249"/>
                    </a:lnTo>
                    <a:lnTo>
                      <a:pt x="60426" y="29794"/>
                    </a:lnTo>
                    <a:close/>
                  </a:path>
                  <a:path w="1927860" h="979805">
                    <a:moveTo>
                      <a:pt x="93484" y="47155"/>
                    </a:moveTo>
                    <a:lnTo>
                      <a:pt x="89776" y="54254"/>
                    </a:lnTo>
                    <a:lnTo>
                      <a:pt x="94487" y="56730"/>
                    </a:lnTo>
                    <a:lnTo>
                      <a:pt x="98209" y="49644"/>
                    </a:lnTo>
                    <a:lnTo>
                      <a:pt x="93484" y="47155"/>
                    </a:lnTo>
                    <a:close/>
                  </a:path>
                  <a:path w="1927860" h="979805">
                    <a:moveTo>
                      <a:pt x="117119" y="59575"/>
                    </a:moveTo>
                    <a:lnTo>
                      <a:pt x="113385" y="66675"/>
                    </a:lnTo>
                    <a:lnTo>
                      <a:pt x="127571" y="74104"/>
                    </a:lnTo>
                    <a:lnTo>
                      <a:pt x="131305" y="67030"/>
                    </a:lnTo>
                    <a:lnTo>
                      <a:pt x="117119" y="59575"/>
                    </a:lnTo>
                    <a:close/>
                  </a:path>
                  <a:path w="1927860" h="979805">
                    <a:moveTo>
                      <a:pt x="150177" y="76949"/>
                    </a:moveTo>
                    <a:lnTo>
                      <a:pt x="146469" y="84035"/>
                    </a:lnTo>
                    <a:lnTo>
                      <a:pt x="151193" y="86512"/>
                    </a:lnTo>
                    <a:lnTo>
                      <a:pt x="154927" y="79438"/>
                    </a:lnTo>
                    <a:lnTo>
                      <a:pt x="150177" y="76949"/>
                    </a:lnTo>
                    <a:close/>
                  </a:path>
                  <a:path w="1927860" h="979805">
                    <a:moveTo>
                      <a:pt x="173812" y="89369"/>
                    </a:moveTo>
                    <a:lnTo>
                      <a:pt x="170103" y="96456"/>
                    </a:lnTo>
                    <a:lnTo>
                      <a:pt x="184264" y="103886"/>
                    </a:lnTo>
                    <a:lnTo>
                      <a:pt x="187985" y="96824"/>
                    </a:lnTo>
                    <a:lnTo>
                      <a:pt x="173812" y="89369"/>
                    </a:lnTo>
                    <a:close/>
                  </a:path>
                  <a:path w="1927860" h="979805">
                    <a:moveTo>
                      <a:pt x="206882" y="106743"/>
                    </a:moveTo>
                    <a:lnTo>
                      <a:pt x="203161" y="113830"/>
                    </a:lnTo>
                    <a:lnTo>
                      <a:pt x="207873" y="116306"/>
                    </a:lnTo>
                    <a:lnTo>
                      <a:pt x="211594" y="109232"/>
                    </a:lnTo>
                    <a:lnTo>
                      <a:pt x="206882" y="106743"/>
                    </a:lnTo>
                    <a:close/>
                  </a:path>
                  <a:path w="1927860" h="979805">
                    <a:moveTo>
                      <a:pt x="230492" y="119151"/>
                    </a:moveTo>
                    <a:lnTo>
                      <a:pt x="226783" y="126250"/>
                    </a:lnTo>
                    <a:lnTo>
                      <a:pt x="240957" y="133680"/>
                    </a:lnTo>
                    <a:lnTo>
                      <a:pt x="244690" y="126593"/>
                    </a:lnTo>
                    <a:lnTo>
                      <a:pt x="230492" y="119151"/>
                    </a:lnTo>
                    <a:close/>
                  </a:path>
                  <a:path w="1927860" h="979805">
                    <a:moveTo>
                      <a:pt x="263563" y="136525"/>
                    </a:moveTo>
                    <a:lnTo>
                      <a:pt x="259854" y="143624"/>
                    </a:lnTo>
                    <a:lnTo>
                      <a:pt x="264579" y="146100"/>
                    </a:lnTo>
                    <a:lnTo>
                      <a:pt x="268312" y="139014"/>
                    </a:lnTo>
                    <a:lnTo>
                      <a:pt x="263563" y="136525"/>
                    </a:lnTo>
                    <a:close/>
                  </a:path>
                  <a:path w="1927860" h="979805">
                    <a:moveTo>
                      <a:pt x="287197" y="148945"/>
                    </a:moveTo>
                    <a:lnTo>
                      <a:pt x="283476" y="156044"/>
                    </a:lnTo>
                    <a:lnTo>
                      <a:pt x="297649" y="163474"/>
                    </a:lnTo>
                    <a:lnTo>
                      <a:pt x="301370" y="156387"/>
                    </a:lnTo>
                    <a:lnTo>
                      <a:pt x="287197" y="148945"/>
                    </a:lnTo>
                    <a:close/>
                  </a:path>
                  <a:path w="1927860" h="979805">
                    <a:moveTo>
                      <a:pt x="320281" y="166319"/>
                    </a:moveTo>
                    <a:lnTo>
                      <a:pt x="316547" y="173405"/>
                    </a:lnTo>
                    <a:lnTo>
                      <a:pt x="321284" y="175882"/>
                    </a:lnTo>
                    <a:lnTo>
                      <a:pt x="325005" y="168808"/>
                    </a:lnTo>
                    <a:lnTo>
                      <a:pt x="320281" y="166319"/>
                    </a:lnTo>
                    <a:close/>
                  </a:path>
                  <a:path w="1927860" h="979805">
                    <a:moveTo>
                      <a:pt x="343890" y="178739"/>
                    </a:moveTo>
                    <a:lnTo>
                      <a:pt x="340169" y="185826"/>
                    </a:lnTo>
                    <a:lnTo>
                      <a:pt x="354329" y="193255"/>
                    </a:lnTo>
                    <a:lnTo>
                      <a:pt x="358063" y="186169"/>
                    </a:lnTo>
                    <a:lnTo>
                      <a:pt x="343890" y="178739"/>
                    </a:lnTo>
                    <a:close/>
                  </a:path>
                  <a:path w="1927860" h="979805">
                    <a:moveTo>
                      <a:pt x="376986" y="196100"/>
                    </a:moveTo>
                    <a:lnTo>
                      <a:pt x="373252" y="203200"/>
                    </a:lnTo>
                    <a:lnTo>
                      <a:pt x="377964" y="205676"/>
                    </a:lnTo>
                    <a:lnTo>
                      <a:pt x="381698" y="198589"/>
                    </a:lnTo>
                    <a:lnTo>
                      <a:pt x="376986" y="196100"/>
                    </a:lnTo>
                    <a:close/>
                  </a:path>
                  <a:path w="1927860" h="979805">
                    <a:moveTo>
                      <a:pt x="400583" y="208521"/>
                    </a:moveTo>
                    <a:lnTo>
                      <a:pt x="396862" y="215595"/>
                    </a:lnTo>
                    <a:lnTo>
                      <a:pt x="411035" y="223037"/>
                    </a:lnTo>
                    <a:lnTo>
                      <a:pt x="414756" y="215963"/>
                    </a:lnTo>
                    <a:lnTo>
                      <a:pt x="400583" y="208521"/>
                    </a:lnTo>
                    <a:close/>
                  </a:path>
                  <a:path w="1927860" h="979805">
                    <a:moveTo>
                      <a:pt x="433654" y="225882"/>
                    </a:moveTo>
                    <a:lnTo>
                      <a:pt x="429933" y="232994"/>
                    </a:lnTo>
                    <a:lnTo>
                      <a:pt x="434670" y="235470"/>
                    </a:lnTo>
                    <a:lnTo>
                      <a:pt x="438391" y="228384"/>
                    </a:lnTo>
                    <a:lnTo>
                      <a:pt x="433654" y="225882"/>
                    </a:lnTo>
                    <a:close/>
                  </a:path>
                  <a:path w="1927860" h="979805">
                    <a:moveTo>
                      <a:pt x="457276" y="238302"/>
                    </a:moveTo>
                    <a:lnTo>
                      <a:pt x="453567" y="245389"/>
                    </a:lnTo>
                    <a:lnTo>
                      <a:pt x="467728" y="252844"/>
                    </a:lnTo>
                    <a:lnTo>
                      <a:pt x="471462" y="245757"/>
                    </a:lnTo>
                    <a:lnTo>
                      <a:pt x="457276" y="238302"/>
                    </a:lnTo>
                    <a:close/>
                  </a:path>
                  <a:path w="1927860" h="979805">
                    <a:moveTo>
                      <a:pt x="490359" y="255689"/>
                    </a:moveTo>
                    <a:lnTo>
                      <a:pt x="486625" y="262775"/>
                    </a:lnTo>
                    <a:lnTo>
                      <a:pt x="491337" y="265264"/>
                    </a:lnTo>
                    <a:lnTo>
                      <a:pt x="495071" y="258165"/>
                    </a:lnTo>
                    <a:lnTo>
                      <a:pt x="490359" y="255689"/>
                    </a:lnTo>
                    <a:close/>
                  </a:path>
                  <a:path w="1927860" h="979805">
                    <a:moveTo>
                      <a:pt x="513968" y="268084"/>
                    </a:moveTo>
                    <a:lnTo>
                      <a:pt x="510260" y="275170"/>
                    </a:lnTo>
                    <a:lnTo>
                      <a:pt x="524421" y="282625"/>
                    </a:lnTo>
                    <a:lnTo>
                      <a:pt x="528142" y="275539"/>
                    </a:lnTo>
                    <a:lnTo>
                      <a:pt x="513968" y="268084"/>
                    </a:lnTo>
                    <a:close/>
                  </a:path>
                  <a:path w="1927860" h="979805">
                    <a:moveTo>
                      <a:pt x="547039" y="285483"/>
                    </a:moveTo>
                    <a:lnTo>
                      <a:pt x="543331" y="292557"/>
                    </a:lnTo>
                    <a:lnTo>
                      <a:pt x="548043" y="295046"/>
                    </a:lnTo>
                    <a:lnTo>
                      <a:pt x="551764" y="287959"/>
                    </a:lnTo>
                    <a:lnTo>
                      <a:pt x="547039" y="285483"/>
                    </a:lnTo>
                    <a:close/>
                  </a:path>
                  <a:path w="1927860" h="979805">
                    <a:moveTo>
                      <a:pt x="570661" y="297878"/>
                    </a:moveTo>
                    <a:lnTo>
                      <a:pt x="566953" y="304965"/>
                    </a:lnTo>
                    <a:lnTo>
                      <a:pt x="581113" y="312407"/>
                    </a:lnTo>
                    <a:lnTo>
                      <a:pt x="584847" y="305333"/>
                    </a:lnTo>
                    <a:lnTo>
                      <a:pt x="570661" y="297878"/>
                    </a:lnTo>
                    <a:close/>
                  </a:path>
                  <a:path w="1927860" h="979805">
                    <a:moveTo>
                      <a:pt x="603745" y="315252"/>
                    </a:moveTo>
                    <a:lnTo>
                      <a:pt x="600011" y="322338"/>
                    </a:lnTo>
                    <a:lnTo>
                      <a:pt x="604735" y="324840"/>
                    </a:lnTo>
                    <a:lnTo>
                      <a:pt x="608457" y="317741"/>
                    </a:lnTo>
                    <a:lnTo>
                      <a:pt x="603745" y="315252"/>
                    </a:lnTo>
                    <a:close/>
                  </a:path>
                  <a:path w="1927860" h="979805">
                    <a:moveTo>
                      <a:pt x="627367" y="327672"/>
                    </a:moveTo>
                    <a:lnTo>
                      <a:pt x="623633" y="334746"/>
                    </a:lnTo>
                    <a:lnTo>
                      <a:pt x="637832" y="342201"/>
                    </a:lnTo>
                    <a:lnTo>
                      <a:pt x="641540" y="335127"/>
                    </a:lnTo>
                    <a:lnTo>
                      <a:pt x="627367" y="327672"/>
                    </a:lnTo>
                    <a:close/>
                  </a:path>
                  <a:path w="1927860" h="979805">
                    <a:moveTo>
                      <a:pt x="660590" y="344284"/>
                    </a:moveTo>
                    <a:lnTo>
                      <a:pt x="657225" y="351561"/>
                    </a:lnTo>
                    <a:lnTo>
                      <a:pt x="662063" y="353796"/>
                    </a:lnTo>
                    <a:lnTo>
                      <a:pt x="665416" y="346532"/>
                    </a:lnTo>
                    <a:lnTo>
                      <a:pt x="660590" y="344284"/>
                    </a:lnTo>
                    <a:close/>
                  </a:path>
                  <a:path w="1927860" h="979805">
                    <a:moveTo>
                      <a:pt x="684796" y="355536"/>
                    </a:moveTo>
                    <a:lnTo>
                      <a:pt x="681418" y="362775"/>
                    </a:lnTo>
                    <a:lnTo>
                      <a:pt x="695959" y="369519"/>
                    </a:lnTo>
                    <a:lnTo>
                      <a:pt x="699312" y="362242"/>
                    </a:lnTo>
                    <a:lnTo>
                      <a:pt x="684796" y="355536"/>
                    </a:lnTo>
                    <a:close/>
                  </a:path>
                  <a:path w="1927860" h="979805">
                    <a:moveTo>
                      <a:pt x="718680" y="371259"/>
                    </a:moveTo>
                    <a:lnTo>
                      <a:pt x="715302" y="378523"/>
                    </a:lnTo>
                    <a:lnTo>
                      <a:pt x="720153" y="380771"/>
                    </a:lnTo>
                    <a:lnTo>
                      <a:pt x="723531" y="373494"/>
                    </a:lnTo>
                    <a:lnTo>
                      <a:pt x="718680" y="371259"/>
                    </a:lnTo>
                    <a:close/>
                  </a:path>
                  <a:path w="1927860" h="979805">
                    <a:moveTo>
                      <a:pt x="742873" y="382498"/>
                    </a:moveTo>
                    <a:lnTo>
                      <a:pt x="739508" y="389763"/>
                    </a:lnTo>
                    <a:lnTo>
                      <a:pt x="754024" y="396506"/>
                    </a:lnTo>
                    <a:lnTo>
                      <a:pt x="757402" y="389242"/>
                    </a:lnTo>
                    <a:lnTo>
                      <a:pt x="742873" y="382498"/>
                    </a:lnTo>
                    <a:close/>
                  </a:path>
                  <a:path w="1927860" h="979805">
                    <a:moveTo>
                      <a:pt x="776770" y="398221"/>
                    </a:moveTo>
                    <a:lnTo>
                      <a:pt x="773404" y="405472"/>
                    </a:lnTo>
                    <a:lnTo>
                      <a:pt x="778230" y="407720"/>
                    </a:lnTo>
                    <a:lnTo>
                      <a:pt x="781596" y="400481"/>
                    </a:lnTo>
                    <a:lnTo>
                      <a:pt x="776770" y="398221"/>
                    </a:lnTo>
                    <a:close/>
                  </a:path>
                  <a:path w="1927860" h="979805">
                    <a:moveTo>
                      <a:pt x="800976" y="409448"/>
                    </a:moveTo>
                    <a:lnTo>
                      <a:pt x="797598" y="416712"/>
                    </a:lnTo>
                    <a:lnTo>
                      <a:pt x="812114" y="423456"/>
                    </a:lnTo>
                    <a:lnTo>
                      <a:pt x="815492" y="416191"/>
                    </a:lnTo>
                    <a:lnTo>
                      <a:pt x="800976" y="409448"/>
                    </a:lnTo>
                    <a:close/>
                  </a:path>
                  <a:path w="1927860" h="979805">
                    <a:moveTo>
                      <a:pt x="834872" y="425183"/>
                    </a:moveTo>
                    <a:lnTo>
                      <a:pt x="831494" y="432460"/>
                    </a:lnTo>
                    <a:lnTo>
                      <a:pt x="836333" y="434708"/>
                    </a:lnTo>
                    <a:lnTo>
                      <a:pt x="839698" y="427431"/>
                    </a:lnTo>
                    <a:lnTo>
                      <a:pt x="834872" y="425183"/>
                    </a:lnTo>
                    <a:close/>
                  </a:path>
                  <a:path w="1927860" h="979805">
                    <a:moveTo>
                      <a:pt x="859066" y="436435"/>
                    </a:moveTo>
                    <a:lnTo>
                      <a:pt x="855700" y="443699"/>
                    </a:lnTo>
                    <a:lnTo>
                      <a:pt x="870216" y="450418"/>
                    </a:lnTo>
                    <a:lnTo>
                      <a:pt x="873582" y="443179"/>
                    </a:lnTo>
                    <a:lnTo>
                      <a:pt x="859066" y="436435"/>
                    </a:lnTo>
                    <a:close/>
                  </a:path>
                  <a:path w="1927860" h="979805">
                    <a:moveTo>
                      <a:pt x="892949" y="452158"/>
                    </a:moveTo>
                    <a:lnTo>
                      <a:pt x="889584" y="459409"/>
                    </a:lnTo>
                    <a:lnTo>
                      <a:pt x="894422" y="461657"/>
                    </a:lnTo>
                    <a:lnTo>
                      <a:pt x="897788" y="454393"/>
                    </a:lnTo>
                    <a:lnTo>
                      <a:pt x="892949" y="452158"/>
                    </a:lnTo>
                    <a:close/>
                  </a:path>
                  <a:path w="1927860" h="979805">
                    <a:moveTo>
                      <a:pt x="917155" y="463384"/>
                    </a:moveTo>
                    <a:lnTo>
                      <a:pt x="913777" y="470636"/>
                    </a:lnTo>
                    <a:lnTo>
                      <a:pt x="928293" y="477380"/>
                    </a:lnTo>
                    <a:lnTo>
                      <a:pt x="931672" y="470141"/>
                    </a:lnTo>
                    <a:lnTo>
                      <a:pt x="917155" y="463384"/>
                    </a:lnTo>
                    <a:close/>
                  </a:path>
                  <a:path w="1927860" h="979805">
                    <a:moveTo>
                      <a:pt x="951039" y="479120"/>
                    </a:moveTo>
                    <a:lnTo>
                      <a:pt x="947661" y="486371"/>
                    </a:lnTo>
                    <a:lnTo>
                      <a:pt x="952500" y="488619"/>
                    </a:lnTo>
                    <a:lnTo>
                      <a:pt x="955865" y="481368"/>
                    </a:lnTo>
                    <a:lnTo>
                      <a:pt x="951039" y="479120"/>
                    </a:lnTo>
                    <a:close/>
                  </a:path>
                  <a:path w="1927860" h="979805">
                    <a:moveTo>
                      <a:pt x="975245" y="490347"/>
                    </a:moveTo>
                    <a:lnTo>
                      <a:pt x="971867" y="497611"/>
                    </a:lnTo>
                    <a:lnTo>
                      <a:pt x="986383" y="504355"/>
                    </a:lnTo>
                    <a:lnTo>
                      <a:pt x="989761" y="497090"/>
                    </a:lnTo>
                    <a:lnTo>
                      <a:pt x="975245" y="490347"/>
                    </a:lnTo>
                    <a:close/>
                  </a:path>
                  <a:path w="1927860" h="979805">
                    <a:moveTo>
                      <a:pt x="1009129" y="506082"/>
                    </a:moveTo>
                    <a:lnTo>
                      <a:pt x="1005751" y="513346"/>
                    </a:lnTo>
                    <a:lnTo>
                      <a:pt x="1010589" y="515594"/>
                    </a:lnTo>
                    <a:lnTo>
                      <a:pt x="1013967" y="508330"/>
                    </a:lnTo>
                    <a:lnTo>
                      <a:pt x="1009129" y="506082"/>
                    </a:lnTo>
                    <a:close/>
                  </a:path>
                  <a:path w="1927860" h="979805">
                    <a:moveTo>
                      <a:pt x="1033322" y="517321"/>
                    </a:moveTo>
                    <a:lnTo>
                      <a:pt x="1029969" y="524586"/>
                    </a:lnTo>
                    <a:lnTo>
                      <a:pt x="1044486" y="531317"/>
                    </a:lnTo>
                    <a:lnTo>
                      <a:pt x="1047851" y="524065"/>
                    </a:lnTo>
                    <a:lnTo>
                      <a:pt x="1033322" y="517321"/>
                    </a:lnTo>
                    <a:close/>
                  </a:path>
                  <a:path w="1927860" h="979805">
                    <a:moveTo>
                      <a:pt x="1067206" y="533044"/>
                    </a:moveTo>
                    <a:lnTo>
                      <a:pt x="1063853" y="540308"/>
                    </a:lnTo>
                    <a:lnTo>
                      <a:pt x="1068679" y="542556"/>
                    </a:lnTo>
                    <a:lnTo>
                      <a:pt x="1072057" y="535279"/>
                    </a:lnTo>
                    <a:lnTo>
                      <a:pt x="1067206" y="533044"/>
                    </a:lnTo>
                    <a:close/>
                  </a:path>
                  <a:path w="1927860" h="979805">
                    <a:moveTo>
                      <a:pt x="1091412" y="544283"/>
                    </a:moveTo>
                    <a:lnTo>
                      <a:pt x="1088047" y="551522"/>
                    </a:lnTo>
                    <a:lnTo>
                      <a:pt x="1102550" y="558291"/>
                    </a:lnTo>
                    <a:lnTo>
                      <a:pt x="1105954" y="551027"/>
                    </a:lnTo>
                    <a:lnTo>
                      <a:pt x="1091412" y="544283"/>
                    </a:lnTo>
                    <a:close/>
                  </a:path>
                  <a:path w="1927860" h="979805">
                    <a:moveTo>
                      <a:pt x="1125296" y="560019"/>
                    </a:moveTo>
                    <a:lnTo>
                      <a:pt x="1121943" y="567270"/>
                    </a:lnTo>
                    <a:lnTo>
                      <a:pt x="1126769" y="569518"/>
                    </a:lnTo>
                    <a:lnTo>
                      <a:pt x="1130147" y="562267"/>
                    </a:lnTo>
                    <a:lnTo>
                      <a:pt x="1125296" y="560019"/>
                    </a:lnTo>
                    <a:close/>
                  </a:path>
                  <a:path w="1927860" h="979805">
                    <a:moveTo>
                      <a:pt x="1149502" y="571258"/>
                    </a:moveTo>
                    <a:lnTo>
                      <a:pt x="1146136" y="578510"/>
                    </a:lnTo>
                    <a:lnTo>
                      <a:pt x="1160665" y="585241"/>
                    </a:lnTo>
                    <a:lnTo>
                      <a:pt x="1164018" y="577976"/>
                    </a:lnTo>
                    <a:lnTo>
                      <a:pt x="1149502" y="571258"/>
                    </a:lnTo>
                    <a:close/>
                  </a:path>
                  <a:path w="1927860" h="979805">
                    <a:moveTo>
                      <a:pt x="1183398" y="586968"/>
                    </a:moveTo>
                    <a:lnTo>
                      <a:pt x="1180020" y="594245"/>
                    </a:lnTo>
                    <a:lnTo>
                      <a:pt x="1184859" y="596493"/>
                    </a:lnTo>
                    <a:lnTo>
                      <a:pt x="1188224" y="589229"/>
                    </a:lnTo>
                    <a:lnTo>
                      <a:pt x="1183398" y="586968"/>
                    </a:lnTo>
                    <a:close/>
                  </a:path>
                  <a:path w="1927860" h="979805">
                    <a:moveTo>
                      <a:pt x="1207604" y="598220"/>
                    </a:moveTo>
                    <a:lnTo>
                      <a:pt x="1204226" y="605459"/>
                    </a:lnTo>
                    <a:lnTo>
                      <a:pt x="1218755" y="612228"/>
                    </a:lnTo>
                    <a:lnTo>
                      <a:pt x="1222108" y="604951"/>
                    </a:lnTo>
                    <a:lnTo>
                      <a:pt x="1207604" y="598220"/>
                    </a:lnTo>
                    <a:close/>
                  </a:path>
                  <a:path w="1927860" h="979805">
                    <a:moveTo>
                      <a:pt x="1241488" y="613956"/>
                    </a:moveTo>
                    <a:lnTo>
                      <a:pt x="1238110" y="621195"/>
                    </a:lnTo>
                    <a:lnTo>
                      <a:pt x="1242961" y="623443"/>
                    </a:lnTo>
                    <a:lnTo>
                      <a:pt x="1246327" y="616191"/>
                    </a:lnTo>
                    <a:lnTo>
                      <a:pt x="1241488" y="613956"/>
                    </a:lnTo>
                    <a:close/>
                  </a:path>
                  <a:path w="1927860" h="979805">
                    <a:moveTo>
                      <a:pt x="1265681" y="625170"/>
                    </a:moveTo>
                    <a:lnTo>
                      <a:pt x="1262316" y="632421"/>
                    </a:lnTo>
                    <a:lnTo>
                      <a:pt x="1276819" y="639165"/>
                    </a:lnTo>
                    <a:lnTo>
                      <a:pt x="1280223" y="631913"/>
                    </a:lnTo>
                    <a:lnTo>
                      <a:pt x="1265681" y="625170"/>
                    </a:lnTo>
                    <a:close/>
                  </a:path>
                  <a:path w="1927860" h="979805">
                    <a:moveTo>
                      <a:pt x="1299514" y="641476"/>
                    </a:moveTo>
                    <a:lnTo>
                      <a:pt x="1295780" y="648538"/>
                    </a:lnTo>
                    <a:lnTo>
                      <a:pt x="1300505" y="651027"/>
                    </a:lnTo>
                    <a:lnTo>
                      <a:pt x="1304239" y="643953"/>
                    </a:lnTo>
                    <a:lnTo>
                      <a:pt x="1299514" y="641476"/>
                    </a:lnTo>
                    <a:close/>
                  </a:path>
                  <a:path w="1927860" h="979805">
                    <a:moveTo>
                      <a:pt x="1323136" y="653923"/>
                    </a:moveTo>
                    <a:lnTo>
                      <a:pt x="1319390" y="660996"/>
                    </a:lnTo>
                    <a:lnTo>
                      <a:pt x="1333550" y="668464"/>
                    </a:lnTo>
                    <a:lnTo>
                      <a:pt x="1337297" y="661390"/>
                    </a:lnTo>
                    <a:lnTo>
                      <a:pt x="1323136" y="653923"/>
                    </a:lnTo>
                    <a:close/>
                  </a:path>
                  <a:path w="1927860" h="979805">
                    <a:moveTo>
                      <a:pt x="1356169" y="671360"/>
                    </a:moveTo>
                    <a:lnTo>
                      <a:pt x="1352422" y="678433"/>
                    </a:lnTo>
                    <a:lnTo>
                      <a:pt x="1357134" y="680923"/>
                    </a:lnTo>
                    <a:lnTo>
                      <a:pt x="1360881" y="673849"/>
                    </a:lnTo>
                    <a:lnTo>
                      <a:pt x="1356169" y="671360"/>
                    </a:lnTo>
                    <a:close/>
                  </a:path>
                  <a:path w="1927860" h="979805">
                    <a:moveTo>
                      <a:pt x="1379778" y="683806"/>
                    </a:moveTo>
                    <a:lnTo>
                      <a:pt x="1376032" y="690880"/>
                    </a:lnTo>
                    <a:lnTo>
                      <a:pt x="1390192" y="698360"/>
                    </a:lnTo>
                    <a:lnTo>
                      <a:pt x="1393926" y="691261"/>
                    </a:lnTo>
                    <a:lnTo>
                      <a:pt x="1379778" y="683806"/>
                    </a:lnTo>
                    <a:close/>
                  </a:path>
                  <a:path w="1927860" h="979805">
                    <a:moveTo>
                      <a:pt x="1412798" y="701230"/>
                    </a:moveTo>
                    <a:lnTo>
                      <a:pt x="1409077" y="708317"/>
                    </a:lnTo>
                    <a:lnTo>
                      <a:pt x="1413802" y="710806"/>
                    </a:lnTo>
                    <a:lnTo>
                      <a:pt x="1417510" y="703719"/>
                    </a:lnTo>
                    <a:lnTo>
                      <a:pt x="1412798" y="701230"/>
                    </a:lnTo>
                    <a:close/>
                  </a:path>
                  <a:path w="1927860" h="979805">
                    <a:moveTo>
                      <a:pt x="1436408" y="713676"/>
                    </a:moveTo>
                    <a:lnTo>
                      <a:pt x="1432674" y="720763"/>
                    </a:lnTo>
                    <a:lnTo>
                      <a:pt x="1446847" y="728230"/>
                    </a:lnTo>
                    <a:lnTo>
                      <a:pt x="1450568" y="721156"/>
                    </a:lnTo>
                    <a:lnTo>
                      <a:pt x="1436408" y="713676"/>
                    </a:lnTo>
                    <a:close/>
                  </a:path>
                  <a:path w="1927860" h="979805">
                    <a:moveTo>
                      <a:pt x="1469453" y="731113"/>
                    </a:moveTo>
                    <a:lnTo>
                      <a:pt x="1465719" y="738187"/>
                    </a:lnTo>
                    <a:lnTo>
                      <a:pt x="1470431" y="740702"/>
                    </a:lnTo>
                    <a:lnTo>
                      <a:pt x="1474177" y="733602"/>
                    </a:lnTo>
                    <a:lnTo>
                      <a:pt x="1469453" y="731113"/>
                    </a:lnTo>
                    <a:close/>
                  </a:path>
                  <a:path w="1927860" h="979805">
                    <a:moveTo>
                      <a:pt x="1493050" y="743572"/>
                    </a:moveTo>
                    <a:lnTo>
                      <a:pt x="1489316" y="750646"/>
                    </a:lnTo>
                    <a:lnTo>
                      <a:pt x="1503489" y="758126"/>
                    </a:lnTo>
                    <a:lnTo>
                      <a:pt x="1507223" y="751039"/>
                    </a:lnTo>
                    <a:lnTo>
                      <a:pt x="1493050" y="743572"/>
                    </a:lnTo>
                    <a:close/>
                  </a:path>
                  <a:path w="1927860" h="979805">
                    <a:moveTo>
                      <a:pt x="1526095" y="761009"/>
                    </a:moveTo>
                    <a:lnTo>
                      <a:pt x="1522348" y="768083"/>
                    </a:lnTo>
                    <a:lnTo>
                      <a:pt x="1527073" y="770559"/>
                    </a:lnTo>
                    <a:lnTo>
                      <a:pt x="1530807" y="763498"/>
                    </a:lnTo>
                    <a:lnTo>
                      <a:pt x="1526095" y="761009"/>
                    </a:lnTo>
                    <a:close/>
                  </a:path>
                  <a:path w="1927860" h="979805">
                    <a:moveTo>
                      <a:pt x="1549692" y="773442"/>
                    </a:moveTo>
                    <a:lnTo>
                      <a:pt x="1545958" y="780554"/>
                    </a:lnTo>
                    <a:lnTo>
                      <a:pt x="1560118" y="787996"/>
                    </a:lnTo>
                    <a:lnTo>
                      <a:pt x="1563865" y="780923"/>
                    </a:lnTo>
                    <a:lnTo>
                      <a:pt x="1549692" y="773442"/>
                    </a:lnTo>
                    <a:close/>
                  </a:path>
                  <a:path w="1927860" h="979805">
                    <a:moveTo>
                      <a:pt x="1582737" y="790867"/>
                    </a:moveTo>
                    <a:lnTo>
                      <a:pt x="1579016" y="797979"/>
                    </a:lnTo>
                    <a:lnTo>
                      <a:pt x="1583728" y="800455"/>
                    </a:lnTo>
                    <a:lnTo>
                      <a:pt x="1587449" y="793356"/>
                    </a:lnTo>
                    <a:lnTo>
                      <a:pt x="1582737" y="790867"/>
                    </a:lnTo>
                    <a:close/>
                  </a:path>
                  <a:path w="1927860" h="979805">
                    <a:moveTo>
                      <a:pt x="1606346" y="803338"/>
                    </a:moveTo>
                    <a:lnTo>
                      <a:pt x="1602600" y="810437"/>
                    </a:lnTo>
                    <a:lnTo>
                      <a:pt x="1616760" y="817892"/>
                    </a:lnTo>
                    <a:lnTo>
                      <a:pt x="1620507" y="810818"/>
                    </a:lnTo>
                    <a:lnTo>
                      <a:pt x="1606346" y="803338"/>
                    </a:lnTo>
                    <a:close/>
                  </a:path>
                  <a:path w="1927860" h="979805">
                    <a:moveTo>
                      <a:pt x="1639392" y="820762"/>
                    </a:moveTo>
                    <a:lnTo>
                      <a:pt x="1635645" y="827862"/>
                    </a:lnTo>
                    <a:lnTo>
                      <a:pt x="1640370" y="830351"/>
                    </a:lnTo>
                    <a:lnTo>
                      <a:pt x="1644103" y="823252"/>
                    </a:lnTo>
                    <a:lnTo>
                      <a:pt x="1639392" y="820762"/>
                    </a:lnTo>
                    <a:close/>
                  </a:path>
                  <a:path w="1927860" h="979805">
                    <a:moveTo>
                      <a:pt x="1662976" y="833208"/>
                    </a:moveTo>
                    <a:lnTo>
                      <a:pt x="1659229" y="840308"/>
                    </a:lnTo>
                    <a:lnTo>
                      <a:pt x="1673415" y="847775"/>
                    </a:lnTo>
                    <a:lnTo>
                      <a:pt x="1677162" y="840701"/>
                    </a:lnTo>
                    <a:lnTo>
                      <a:pt x="1662976" y="833208"/>
                    </a:lnTo>
                    <a:close/>
                  </a:path>
                  <a:path w="1927860" h="979805">
                    <a:moveTo>
                      <a:pt x="1696034" y="850658"/>
                    </a:moveTo>
                    <a:lnTo>
                      <a:pt x="1692287" y="857745"/>
                    </a:lnTo>
                    <a:lnTo>
                      <a:pt x="1697012" y="860221"/>
                    </a:lnTo>
                    <a:lnTo>
                      <a:pt x="1700745" y="853147"/>
                    </a:lnTo>
                    <a:lnTo>
                      <a:pt x="1696034" y="850658"/>
                    </a:lnTo>
                    <a:close/>
                  </a:path>
                  <a:path w="1927860" h="979805">
                    <a:moveTo>
                      <a:pt x="1719618" y="863104"/>
                    </a:moveTo>
                    <a:lnTo>
                      <a:pt x="1715896" y="870191"/>
                    </a:lnTo>
                    <a:lnTo>
                      <a:pt x="1730044" y="877658"/>
                    </a:lnTo>
                    <a:lnTo>
                      <a:pt x="1733791" y="870572"/>
                    </a:lnTo>
                    <a:lnTo>
                      <a:pt x="1719618" y="863104"/>
                    </a:lnTo>
                    <a:close/>
                  </a:path>
                  <a:path w="1927860" h="979805">
                    <a:moveTo>
                      <a:pt x="1752663" y="880529"/>
                    </a:moveTo>
                    <a:lnTo>
                      <a:pt x="1748929" y="887628"/>
                    </a:lnTo>
                    <a:lnTo>
                      <a:pt x="1753666" y="890104"/>
                    </a:lnTo>
                    <a:lnTo>
                      <a:pt x="1757375" y="883030"/>
                    </a:lnTo>
                    <a:lnTo>
                      <a:pt x="1752663" y="880529"/>
                    </a:lnTo>
                    <a:close/>
                  </a:path>
                  <a:path w="1927860" h="979805">
                    <a:moveTo>
                      <a:pt x="1776272" y="893000"/>
                    </a:moveTo>
                    <a:lnTo>
                      <a:pt x="1772526" y="900074"/>
                    </a:lnTo>
                    <a:lnTo>
                      <a:pt x="1786699" y="907541"/>
                    </a:lnTo>
                    <a:lnTo>
                      <a:pt x="1790433" y="900468"/>
                    </a:lnTo>
                    <a:lnTo>
                      <a:pt x="1776272" y="893000"/>
                    </a:lnTo>
                    <a:close/>
                  </a:path>
                  <a:path w="1927860" h="979805">
                    <a:moveTo>
                      <a:pt x="1809305" y="910424"/>
                    </a:moveTo>
                    <a:lnTo>
                      <a:pt x="1805584" y="917511"/>
                    </a:lnTo>
                    <a:lnTo>
                      <a:pt x="1810296" y="920000"/>
                    </a:lnTo>
                    <a:lnTo>
                      <a:pt x="1814042" y="912914"/>
                    </a:lnTo>
                    <a:lnTo>
                      <a:pt x="1809305" y="910424"/>
                    </a:lnTo>
                    <a:close/>
                  </a:path>
                  <a:path w="1927860" h="979805">
                    <a:moveTo>
                      <a:pt x="1832902" y="922870"/>
                    </a:moveTo>
                    <a:lnTo>
                      <a:pt x="1829168" y="929944"/>
                    </a:lnTo>
                    <a:lnTo>
                      <a:pt x="1843328" y="937412"/>
                    </a:lnTo>
                    <a:lnTo>
                      <a:pt x="1847062" y="930338"/>
                    </a:lnTo>
                    <a:lnTo>
                      <a:pt x="1832902" y="922870"/>
                    </a:lnTo>
                    <a:close/>
                  </a:path>
                  <a:path w="1927860" h="979805">
                    <a:moveTo>
                      <a:pt x="1865960" y="940320"/>
                    </a:moveTo>
                    <a:lnTo>
                      <a:pt x="1862213" y="947394"/>
                    </a:lnTo>
                    <a:lnTo>
                      <a:pt x="1866938" y="949883"/>
                    </a:lnTo>
                    <a:lnTo>
                      <a:pt x="1870671" y="942797"/>
                    </a:lnTo>
                    <a:lnTo>
                      <a:pt x="1865960" y="940320"/>
                    </a:lnTo>
                    <a:close/>
                  </a:path>
                  <a:path w="1927860" h="979805">
                    <a:moveTo>
                      <a:pt x="1889544" y="952766"/>
                    </a:moveTo>
                    <a:lnTo>
                      <a:pt x="1885810" y="959840"/>
                    </a:lnTo>
                    <a:lnTo>
                      <a:pt x="1899983" y="967320"/>
                    </a:lnTo>
                    <a:lnTo>
                      <a:pt x="1903717" y="960234"/>
                    </a:lnTo>
                    <a:lnTo>
                      <a:pt x="1889544" y="952766"/>
                    </a:lnTo>
                    <a:close/>
                  </a:path>
                  <a:path w="1927860" h="979805">
                    <a:moveTo>
                      <a:pt x="1922589" y="970203"/>
                    </a:moveTo>
                    <a:lnTo>
                      <a:pt x="1918868" y="977277"/>
                    </a:lnTo>
                    <a:lnTo>
                      <a:pt x="1923580" y="979779"/>
                    </a:lnTo>
                    <a:lnTo>
                      <a:pt x="1927326" y="972680"/>
                    </a:lnTo>
                    <a:lnTo>
                      <a:pt x="1922589" y="970203"/>
                    </a:lnTo>
                    <a:close/>
                  </a:path>
                </a:pathLst>
              </a:custGeom>
              <a:solidFill>
                <a:srgbClr val="FF59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7" name="object 565">
                <a:extLst>
                  <a:ext uri="{FF2B5EF4-FFF2-40B4-BE49-F238E27FC236}">
                    <a16:creationId xmlns:a16="http://schemas.microsoft.com/office/drawing/2014/main" id="{6E8ED4F6-2A55-1020-7489-C87B71DC017E}"/>
                  </a:ext>
                </a:extLst>
              </p:cNvPr>
              <p:cNvSpPr/>
              <p:nvPr/>
            </p:nvSpPr>
            <p:spPr>
              <a:xfrm>
                <a:off x="4565268" y="1777492"/>
                <a:ext cx="1930400" cy="997585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997585">
                    <a:moveTo>
                      <a:pt x="1043394" y="519442"/>
                    </a:moveTo>
                    <a:lnTo>
                      <a:pt x="1031455" y="519442"/>
                    </a:lnTo>
                    <a:lnTo>
                      <a:pt x="1045984" y="526186"/>
                    </a:lnTo>
                    <a:lnTo>
                      <a:pt x="1045083" y="528104"/>
                    </a:lnTo>
                    <a:lnTo>
                      <a:pt x="1084795" y="538480"/>
                    </a:lnTo>
                    <a:lnTo>
                      <a:pt x="1043394" y="519442"/>
                    </a:lnTo>
                    <a:close/>
                  </a:path>
                  <a:path w="1930400" h="997585">
                    <a:moveTo>
                      <a:pt x="0" y="10185"/>
                    </a:moveTo>
                    <a:lnTo>
                      <a:pt x="0" y="11341"/>
                    </a:lnTo>
                    <a:lnTo>
                      <a:pt x="643331" y="351904"/>
                    </a:lnTo>
                    <a:lnTo>
                      <a:pt x="986916" y="512889"/>
                    </a:lnTo>
                    <a:lnTo>
                      <a:pt x="1029360" y="523976"/>
                    </a:lnTo>
                    <a:lnTo>
                      <a:pt x="1031455" y="519442"/>
                    </a:lnTo>
                    <a:lnTo>
                      <a:pt x="1043394" y="519442"/>
                    </a:lnTo>
                    <a:lnTo>
                      <a:pt x="1039638" y="517715"/>
                    </a:lnTo>
                    <a:lnTo>
                      <a:pt x="1008735" y="517715"/>
                    </a:lnTo>
                    <a:lnTo>
                      <a:pt x="1003884" y="515454"/>
                    </a:lnTo>
                    <a:lnTo>
                      <a:pt x="1007249" y="508203"/>
                    </a:lnTo>
                    <a:lnTo>
                      <a:pt x="1018951" y="508203"/>
                    </a:lnTo>
                    <a:lnTo>
                      <a:pt x="1015195" y="506476"/>
                    </a:lnTo>
                    <a:lnTo>
                      <a:pt x="984529" y="506476"/>
                    </a:lnTo>
                    <a:lnTo>
                      <a:pt x="969987" y="499732"/>
                    </a:lnTo>
                    <a:lnTo>
                      <a:pt x="973391" y="492480"/>
                    </a:lnTo>
                    <a:lnTo>
                      <a:pt x="984759" y="492480"/>
                    </a:lnTo>
                    <a:lnTo>
                      <a:pt x="981002" y="490753"/>
                    </a:lnTo>
                    <a:lnTo>
                      <a:pt x="950633" y="490753"/>
                    </a:lnTo>
                    <a:lnTo>
                      <a:pt x="945794" y="488505"/>
                    </a:lnTo>
                    <a:lnTo>
                      <a:pt x="949185" y="481241"/>
                    </a:lnTo>
                    <a:lnTo>
                      <a:pt x="960316" y="481241"/>
                    </a:lnTo>
                    <a:lnTo>
                      <a:pt x="956560" y="479513"/>
                    </a:lnTo>
                    <a:lnTo>
                      <a:pt x="926426" y="479513"/>
                    </a:lnTo>
                    <a:lnTo>
                      <a:pt x="911923" y="472770"/>
                    </a:lnTo>
                    <a:lnTo>
                      <a:pt x="915288" y="465505"/>
                    </a:lnTo>
                    <a:lnTo>
                      <a:pt x="926096" y="465505"/>
                    </a:lnTo>
                    <a:lnTo>
                      <a:pt x="922339" y="463778"/>
                    </a:lnTo>
                    <a:lnTo>
                      <a:pt x="892555" y="463778"/>
                    </a:lnTo>
                    <a:lnTo>
                      <a:pt x="887717" y="461530"/>
                    </a:lnTo>
                    <a:lnTo>
                      <a:pt x="891082" y="454266"/>
                    </a:lnTo>
                    <a:lnTo>
                      <a:pt x="901653" y="454266"/>
                    </a:lnTo>
                    <a:lnTo>
                      <a:pt x="897924" y="452551"/>
                    </a:lnTo>
                    <a:lnTo>
                      <a:pt x="868337" y="452551"/>
                    </a:lnTo>
                    <a:lnTo>
                      <a:pt x="853821" y="445820"/>
                    </a:lnTo>
                    <a:lnTo>
                      <a:pt x="857199" y="438543"/>
                    </a:lnTo>
                    <a:lnTo>
                      <a:pt x="867460" y="438543"/>
                    </a:lnTo>
                    <a:lnTo>
                      <a:pt x="863704" y="436816"/>
                    </a:lnTo>
                    <a:lnTo>
                      <a:pt x="834466" y="436816"/>
                    </a:lnTo>
                    <a:lnTo>
                      <a:pt x="829627" y="434568"/>
                    </a:lnTo>
                    <a:lnTo>
                      <a:pt x="832980" y="427304"/>
                    </a:lnTo>
                    <a:lnTo>
                      <a:pt x="843017" y="427304"/>
                    </a:lnTo>
                    <a:lnTo>
                      <a:pt x="839261" y="425576"/>
                    </a:lnTo>
                    <a:lnTo>
                      <a:pt x="810259" y="425576"/>
                    </a:lnTo>
                    <a:lnTo>
                      <a:pt x="795731" y="418833"/>
                    </a:lnTo>
                    <a:lnTo>
                      <a:pt x="799109" y="411568"/>
                    </a:lnTo>
                    <a:lnTo>
                      <a:pt x="808797" y="411568"/>
                    </a:lnTo>
                    <a:lnTo>
                      <a:pt x="805096" y="409867"/>
                    </a:lnTo>
                    <a:lnTo>
                      <a:pt x="776363" y="409867"/>
                    </a:lnTo>
                    <a:lnTo>
                      <a:pt x="771512" y="407606"/>
                    </a:lnTo>
                    <a:lnTo>
                      <a:pt x="774915" y="400354"/>
                    </a:lnTo>
                    <a:lnTo>
                      <a:pt x="784409" y="400354"/>
                    </a:lnTo>
                    <a:lnTo>
                      <a:pt x="780653" y="398627"/>
                    </a:lnTo>
                    <a:lnTo>
                      <a:pt x="752157" y="398627"/>
                    </a:lnTo>
                    <a:lnTo>
                      <a:pt x="737641" y="391883"/>
                    </a:lnTo>
                    <a:lnTo>
                      <a:pt x="741019" y="384619"/>
                    </a:lnTo>
                    <a:lnTo>
                      <a:pt x="750189" y="384619"/>
                    </a:lnTo>
                    <a:lnTo>
                      <a:pt x="746433" y="382892"/>
                    </a:lnTo>
                    <a:lnTo>
                      <a:pt x="718286" y="382892"/>
                    </a:lnTo>
                    <a:lnTo>
                      <a:pt x="713447" y="380644"/>
                    </a:lnTo>
                    <a:lnTo>
                      <a:pt x="716813" y="373379"/>
                    </a:lnTo>
                    <a:lnTo>
                      <a:pt x="725746" y="373379"/>
                    </a:lnTo>
                    <a:lnTo>
                      <a:pt x="722018" y="371665"/>
                    </a:lnTo>
                    <a:lnTo>
                      <a:pt x="694080" y="371665"/>
                    </a:lnTo>
                    <a:lnTo>
                      <a:pt x="679551" y="364921"/>
                    </a:lnTo>
                    <a:lnTo>
                      <a:pt x="682929" y="357657"/>
                    </a:lnTo>
                    <a:lnTo>
                      <a:pt x="691554" y="357657"/>
                    </a:lnTo>
                    <a:lnTo>
                      <a:pt x="687770" y="355917"/>
                    </a:lnTo>
                    <a:lnTo>
                      <a:pt x="660184" y="355917"/>
                    </a:lnTo>
                    <a:lnTo>
                      <a:pt x="655345" y="353682"/>
                    </a:lnTo>
                    <a:lnTo>
                      <a:pt x="658723" y="346417"/>
                    </a:lnTo>
                    <a:lnTo>
                      <a:pt x="667111" y="346417"/>
                    </a:lnTo>
                    <a:lnTo>
                      <a:pt x="662554" y="344322"/>
                    </a:lnTo>
                    <a:lnTo>
                      <a:pt x="635939" y="344322"/>
                    </a:lnTo>
                    <a:lnTo>
                      <a:pt x="621766" y="336867"/>
                    </a:lnTo>
                    <a:lnTo>
                      <a:pt x="625487" y="329780"/>
                    </a:lnTo>
                    <a:lnTo>
                      <a:pt x="632399" y="329780"/>
                    </a:lnTo>
                    <a:lnTo>
                      <a:pt x="626994" y="326961"/>
                    </a:lnTo>
                    <a:lnTo>
                      <a:pt x="602869" y="326961"/>
                    </a:lnTo>
                    <a:lnTo>
                      <a:pt x="598157" y="324472"/>
                    </a:lnTo>
                    <a:lnTo>
                      <a:pt x="601865" y="317372"/>
                    </a:lnTo>
                    <a:lnTo>
                      <a:pt x="608613" y="317372"/>
                    </a:lnTo>
                    <a:lnTo>
                      <a:pt x="605764" y="315887"/>
                    </a:lnTo>
                    <a:lnTo>
                      <a:pt x="598284" y="315887"/>
                    </a:lnTo>
                    <a:lnTo>
                      <a:pt x="598284" y="314540"/>
                    </a:lnTo>
                    <a:lnTo>
                      <a:pt x="579247" y="314540"/>
                    </a:lnTo>
                    <a:lnTo>
                      <a:pt x="565086" y="307086"/>
                    </a:lnTo>
                    <a:lnTo>
                      <a:pt x="568794" y="300024"/>
                    </a:lnTo>
                    <a:lnTo>
                      <a:pt x="575342" y="300024"/>
                    </a:lnTo>
                    <a:lnTo>
                      <a:pt x="569863" y="297167"/>
                    </a:lnTo>
                    <a:lnTo>
                      <a:pt x="546176" y="297167"/>
                    </a:lnTo>
                    <a:lnTo>
                      <a:pt x="541451" y="294678"/>
                    </a:lnTo>
                    <a:lnTo>
                      <a:pt x="545185" y="287604"/>
                    </a:lnTo>
                    <a:lnTo>
                      <a:pt x="551524" y="287604"/>
                    </a:lnTo>
                    <a:lnTo>
                      <a:pt x="546044" y="284746"/>
                    </a:lnTo>
                    <a:lnTo>
                      <a:pt x="522554" y="284746"/>
                    </a:lnTo>
                    <a:lnTo>
                      <a:pt x="508393" y="277304"/>
                    </a:lnTo>
                    <a:lnTo>
                      <a:pt x="512102" y="270217"/>
                    </a:lnTo>
                    <a:lnTo>
                      <a:pt x="518183" y="270217"/>
                    </a:lnTo>
                    <a:lnTo>
                      <a:pt x="512752" y="267385"/>
                    </a:lnTo>
                    <a:lnTo>
                      <a:pt x="489483" y="267385"/>
                    </a:lnTo>
                    <a:lnTo>
                      <a:pt x="484758" y="264896"/>
                    </a:lnTo>
                    <a:lnTo>
                      <a:pt x="488480" y="257809"/>
                    </a:lnTo>
                    <a:lnTo>
                      <a:pt x="494389" y="257809"/>
                    </a:lnTo>
                    <a:lnTo>
                      <a:pt x="488934" y="254965"/>
                    </a:lnTo>
                    <a:lnTo>
                      <a:pt x="465861" y="254965"/>
                    </a:lnTo>
                    <a:lnTo>
                      <a:pt x="451688" y="247510"/>
                    </a:lnTo>
                    <a:lnTo>
                      <a:pt x="455409" y="240436"/>
                    </a:lnTo>
                    <a:lnTo>
                      <a:pt x="461072" y="240436"/>
                    </a:lnTo>
                    <a:lnTo>
                      <a:pt x="455617" y="237591"/>
                    </a:lnTo>
                    <a:lnTo>
                      <a:pt x="432790" y="237591"/>
                    </a:lnTo>
                    <a:lnTo>
                      <a:pt x="428066" y="235102"/>
                    </a:lnTo>
                    <a:lnTo>
                      <a:pt x="431800" y="228015"/>
                    </a:lnTo>
                    <a:lnTo>
                      <a:pt x="437254" y="228015"/>
                    </a:lnTo>
                    <a:lnTo>
                      <a:pt x="431799" y="225170"/>
                    </a:lnTo>
                    <a:lnTo>
                      <a:pt x="409155" y="225170"/>
                    </a:lnTo>
                    <a:lnTo>
                      <a:pt x="395008" y="217716"/>
                    </a:lnTo>
                    <a:lnTo>
                      <a:pt x="398716" y="210642"/>
                    </a:lnTo>
                    <a:lnTo>
                      <a:pt x="403938" y="210642"/>
                    </a:lnTo>
                    <a:lnTo>
                      <a:pt x="398482" y="207797"/>
                    </a:lnTo>
                    <a:lnTo>
                      <a:pt x="376110" y="207797"/>
                    </a:lnTo>
                    <a:lnTo>
                      <a:pt x="371386" y="205320"/>
                    </a:lnTo>
                    <a:lnTo>
                      <a:pt x="375107" y="198234"/>
                    </a:lnTo>
                    <a:lnTo>
                      <a:pt x="380144" y="198234"/>
                    </a:lnTo>
                    <a:lnTo>
                      <a:pt x="374664" y="195376"/>
                    </a:lnTo>
                    <a:lnTo>
                      <a:pt x="352475" y="195376"/>
                    </a:lnTo>
                    <a:lnTo>
                      <a:pt x="338302" y="187947"/>
                    </a:lnTo>
                    <a:lnTo>
                      <a:pt x="342023" y="180860"/>
                    </a:lnTo>
                    <a:lnTo>
                      <a:pt x="346827" y="180860"/>
                    </a:lnTo>
                    <a:lnTo>
                      <a:pt x="341372" y="178015"/>
                    </a:lnTo>
                    <a:lnTo>
                      <a:pt x="319404" y="178015"/>
                    </a:lnTo>
                    <a:lnTo>
                      <a:pt x="314680" y="175526"/>
                    </a:lnTo>
                    <a:lnTo>
                      <a:pt x="318414" y="168440"/>
                    </a:lnTo>
                    <a:lnTo>
                      <a:pt x="323009" y="168440"/>
                    </a:lnTo>
                    <a:lnTo>
                      <a:pt x="317553" y="165595"/>
                    </a:lnTo>
                    <a:lnTo>
                      <a:pt x="295770" y="165595"/>
                    </a:lnTo>
                    <a:lnTo>
                      <a:pt x="281609" y="158153"/>
                    </a:lnTo>
                    <a:lnTo>
                      <a:pt x="285330" y="151066"/>
                    </a:lnTo>
                    <a:lnTo>
                      <a:pt x="289692" y="151066"/>
                    </a:lnTo>
                    <a:lnTo>
                      <a:pt x="284237" y="148221"/>
                    </a:lnTo>
                    <a:lnTo>
                      <a:pt x="262712" y="148221"/>
                    </a:lnTo>
                    <a:lnTo>
                      <a:pt x="257987" y="145732"/>
                    </a:lnTo>
                    <a:lnTo>
                      <a:pt x="261708" y="138645"/>
                    </a:lnTo>
                    <a:lnTo>
                      <a:pt x="265874" y="138645"/>
                    </a:lnTo>
                    <a:lnTo>
                      <a:pt x="260419" y="135801"/>
                    </a:lnTo>
                    <a:lnTo>
                      <a:pt x="239102" y="135801"/>
                    </a:lnTo>
                    <a:lnTo>
                      <a:pt x="224916" y="128371"/>
                    </a:lnTo>
                    <a:lnTo>
                      <a:pt x="228638" y="121285"/>
                    </a:lnTo>
                    <a:lnTo>
                      <a:pt x="232582" y="121285"/>
                    </a:lnTo>
                    <a:lnTo>
                      <a:pt x="227126" y="118440"/>
                    </a:lnTo>
                    <a:lnTo>
                      <a:pt x="206019" y="118440"/>
                    </a:lnTo>
                    <a:lnTo>
                      <a:pt x="201295" y="115951"/>
                    </a:lnTo>
                    <a:lnTo>
                      <a:pt x="205016" y="108864"/>
                    </a:lnTo>
                    <a:lnTo>
                      <a:pt x="208763" y="108864"/>
                    </a:lnTo>
                    <a:lnTo>
                      <a:pt x="203308" y="106019"/>
                    </a:lnTo>
                    <a:lnTo>
                      <a:pt x="182397" y="106019"/>
                    </a:lnTo>
                    <a:lnTo>
                      <a:pt x="168211" y="98577"/>
                    </a:lnTo>
                    <a:lnTo>
                      <a:pt x="171945" y="91490"/>
                    </a:lnTo>
                    <a:lnTo>
                      <a:pt x="175447" y="91490"/>
                    </a:lnTo>
                    <a:lnTo>
                      <a:pt x="169992" y="88646"/>
                    </a:lnTo>
                    <a:lnTo>
                      <a:pt x="149326" y="88646"/>
                    </a:lnTo>
                    <a:lnTo>
                      <a:pt x="144602" y="86156"/>
                    </a:lnTo>
                    <a:lnTo>
                      <a:pt x="148323" y="79082"/>
                    </a:lnTo>
                    <a:lnTo>
                      <a:pt x="151653" y="79082"/>
                    </a:lnTo>
                    <a:lnTo>
                      <a:pt x="146173" y="76225"/>
                    </a:lnTo>
                    <a:lnTo>
                      <a:pt x="125704" y="76225"/>
                    </a:lnTo>
                    <a:lnTo>
                      <a:pt x="111544" y="68795"/>
                    </a:lnTo>
                    <a:lnTo>
                      <a:pt x="115252" y="61709"/>
                    </a:lnTo>
                    <a:lnTo>
                      <a:pt x="118336" y="61709"/>
                    </a:lnTo>
                    <a:lnTo>
                      <a:pt x="112881" y="58864"/>
                    </a:lnTo>
                    <a:lnTo>
                      <a:pt x="92633" y="58864"/>
                    </a:lnTo>
                    <a:lnTo>
                      <a:pt x="87909" y="56375"/>
                    </a:lnTo>
                    <a:lnTo>
                      <a:pt x="91617" y="49288"/>
                    </a:lnTo>
                    <a:lnTo>
                      <a:pt x="94518" y="49288"/>
                    </a:lnTo>
                    <a:lnTo>
                      <a:pt x="89087" y="46456"/>
                    </a:lnTo>
                    <a:lnTo>
                      <a:pt x="69011" y="46456"/>
                    </a:lnTo>
                    <a:lnTo>
                      <a:pt x="54825" y="39001"/>
                    </a:lnTo>
                    <a:lnTo>
                      <a:pt x="58559" y="31915"/>
                    </a:lnTo>
                    <a:lnTo>
                      <a:pt x="61202" y="31915"/>
                    </a:lnTo>
                    <a:lnTo>
                      <a:pt x="55746" y="29070"/>
                    </a:lnTo>
                    <a:lnTo>
                      <a:pt x="35941" y="29070"/>
                    </a:lnTo>
                    <a:lnTo>
                      <a:pt x="31216" y="26593"/>
                    </a:lnTo>
                    <a:lnTo>
                      <a:pt x="34925" y="19519"/>
                    </a:lnTo>
                    <a:lnTo>
                      <a:pt x="37432" y="19519"/>
                    </a:lnTo>
                    <a:lnTo>
                      <a:pt x="31952" y="16662"/>
                    </a:lnTo>
                    <a:lnTo>
                      <a:pt x="12306" y="16662"/>
                    </a:lnTo>
                    <a:lnTo>
                      <a:pt x="0" y="10185"/>
                    </a:lnTo>
                    <a:close/>
                  </a:path>
                  <a:path w="1930400" h="997585">
                    <a:moveTo>
                      <a:pt x="1018951" y="508203"/>
                    </a:moveTo>
                    <a:lnTo>
                      <a:pt x="1007249" y="508203"/>
                    </a:lnTo>
                    <a:lnTo>
                      <a:pt x="1012101" y="510451"/>
                    </a:lnTo>
                    <a:lnTo>
                      <a:pt x="1008735" y="517715"/>
                    </a:lnTo>
                    <a:lnTo>
                      <a:pt x="1039638" y="517715"/>
                    </a:lnTo>
                    <a:lnTo>
                      <a:pt x="1018951" y="508203"/>
                    </a:lnTo>
                    <a:close/>
                  </a:path>
                  <a:path w="1930400" h="997585">
                    <a:moveTo>
                      <a:pt x="984759" y="492480"/>
                    </a:moveTo>
                    <a:lnTo>
                      <a:pt x="973391" y="492480"/>
                    </a:lnTo>
                    <a:lnTo>
                      <a:pt x="987894" y="499211"/>
                    </a:lnTo>
                    <a:lnTo>
                      <a:pt x="984529" y="506476"/>
                    </a:lnTo>
                    <a:lnTo>
                      <a:pt x="1015195" y="506476"/>
                    </a:lnTo>
                    <a:lnTo>
                      <a:pt x="984759" y="492480"/>
                    </a:lnTo>
                    <a:close/>
                  </a:path>
                  <a:path w="1930400" h="997585">
                    <a:moveTo>
                      <a:pt x="960316" y="481241"/>
                    </a:moveTo>
                    <a:lnTo>
                      <a:pt x="949185" y="481241"/>
                    </a:lnTo>
                    <a:lnTo>
                      <a:pt x="954024" y="483488"/>
                    </a:lnTo>
                    <a:lnTo>
                      <a:pt x="950633" y="490753"/>
                    </a:lnTo>
                    <a:lnTo>
                      <a:pt x="981002" y="490753"/>
                    </a:lnTo>
                    <a:lnTo>
                      <a:pt x="960316" y="481241"/>
                    </a:lnTo>
                    <a:close/>
                  </a:path>
                  <a:path w="1930400" h="997585">
                    <a:moveTo>
                      <a:pt x="926096" y="465505"/>
                    </a:moveTo>
                    <a:lnTo>
                      <a:pt x="915288" y="465505"/>
                    </a:lnTo>
                    <a:lnTo>
                      <a:pt x="929805" y="472262"/>
                    </a:lnTo>
                    <a:lnTo>
                      <a:pt x="926426" y="479513"/>
                    </a:lnTo>
                    <a:lnTo>
                      <a:pt x="956560" y="479513"/>
                    </a:lnTo>
                    <a:lnTo>
                      <a:pt x="926096" y="465505"/>
                    </a:lnTo>
                    <a:close/>
                  </a:path>
                  <a:path w="1930400" h="997585">
                    <a:moveTo>
                      <a:pt x="901653" y="454266"/>
                    </a:moveTo>
                    <a:lnTo>
                      <a:pt x="891082" y="454266"/>
                    </a:lnTo>
                    <a:lnTo>
                      <a:pt x="895908" y="456514"/>
                    </a:lnTo>
                    <a:lnTo>
                      <a:pt x="892555" y="463778"/>
                    </a:lnTo>
                    <a:lnTo>
                      <a:pt x="922339" y="463778"/>
                    </a:lnTo>
                    <a:lnTo>
                      <a:pt x="901653" y="454266"/>
                    </a:lnTo>
                    <a:close/>
                  </a:path>
                  <a:path w="1930400" h="997585">
                    <a:moveTo>
                      <a:pt x="867460" y="438543"/>
                    </a:moveTo>
                    <a:lnTo>
                      <a:pt x="857199" y="438543"/>
                    </a:lnTo>
                    <a:lnTo>
                      <a:pt x="871702" y="445300"/>
                    </a:lnTo>
                    <a:lnTo>
                      <a:pt x="868337" y="452551"/>
                    </a:lnTo>
                    <a:lnTo>
                      <a:pt x="897924" y="452551"/>
                    </a:lnTo>
                    <a:lnTo>
                      <a:pt x="867460" y="438543"/>
                    </a:lnTo>
                    <a:close/>
                  </a:path>
                  <a:path w="1930400" h="997585">
                    <a:moveTo>
                      <a:pt x="843017" y="427304"/>
                    </a:moveTo>
                    <a:lnTo>
                      <a:pt x="832980" y="427304"/>
                    </a:lnTo>
                    <a:lnTo>
                      <a:pt x="837831" y="429552"/>
                    </a:lnTo>
                    <a:lnTo>
                      <a:pt x="834466" y="436816"/>
                    </a:lnTo>
                    <a:lnTo>
                      <a:pt x="863704" y="436816"/>
                    </a:lnTo>
                    <a:lnTo>
                      <a:pt x="843017" y="427304"/>
                    </a:lnTo>
                    <a:close/>
                  </a:path>
                  <a:path w="1930400" h="997585">
                    <a:moveTo>
                      <a:pt x="808797" y="411568"/>
                    </a:moveTo>
                    <a:lnTo>
                      <a:pt x="799109" y="411568"/>
                    </a:lnTo>
                    <a:lnTo>
                      <a:pt x="813625" y="418325"/>
                    </a:lnTo>
                    <a:lnTo>
                      <a:pt x="810259" y="425576"/>
                    </a:lnTo>
                    <a:lnTo>
                      <a:pt x="839261" y="425576"/>
                    </a:lnTo>
                    <a:lnTo>
                      <a:pt x="808797" y="411568"/>
                    </a:lnTo>
                    <a:close/>
                  </a:path>
                  <a:path w="1930400" h="997585">
                    <a:moveTo>
                      <a:pt x="784409" y="400354"/>
                    </a:moveTo>
                    <a:lnTo>
                      <a:pt x="774915" y="400354"/>
                    </a:lnTo>
                    <a:lnTo>
                      <a:pt x="779729" y="402602"/>
                    </a:lnTo>
                    <a:lnTo>
                      <a:pt x="776363" y="409867"/>
                    </a:lnTo>
                    <a:lnTo>
                      <a:pt x="805096" y="409867"/>
                    </a:lnTo>
                    <a:lnTo>
                      <a:pt x="784409" y="400354"/>
                    </a:lnTo>
                    <a:close/>
                  </a:path>
                  <a:path w="1930400" h="997585">
                    <a:moveTo>
                      <a:pt x="750189" y="384619"/>
                    </a:moveTo>
                    <a:lnTo>
                      <a:pt x="741019" y="384619"/>
                    </a:lnTo>
                    <a:lnTo>
                      <a:pt x="755548" y="391350"/>
                    </a:lnTo>
                    <a:lnTo>
                      <a:pt x="752157" y="398627"/>
                    </a:lnTo>
                    <a:lnTo>
                      <a:pt x="780653" y="398627"/>
                    </a:lnTo>
                    <a:lnTo>
                      <a:pt x="750189" y="384619"/>
                    </a:lnTo>
                    <a:close/>
                  </a:path>
                  <a:path w="1930400" h="997585">
                    <a:moveTo>
                      <a:pt x="725746" y="373379"/>
                    </a:moveTo>
                    <a:lnTo>
                      <a:pt x="716813" y="373379"/>
                    </a:lnTo>
                    <a:lnTo>
                      <a:pt x="721652" y="375615"/>
                    </a:lnTo>
                    <a:lnTo>
                      <a:pt x="718286" y="382892"/>
                    </a:lnTo>
                    <a:lnTo>
                      <a:pt x="746433" y="382892"/>
                    </a:lnTo>
                    <a:lnTo>
                      <a:pt x="725746" y="373379"/>
                    </a:lnTo>
                    <a:close/>
                  </a:path>
                  <a:path w="1930400" h="997585">
                    <a:moveTo>
                      <a:pt x="691554" y="357657"/>
                    </a:moveTo>
                    <a:lnTo>
                      <a:pt x="682929" y="357657"/>
                    </a:lnTo>
                    <a:lnTo>
                      <a:pt x="697433" y="364375"/>
                    </a:lnTo>
                    <a:lnTo>
                      <a:pt x="694080" y="371665"/>
                    </a:lnTo>
                    <a:lnTo>
                      <a:pt x="722018" y="371665"/>
                    </a:lnTo>
                    <a:lnTo>
                      <a:pt x="691554" y="357657"/>
                    </a:lnTo>
                    <a:close/>
                  </a:path>
                  <a:path w="1930400" h="997585">
                    <a:moveTo>
                      <a:pt x="667111" y="346417"/>
                    </a:moveTo>
                    <a:lnTo>
                      <a:pt x="658723" y="346417"/>
                    </a:lnTo>
                    <a:lnTo>
                      <a:pt x="663562" y="348665"/>
                    </a:lnTo>
                    <a:lnTo>
                      <a:pt x="660184" y="355917"/>
                    </a:lnTo>
                    <a:lnTo>
                      <a:pt x="687770" y="355917"/>
                    </a:lnTo>
                    <a:lnTo>
                      <a:pt x="667111" y="346417"/>
                    </a:lnTo>
                    <a:close/>
                  </a:path>
                  <a:path w="1930400" h="997585">
                    <a:moveTo>
                      <a:pt x="632399" y="329780"/>
                    </a:moveTo>
                    <a:lnTo>
                      <a:pt x="625487" y="329780"/>
                    </a:lnTo>
                    <a:lnTo>
                      <a:pt x="639673" y="337235"/>
                    </a:lnTo>
                    <a:lnTo>
                      <a:pt x="635939" y="344322"/>
                    </a:lnTo>
                    <a:lnTo>
                      <a:pt x="662554" y="344322"/>
                    </a:lnTo>
                    <a:lnTo>
                      <a:pt x="643331" y="335483"/>
                    </a:lnTo>
                    <a:lnTo>
                      <a:pt x="632399" y="329780"/>
                    </a:lnTo>
                    <a:close/>
                  </a:path>
                  <a:path w="1930400" h="997585">
                    <a:moveTo>
                      <a:pt x="608613" y="317372"/>
                    </a:moveTo>
                    <a:lnTo>
                      <a:pt x="601865" y="317372"/>
                    </a:lnTo>
                    <a:lnTo>
                      <a:pt x="606602" y="319862"/>
                    </a:lnTo>
                    <a:lnTo>
                      <a:pt x="602869" y="326961"/>
                    </a:lnTo>
                    <a:lnTo>
                      <a:pt x="626994" y="326961"/>
                    </a:lnTo>
                    <a:lnTo>
                      <a:pt x="608613" y="317372"/>
                    </a:lnTo>
                    <a:close/>
                  </a:path>
                  <a:path w="1930400" h="997585">
                    <a:moveTo>
                      <a:pt x="575342" y="300024"/>
                    </a:moveTo>
                    <a:lnTo>
                      <a:pt x="568794" y="300024"/>
                    </a:lnTo>
                    <a:lnTo>
                      <a:pt x="582980" y="307454"/>
                    </a:lnTo>
                    <a:lnTo>
                      <a:pt x="579247" y="314540"/>
                    </a:lnTo>
                    <a:lnTo>
                      <a:pt x="598284" y="314540"/>
                    </a:lnTo>
                    <a:lnTo>
                      <a:pt x="598284" y="311988"/>
                    </a:lnTo>
                    <a:lnTo>
                      <a:pt x="575342" y="300024"/>
                    </a:lnTo>
                    <a:close/>
                  </a:path>
                  <a:path w="1930400" h="997585">
                    <a:moveTo>
                      <a:pt x="551524" y="287604"/>
                    </a:moveTo>
                    <a:lnTo>
                      <a:pt x="545185" y="287604"/>
                    </a:lnTo>
                    <a:lnTo>
                      <a:pt x="549897" y="290080"/>
                    </a:lnTo>
                    <a:lnTo>
                      <a:pt x="546176" y="297167"/>
                    </a:lnTo>
                    <a:lnTo>
                      <a:pt x="569863" y="297167"/>
                    </a:lnTo>
                    <a:lnTo>
                      <a:pt x="551524" y="287604"/>
                    </a:lnTo>
                    <a:close/>
                  </a:path>
                  <a:path w="1930400" h="997585">
                    <a:moveTo>
                      <a:pt x="518183" y="270217"/>
                    </a:moveTo>
                    <a:lnTo>
                      <a:pt x="512102" y="270217"/>
                    </a:lnTo>
                    <a:lnTo>
                      <a:pt x="526287" y="277660"/>
                    </a:lnTo>
                    <a:lnTo>
                      <a:pt x="522554" y="284746"/>
                    </a:lnTo>
                    <a:lnTo>
                      <a:pt x="546044" y="284746"/>
                    </a:lnTo>
                    <a:lnTo>
                      <a:pt x="518183" y="270217"/>
                    </a:lnTo>
                    <a:close/>
                  </a:path>
                  <a:path w="1930400" h="997585">
                    <a:moveTo>
                      <a:pt x="494389" y="257809"/>
                    </a:moveTo>
                    <a:lnTo>
                      <a:pt x="488480" y="257809"/>
                    </a:lnTo>
                    <a:lnTo>
                      <a:pt x="493217" y="260286"/>
                    </a:lnTo>
                    <a:lnTo>
                      <a:pt x="489483" y="267385"/>
                    </a:lnTo>
                    <a:lnTo>
                      <a:pt x="512752" y="267385"/>
                    </a:lnTo>
                    <a:lnTo>
                      <a:pt x="494389" y="257809"/>
                    </a:lnTo>
                    <a:close/>
                  </a:path>
                  <a:path w="1930400" h="997585">
                    <a:moveTo>
                      <a:pt x="461072" y="240436"/>
                    </a:moveTo>
                    <a:lnTo>
                      <a:pt x="455409" y="240436"/>
                    </a:lnTo>
                    <a:lnTo>
                      <a:pt x="469582" y="247865"/>
                    </a:lnTo>
                    <a:lnTo>
                      <a:pt x="465861" y="254965"/>
                    </a:lnTo>
                    <a:lnTo>
                      <a:pt x="488934" y="254965"/>
                    </a:lnTo>
                    <a:lnTo>
                      <a:pt x="461072" y="240436"/>
                    </a:lnTo>
                    <a:close/>
                  </a:path>
                  <a:path w="1930400" h="997585">
                    <a:moveTo>
                      <a:pt x="437254" y="228015"/>
                    </a:moveTo>
                    <a:lnTo>
                      <a:pt x="431800" y="228015"/>
                    </a:lnTo>
                    <a:lnTo>
                      <a:pt x="436524" y="230492"/>
                    </a:lnTo>
                    <a:lnTo>
                      <a:pt x="432790" y="237591"/>
                    </a:lnTo>
                    <a:lnTo>
                      <a:pt x="455617" y="237591"/>
                    </a:lnTo>
                    <a:lnTo>
                      <a:pt x="437254" y="228015"/>
                    </a:lnTo>
                    <a:close/>
                  </a:path>
                  <a:path w="1930400" h="997585">
                    <a:moveTo>
                      <a:pt x="403938" y="210642"/>
                    </a:moveTo>
                    <a:lnTo>
                      <a:pt x="398716" y="210642"/>
                    </a:lnTo>
                    <a:lnTo>
                      <a:pt x="412889" y="218097"/>
                    </a:lnTo>
                    <a:lnTo>
                      <a:pt x="409155" y="225170"/>
                    </a:lnTo>
                    <a:lnTo>
                      <a:pt x="431799" y="225170"/>
                    </a:lnTo>
                    <a:lnTo>
                      <a:pt x="403938" y="210642"/>
                    </a:lnTo>
                    <a:close/>
                  </a:path>
                  <a:path w="1930400" h="997585">
                    <a:moveTo>
                      <a:pt x="380144" y="198234"/>
                    </a:moveTo>
                    <a:lnTo>
                      <a:pt x="375107" y="198234"/>
                    </a:lnTo>
                    <a:lnTo>
                      <a:pt x="379831" y="200710"/>
                    </a:lnTo>
                    <a:lnTo>
                      <a:pt x="376110" y="207797"/>
                    </a:lnTo>
                    <a:lnTo>
                      <a:pt x="398482" y="207797"/>
                    </a:lnTo>
                    <a:lnTo>
                      <a:pt x="380144" y="198234"/>
                    </a:lnTo>
                    <a:close/>
                  </a:path>
                  <a:path w="1930400" h="997585">
                    <a:moveTo>
                      <a:pt x="346827" y="180860"/>
                    </a:moveTo>
                    <a:lnTo>
                      <a:pt x="342023" y="180860"/>
                    </a:lnTo>
                    <a:lnTo>
                      <a:pt x="356196" y="188302"/>
                    </a:lnTo>
                    <a:lnTo>
                      <a:pt x="352475" y="195376"/>
                    </a:lnTo>
                    <a:lnTo>
                      <a:pt x="374664" y="195376"/>
                    </a:lnTo>
                    <a:lnTo>
                      <a:pt x="346827" y="180860"/>
                    </a:lnTo>
                    <a:close/>
                  </a:path>
                  <a:path w="1930400" h="997585">
                    <a:moveTo>
                      <a:pt x="323009" y="168440"/>
                    </a:moveTo>
                    <a:lnTo>
                      <a:pt x="318414" y="168440"/>
                    </a:lnTo>
                    <a:lnTo>
                      <a:pt x="323138" y="170916"/>
                    </a:lnTo>
                    <a:lnTo>
                      <a:pt x="319404" y="178015"/>
                    </a:lnTo>
                    <a:lnTo>
                      <a:pt x="341372" y="178015"/>
                    </a:lnTo>
                    <a:lnTo>
                      <a:pt x="323009" y="168440"/>
                    </a:lnTo>
                    <a:close/>
                  </a:path>
                  <a:path w="1930400" h="997585">
                    <a:moveTo>
                      <a:pt x="289692" y="151066"/>
                    </a:moveTo>
                    <a:lnTo>
                      <a:pt x="285330" y="151066"/>
                    </a:lnTo>
                    <a:lnTo>
                      <a:pt x="299504" y="158521"/>
                    </a:lnTo>
                    <a:lnTo>
                      <a:pt x="295770" y="165595"/>
                    </a:lnTo>
                    <a:lnTo>
                      <a:pt x="317553" y="165595"/>
                    </a:lnTo>
                    <a:lnTo>
                      <a:pt x="289692" y="151066"/>
                    </a:lnTo>
                    <a:close/>
                  </a:path>
                  <a:path w="1930400" h="997585">
                    <a:moveTo>
                      <a:pt x="265874" y="138645"/>
                    </a:moveTo>
                    <a:lnTo>
                      <a:pt x="261708" y="138645"/>
                    </a:lnTo>
                    <a:lnTo>
                      <a:pt x="266420" y="141135"/>
                    </a:lnTo>
                    <a:lnTo>
                      <a:pt x="262712" y="148221"/>
                    </a:lnTo>
                    <a:lnTo>
                      <a:pt x="284237" y="148221"/>
                    </a:lnTo>
                    <a:lnTo>
                      <a:pt x="265874" y="138645"/>
                    </a:lnTo>
                    <a:close/>
                  </a:path>
                  <a:path w="1930400" h="997585">
                    <a:moveTo>
                      <a:pt x="232582" y="121285"/>
                    </a:moveTo>
                    <a:lnTo>
                      <a:pt x="228638" y="121285"/>
                    </a:lnTo>
                    <a:lnTo>
                      <a:pt x="242824" y="128727"/>
                    </a:lnTo>
                    <a:lnTo>
                      <a:pt x="239102" y="135801"/>
                    </a:lnTo>
                    <a:lnTo>
                      <a:pt x="260419" y="135801"/>
                    </a:lnTo>
                    <a:lnTo>
                      <a:pt x="232582" y="121285"/>
                    </a:lnTo>
                    <a:close/>
                  </a:path>
                  <a:path w="1930400" h="997585">
                    <a:moveTo>
                      <a:pt x="208763" y="108864"/>
                    </a:moveTo>
                    <a:lnTo>
                      <a:pt x="205016" y="108864"/>
                    </a:lnTo>
                    <a:lnTo>
                      <a:pt x="209753" y="111340"/>
                    </a:lnTo>
                    <a:lnTo>
                      <a:pt x="206019" y="118440"/>
                    </a:lnTo>
                    <a:lnTo>
                      <a:pt x="227126" y="118440"/>
                    </a:lnTo>
                    <a:lnTo>
                      <a:pt x="208763" y="108864"/>
                    </a:lnTo>
                    <a:close/>
                  </a:path>
                  <a:path w="1930400" h="997585">
                    <a:moveTo>
                      <a:pt x="175447" y="91490"/>
                    </a:moveTo>
                    <a:lnTo>
                      <a:pt x="171945" y="91490"/>
                    </a:lnTo>
                    <a:lnTo>
                      <a:pt x="186131" y="98945"/>
                    </a:lnTo>
                    <a:lnTo>
                      <a:pt x="182397" y="106019"/>
                    </a:lnTo>
                    <a:lnTo>
                      <a:pt x="203308" y="106019"/>
                    </a:lnTo>
                    <a:lnTo>
                      <a:pt x="175447" y="91490"/>
                    </a:lnTo>
                    <a:close/>
                  </a:path>
                  <a:path w="1930400" h="997585">
                    <a:moveTo>
                      <a:pt x="151653" y="79082"/>
                    </a:moveTo>
                    <a:lnTo>
                      <a:pt x="148323" y="79082"/>
                    </a:lnTo>
                    <a:lnTo>
                      <a:pt x="153035" y="81559"/>
                    </a:lnTo>
                    <a:lnTo>
                      <a:pt x="149326" y="88646"/>
                    </a:lnTo>
                    <a:lnTo>
                      <a:pt x="169992" y="88646"/>
                    </a:lnTo>
                    <a:lnTo>
                      <a:pt x="151653" y="79082"/>
                    </a:lnTo>
                    <a:close/>
                  </a:path>
                  <a:path w="1930400" h="997585">
                    <a:moveTo>
                      <a:pt x="118336" y="61709"/>
                    </a:moveTo>
                    <a:lnTo>
                      <a:pt x="115252" y="61709"/>
                    </a:lnTo>
                    <a:lnTo>
                      <a:pt x="129425" y="69164"/>
                    </a:lnTo>
                    <a:lnTo>
                      <a:pt x="125704" y="76225"/>
                    </a:lnTo>
                    <a:lnTo>
                      <a:pt x="146173" y="76225"/>
                    </a:lnTo>
                    <a:lnTo>
                      <a:pt x="118336" y="61709"/>
                    </a:lnTo>
                    <a:close/>
                  </a:path>
                  <a:path w="1930400" h="997585">
                    <a:moveTo>
                      <a:pt x="94518" y="49288"/>
                    </a:moveTo>
                    <a:lnTo>
                      <a:pt x="91617" y="49288"/>
                    </a:lnTo>
                    <a:lnTo>
                      <a:pt x="96342" y="51777"/>
                    </a:lnTo>
                    <a:lnTo>
                      <a:pt x="92633" y="58864"/>
                    </a:lnTo>
                    <a:lnTo>
                      <a:pt x="112881" y="58864"/>
                    </a:lnTo>
                    <a:lnTo>
                      <a:pt x="94518" y="49288"/>
                    </a:lnTo>
                    <a:close/>
                  </a:path>
                  <a:path w="1930400" h="997585">
                    <a:moveTo>
                      <a:pt x="61202" y="31915"/>
                    </a:moveTo>
                    <a:lnTo>
                      <a:pt x="58559" y="31915"/>
                    </a:lnTo>
                    <a:lnTo>
                      <a:pt x="72745" y="39370"/>
                    </a:lnTo>
                    <a:lnTo>
                      <a:pt x="69011" y="46456"/>
                    </a:lnTo>
                    <a:lnTo>
                      <a:pt x="89087" y="46456"/>
                    </a:lnTo>
                    <a:lnTo>
                      <a:pt x="61202" y="31915"/>
                    </a:lnTo>
                    <a:close/>
                  </a:path>
                  <a:path w="1930400" h="997585">
                    <a:moveTo>
                      <a:pt x="37432" y="19519"/>
                    </a:moveTo>
                    <a:lnTo>
                      <a:pt x="34925" y="19519"/>
                    </a:lnTo>
                    <a:lnTo>
                      <a:pt x="39662" y="21971"/>
                    </a:lnTo>
                    <a:lnTo>
                      <a:pt x="35941" y="29070"/>
                    </a:lnTo>
                    <a:lnTo>
                      <a:pt x="55746" y="29070"/>
                    </a:lnTo>
                    <a:lnTo>
                      <a:pt x="37432" y="19519"/>
                    </a:lnTo>
                    <a:close/>
                  </a:path>
                  <a:path w="1930400" h="997585">
                    <a:moveTo>
                      <a:pt x="4067" y="2120"/>
                    </a:moveTo>
                    <a:lnTo>
                      <a:pt x="1854" y="2120"/>
                    </a:lnTo>
                    <a:lnTo>
                      <a:pt x="16027" y="9575"/>
                    </a:lnTo>
                    <a:lnTo>
                      <a:pt x="12306" y="16662"/>
                    </a:lnTo>
                    <a:lnTo>
                      <a:pt x="31952" y="16662"/>
                    </a:lnTo>
                    <a:lnTo>
                      <a:pt x="4067" y="2120"/>
                    </a:lnTo>
                    <a:close/>
                  </a:path>
                  <a:path w="1930400" h="997585">
                    <a:moveTo>
                      <a:pt x="0" y="0"/>
                    </a:moveTo>
                    <a:lnTo>
                      <a:pt x="0" y="5676"/>
                    </a:lnTo>
                    <a:lnTo>
                      <a:pt x="1854" y="2120"/>
                    </a:lnTo>
                    <a:lnTo>
                      <a:pt x="4067" y="2120"/>
                    </a:lnTo>
                    <a:lnTo>
                      <a:pt x="0" y="0"/>
                    </a:lnTo>
                    <a:close/>
                  </a:path>
                  <a:path w="1930400" h="997585">
                    <a:moveTo>
                      <a:pt x="1219390" y="621804"/>
                    </a:moveTo>
                    <a:lnTo>
                      <a:pt x="1286662" y="653300"/>
                    </a:lnTo>
                    <a:lnTo>
                      <a:pt x="1929968" y="997407"/>
                    </a:lnTo>
                    <a:lnTo>
                      <a:pt x="1929968" y="981900"/>
                    </a:lnTo>
                    <a:lnTo>
                      <a:pt x="1921713" y="981900"/>
                    </a:lnTo>
                    <a:lnTo>
                      <a:pt x="1916988" y="979398"/>
                    </a:lnTo>
                    <a:lnTo>
                      <a:pt x="1920735" y="972311"/>
                    </a:lnTo>
                    <a:lnTo>
                      <a:pt x="1929968" y="972311"/>
                    </a:lnTo>
                    <a:lnTo>
                      <a:pt x="1929968" y="969441"/>
                    </a:lnTo>
                    <a:lnTo>
                      <a:pt x="1898116" y="969441"/>
                    </a:lnTo>
                    <a:lnTo>
                      <a:pt x="1883943" y="961961"/>
                    </a:lnTo>
                    <a:lnTo>
                      <a:pt x="1887689" y="954887"/>
                    </a:lnTo>
                    <a:lnTo>
                      <a:pt x="1908539" y="954887"/>
                    </a:lnTo>
                    <a:lnTo>
                      <a:pt x="1902998" y="952004"/>
                    </a:lnTo>
                    <a:lnTo>
                      <a:pt x="1865071" y="952004"/>
                    </a:lnTo>
                    <a:lnTo>
                      <a:pt x="1860359" y="949515"/>
                    </a:lnTo>
                    <a:lnTo>
                      <a:pt x="1864093" y="942441"/>
                    </a:lnTo>
                    <a:lnTo>
                      <a:pt x="1884620" y="942441"/>
                    </a:lnTo>
                    <a:lnTo>
                      <a:pt x="1879080" y="939558"/>
                    </a:lnTo>
                    <a:lnTo>
                      <a:pt x="1841474" y="939558"/>
                    </a:lnTo>
                    <a:lnTo>
                      <a:pt x="1827301" y="932078"/>
                    </a:lnTo>
                    <a:lnTo>
                      <a:pt x="1831035" y="925004"/>
                    </a:lnTo>
                    <a:lnTo>
                      <a:pt x="1851109" y="925004"/>
                    </a:lnTo>
                    <a:lnTo>
                      <a:pt x="1845569" y="922121"/>
                    </a:lnTo>
                    <a:lnTo>
                      <a:pt x="1808441" y="922121"/>
                    </a:lnTo>
                    <a:lnTo>
                      <a:pt x="1803717" y="919632"/>
                    </a:lnTo>
                    <a:lnTo>
                      <a:pt x="1807438" y="912558"/>
                    </a:lnTo>
                    <a:lnTo>
                      <a:pt x="1827191" y="912558"/>
                    </a:lnTo>
                    <a:lnTo>
                      <a:pt x="1821626" y="909662"/>
                    </a:lnTo>
                    <a:lnTo>
                      <a:pt x="1784832" y="909662"/>
                    </a:lnTo>
                    <a:lnTo>
                      <a:pt x="1770659" y="902195"/>
                    </a:lnTo>
                    <a:lnTo>
                      <a:pt x="1774405" y="895121"/>
                    </a:lnTo>
                    <a:lnTo>
                      <a:pt x="1793680" y="895121"/>
                    </a:lnTo>
                    <a:lnTo>
                      <a:pt x="1788116" y="892225"/>
                    </a:lnTo>
                    <a:lnTo>
                      <a:pt x="1751774" y="892225"/>
                    </a:lnTo>
                    <a:lnTo>
                      <a:pt x="1747062" y="889749"/>
                    </a:lnTo>
                    <a:lnTo>
                      <a:pt x="1750809" y="882675"/>
                    </a:lnTo>
                    <a:lnTo>
                      <a:pt x="1769762" y="882675"/>
                    </a:lnTo>
                    <a:lnTo>
                      <a:pt x="1764197" y="879779"/>
                    </a:lnTo>
                    <a:lnTo>
                      <a:pt x="1728190" y="879779"/>
                    </a:lnTo>
                    <a:lnTo>
                      <a:pt x="1714004" y="872312"/>
                    </a:lnTo>
                    <a:lnTo>
                      <a:pt x="1717751" y="865238"/>
                    </a:lnTo>
                    <a:lnTo>
                      <a:pt x="1736251" y="865238"/>
                    </a:lnTo>
                    <a:lnTo>
                      <a:pt x="1730686" y="862342"/>
                    </a:lnTo>
                    <a:lnTo>
                      <a:pt x="1695145" y="862342"/>
                    </a:lnTo>
                    <a:lnTo>
                      <a:pt x="1690420" y="859866"/>
                    </a:lnTo>
                    <a:lnTo>
                      <a:pt x="1694154" y="852766"/>
                    </a:lnTo>
                    <a:lnTo>
                      <a:pt x="1712284" y="852766"/>
                    </a:lnTo>
                    <a:lnTo>
                      <a:pt x="1706768" y="849896"/>
                    </a:lnTo>
                    <a:lnTo>
                      <a:pt x="1671561" y="849896"/>
                    </a:lnTo>
                    <a:lnTo>
                      <a:pt x="1657375" y="842429"/>
                    </a:lnTo>
                    <a:lnTo>
                      <a:pt x="1661109" y="835329"/>
                    </a:lnTo>
                    <a:lnTo>
                      <a:pt x="1678773" y="835329"/>
                    </a:lnTo>
                    <a:lnTo>
                      <a:pt x="1673257" y="832459"/>
                    </a:lnTo>
                    <a:lnTo>
                      <a:pt x="1638503" y="832459"/>
                    </a:lnTo>
                    <a:lnTo>
                      <a:pt x="1633778" y="829983"/>
                    </a:lnTo>
                    <a:lnTo>
                      <a:pt x="1637525" y="822883"/>
                    </a:lnTo>
                    <a:lnTo>
                      <a:pt x="1654855" y="822883"/>
                    </a:lnTo>
                    <a:lnTo>
                      <a:pt x="1649339" y="820013"/>
                    </a:lnTo>
                    <a:lnTo>
                      <a:pt x="1614893" y="820013"/>
                    </a:lnTo>
                    <a:lnTo>
                      <a:pt x="1600720" y="812545"/>
                    </a:lnTo>
                    <a:lnTo>
                      <a:pt x="1604467" y="805459"/>
                    </a:lnTo>
                    <a:lnTo>
                      <a:pt x="1621369" y="805459"/>
                    </a:lnTo>
                    <a:lnTo>
                      <a:pt x="1615828" y="802576"/>
                    </a:lnTo>
                    <a:lnTo>
                      <a:pt x="1581861" y="802576"/>
                    </a:lnTo>
                    <a:lnTo>
                      <a:pt x="1577124" y="800100"/>
                    </a:lnTo>
                    <a:lnTo>
                      <a:pt x="1580870" y="793000"/>
                    </a:lnTo>
                    <a:lnTo>
                      <a:pt x="1597426" y="793000"/>
                    </a:lnTo>
                    <a:lnTo>
                      <a:pt x="1591910" y="790130"/>
                    </a:lnTo>
                    <a:lnTo>
                      <a:pt x="1558264" y="790130"/>
                    </a:lnTo>
                    <a:lnTo>
                      <a:pt x="1544091" y="782662"/>
                    </a:lnTo>
                    <a:lnTo>
                      <a:pt x="1547837" y="775576"/>
                    </a:lnTo>
                    <a:lnTo>
                      <a:pt x="1563939" y="775576"/>
                    </a:lnTo>
                    <a:lnTo>
                      <a:pt x="1558399" y="772693"/>
                    </a:lnTo>
                    <a:lnTo>
                      <a:pt x="1525206" y="772693"/>
                    </a:lnTo>
                    <a:lnTo>
                      <a:pt x="1520494" y="770216"/>
                    </a:lnTo>
                    <a:lnTo>
                      <a:pt x="1524228" y="763130"/>
                    </a:lnTo>
                    <a:lnTo>
                      <a:pt x="1540021" y="763130"/>
                    </a:lnTo>
                    <a:lnTo>
                      <a:pt x="1534480" y="760247"/>
                    </a:lnTo>
                    <a:lnTo>
                      <a:pt x="1501609" y="760247"/>
                    </a:lnTo>
                    <a:lnTo>
                      <a:pt x="1487462" y="752779"/>
                    </a:lnTo>
                    <a:lnTo>
                      <a:pt x="1491170" y="745693"/>
                    </a:lnTo>
                    <a:lnTo>
                      <a:pt x="1506510" y="745693"/>
                    </a:lnTo>
                    <a:lnTo>
                      <a:pt x="1500994" y="742823"/>
                    </a:lnTo>
                    <a:lnTo>
                      <a:pt x="1468577" y="742823"/>
                    </a:lnTo>
                    <a:lnTo>
                      <a:pt x="1463840" y="740333"/>
                    </a:lnTo>
                    <a:lnTo>
                      <a:pt x="1467586" y="733234"/>
                    </a:lnTo>
                    <a:lnTo>
                      <a:pt x="1482567" y="733234"/>
                    </a:lnTo>
                    <a:lnTo>
                      <a:pt x="1477051" y="730364"/>
                    </a:lnTo>
                    <a:lnTo>
                      <a:pt x="1444980" y="730364"/>
                    </a:lnTo>
                    <a:lnTo>
                      <a:pt x="1430807" y="722883"/>
                    </a:lnTo>
                    <a:lnTo>
                      <a:pt x="1434541" y="715810"/>
                    </a:lnTo>
                    <a:lnTo>
                      <a:pt x="1449081" y="715810"/>
                    </a:lnTo>
                    <a:lnTo>
                      <a:pt x="1443541" y="712927"/>
                    </a:lnTo>
                    <a:lnTo>
                      <a:pt x="1411922" y="712927"/>
                    </a:lnTo>
                    <a:lnTo>
                      <a:pt x="1407210" y="710437"/>
                    </a:lnTo>
                    <a:lnTo>
                      <a:pt x="1410957" y="703351"/>
                    </a:lnTo>
                    <a:lnTo>
                      <a:pt x="1425138" y="703351"/>
                    </a:lnTo>
                    <a:lnTo>
                      <a:pt x="1419622" y="700481"/>
                    </a:lnTo>
                    <a:lnTo>
                      <a:pt x="1388325" y="700481"/>
                    </a:lnTo>
                    <a:lnTo>
                      <a:pt x="1374178" y="693000"/>
                    </a:lnTo>
                    <a:lnTo>
                      <a:pt x="1377911" y="685926"/>
                    </a:lnTo>
                    <a:lnTo>
                      <a:pt x="1391652" y="685926"/>
                    </a:lnTo>
                    <a:lnTo>
                      <a:pt x="1386112" y="683044"/>
                    </a:lnTo>
                    <a:lnTo>
                      <a:pt x="1355293" y="683044"/>
                    </a:lnTo>
                    <a:lnTo>
                      <a:pt x="1350543" y="680554"/>
                    </a:lnTo>
                    <a:lnTo>
                      <a:pt x="1354289" y="673480"/>
                    </a:lnTo>
                    <a:lnTo>
                      <a:pt x="1367733" y="673480"/>
                    </a:lnTo>
                    <a:lnTo>
                      <a:pt x="1362169" y="670585"/>
                    </a:lnTo>
                    <a:lnTo>
                      <a:pt x="1331683" y="670585"/>
                    </a:lnTo>
                    <a:lnTo>
                      <a:pt x="1317536" y="663117"/>
                    </a:lnTo>
                    <a:lnTo>
                      <a:pt x="1321269" y="656043"/>
                    </a:lnTo>
                    <a:lnTo>
                      <a:pt x="1334223" y="656043"/>
                    </a:lnTo>
                    <a:lnTo>
                      <a:pt x="1328707" y="653173"/>
                    </a:lnTo>
                    <a:lnTo>
                      <a:pt x="1298638" y="653173"/>
                    </a:lnTo>
                    <a:lnTo>
                      <a:pt x="1293914" y="650659"/>
                    </a:lnTo>
                    <a:lnTo>
                      <a:pt x="1297660" y="643597"/>
                    </a:lnTo>
                    <a:lnTo>
                      <a:pt x="1302886" y="643597"/>
                    </a:lnTo>
                    <a:lnTo>
                      <a:pt x="1290751" y="641299"/>
                    </a:lnTo>
                    <a:lnTo>
                      <a:pt x="1274978" y="641299"/>
                    </a:lnTo>
                    <a:lnTo>
                      <a:pt x="1260449" y="634555"/>
                    </a:lnTo>
                    <a:lnTo>
                      <a:pt x="1260995" y="633387"/>
                    </a:lnTo>
                    <a:lnTo>
                      <a:pt x="1219390" y="621804"/>
                    </a:lnTo>
                    <a:close/>
                  </a:path>
                  <a:path w="1930400" h="997585">
                    <a:moveTo>
                      <a:pt x="1929968" y="972311"/>
                    </a:moveTo>
                    <a:lnTo>
                      <a:pt x="1920735" y="972311"/>
                    </a:lnTo>
                    <a:lnTo>
                      <a:pt x="1925447" y="974801"/>
                    </a:lnTo>
                    <a:lnTo>
                      <a:pt x="1921713" y="981900"/>
                    </a:lnTo>
                    <a:lnTo>
                      <a:pt x="1929968" y="981900"/>
                    </a:lnTo>
                    <a:lnTo>
                      <a:pt x="1929968" y="972311"/>
                    </a:lnTo>
                    <a:close/>
                  </a:path>
                  <a:path w="1930400" h="997585">
                    <a:moveTo>
                      <a:pt x="1908539" y="954887"/>
                    </a:moveTo>
                    <a:lnTo>
                      <a:pt x="1887689" y="954887"/>
                    </a:lnTo>
                    <a:lnTo>
                      <a:pt x="1901850" y="962355"/>
                    </a:lnTo>
                    <a:lnTo>
                      <a:pt x="1898116" y="969441"/>
                    </a:lnTo>
                    <a:lnTo>
                      <a:pt x="1929968" y="969441"/>
                    </a:lnTo>
                    <a:lnTo>
                      <a:pt x="1929968" y="966038"/>
                    </a:lnTo>
                    <a:lnTo>
                      <a:pt x="1908539" y="954887"/>
                    </a:lnTo>
                    <a:close/>
                  </a:path>
                  <a:path w="1930400" h="997585">
                    <a:moveTo>
                      <a:pt x="1884620" y="942441"/>
                    </a:moveTo>
                    <a:lnTo>
                      <a:pt x="1864093" y="942441"/>
                    </a:lnTo>
                    <a:lnTo>
                      <a:pt x="1868817" y="944918"/>
                    </a:lnTo>
                    <a:lnTo>
                      <a:pt x="1865071" y="952004"/>
                    </a:lnTo>
                    <a:lnTo>
                      <a:pt x="1902998" y="952004"/>
                    </a:lnTo>
                    <a:lnTo>
                      <a:pt x="1884620" y="942441"/>
                    </a:lnTo>
                    <a:close/>
                  </a:path>
                  <a:path w="1930400" h="997585">
                    <a:moveTo>
                      <a:pt x="1851109" y="925004"/>
                    </a:moveTo>
                    <a:lnTo>
                      <a:pt x="1831035" y="925004"/>
                    </a:lnTo>
                    <a:lnTo>
                      <a:pt x="1845195" y="932472"/>
                    </a:lnTo>
                    <a:lnTo>
                      <a:pt x="1841474" y="939558"/>
                    </a:lnTo>
                    <a:lnTo>
                      <a:pt x="1879080" y="939558"/>
                    </a:lnTo>
                    <a:lnTo>
                      <a:pt x="1851109" y="925004"/>
                    </a:lnTo>
                    <a:close/>
                  </a:path>
                  <a:path w="1930400" h="997585">
                    <a:moveTo>
                      <a:pt x="1827191" y="912558"/>
                    </a:moveTo>
                    <a:lnTo>
                      <a:pt x="1807438" y="912558"/>
                    </a:lnTo>
                    <a:lnTo>
                      <a:pt x="1812150" y="915035"/>
                    </a:lnTo>
                    <a:lnTo>
                      <a:pt x="1808441" y="922121"/>
                    </a:lnTo>
                    <a:lnTo>
                      <a:pt x="1845569" y="922121"/>
                    </a:lnTo>
                    <a:lnTo>
                      <a:pt x="1827191" y="912558"/>
                    </a:lnTo>
                    <a:close/>
                  </a:path>
                  <a:path w="1930400" h="997585">
                    <a:moveTo>
                      <a:pt x="1793680" y="895121"/>
                    </a:moveTo>
                    <a:lnTo>
                      <a:pt x="1774405" y="895121"/>
                    </a:lnTo>
                    <a:lnTo>
                      <a:pt x="1788553" y="902588"/>
                    </a:lnTo>
                    <a:lnTo>
                      <a:pt x="1784832" y="909662"/>
                    </a:lnTo>
                    <a:lnTo>
                      <a:pt x="1821626" y="909662"/>
                    </a:lnTo>
                    <a:lnTo>
                      <a:pt x="1793680" y="895121"/>
                    </a:lnTo>
                    <a:close/>
                  </a:path>
                  <a:path w="1930400" h="997585">
                    <a:moveTo>
                      <a:pt x="1769762" y="882675"/>
                    </a:moveTo>
                    <a:lnTo>
                      <a:pt x="1750809" y="882675"/>
                    </a:lnTo>
                    <a:lnTo>
                      <a:pt x="1755520" y="885151"/>
                    </a:lnTo>
                    <a:lnTo>
                      <a:pt x="1751774" y="892225"/>
                    </a:lnTo>
                    <a:lnTo>
                      <a:pt x="1788116" y="892225"/>
                    </a:lnTo>
                    <a:lnTo>
                      <a:pt x="1769762" y="882675"/>
                    </a:lnTo>
                    <a:close/>
                  </a:path>
                  <a:path w="1930400" h="997585">
                    <a:moveTo>
                      <a:pt x="1736251" y="865238"/>
                    </a:moveTo>
                    <a:lnTo>
                      <a:pt x="1717751" y="865238"/>
                    </a:lnTo>
                    <a:lnTo>
                      <a:pt x="1731937" y="872705"/>
                    </a:lnTo>
                    <a:lnTo>
                      <a:pt x="1728190" y="879779"/>
                    </a:lnTo>
                    <a:lnTo>
                      <a:pt x="1764197" y="879779"/>
                    </a:lnTo>
                    <a:lnTo>
                      <a:pt x="1736251" y="865238"/>
                    </a:lnTo>
                    <a:close/>
                  </a:path>
                  <a:path w="1930400" h="997585">
                    <a:moveTo>
                      <a:pt x="1712284" y="852766"/>
                    </a:moveTo>
                    <a:lnTo>
                      <a:pt x="1694154" y="852766"/>
                    </a:lnTo>
                    <a:lnTo>
                      <a:pt x="1698879" y="855268"/>
                    </a:lnTo>
                    <a:lnTo>
                      <a:pt x="1695145" y="862342"/>
                    </a:lnTo>
                    <a:lnTo>
                      <a:pt x="1730686" y="862342"/>
                    </a:lnTo>
                    <a:lnTo>
                      <a:pt x="1712284" y="852766"/>
                    </a:lnTo>
                    <a:close/>
                  </a:path>
                  <a:path w="1930400" h="997585">
                    <a:moveTo>
                      <a:pt x="1678773" y="835329"/>
                    </a:moveTo>
                    <a:lnTo>
                      <a:pt x="1661109" y="835329"/>
                    </a:lnTo>
                    <a:lnTo>
                      <a:pt x="1675269" y="842822"/>
                    </a:lnTo>
                    <a:lnTo>
                      <a:pt x="1671561" y="849896"/>
                    </a:lnTo>
                    <a:lnTo>
                      <a:pt x="1706768" y="849896"/>
                    </a:lnTo>
                    <a:lnTo>
                      <a:pt x="1678773" y="835329"/>
                    </a:lnTo>
                    <a:close/>
                  </a:path>
                  <a:path w="1930400" h="997585">
                    <a:moveTo>
                      <a:pt x="1654855" y="822883"/>
                    </a:moveTo>
                    <a:lnTo>
                      <a:pt x="1637525" y="822883"/>
                    </a:lnTo>
                    <a:lnTo>
                      <a:pt x="1642236" y="825385"/>
                    </a:lnTo>
                    <a:lnTo>
                      <a:pt x="1638503" y="832459"/>
                    </a:lnTo>
                    <a:lnTo>
                      <a:pt x="1673257" y="832459"/>
                    </a:lnTo>
                    <a:lnTo>
                      <a:pt x="1654855" y="822883"/>
                    </a:lnTo>
                    <a:close/>
                  </a:path>
                  <a:path w="1930400" h="997585">
                    <a:moveTo>
                      <a:pt x="1621369" y="805459"/>
                    </a:moveTo>
                    <a:lnTo>
                      <a:pt x="1604467" y="805459"/>
                    </a:lnTo>
                    <a:lnTo>
                      <a:pt x="1618640" y="812939"/>
                    </a:lnTo>
                    <a:lnTo>
                      <a:pt x="1614893" y="820013"/>
                    </a:lnTo>
                    <a:lnTo>
                      <a:pt x="1649339" y="820013"/>
                    </a:lnTo>
                    <a:lnTo>
                      <a:pt x="1621369" y="805459"/>
                    </a:lnTo>
                    <a:close/>
                  </a:path>
                  <a:path w="1930400" h="997585">
                    <a:moveTo>
                      <a:pt x="1597426" y="793000"/>
                    </a:moveTo>
                    <a:lnTo>
                      <a:pt x="1580870" y="793000"/>
                    </a:lnTo>
                    <a:lnTo>
                      <a:pt x="1585582" y="795502"/>
                    </a:lnTo>
                    <a:lnTo>
                      <a:pt x="1581861" y="802576"/>
                    </a:lnTo>
                    <a:lnTo>
                      <a:pt x="1615828" y="802576"/>
                    </a:lnTo>
                    <a:lnTo>
                      <a:pt x="1597426" y="793000"/>
                    </a:lnTo>
                    <a:close/>
                  </a:path>
                  <a:path w="1930400" h="997585">
                    <a:moveTo>
                      <a:pt x="1563939" y="775576"/>
                    </a:moveTo>
                    <a:lnTo>
                      <a:pt x="1547837" y="775576"/>
                    </a:lnTo>
                    <a:lnTo>
                      <a:pt x="1561985" y="783056"/>
                    </a:lnTo>
                    <a:lnTo>
                      <a:pt x="1558264" y="790130"/>
                    </a:lnTo>
                    <a:lnTo>
                      <a:pt x="1591910" y="790130"/>
                    </a:lnTo>
                    <a:lnTo>
                      <a:pt x="1563939" y="775576"/>
                    </a:lnTo>
                    <a:close/>
                  </a:path>
                  <a:path w="1930400" h="997585">
                    <a:moveTo>
                      <a:pt x="1540021" y="763130"/>
                    </a:moveTo>
                    <a:lnTo>
                      <a:pt x="1524228" y="763130"/>
                    </a:lnTo>
                    <a:lnTo>
                      <a:pt x="1528952" y="765619"/>
                    </a:lnTo>
                    <a:lnTo>
                      <a:pt x="1525206" y="772693"/>
                    </a:lnTo>
                    <a:lnTo>
                      <a:pt x="1558399" y="772693"/>
                    </a:lnTo>
                    <a:lnTo>
                      <a:pt x="1540021" y="763130"/>
                    </a:lnTo>
                    <a:close/>
                  </a:path>
                  <a:path w="1930400" h="997585">
                    <a:moveTo>
                      <a:pt x="1506510" y="745693"/>
                    </a:moveTo>
                    <a:lnTo>
                      <a:pt x="1491170" y="745693"/>
                    </a:lnTo>
                    <a:lnTo>
                      <a:pt x="1505356" y="753173"/>
                    </a:lnTo>
                    <a:lnTo>
                      <a:pt x="1501609" y="760247"/>
                    </a:lnTo>
                    <a:lnTo>
                      <a:pt x="1534480" y="760247"/>
                    </a:lnTo>
                    <a:lnTo>
                      <a:pt x="1506510" y="745693"/>
                    </a:lnTo>
                    <a:close/>
                  </a:path>
                  <a:path w="1930400" h="997585">
                    <a:moveTo>
                      <a:pt x="1482567" y="733234"/>
                    </a:moveTo>
                    <a:lnTo>
                      <a:pt x="1467586" y="733234"/>
                    </a:lnTo>
                    <a:lnTo>
                      <a:pt x="1472298" y="735723"/>
                    </a:lnTo>
                    <a:lnTo>
                      <a:pt x="1468577" y="742823"/>
                    </a:lnTo>
                    <a:lnTo>
                      <a:pt x="1500994" y="742823"/>
                    </a:lnTo>
                    <a:lnTo>
                      <a:pt x="1482567" y="733234"/>
                    </a:lnTo>
                    <a:close/>
                  </a:path>
                  <a:path w="1930400" h="997585">
                    <a:moveTo>
                      <a:pt x="1449081" y="715810"/>
                    </a:moveTo>
                    <a:lnTo>
                      <a:pt x="1434541" y="715810"/>
                    </a:lnTo>
                    <a:lnTo>
                      <a:pt x="1448701" y="723277"/>
                    </a:lnTo>
                    <a:lnTo>
                      <a:pt x="1444980" y="730364"/>
                    </a:lnTo>
                    <a:lnTo>
                      <a:pt x="1477051" y="730364"/>
                    </a:lnTo>
                    <a:lnTo>
                      <a:pt x="1449081" y="715810"/>
                    </a:lnTo>
                    <a:close/>
                  </a:path>
                  <a:path w="1930400" h="997585">
                    <a:moveTo>
                      <a:pt x="1425138" y="703351"/>
                    </a:moveTo>
                    <a:lnTo>
                      <a:pt x="1410957" y="703351"/>
                    </a:lnTo>
                    <a:lnTo>
                      <a:pt x="1415669" y="705866"/>
                    </a:lnTo>
                    <a:lnTo>
                      <a:pt x="1411922" y="712927"/>
                    </a:lnTo>
                    <a:lnTo>
                      <a:pt x="1443541" y="712927"/>
                    </a:lnTo>
                    <a:lnTo>
                      <a:pt x="1425138" y="703351"/>
                    </a:lnTo>
                    <a:close/>
                  </a:path>
                  <a:path w="1930400" h="997585">
                    <a:moveTo>
                      <a:pt x="1391652" y="685926"/>
                    </a:moveTo>
                    <a:lnTo>
                      <a:pt x="1377911" y="685926"/>
                    </a:lnTo>
                    <a:lnTo>
                      <a:pt x="1392059" y="693394"/>
                    </a:lnTo>
                    <a:lnTo>
                      <a:pt x="1388325" y="700481"/>
                    </a:lnTo>
                    <a:lnTo>
                      <a:pt x="1419622" y="700481"/>
                    </a:lnTo>
                    <a:lnTo>
                      <a:pt x="1391652" y="685926"/>
                    </a:lnTo>
                    <a:close/>
                  </a:path>
                  <a:path w="1930400" h="997585">
                    <a:moveTo>
                      <a:pt x="1367733" y="673480"/>
                    </a:moveTo>
                    <a:lnTo>
                      <a:pt x="1354289" y="673480"/>
                    </a:lnTo>
                    <a:lnTo>
                      <a:pt x="1359001" y="675970"/>
                    </a:lnTo>
                    <a:lnTo>
                      <a:pt x="1355293" y="683044"/>
                    </a:lnTo>
                    <a:lnTo>
                      <a:pt x="1386112" y="683044"/>
                    </a:lnTo>
                    <a:lnTo>
                      <a:pt x="1367733" y="673480"/>
                    </a:lnTo>
                    <a:close/>
                  </a:path>
                  <a:path w="1930400" h="997585">
                    <a:moveTo>
                      <a:pt x="1334223" y="656043"/>
                    </a:moveTo>
                    <a:lnTo>
                      <a:pt x="1321269" y="656043"/>
                    </a:lnTo>
                    <a:lnTo>
                      <a:pt x="1335417" y="663511"/>
                    </a:lnTo>
                    <a:lnTo>
                      <a:pt x="1331683" y="670585"/>
                    </a:lnTo>
                    <a:lnTo>
                      <a:pt x="1362169" y="670585"/>
                    </a:lnTo>
                    <a:lnTo>
                      <a:pt x="1334223" y="656043"/>
                    </a:lnTo>
                    <a:close/>
                  </a:path>
                  <a:path w="1930400" h="997585">
                    <a:moveTo>
                      <a:pt x="1302886" y="643597"/>
                    </a:moveTo>
                    <a:lnTo>
                      <a:pt x="1297660" y="643597"/>
                    </a:lnTo>
                    <a:lnTo>
                      <a:pt x="1302372" y="646074"/>
                    </a:lnTo>
                    <a:lnTo>
                      <a:pt x="1298638" y="653173"/>
                    </a:lnTo>
                    <a:lnTo>
                      <a:pt x="1328707" y="653173"/>
                    </a:lnTo>
                    <a:lnTo>
                      <a:pt x="1314551" y="645807"/>
                    </a:lnTo>
                    <a:lnTo>
                      <a:pt x="1302886" y="643597"/>
                    </a:lnTo>
                    <a:close/>
                  </a:path>
                  <a:path w="1930400" h="997585">
                    <a:moveTo>
                      <a:pt x="1276629" y="637730"/>
                    </a:moveTo>
                    <a:lnTo>
                      <a:pt x="1274978" y="641299"/>
                    </a:lnTo>
                    <a:lnTo>
                      <a:pt x="1290751" y="641299"/>
                    </a:lnTo>
                    <a:lnTo>
                      <a:pt x="1286662" y="640524"/>
                    </a:lnTo>
                    <a:lnTo>
                      <a:pt x="1276629" y="63773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8" name="object 566">
                <a:extLst>
                  <a:ext uri="{FF2B5EF4-FFF2-40B4-BE49-F238E27FC236}">
                    <a16:creationId xmlns:a16="http://schemas.microsoft.com/office/drawing/2014/main" id="{BB11447C-ACA7-ABE1-EA27-E743EB4C03BC}"/>
                  </a:ext>
                </a:extLst>
              </p:cNvPr>
              <p:cNvSpPr/>
              <p:nvPr/>
            </p:nvSpPr>
            <p:spPr>
              <a:xfrm>
                <a:off x="4565268" y="1779613"/>
                <a:ext cx="1925955" cy="979805"/>
              </a:xfrm>
              <a:custGeom>
                <a:avLst/>
                <a:gdLst/>
                <a:ahLst/>
                <a:cxnLst/>
                <a:rect l="l" t="t" r="r" b="b"/>
                <a:pathLst>
                  <a:path w="1925954" h="979805">
                    <a:moveTo>
                      <a:pt x="1866" y="0"/>
                    </a:moveTo>
                    <a:lnTo>
                      <a:pt x="0" y="3543"/>
                    </a:lnTo>
                    <a:lnTo>
                      <a:pt x="0" y="8064"/>
                    </a:lnTo>
                    <a:lnTo>
                      <a:pt x="12318" y="14528"/>
                    </a:lnTo>
                    <a:lnTo>
                      <a:pt x="16027" y="7454"/>
                    </a:lnTo>
                    <a:lnTo>
                      <a:pt x="1866" y="0"/>
                    </a:lnTo>
                    <a:close/>
                  </a:path>
                  <a:path w="1925954" h="979805">
                    <a:moveTo>
                      <a:pt x="34924" y="17373"/>
                    </a:moveTo>
                    <a:lnTo>
                      <a:pt x="31216" y="24460"/>
                    </a:lnTo>
                    <a:lnTo>
                      <a:pt x="35953" y="26949"/>
                    </a:lnTo>
                    <a:lnTo>
                      <a:pt x="39649" y="19862"/>
                    </a:lnTo>
                    <a:lnTo>
                      <a:pt x="34924" y="17373"/>
                    </a:lnTo>
                    <a:close/>
                  </a:path>
                  <a:path w="1925954" h="979805">
                    <a:moveTo>
                      <a:pt x="58559" y="29794"/>
                    </a:moveTo>
                    <a:lnTo>
                      <a:pt x="54838" y="36880"/>
                    </a:lnTo>
                    <a:lnTo>
                      <a:pt x="69011" y="44323"/>
                    </a:lnTo>
                    <a:lnTo>
                      <a:pt x="72720" y="37249"/>
                    </a:lnTo>
                    <a:lnTo>
                      <a:pt x="58559" y="29794"/>
                    </a:lnTo>
                    <a:close/>
                  </a:path>
                  <a:path w="1925954" h="979805">
                    <a:moveTo>
                      <a:pt x="91617" y="47155"/>
                    </a:moveTo>
                    <a:lnTo>
                      <a:pt x="87909" y="54254"/>
                    </a:lnTo>
                    <a:lnTo>
                      <a:pt x="92621" y="56730"/>
                    </a:lnTo>
                    <a:lnTo>
                      <a:pt x="96342" y="49644"/>
                    </a:lnTo>
                    <a:lnTo>
                      <a:pt x="91617" y="47155"/>
                    </a:lnTo>
                    <a:close/>
                  </a:path>
                  <a:path w="1925954" h="979805">
                    <a:moveTo>
                      <a:pt x="115252" y="59575"/>
                    </a:moveTo>
                    <a:lnTo>
                      <a:pt x="111518" y="66675"/>
                    </a:lnTo>
                    <a:lnTo>
                      <a:pt x="125704" y="74104"/>
                    </a:lnTo>
                    <a:lnTo>
                      <a:pt x="129438" y="67030"/>
                    </a:lnTo>
                    <a:lnTo>
                      <a:pt x="115252" y="59575"/>
                    </a:lnTo>
                    <a:close/>
                  </a:path>
                  <a:path w="1925954" h="979805">
                    <a:moveTo>
                      <a:pt x="148310" y="76949"/>
                    </a:moveTo>
                    <a:lnTo>
                      <a:pt x="144602" y="84035"/>
                    </a:lnTo>
                    <a:lnTo>
                      <a:pt x="149326" y="86512"/>
                    </a:lnTo>
                    <a:lnTo>
                      <a:pt x="153060" y="79438"/>
                    </a:lnTo>
                    <a:lnTo>
                      <a:pt x="148310" y="76949"/>
                    </a:lnTo>
                    <a:close/>
                  </a:path>
                  <a:path w="1925954" h="979805">
                    <a:moveTo>
                      <a:pt x="171945" y="89369"/>
                    </a:moveTo>
                    <a:lnTo>
                      <a:pt x="168236" y="96456"/>
                    </a:lnTo>
                    <a:lnTo>
                      <a:pt x="182397" y="103886"/>
                    </a:lnTo>
                    <a:lnTo>
                      <a:pt x="186118" y="96824"/>
                    </a:lnTo>
                    <a:lnTo>
                      <a:pt x="171945" y="89369"/>
                    </a:lnTo>
                    <a:close/>
                  </a:path>
                  <a:path w="1925954" h="979805">
                    <a:moveTo>
                      <a:pt x="205016" y="106743"/>
                    </a:moveTo>
                    <a:lnTo>
                      <a:pt x="201294" y="113830"/>
                    </a:lnTo>
                    <a:lnTo>
                      <a:pt x="206006" y="116306"/>
                    </a:lnTo>
                    <a:lnTo>
                      <a:pt x="209727" y="109232"/>
                    </a:lnTo>
                    <a:lnTo>
                      <a:pt x="205016" y="106743"/>
                    </a:lnTo>
                    <a:close/>
                  </a:path>
                  <a:path w="1925954" h="979805">
                    <a:moveTo>
                      <a:pt x="228625" y="119151"/>
                    </a:moveTo>
                    <a:lnTo>
                      <a:pt x="224916" y="126250"/>
                    </a:lnTo>
                    <a:lnTo>
                      <a:pt x="239090" y="133680"/>
                    </a:lnTo>
                    <a:lnTo>
                      <a:pt x="242823" y="126593"/>
                    </a:lnTo>
                    <a:lnTo>
                      <a:pt x="228625" y="119151"/>
                    </a:lnTo>
                    <a:close/>
                  </a:path>
                  <a:path w="1925954" h="979805">
                    <a:moveTo>
                      <a:pt x="261696" y="136525"/>
                    </a:moveTo>
                    <a:lnTo>
                      <a:pt x="257987" y="143624"/>
                    </a:lnTo>
                    <a:lnTo>
                      <a:pt x="262712" y="146100"/>
                    </a:lnTo>
                    <a:lnTo>
                      <a:pt x="266445" y="139014"/>
                    </a:lnTo>
                    <a:lnTo>
                      <a:pt x="261696" y="136525"/>
                    </a:lnTo>
                    <a:close/>
                  </a:path>
                  <a:path w="1925954" h="979805">
                    <a:moveTo>
                      <a:pt x="285330" y="148945"/>
                    </a:moveTo>
                    <a:lnTo>
                      <a:pt x="281609" y="156044"/>
                    </a:lnTo>
                    <a:lnTo>
                      <a:pt x="295782" y="163474"/>
                    </a:lnTo>
                    <a:lnTo>
                      <a:pt x="299504" y="156387"/>
                    </a:lnTo>
                    <a:lnTo>
                      <a:pt x="285330" y="148945"/>
                    </a:lnTo>
                    <a:close/>
                  </a:path>
                  <a:path w="1925954" h="979805">
                    <a:moveTo>
                      <a:pt x="318414" y="166319"/>
                    </a:moveTo>
                    <a:lnTo>
                      <a:pt x="314680" y="173405"/>
                    </a:lnTo>
                    <a:lnTo>
                      <a:pt x="319417" y="175882"/>
                    </a:lnTo>
                    <a:lnTo>
                      <a:pt x="323138" y="168808"/>
                    </a:lnTo>
                    <a:lnTo>
                      <a:pt x="318414" y="166319"/>
                    </a:lnTo>
                    <a:close/>
                  </a:path>
                  <a:path w="1925954" h="979805">
                    <a:moveTo>
                      <a:pt x="342023" y="178739"/>
                    </a:moveTo>
                    <a:lnTo>
                      <a:pt x="338302" y="185826"/>
                    </a:lnTo>
                    <a:lnTo>
                      <a:pt x="352463" y="193255"/>
                    </a:lnTo>
                    <a:lnTo>
                      <a:pt x="356196" y="186169"/>
                    </a:lnTo>
                    <a:lnTo>
                      <a:pt x="342023" y="178739"/>
                    </a:lnTo>
                    <a:close/>
                  </a:path>
                  <a:path w="1925954" h="979805">
                    <a:moveTo>
                      <a:pt x="375119" y="196100"/>
                    </a:moveTo>
                    <a:lnTo>
                      <a:pt x="371386" y="203200"/>
                    </a:lnTo>
                    <a:lnTo>
                      <a:pt x="376097" y="205676"/>
                    </a:lnTo>
                    <a:lnTo>
                      <a:pt x="379831" y="198589"/>
                    </a:lnTo>
                    <a:lnTo>
                      <a:pt x="375119" y="196100"/>
                    </a:lnTo>
                    <a:close/>
                  </a:path>
                  <a:path w="1925954" h="979805">
                    <a:moveTo>
                      <a:pt x="398716" y="208521"/>
                    </a:moveTo>
                    <a:lnTo>
                      <a:pt x="394995" y="215595"/>
                    </a:lnTo>
                    <a:lnTo>
                      <a:pt x="409168" y="223037"/>
                    </a:lnTo>
                    <a:lnTo>
                      <a:pt x="412889" y="215963"/>
                    </a:lnTo>
                    <a:lnTo>
                      <a:pt x="398716" y="208521"/>
                    </a:lnTo>
                    <a:close/>
                  </a:path>
                  <a:path w="1925954" h="979805">
                    <a:moveTo>
                      <a:pt x="431787" y="225882"/>
                    </a:moveTo>
                    <a:lnTo>
                      <a:pt x="428066" y="232994"/>
                    </a:lnTo>
                    <a:lnTo>
                      <a:pt x="432803" y="235470"/>
                    </a:lnTo>
                    <a:lnTo>
                      <a:pt x="436524" y="228384"/>
                    </a:lnTo>
                    <a:lnTo>
                      <a:pt x="431787" y="225882"/>
                    </a:lnTo>
                    <a:close/>
                  </a:path>
                  <a:path w="1925954" h="979805">
                    <a:moveTo>
                      <a:pt x="455409" y="238302"/>
                    </a:moveTo>
                    <a:lnTo>
                      <a:pt x="451700" y="245389"/>
                    </a:lnTo>
                    <a:lnTo>
                      <a:pt x="465861" y="252844"/>
                    </a:lnTo>
                    <a:lnTo>
                      <a:pt x="469595" y="245757"/>
                    </a:lnTo>
                    <a:lnTo>
                      <a:pt x="455409" y="238302"/>
                    </a:lnTo>
                    <a:close/>
                  </a:path>
                  <a:path w="1925954" h="979805">
                    <a:moveTo>
                      <a:pt x="488492" y="255689"/>
                    </a:moveTo>
                    <a:lnTo>
                      <a:pt x="484758" y="262775"/>
                    </a:lnTo>
                    <a:lnTo>
                      <a:pt x="489470" y="265264"/>
                    </a:lnTo>
                    <a:lnTo>
                      <a:pt x="493204" y="258165"/>
                    </a:lnTo>
                    <a:lnTo>
                      <a:pt x="488492" y="255689"/>
                    </a:lnTo>
                    <a:close/>
                  </a:path>
                  <a:path w="1925954" h="979805">
                    <a:moveTo>
                      <a:pt x="512102" y="268084"/>
                    </a:moveTo>
                    <a:lnTo>
                      <a:pt x="508393" y="275170"/>
                    </a:lnTo>
                    <a:lnTo>
                      <a:pt x="522554" y="282625"/>
                    </a:lnTo>
                    <a:lnTo>
                      <a:pt x="526275" y="275539"/>
                    </a:lnTo>
                    <a:lnTo>
                      <a:pt x="512102" y="268084"/>
                    </a:lnTo>
                    <a:close/>
                  </a:path>
                  <a:path w="1925954" h="979805">
                    <a:moveTo>
                      <a:pt x="545172" y="285483"/>
                    </a:moveTo>
                    <a:lnTo>
                      <a:pt x="541464" y="292557"/>
                    </a:lnTo>
                    <a:lnTo>
                      <a:pt x="546176" y="295046"/>
                    </a:lnTo>
                    <a:lnTo>
                      <a:pt x="549897" y="287959"/>
                    </a:lnTo>
                    <a:lnTo>
                      <a:pt x="545172" y="285483"/>
                    </a:lnTo>
                    <a:close/>
                  </a:path>
                  <a:path w="1925954" h="979805">
                    <a:moveTo>
                      <a:pt x="568794" y="297878"/>
                    </a:moveTo>
                    <a:lnTo>
                      <a:pt x="565086" y="304965"/>
                    </a:lnTo>
                    <a:lnTo>
                      <a:pt x="579247" y="312407"/>
                    </a:lnTo>
                    <a:lnTo>
                      <a:pt x="582980" y="305333"/>
                    </a:lnTo>
                    <a:lnTo>
                      <a:pt x="568794" y="297878"/>
                    </a:lnTo>
                    <a:close/>
                  </a:path>
                  <a:path w="1925954" h="979805">
                    <a:moveTo>
                      <a:pt x="601878" y="315252"/>
                    </a:moveTo>
                    <a:lnTo>
                      <a:pt x="598144" y="322338"/>
                    </a:lnTo>
                    <a:lnTo>
                      <a:pt x="602869" y="324840"/>
                    </a:lnTo>
                    <a:lnTo>
                      <a:pt x="606590" y="317741"/>
                    </a:lnTo>
                    <a:lnTo>
                      <a:pt x="601878" y="315252"/>
                    </a:lnTo>
                    <a:close/>
                  </a:path>
                  <a:path w="1925954" h="979805">
                    <a:moveTo>
                      <a:pt x="625500" y="327672"/>
                    </a:moveTo>
                    <a:lnTo>
                      <a:pt x="621766" y="334746"/>
                    </a:lnTo>
                    <a:lnTo>
                      <a:pt x="635965" y="342201"/>
                    </a:lnTo>
                    <a:lnTo>
                      <a:pt x="639673" y="335127"/>
                    </a:lnTo>
                    <a:lnTo>
                      <a:pt x="625500" y="327672"/>
                    </a:lnTo>
                    <a:close/>
                  </a:path>
                  <a:path w="1925954" h="979805">
                    <a:moveTo>
                      <a:pt x="658723" y="344284"/>
                    </a:moveTo>
                    <a:lnTo>
                      <a:pt x="655358" y="351561"/>
                    </a:lnTo>
                    <a:lnTo>
                      <a:pt x="660196" y="353796"/>
                    </a:lnTo>
                    <a:lnTo>
                      <a:pt x="663549" y="346532"/>
                    </a:lnTo>
                    <a:lnTo>
                      <a:pt x="658723" y="344284"/>
                    </a:lnTo>
                    <a:close/>
                  </a:path>
                  <a:path w="1925954" h="979805">
                    <a:moveTo>
                      <a:pt x="682929" y="355536"/>
                    </a:moveTo>
                    <a:lnTo>
                      <a:pt x="679551" y="362775"/>
                    </a:lnTo>
                    <a:lnTo>
                      <a:pt x="694093" y="369519"/>
                    </a:lnTo>
                    <a:lnTo>
                      <a:pt x="697445" y="362242"/>
                    </a:lnTo>
                    <a:lnTo>
                      <a:pt x="682929" y="355536"/>
                    </a:lnTo>
                    <a:close/>
                  </a:path>
                  <a:path w="1925954" h="979805">
                    <a:moveTo>
                      <a:pt x="716813" y="371259"/>
                    </a:moveTo>
                    <a:lnTo>
                      <a:pt x="713435" y="378523"/>
                    </a:lnTo>
                    <a:lnTo>
                      <a:pt x="718286" y="380771"/>
                    </a:lnTo>
                    <a:lnTo>
                      <a:pt x="721664" y="373494"/>
                    </a:lnTo>
                    <a:lnTo>
                      <a:pt x="716813" y="371259"/>
                    </a:lnTo>
                    <a:close/>
                  </a:path>
                  <a:path w="1925954" h="979805">
                    <a:moveTo>
                      <a:pt x="741006" y="382498"/>
                    </a:moveTo>
                    <a:lnTo>
                      <a:pt x="737641" y="389763"/>
                    </a:lnTo>
                    <a:lnTo>
                      <a:pt x="752157" y="396506"/>
                    </a:lnTo>
                    <a:lnTo>
                      <a:pt x="755535" y="389242"/>
                    </a:lnTo>
                    <a:lnTo>
                      <a:pt x="741006" y="382498"/>
                    </a:lnTo>
                    <a:close/>
                  </a:path>
                  <a:path w="1925954" h="979805">
                    <a:moveTo>
                      <a:pt x="774903" y="398221"/>
                    </a:moveTo>
                    <a:lnTo>
                      <a:pt x="771537" y="405472"/>
                    </a:lnTo>
                    <a:lnTo>
                      <a:pt x="776363" y="407720"/>
                    </a:lnTo>
                    <a:lnTo>
                      <a:pt x="779729" y="400481"/>
                    </a:lnTo>
                    <a:lnTo>
                      <a:pt x="774903" y="398221"/>
                    </a:lnTo>
                    <a:close/>
                  </a:path>
                  <a:path w="1925954" h="979805">
                    <a:moveTo>
                      <a:pt x="799109" y="409448"/>
                    </a:moveTo>
                    <a:lnTo>
                      <a:pt x="795731" y="416712"/>
                    </a:lnTo>
                    <a:lnTo>
                      <a:pt x="810247" y="423456"/>
                    </a:lnTo>
                    <a:lnTo>
                      <a:pt x="813625" y="416191"/>
                    </a:lnTo>
                    <a:lnTo>
                      <a:pt x="799109" y="409448"/>
                    </a:lnTo>
                    <a:close/>
                  </a:path>
                  <a:path w="1925954" h="979805">
                    <a:moveTo>
                      <a:pt x="833005" y="425183"/>
                    </a:moveTo>
                    <a:lnTo>
                      <a:pt x="829627" y="432460"/>
                    </a:lnTo>
                    <a:lnTo>
                      <a:pt x="834466" y="434708"/>
                    </a:lnTo>
                    <a:lnTo>
                      <a:pt x="837831" y="427431"/>
                    </a:lnTo>
                    <a:lnTo>
                      <a:pt x="833005" y="425183"/>
                    </a:lnTo>
                    <a:close/>
                  </a:path>
                  <a:path w="1925954" h="979805">
                    <a:moveTo>
                      <a:pt x="857199" y="436435"/>
                    </a:moveTo>
                    <a:lnTo>
                      <a:pt x="853833" y="443699"/>
                    </a:lnTo>
                    <a:lnTo>
                      <a:pt x="868349" y="450418"/>
                    </a:lnTo>
                    <a:lnTo>
                      <a:pt x="871715" y="443179"/>
                    </a:lnTo>
                    <a:lnTo>
                      <a:pt x="857199" y="436435"/>
                    </a:lnTo>
                    <a:close/>
                  </a:path>
                  <a:path w="1925954" h="979805">
                    <a:moveTo>
                      <a:pt x="891082" y="452158"/>
                    </a:moveTo>
                    <a:lnTo>
                      <a:pt x="887717" y="459409"/>
                    </a:lnTo>
                    <a:lnTo>
                      <a:pt x="892556" y="461657"/>
                    </a:lnTo>
                    <a:lnTo>
                      <a:pt x="895921" y="454393"/>
                    </a:lnTo>
                    <a:lnTo>
                      <a:pt x="891082" y="452158"/>
                    </a:lnTo>
                    <a:close/>
                  </a:path>
                  <a:path w="1925954" h="979805">
                    <a:moveTo>
                      <a:pt x="915288" y="463384"/>
                    </a:moveTo>
                    <a:lnTo>
                      <a:pt x="911910" y="470636"/>
                    </a:lnTo>
                    <a:lnTo>
                      <a:pt x="926426" y="477380"/>
                    </a:lnTo>
                    <a:lnTo>
                      <a:pt x="929805" y="470141"/>
                    </a:lnTo>
                    <a:lnTo>
                      <a:pt x="915288" y="463384"/>
                    </a:lnTo>
                    <a:close/>
                  </a:path>
                  <a:path w="1925954" h="979805">
                    <a:moveTo>
                      <a:pt x="949172" y="479120"/>
                    </a:moveTo>
                    <a:lnTo>
                      <a:pt x="945794" y="486371"/>
                    </a:lnTo>
                    <a:lnTo>
                      <a:pt x="950633" y="488619"/>
                    </a:lnTo>
                    <a:lnTo>
                      <a:pt x="953998" y="481368"/>
                    </a:lnTo>
                    <a:lnTo>
                      <a:pt x="949172" y="479120"/>
                    </a:lnTo>
                    <a:close/>
                  </a:path>
                  <a:path w="1925954" h="979805">
                    <a:moveTo>
                      <a:pt x="973378" y="490347"/>
                    </a:moveTo>
                    <a:lnTo>
                      <a:pt x="970000" y="497611"/>
                    </a:lnTo>
                    <a:lnTo>
                      <a:pt x="984516" y="504355"/>
                    </a:lnTo>
                    <a:lnTo>
                      <a:pt x="987894" y="497090"/>
                    </a:lnTo>
                    <a:lnTo>
                      <a:pt x="973378" y="490347"/>
                    </a:lnTo>
                    <a:close/>
                  </a:path>
                  <a:path w="1925954" h="979805">
                    <a:moveTo>
                      <a:pt x="1007262" y="506082"/>
                    </a:moveTo>
                    <a:lnTo>
                      <a:pt x="1003884" y="513346"/>
                    </a:lnTo>
                    <a:lnTo>
                      <a:pt x="1008722" y="515594"/>
                    </a:lnTo>
                    <a:lnTo>
                      <a:pt x="1012101" y="508330"/>
                    </a:lnTo>
                    <a:lnTo>
                      <a:pt x="1007262" y="506082"/>
                    </a:lnTo>
                    <a:close/>
                  </a:path>
                  <a:path w="1925954" h="979805">
                    <a:moveTo>
                      <a:pt x="1031455" y="517321"/>
                    </a:moveTo>
                    <a:lnTo>
                      <a:pt x="1029334" y="521868"/>
                    </a:lnTo>
                    <a:lnTo>
                      <a:pt x="1045108" y="525983"/>
                    </a:lnTo>
                    <a:lnTo>
                      <a:pt x="1045984" y="524065"/>
                    </a:lnTo>
                    <a:lnTo>
                      <a:pt x="1031455" y="517321"/>
                    </a:lnTo>
                    <a:close/>
                  </a:path>
                  <a:path w="1925954" h="979805">
                    <a:moveTo>
                      <a:pt x="1260982" y="631266"/>
                    </a:moveTo>
                    <a:lnTo>
                      <a:pt x="1260449" y="632421"/>
                    </a:lnTo>
                    <a:lnTo>
                      <a:pt x="1274952" y="639165"/>
                    </a:lnTo>
                    <a:lnTo>
                      <a:pt x="1276629" y="635596"/>
                    </a:lnTo>
                    <a:lnTo>
                      <a:pt x="1260982" y="631266"/>
                    </a:lnTo>
                    <a:close/>
                  </a:path>
                  <a:path w="1925954" h="979805">
                    <a:moveTo>
                      <a:pt x="1297647" y="641476"/>
                    </a:moveTo>
                    <a:lnTo>
                      <a:pt x="1293914" y="648538"/>
                    </a:lnTo>
                    <a:lnTo>
                      <a:pt x="1298638" y="651027"/>
                    </a:lnTo>
                    <a:lnTo>
                      <a:pt x="1302372" y="643953"/>
                    </a:lnTo>
                    <a:lnTo>
                      <a:pt x="1297647" y="641476"/>
                    </a:lnTo>
                    <a:close/>
                  </a:path>
                  <a:path w="1925954" h="979805">
                    <a:moveTo>
                      <a:pt x="1321269" y="653923"/>
                    </a:moveTo>
                    <a:lnTo>
                      <a:pt x="1317523" y="660996"/>
                    </a:lnTo>
                    <a:lnTo>
                      <a:pt x="1331683" y="668464"/>
                    </a:lnTo>
                    <a:lnTo>
                      <a:pt x="1335430" y="661390"/>
                    </a:lnTo>
                    <a:lnTo>
                      <a:pt x="1321269" y="653923"/>
                    </a:lnTo>
                    <a:close/>
                  </a:path>
                  <a:path w="1925954" h="979805">
                    <a:moveTo>
                      <a:pt x="1354302" y="671360"/>
                    </a:moveTo>
                    <a:lnTo>
                      <a:pt x="1350556" y="678433"/>
                    </a:lnTo>
                    <a:lnTo>
                      <a:pt x="1355267" y="680923"/>
                    </a:lnTo>
                    <a:lnTo>
                      <a:pt x="1359014" y="673849"/>
                    </a:lnTo>
                    <a:lnTo>
                      <a:pt x="1354302" y="671360"/>
                    </a:lnTo>
                    <a:close/>
                  </a:path>
                  <a:path w="1925954" h="979805">
                    <a:moveTo>
                      <a:pt x="1377911" y="683806"/>
                    </a:moveTo>
                    <a:lnTo>
                      <a:pt x="1374165" y="690880"/>
                    </a:lnTo>
                    <a:lnTo>
                      <a:pt x="1388325" y="698360"/>
                    </a:lnTo>
                    <a:lnTo>
                      <a:pt x="1392059" y="691261"/>
                    </a:lnTo>
                    <a:lnTo>
                      <a:pt x="1377911" y="683806"/>
                    </a:lnTo>
                    <a:close/>
                  </a:path>
                  <a:path w="1925954" h="979805">
                    <a:moveTo>
                      <a:pt x="1410931" y="701230"/>
                    </a:moveTo>
                    <a:lnTo>
                      <a:pt x="1407210" y="708317"/>
                    </a:lnTo>
                    <a:lnTo>
                      <a:pt x="1411935" y="710806"/>
                    </a:lnTo>
                    <a:lnTo>
                      <a:pt x="1415643" y="703719"/>
                    </a:lnTo>
                    <a:lnTo>
                      <a:pt x="1410931" y="701230"/>
                    </a:lnTo>
                    <a:close/>
                  </a:path>
                  <a:path w="1925954" h="979805">
                    <a:moveTo>
                      <a:pt x="1434541" y="713676"/>
                    </a:moveTo>
                    <a:lnTo>
                      <a:pt x="1430807" y="720763"/>
                    </a:lnTo>
                    <a:lnTo>
                      <a:pt x="1444980" y="728230"/>
                    </a:lnTo>
                    <a:lnTo>
                      <a:pt x="1448701" y="721156"/>
                    </a:lnTo>
                    <a:lnTo>
                      <a:pt x="1434541" y="713676"/>
                    </a:lnTo>
                    <a:close/>
                  </a:path>
                  <a:path w="1925954" h="979805">
                    <a:moveTo>
                      <a:pt x="1467586" y="731113"/>
                    </a:moveTo>
                    <a:lnTo>
                      <a:pt x="1463852" y="738187"/>
                    </a:lnTo>
                    <a:lnTo>
                      <a:pt x="1468564" y="740702"/>
                    </a:lnTo>
                    <a:lnTo>
                      <a:pt x="1472310" y="733602"/>
                    </a:lnTo>
                    <a:lnTo>
                      <a:pt x="1467586" y="731113"/>
                    </a:lnTo>
                    <a:close/>
                  </a:path>
                  <a:path w="1925954" h="979805">
                    <a:moveTo>
                      <a:pt x="1491183" y="743572"/>
                    </a:moveTo>
                    <a:lnTo>
                      <a:pt x="1487449" y="750646"/>
                    </a:lnTo>
                    <a:lnTo>
                      <a:pt x="1501622" y="758126"/>
                    </a:lnTo>
                    <a:lnTo>
                      <a:pt x="1505356" y="751039"/>
                    </a:lnTo>
                    <a:lnTo>
                      <a:pt x="1491183" y="743572"/>
                    </a:lnTo>
                    <a:close/>
                  </a:path>
                  <a:path w="1925954" h="979805">
                    <a:moveTo>
                      <a:pt x="1524228" y="761009"/>
                    </a:moveTo>
                    <a:lnTo>
                      <a:pt x="1520482" y="768083"/>
                    </a:lnTo>
                    <a:lnTo>
                      <a:pt x="1525206" y="770559"/>
                    </a:lnTo>
                    <a:lnTo>
                      <a:pt x="1528940" y="763498"/>
                    </a:lnTo>
                    <a:lnTo>
                      <a:pt x="1524228" y="761009"/>
                    </a:lnTo>
                    <a:close/>
                  </a:path>
                  <a:path w="1925954" h="979805">
                    <a:moveTo>
                      <a:pt x="1547825" y="773442"/>
                    </a:moveTo>
                    <a:lnTo>
                      <a:pt x="1544091" y="780554"/>
                    </a:lnTo>
                    <a:lnTo>
                      <a:pt x="1558251" y="787996"/>
                    </a:lnTo>
                    <a:lnTo>
                      <a:pt x="1561998" y="780923"/>
                    </a:lnTo>
                    <a:lnTo>
                      <a:pt x="1547825" y="773442"/>
                    </a:lnTo>
                    <a:close/>
                  </a:path>
                  <a:path w="1925954" h="979805">
                    <a:moveTo>
                      <a:pt x="1580870" y="790867"/>
                    </a:moveTo>
                    <a:lnTo>
                      <a:pt x="1577149" y="797979"/>
                    </a:lnTo>
                    <a:lnTo>
                      <a:pt x="1581861" y="800455"/>
                    </a:lnTo>
                    <a:lnTo>
                      <a:pt x="1585582" y="793356"/>
                    </a:lnTo>
                    <a:lnTo>
                      <a:pt x="1580870" y="790867"/>
                    </a:lnTo>
                    <a:close/>
                  </a:path>
                  <a:path w="1925954" h="979805">
                    <a:moveTo>
                      <a:pt x="1604479" y="803338"/>
                    </a:moveTo>
                    <a:lnTo>
                      <a:pt x="1600733" y="810437"/>
                    </a:lnTo>
                    <a:lnTo>
                      <a:pt x="1614893" y="817892"/>
                    </a:lnTo>
                    <a:lnTo>
                      <a:pt x="1618640" y="810818"/>
                    </a:lnTo>
                    <a:lnTo>
                      <a:pt x="1604479" y="803338"/>
                    </a:lnTo>
                    <a:close/>
                  </a:path>
                  <a:path w="1925954" h="979805">
                    <a:moveTo>
                      <a:pt x="1637525" y="820762"/>
                    </a:moveTo>
                    <a:lnTo>
                      <a:pt x="1633778" y="827862"/>
                    </a:lnTo>
                    <a:lnTo>
                      <a:pt x="1638503" y="830351"/>
                    </a:lnTo>
                    <a:lnTo>
                      <a:pt x="1642236" y="823252"/>
                    </a:lnTo>
                    <a:lnTo>
                      <a:pt x="1637525" y="820762"/>
                    </a:lnTo>
                    <a:close/>
                  </a:path>
                  <a:path w="1925954" h="979805">
                    <a:moveTo>
                      <a:pt x="1661109" y="833208"/>
                    </a:moveTo>
                    <a:lnTo>
                      <a:pt x="1657362" y="840308"/>
                    </a:lnTo>
                    <a:lnTo>
                      <a:pt x="1671548" y="847775"/>
                    </a:lnTo>
                    <a:lnTo>
                      <a:pt x="1675295" y="840701"/>
                    </a:lnTo>
                    <a:lnTo>
                      <a:pt x="1661109" y="833208"/>
                    </a:lnTo>
                    <a:close/>
                  </a:path>
                  <a:path w="1925954" h="979805">
                    <a:moveTo>
                      <a:pt x="1694167" y="850658"/>
                    </a:moveTo>
                    <a:lnTo>
                      <a:pt x="1690420" y="857745"/>
                    </a:lnTo>
                    <a:lnTo>
                      <a:pt x="1695145" y="860221"/>
                    </a:lnTo>
                    <a:lnTo>
                      <a:pt x="1698879" y="853147"/>
                    </a:lnTo>
                    <a:lnTo>
                      <a:pt x="1694167" y="850658"/>
                    </a:lnTo>
                    <a:close/>
                  </a:path>
                  <a:path w="1925954" h="979805">
                    <a:moveTo>
                      <a:pt x="1717751" y="863104"/>
                    </a:moveTo>
                    <a:lnTo>
                      <a:pt x="1714030" y="870191"/>
                    </a:lnTo>
                    <a:lnTo>
                      <a:pt x="1728177" y="877658"/>
                    </a:lnTo>
                    <a:lnTo>
                      <a:pt x="1731924" y="870572"/>
                    </a:lnTo>
                    <a:lnTo>
                      <a:pt x="1717751" y="863104"/>
                    </a:lnTo>
                    <a:close/>
                  </a:path>
                  <a:path w="1925954" h="979805">
                    <a:moveTo>
                      <a:pt x="1750796" y="880529"/>
                    </a:moveTo>
                    <a:lnTo>
                      <a:pt x="1747062" y="887628"/>
                    </a:lnTo>
                    <a:lnTo>
                      <a:pt x="1751799" y="890104"/>
                    </a:lnTo>
                    <a:lnTo>
                      <a:pt x="1755508" y="883030"/>
                    </a:lnTo>
                    <a:lnTo>
                      <a:pt x="1750796" y="880529"/>
                    </a:lnTo>
                    <a:close/>
                  </a:path>
                  <a:path w="1925954" h="979805">
                    <a:moveTo>
                      <a:pt x="1774405" y="893000"/>
                    </a:moveTo>
                    <a:lnTo>
                      <a:pt x="1770659" y="900074"/>
                    </a:lnTo>
                    <a:lnTo>
                      <a:pt x="1784832" y="907541"/>
                    </a:lnTo>
                    <a:lnTo>
                      <a:pt x="1788566" y="900468"/>
                    </a:lnTo>
                    <a:lnTo>
                      <a:pt x="1774405" y="893000"/>
                    </a:lnTo>
                    <a:close/>
                  </a:path>
                  <a:path w="1925954" h="979805">
                    <a:moveTo>
                      <a:pt x="1807438" y="910424"/>
                    </a:moveTo>
                    <a:lnTo>
                      <a:pt x="1803717" y="917511"/>
                    </a:lnTo>
                    <a:lnTo>
                      <a:pt x="1808429" y="920000"/>
                    </a:lnTo>
                    <a:lnTo>
                      <a:pt x="1812175" y="912914"/>
                    </a:lnTo>
                    <a:lnTo>
                      <a:pt x="1807438" y="910424"/>
                    </a:lnTo>
                    <a:close/>
                  </a:path>
                  <a:path w="1925954" h="979805">
                    <a:moveTo>
                      <a:pt x="1831035" y="922870"/>
                    </a:moveTo>
                    <a:lnTo>
                      <a:pt x="1827301" y="929944"/>
                    </a:lnTo>
                    <a:lnTo>
                      <a:pt x="1841461" y="937412"/>
                    </a:lnTo>
                    <a:lnTo>
                      <a:pt x="1845195" y="930338"/>
                    </a:lnTo>
                    <a:lnTo>
                      <a:pt x="1831035" y="922870"/>
                    </a:lnTo>
                    <a:close/>
                  </a:path>
                  <a:path w="1925954" h="979805">
                    <a:moveTo>
                      <a:pt x="1864093" y="940320"/>
                    </a:moveTo>
                    <a:lnTo>
                      <a:pt x="1860346" y="947394"/>
                    </a:lnTo>
                    <a:lnTo>
                      <a:pt x="1865071" y="949883"/>
                    </a:lnTo>
                    <a:lnTo>
                      <a:pt x="1868805" y="942797"/>
                    </a:lnTo>
                    <a:lnTo>
                      <a:pt x="1864093" y="940320"/>
                    </a:lnTo>
                    <a:close/>
                  </a:path>
                  <a:path w="1925954" h="979805">
                    <a:moveTo>
                      <a:pt x="1887677" y="952766"/>
                    </a:moveTo>
                    <a:lnTo>
                      <a:pt x="1883943" y="959840"/>
                    </a:lnTo>
                    <a:lnTo>
                      <a:pt x="1898116" y="967320"/>
                    </a:lnTo>
                    <a:lnTo>
                      <a:pt x="1901850" y="960234"/>
                    </a:lnTo>
                    <a:lnTo>
                      <a:pt x="1887677" y="952766"/>
                    </a:lnTo>
                    <a:close/>
                  </a:path>
                  <a:path w="1925954" h="979805">
                    <a:moveTo>
                      <a:pt x="1920722" y="970203"/>
                    </a:moveTo>
                    <a:lnTo>
                      <a:pt x="1917001" y="977277"/>
                    </a:lnTo>
                    <a:lnTo>
                      <a:pt x="1921713" y="979779"/>
                    </a:lnTo>
                    <a:lnTo>
                      <a:pt x="1925459" y="972680"/>
                    </a:lnTo>
                    <a:lnTo>
                      <a:pt x="1920722" y="970203"/>
                    </a:lnTo>
                    <a:close/>
                  </a:path>
                </a:pathLst>
              </a:custGeom>
              <a:solidFill>
                <a:srgbClr val="F461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9" name="object 567">
                <a:extLst>
                  <a:ext uri="{FF2B5EF4-FFF2-40B4-BE49-F238E27FC236}">
                    <a16:creationId xmlns:a16="http://schemas.microsoft.com/office/drawing/2014/main" id="{1CA0A70E-D0DA-D74C-5F1E-1A5FE2E46F7B}"/>
                  </a:ext>
                </a:extLst>
              </p:cNvPr>
              <p:cNvSpPr/>
              <p:nvPr/>
            </p:nvSpPr>
            <p:spPr>
              <a:xfrm>
                <a:off x="4563897" y="1625193"/>
                <a:ext cx="193357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1933575" h="864235">
                    <a:moveTo>
                      <a:pt x="2768" y="0"/>
                    </a:moveTo>
                    <a:lnTo>
                      <a:pt x="0" y="7518"/>
                    </a:lnTo>
                    <a:lnTo>
                      <a:pt x="15011" y="13042"/>
                    </a:lnTo>
                    <a:lnTo>
                      <a:pt x="17767" y="5524"/>
                    </a:lnTo>
                    <a:lnTo>
                      <a:pt x="2768" y="0"/>
                    </a:lnTo>
                    <a:close/>
                  </a:path>
                  <a:path w="1933575" h="864235">
                    <a:moveTo>
                      <a:pt x="32804" y="11074"/>
                    </a:moveTo>
                    <a:lnTo>
                      <a:pt x="30022" y="18592"/>
                    </a:lnTo>
                    <a:lnTo>
                      <a:pt x="45034" y="24117"/>
                    </a:lnTo>
                    <a:lnTo>
                      <a:pt x="47840" y="16611"/>
                    </a:lnTo>
                    <a:lnTo>
                      <a:pt x="32804" y="11074"/>
                    </a:lnTo>
                    <a:close/>
                  </a:path>
                  <a:path w="1933575" h="864235">
                    <a:moveTo>
                      <a:pt x="62839" y="22161"/>
                    </a:moveTo>
                    <a:lnTo>
                      <a:pt x="60071" y="29667"/>
                    </a:lnTo>
                    <a:lnTo>
                      <a:pt x="75095" y="35204"/>
                    </a:lnTo>
                    <a:lnTo>
                      <a:pt x="77876" y="27698"/>
                    </a:lnTo>
                    <a:lnTo>
                      <a:pt x="62839" y="22161"/>
                    </a:lnTo>
                    <a:close/>
                  </a:path>
                  <a:path w="1933575" h="864235">
                    <a:moveTo>
                      <a:pt x="92875" y="33248"/>
                    </a:moveTo>
                    <a:lnTo>
                      <a:pt x="90106" y="40741"/>
                    </a:lnTo>
                    <a:lnTo>
                      <a:pt x="105130" y="46291"/>
                    </a:lnTo>
                    <a:lnTo>
                      <a:pt x="107899" y="38773"/>
                    </a:lnTo>
                    <a:lnTo>
                      <a:pt x="92875" y="33248"/>
                    </a:lnTo>
                    <a:close/>
                  </a:path>
                  <a:path w="1933575" h="864235">
                    <a:moveTo>
                      <a:pt x="122935" y="44310"/>
                    </a:moveTo>
                    <a:lnTo>
                      <a:pt x="120167" y="51816"/>
                    </a:lnTo>
                    <a:lnTo>
                      <a:pt x="135191" y="57365"/>
                    </a:lnTo>
                    <a:lnTo>
                      <a:pt x="137934" y="49860"/>
                    </a:lnTo>
                    <a:lnTo>
                      <a:pt x="122935" y="44310"/>
                    </a:lnTo>
                    <a:close/>
                  </a:path>
                  <a:path w="1933575" h="864235">
                    <a:moveTo>
                      <a:pt x="152971" y="55397"/>
                    </a:moveTo>
                    <a:lnTo>
                      <a:pt x="150202" y="62915"/>
                    </a:lnTo>
                    <a:lnTo>
                      <a:pt x="165226" y="68452"/>
                    </a:lnTo>
                    <a:lnTo>
                      <a:pt x="168008" y="60947"/>
                    </a:lnTo>
                    <a:lnTo>
                      <a:pt x="152971" y="55397"/>
                    </a:lnTo>
                    <a:close/>
                  </a:path>
                  <a:path w="1933575" h="864235">
                    <a:moveTo>
                      <a:pt x="183007" y="66471"/>
                    </a:moveTo>
                    <a:lnTo>
                      <a:pt x="180251" y="73990"/>
                    </a:lnTo>
                    <a:lnTo>
                      <a:pt x="195275" y="79527"/>
                    </a:lnTo>
                    <a:lnTo>
                      <a:pt x="198043" y="72021"/>
                    </a:lnTo>
                    <a:lnTo>
                      <a:pt x="183007" y="66471"/>
                    </a:lnTo>
                    <a:close/>
                  </a:path>
                  <a:path w="1933575" h="864235">
                    <a:moveTo>
                      <a:pt x="213055" y="77558"/>
                    </a:moveTo>
                    <a:lnTo>
                      <a:pt x="210299" y="85064"/>
                    </a:lnTo>
                    <a:lnTo>
                      <a:pt x="225323" y="90601"/>
                    </a:lnTo>
                    <a:lnTo>
                      <a:pt x="228079" y="83083"/>
                    </a:lnTo>
                    <a:lnTo>
                      <a:pt x="213055" y="77558"/>
                    </a:lnTo>
                    <a:close/>
                  </a:path>
                  <a:path w="1933575" h="864235">
                    <a:moveTo>
                      <a:pt x="243116" y="88633"/>
                    </a:moveTo>
                    <a:lnTo>
                      <a:pt x="240334" y="96151"/>
                    </a:lnTo>
                    <a:lnTo>
                      <a:pt x="255358" y="101688"/>
                    </a:lnTo>
                    <a:lnTo>
                      <a:pt x="258127" y="94170"/>
                    </a:lnTo>
                    <a:lnTo>
                      <a:pt x="243116" y="88633"/>
                    </a:lnTo>
                    <a:close/>
                  </a:path>
                  <a:path w="1933575" h="864235">
                    <a:moveTo>
                      <a:pt x="273151" y="99720"/>
                    </a:moveTo>
                    <a:lnTo>
                      <a:pt x="270370" y="107238"/>
                    </a:lnTo>
                    <a:lnTo>
                      <a:pt x="285394" y="112763"/>
                    </a:lnTo>
                    <a:lnTo>
                      <a:pt x="288163" y="105257"/>
                    </a:lnTo>
                    <a:lnTo>
                      <a:pt x="273151" y="99720"/>
                    </a:lnTo>
                    <a:close/>
                  </a:path>
                  <a:path w="1933575" h="864235">
                    <a:moveTo>
                      <a:pt x="303199" y="110807"/>
                    </a:moveTo>
                    <a:lnTo>
                      <a:pt x="300418" y="118313"/>
                    </a:lnTo>
                    <a:lnTo>
                      <a:pt x="315429" y="123850"/>
                    </a:lnTo>
                    <a:lnTo>
                      <a:pt x="318211" y="116344"/>
                    </a:lnTo>
                    <a:lnTo>
                      <a:pt x="303199" y="110807"/>
                    </a:lnTo>
                    <a:close/>
                  </a:path>
                  <a:path w="1933575" h="864235">
                    <a:moveTo>
                      <a:pt x="333222" y="121881"/>
                    </a:moveTo>
                    <a:lnTo>
                      <a:pt x="330466" y="129387"/>
                    </a:lnTo>
                    <a:lnTo>
                      <a:pt x="345490" y="134937"/>
                    </a:lnTo>
                    <a:lnTo>
                      <a:pt x="348259" y="127419"/>
                    </a:lnTo>
                    <a:lnTo>
                      <a:pt x="333222" y="121881"/>
                    </a:lnTo>
                    <a:close/>
                  </a:path>
                  <a:path w="1933575" h="864235">
                    <a:moveTo>
                      <a:pt x="363270" y="132956"/>
                    </a:moveTo>
                    <a:lnTo>
                      <a:pt x="360502" y="140462"/>
                    </a:lnTo>
                    <a:lnTo>
                      <a:pt x="375526" y="146011"/>
                    </a:lnTo>
                    <a:lnTo>
                      <a:pt x="378294" y="138506"/>
                    </a:lnTo>
                    <a:lnTo>
                      <a:pt x="363270" y="132956"/>
                    </a:lnTo>
                    <a:close/>
                  </a:path>
                  <a:path w="1933575" h="864235">
                    <a:moveTo>
                      <a:pt x="393331" y="144030"/>
                    </a:moveTo>
                    <a:lnTo>
                      <a:pt x="390563" y="151549"/>
                    </a:lnTo>
                    <a:lnTo>
                      <a:pt x="405574" y="157098"/>
                    </a:lnTo>
                    <a:lnTo>
                      <a:pt x="408330" y="149593"/>
                    </a:lnTo>
                    <a:lnTo>
                      <a:pt x="393331" y="144030"/>
                    </a:lnTo>
                    <a:close/>
                  </a:path>
                  <a:path w="1933575" h="864235">
                    <a:moveTo>
                      <a:pt x="423367" y="155117"/>
                    </a:moveTo>
                    <a:lnTo>
                      <a:pt x="420598" y="162623"/>
                    </a:lnTo>
                    <a:lnTo>
                      <a:pt x="435622" y="168160"/>
                    </a:lnTo>
                    <a:lnTo>
                      <a:pt x="438378" y="160667"/>
                    </a:lnTo>
                    <a:lnTo>
                      <a:pt x="423367" y="155117"/>
                    </a:lnTo>
                    <a:close/>
                  </a:path>
                  <a:path w="1933575" h="864235">
                    <a:moveTo>
                      <a:pt x="453402" y="166192"/>
                    </a:moveTo>
                    <a:lnTo>
                      <a:pt x="450634" y="173710"/>
                    </a:lnTo>
                    <a:lnTo>
                      <a:pt x="465670" y="179247"/>
                    </a:lnTo>
                    <a:lnTo>
                      <a:pt x="468439" y="171742"/>
                    </a:lnTo>
                    <a:lnTo>
                      <a:pt x="453402" y="166192"/>
                    </a:lnTo>
                    <a:close/>
                  </a:path>
                  <a:path w="1933575" h="864235">
                    <a:moveTo>
                      <a:pt x="483438" y="177279"/>
                    </a:moveTo>
                    <a:lnTo>
                      <a:pt x="480695" y="184797"/>
                    </a:lnTo>
                    <a:lnTo>
                      <a:pt x="495693" y="190334"/>
                    </a:lnTo>
                    <a:lnTo>
                      <a:pt x="498475" y="182816"/>
                    </a:lnTo>
                    <a:lnTo>
                      <a:pt x="483438" y="177279"/>
                    </a:lnTo>
                    <a:close/>
                  </a:path>
                  <a:path w="1933575" h="864235">
                    <a:moveTo>
                      <a:pt x="513511" y="188366"/>
                    </a:moveTo>
                    <a:lnTo>
                      <a:pt x="510717" y="195872"/>
                    </a:lnTo>
                    <a:lnTo>
                      <a:pt x="525741" y="201409"/>
                    </a:lnTo>
                    <a:lnTo>
                      <a:pt x="528510" y="193890"/>
                    </a:lnTo>
                    <a:lnTo>
                      <a:pt x="513511" y="188366"/>
                    </a:lnTo>
                    <a:close/>
                  </a:path>
                  <a:path w="1933575" h="864235">
                    <a:moveTo>
                      <a:pt x="543534" y="199453"/>
                    </a:moveTo>
                    <a:lnTo>
                      <a:pt x="540765" y="206959"/>
                    </a:lnTo>
                    <a:lnTo>
                      <a:pt x="555790" y="212496"/>
                    </a:lnTo>
                    <a:lnTo>
                      <a:pt x="558558" y="204977"/>
                    </a:lnTo>
                    <a:lnTo>
                      <a:pt x="543534" y="199453"/>
                    </a:lnTo>
                    <a:close/>
                  </a:path>
                  <a:path w="1933575" h="864235">
                    <a:moveTo>
                      <a:pt x="573570" y="210527"/>
                    </a:moveTo>
                    <a:lnTo>
                      <a:pt x="570801" y="218020"/>
                    </a:lnTo>
                    <a:lnTo>
                      <a:pt x="585825" y="223570"/>
                    </a:lnTo>
                    <a:lnTo>
                      <a:pt x="588606" y="216052"/>
                    </a:lnTo>
                    <a:lnTo>
                      <a:pt x="573570" y="210527"/>
                    </a:lnTo>
                    <a:close/>
                  </a:path>
                  <a:path w="1933575" h="864235">
                    <a:moveTo>
                      <a:pt x="603618" y="221589"/>
                    </a:moveTo>
                    <a:lnTo>
                      <a:pt x="600862" y="229108"/>
                    </a:lnTo>
                    <a:lnTo>
                      <a:pt x="615886" y="234657"/>
                    </a:lnTo>
                    <a:lnTo>
                      <a:pt x="618642" y="227139"/>
                    </a:lnTo>
                    <a:lnTo>
                      <a:pt x="603618" y="221589"/>
                    </a:lnTo>
                    <a:close/>
                  </a:path>
                  <a:path w="1933575" h="864235">
                    <a:moveTo>
                      <a:pt x="633666" y="232676"/>
                    </a:moveTo>
                    <a:lnTo>
                      <a:pt x="630897" y="240195"/>
                    </a:lnTo>
                    <a:lnTo>
                      <a:pt x="643216" y="244741"/>
                    </a:lnTo>
                    <a:lnTo>
                      <a:pt x="645693" y="245783"/>
                    </a:lnTo>
                    <a:lnTo>
                      <a:pt x="648817" y="238417"/>
                    </a:lnTo>
                    <a:lnTo>
                      <a:pt x="646175" y="237286"/>
                    </a:lnTo>
                    <a:lnTo>
                      <a:pt x="633666" y="232676"/>
                    </a:lnTo>
                    <a:close/>
                  </a:path>
                  <a:path w="1933575" h="864235">
                    <a:moveTo>
                      <a:pt x="663562" y="244640"/>
                    </a:moveTo>
                    <a:lnTo>
                      <a:pt x="660450" y="252031"/>
                    </a:lnTo>
                    <a:lnTo>
                      <a:pt x="675182" y="258241"/>
                    </a:lnTo>
                    <a:lnTo>
                      <a:pt x="678294" y="250875"/>
                    </a:lnTo>
                    <a:lnTo>
                      <a:pt x="663562" y="244640"/>
                    </a:lnTo>
                    <a:close/>
                  </a:path>
                  <a:path w="1933575" h="864235">
                    <a:moveTo>
                      <a:pt x="693051" y="257124"/>
                    </a:moveTo>
                    <a:lnTo>
                      <a:pt x="689927" y="264490"/>
                    </a:lnTo>
                    <a:lnTo>
                      <a:pt x="704684" y="270725"/>
                    </a:lnTo>
                    <a:lnTo>
                      <a:pt x="707796" y="263359"/>
                    </a:lnTo>
                    <a:lnTo>
                      <a:pt x="693051" y="257124"/>
                    </a:lnTo>
                    <a:close/>
                  </a:path>
                  <a:path w="1933575" h="864235">
                    <a:moveTo>
                      <a:pt x="722566" y="269582"/>
                    </a:moveTo>
                    <a:lnTo>
                      <a:pt x="719416" y="276961"/>
                    </a:lnTo>
                    <a:lnTo>
                      <a:pt x="734186" y="283197"/>
                    </a:lnTo>
                    <a:lnTo>
                      <a:pt x="737298" y="275831"/>
                    </a:lnTo>
                    <a:lnTo>
                      <a:pt x="722566" y="269582"/>
                    </a:lnTo>
                    <a:close/>
                  </a:path>
                  <a:path w="1933575" h="864235">
                    <a:moveTo>
                      <a:pt x="752043" y="282066"/>
                    </a:moveTo>
                    <a:lnTo>
                      <a:pt x="748931" y="289433"/>
                    </a:lnTo>
                    <a:lnTo>
                      <a:pt x="763689" y="295668"/>
                    </a:lnTo>
                    <a:lnTo>
                      <a:pt x="766787" y="288290"/>
                    </a:lnTo>
                    <a:lnTo>
                      <a:pt x="752043" y="282066"/>
                    </a:lnTo>
                    <a:close/>
                  </a:path>
                  <a:path w="1933575" h="864235">
                    <a:moveTo>
                      <a:pt x="781532" y="294525"/>
                    </a:moveTo>
                    <a:lnTo>
                      <a:pt x="778421" y="301904"/>
                    </a:lnTo>
                    <a:lnTo>
                      <a:pt x="793165" y="308152"/>
                    </a:lnTo>
                    <a:lnTo>
                      <a:pt x="796264" y="300774"/>
                    </a:lnTo>
                    <a:lnTo>
                      <a:pt x="781532" y="294525"/>
                    </a:lnTo>
                    <a:close/>
                  </a:path>
                  <a:path w="1933575" h="864235">
                    <a:moveTo>
                      <a:pt x="811021" y="306997"/>
                    </a:moveTo>
                    <a:lnTo>
                      <a:pt x="807910" y="314375"/>
                    </a:lnTo>
                    <a:lnTo>
                      <a:pt x="822655" y="320611"/>
                    </a:lnTo>
                    <a:lnTo>
                      <a:pt x="825766" y="313232"/>
                    </a:lnTo>
                    <a:lnTo>
                      <a:pt x="811021" y="306997"/>
                    </a:lnTo>
                    <a:close/>
                  </a:path>
                  <a:path w="1933575" h="864235">
                    <a:moveTo>
                      <a:pt x="840524" y="319481"/>
                    </a:moveTo>
                    <a:lnTo>
                      <a:pt x="837399" y="326847"/>
                    </a:lnTo>
                    <a:lnTo>
                      <a:pt x="852157" y="333095"/>
                    </a:lnTo>
                    <a:lnTo>
                      <a:pt x="855256" y="325716"/>
                    </a:lnTo>
                    <a:lnTo>
                      <a:pt x="840524" y="319481"/>
                    </a:lnTo>
                    <a:close/>
                  </a:path>
                  <a:path w="1933575" h="864235">
                    <a:moveTo>
                      <a:pt x="870026" y="331939"/>
                    </a:moveTo>
                    <a:lnTo>
                      <a:pt x="866889" y="339318"/>
                    </a:lnTo>
                    <a:lnTo>
                      <a:pt x="881646" y="345554"/>
                    </a:lnTo>
                    <a:lnTo>
                      <a:pt x="884758" y="338175"/>
                    </a:lnTo>
                    <a:lnTo>
                      <a:pt x="870026" y="331939"/>
                    </a:lnTo>
                    <a:close/>
                  </a:path>
                  <a:path w="1933575" h="864235">
                    <a:moveTo>
                      <a:pt x="899502" y="344424"/>
                    </a:moveTo>
                    <a:lnTo>
                      <a:pt x="896391" y="351802"/>
                    </a:lnTo>
                    <a:lnTo>
                      <a:pt x="911148" y="358025"/>
                    </a:lnTo>
                    <a:lnTo>
                      <a:pt x="914247" y="350647"/>
                    </a:lnTo>
                    <a:lnTo>
                      <a:pt x="899502" y="344424"/>
                    </a:lnTo>
                    <a:close/>
                  </a:path>
                  <a:path w="1933575" h="864235">
                    <a:moveTo>
                      <a:pt x="928992" y="356882"/>
                    </a:moveTo>
                    <a:lnTo>
                      <a:pt x="925880" y="364261"/>
                    </a:lnTo>
                    <a:lnTo>
                      <a:pt x="940625" y="370509"/>
                    </a:lnTo>
                    <a:lnTo>
                      <a:pt x="943737" y="363131"/>
                    </a:lnTo>
                    <a:lnTo>
                      <a:pt x="928992" y="356882"/>
                    </a:lnTo>
                    <a:close/>
                  </a:path>
                  <a:path w="1933575" h="864235">
                    <a:moveTo>
                      <a:pt x="958494" y="369354"/>
                    </a:moveTo>
                    <a:lnTo>
                      <a:pt x="955370" y="376732"/>
                    </a:lnTo>
                    <a:lnTo>
                      <a:pt x="970127" y="382981"/>
                    </a:lnTo>
                    <a:lnTo>
                      <a:pt x="973239" y="375602"/>
                    </a:lnTo>
                    <a:lnTo>
                      <a:pt x="958494" y="369354"/>
                    </a:lnTo>
                    <a:close/>
                  </a:path>
                  <a:path w="1933575" h="864235">
                    <a:moveTo>
                      <a:pt x="987996" y="381850"/>
                    </a:moveTo>
                    <a:lnTo>
                      <a:pt x="984859" y="389216"/>
                    </a:lnTo>
                    <a:lnTo>
                      <a:pt x="999616" y="395439"/>
                    </a:lnTo>
                    <a:lnTo>
                      <a:pt x="1002741" y="388073"/>
                    </a:lnTo>
                    <a:lnTo>
                      <a:pt x="987996" y="381850"/>
                    </a:lnTo>
                    <a:close/>
                  </a:path>
                  <a:path w="1933575" h="864235">
                    <a:moveTo>
                      <a:pt x="1017473" y="394309"/>
                    </a:moveTo>
                    <a:lnTo>
                      <a:pt x="1014349" y="401675"/>
                    </a:lnTo>
                    <a:lnTo>
                      <a:pt x="1029119" y="407923"/>
                    </a:lnTo>
                    <a:lnTo>
                      <a:pt x="1032230" y="400545"/>
                    </a:lnTo>
                    <a:lnTo>
                      <a:pt x="1017473" y="394309"/>
                    </a:lnTo>
                    <a:close/>
                  </a:path>
                  <a:path w="1933575" h="864235">
                    <a:moveTo>
                      <a:pt x="1046975" y="406780"/>
                    </a:moveTo>
                    <a:lnTo>
                      <a:pt x="1043851" y="414147"/>
                    </a:lnTo>
                    <a:lnTo>
                      <a:pt x="1058608" y="420382"/>
                    </a:lnTo>
                    <a:lnTo>
                      <a:pt x="1061732" y="413016"/>
                    </a:lnTo>
                    <a:lnTo>
                      <a:pt x="1046975" y="406780"/>
                    </a:lnTo>
                    <a:close/>
                  </a:path>
                  <a:path w="1933575" h="864235">
                    <a:moveTo>
                      <a:pt x="1076464" y="419265"/>
                    </a:moveTo>
                    <a:lnTo>
                      <a:pt x="1073353" y="426631"/>
                    </a:lnTo>
                    <a:lnTo>
                      <a:pt x="1088097" y="432854"/>
                    </a:lnTo>
                    <a:lnTo>
                      <a:pt x="1091209" y="425475"/>
                    </a:lnTo>
                    <a:lnTo>
                      <a:pt x="1076464" y="419265"/>
                    </a:lnTo>
                    <a:close/>
                  </a:path>
                  <a:path w="1933575" h="864235">
                    <a:moveTo>
                      <a:pt x="1105954" y="431723"/>
                    </a:moveTo>
                    <a:lnTo>
                      <a:pt x="1102829" y="439102"/>
                    </a:lnTo>
                    <a:lnTo>
                      <a:pt x="1117587" y="445325"/>
                    </a:lnTo>
                    <a:lnTo>
                      <a:pt x="1120711" y="437959"/>
                    </a:lnTo>
                    <a:lnTo>
                      <a:pt x="1105954" y="431723"/>
                    </a:lnTo>
                    <a:close/>
                  </a:path>
                  <a:path w="1933575" h="864235">
                    <a:moveTo>
                      <a:pt x="1135456" y="444182"/>
                    </a:moveTo>
                    <a:lnTo>
                      <a:pt x="1132319" y="451561"/>
                    </a:lnTo>
                    <a:lnTo>
                      <a:pt x="1147076" y="457809"/>
                    </a:lnTo>
                    <a:lnTo>
                      <a:pt x="1150200" y="450430"/>
                    </a:lnTo>
                    <a:lnTo>
                      <a:pt x="1135456" y="444182"/>
                    </a:lnTo>
                    <a:close/>
                  </a:path>
                  <a:path w="1933575" h="864235">
                    <a:moveTo>
                      <a:pt x="1164945" y="456666"/>
                    </a:moveTo>
                    <a:lnTo>
                      <a:pt x="1161821" y="464045"/>
                    </a:lnTo>
                    <a:lnTo>
                      <a:pt x="1176591" y="470268"/>
                    </a:lnTo>
                    <a:lnTo>
                      <a:pt x="1179702" y="462889"/>
                    </a:lnTo>
                    <a:lnTo>
                      <a:pt x="1164945" y="456666"/>
                    </a:lnTo>
                    <a:close/>
                  </a:path>
                  <a:path w="1933575" h="864235">
                    <a:moveTo>
                      <a:pt x="1194435" y="469125"/>
                    </a:moveTo>
                    <a:lnTo>
                      <a:pt x="1191323" y="476504"/>
                    </a:lnTo>
                    <a:lnTo>
                      <a:pt x="1206068" y="482752"/>
                    </a:lnTo>
                    <a:lnTo>
                      <a:pt x="1209179" y="475373"/>
                    </a:lnTo>
                    <a:lnTo>
                      <a:pt x="1194435" y="469125"/>
                    </a:lnTo>
                    <a:close/>
                  </a:path>
                  <a:path w="1933575" h="864235">
                    <a:moveTo>
                      <a:pt x="1223924" y="481596"/>
                    </a:moveTo>
                    <a:lnTo>
                      <a:pt x="1220825" y="488988"/>
                    </a:lnTo>
                    <a:lnTo>
                      <a:pt x="1235557" y="495211"/>
                    </a:lnTo>
                    <a:lnTo>
                      <a:pt x="1238669" y="487832"/>
                    </a:lnTo>
                    <a:lnTo>
                      <a:pt x="1223924" y="481596"/>
                    </a:lnTo>
                    <a:close/>
                  </a:path>
                  <a:path w="1933575" h="864235">
                    <a:moveTo>
                      <a:pt x="1253401" y="494080"/>
                    </a:moveTo>
                    <a:lnTo>
                      <a:pt x="1250302" y="501459"/>
                    </a:lnTo>
                    <a:lnTo>
                      <a:pt x="1265046" y="507695"/>
                    </a:lnTo>
                    <a:lnTo>
                      <a:pt x="1268171" y="500303"/>
                    </a:lnTo>
                    <a:lnTo>
                      <a:pt x="1253401" y="494080"/>
                    </a:lnTo>
                    <a:close/>
                  </a:path>
                  <a:path w="1933575" h="864235">
                    <a:moveTo>
                      <a:pt x="1282915" y="506539"/>
                    </a:moveTo>
                    <a:lnTo>
                      <a:pt x="1279895" y="513702"/>
                    </a:lnTo>
                    <a:lnTo>
                      <a:pt x="1279804" y="513918"/>
                    </a:lnTo>
                    <a:lnTo>
                      <a:pt x="1286268" y="516661"/>
                    </a:lnTo>
                    <a:lnTo>
                      <a:pt x="1293850" y="520738"/>
                    </a:lnTo>
                    <a:lnTo>
                      <a:pt x="1297543" y="513918"/>
                    </a:lnTo>
                    <a:lnTo>
                      <a:pt x="1297660" y="513702"/>
                    </a:lnTo>
                    <a:lnTo>
                      <a:pt x="1289761" y="509435"/>
                    </a:lnTo>
                    <a:lnTo>
                      <a:pt x="1282915" y="506539"/>
                    </a:lnTo>
                    <a:close/>
                  </a:path>
                  <a:path w="1933575" h="864235">
                    <a:moveTo>
                      <a:pt x="1311732" y="521322"/>
                    </a:moveTo>
                    <a:lnTo>
                      <a:pt x="1307934" y="528345"/>
                    </a:lnTo>
                    <a:lnTo>
                      <a:pt x="1322019" y="535978"/>
                    </a:lnTo>
                    <a:lnTo>
                      <a:pt x="1325829" y="528929"/>
                    </a:lnTo>
                    <a:lnTo>
                      <a:pt x="1311732" y="521322"/>
                    </a:lnTo>
                    <a:close/>
                  </a:path>
                  <a:path w="1933575" h="864235">
                    <a:moveTo>
                      <a:pt x="1339900" y="536536"/>
                    </a:moveTo>
                    <a:lnTo>
                      <a:pt x="1336103" y="543572"/>
                    </a:lnTo>
                    <a:lnTo>
                      <a:pt x="1350187" y="551192"/>
                    </a:lnTo>
                    <a:lnTo>
                      <a:pt x="1353985" y="544144"/>
                    </a:lnTo>
                    <a:lnTo>
                      <a:pt x="1339900" y="536536"/>
                    </a:lnTo>
                    <a:close/>
                  </a:path>
                  <a:path w="1933575" h="864235">
                    <a:moveTo>
                      <a:pt x="1368069" y="551764"/>
                    </a:moveTo>
                    <a:lnTo>
                      <a:pt x="1364284" y="558800"/>
                    </a:lnTo>
                    <a:lnTo>
                      <a:pt x="1378356" y="566419"/>
                    </a:lnTo>
                    <a:lnTo>
                      <a:pt x="1382166" y="559384"/>
                    </a:lnTo>
                    <a:lnTo>
                      <a:pt x="1368069" y="551764"/>
                    </a:lnTo>
                    <a:close/>
                  </a:path>
                  <a:path w="1933575" h="864235">
                    <a:moveTo>
                      <a:pt x="1396225" y="566991"/>
                    </a:moveTo>
                    <a:lnTo>
                      <a:pt x="1392453" y="574040"/>
                    </a:lnTo>
                    <a:lnTo>
                      <a:pt x="1406524" y="581634"/>
                    </a:lnTo>
                    <a:lnTo>
                      <a:pt x="1410335" y="574598"/>
                    </a:lnTo>
                    <a:lnTo>
                      <a:pt x="1396225" y="566991"/>
                    </a:lnTo>
                    <a:close/>
                  </a:path>
                  <a:path w="1933575" h="864235">
                    <a:moveTo>
                      <a:pt x="1424406" y="582206"/>
                    </a:moveTo>
                    <a:lnTo>
                      <a:pt x="1420609" y="589241"/>
                    </a:lnTo>
                    <a:lnTo>
                      <a:pt x="1434693" y="596849"/>
                    </a:lnTo>
                    <a:lnTo>
                      <a:pt x="1438503" y="589813"/>
                    </a:lnTo>
                    <a:lnTo>
                      <a:pt x="1424406" y="582206"/>
                    </a:lnTo>
                    <a:close/>
                  </a:path>
                  <a:path w="1933575" h="864235">
                    <a:moveTo>
                      <a:pt x="1452575" y="597420"/>
                    </a:moveTo>
                    <a:lnTo>
                      <a:pt x="1448777" y="604481"/>
                    </a:lnTo>
                    <a:lnTo>
                      <a:pt x="1462862" y="612089"/>
                    </a:lnTo>
                    <a:lnTo>
                      <a:pt x="1466684" y="605040"/>
                    </a:lnTo>
                    <a:lnTo>
                      <a:pt x="1452575" y="597420"/>
                    </a:lnTo>
                    <a:close/>
                  </a:path>
                  <a:path w="1933575" h="864235">
                    <a:moveTo>
                      <a:pt x="1480769" y="612648"/>
                    </a:moveTo>
                    <a:lnTo>
                      <a:pt x="1476959" y="619696"/>
                    </a:lnTo>
                    <a:lnTo>
                      <a:pt x="1491043" y="627303"/>
                    </a:lnTo>
                    <a:lnTo>
                      <a:pt x="1494853" y="620268"/>
                    </a:lnTo>
                    <a:lnTo>
                      <a:pt x="1480769" y="612648"/>
                    </a:lnTo>
                    <a:close/>
                  </a:path>
                  <a:path w="1933575" h="864235">
                    <a:moveTo>
                      <a:pt x="1508937" y="627862"/>
                    </a:moveTo>
                    <a:lnTo>
                      <a:pt x="1505140" y="634911"/>
                    </a:lnTo>
                    <a:lnTo>
                      <a:pt x="1519212" y="642543"/>
                    </a:lnTo>
                    <a:lnTo>
                      <a:pt x="1523022" y="635495"/>
                    </a:lnTo>
                    <a:lnTo>
                      <a:pt x="1508937" y="627862"/>
                    </a:lnTo>
                    <a:close/>
                  </a:path>
                  <a:path w="1933575" h="864235">
                    <a:moveTo>
                      <a:pt x="1537093" y="643102"/>
                    </a:moveTo>
                    <a:lnTo>
                      <a:pt x="1533296" y="650138"/>
                    </a:lnTo>
                    <a:lnTo>
                      <a:pt x="1547380" y="657745"/>
                    </a:lnTo>
                    <a:lnTo>
                      <a:pt x="1551190" y="650709"/>
                    </a:lnTo>
                    <a:lnTo>
                      <a:pt x="1537093" y="643102"/>
                    </a:lnTo>
                    <a:close/>
                  </a:path>
                  <a:path w="1933575" h="864235">
                    <a:moveTo>
                      <a:pt x="1565262" y="658317"/>
                    </a:moveTo>
                    <a:lnTo>
                      <a:pt x="1561477" y="665365"/>
                    </a:lnTo>
                    <a:lnTo>
                      <a:pt x="1575562" y="672973"/>
                    </a:lnTo>
                    <a:lnTo>
                      <a:pt x="1579359" y="665924"/>
                    </a:lnTo>
                    <a:lnTo>
                      <a:pt x="1565262" y="658317"/>
                    </a:lnTo>
                    <a:close/>
                  </a:path>
                  <a:path w="1933575" h="864235">
                    <a:moveTo>
                      <a:pt x="1593443" y="673544"/>
                    </a:moveTo>
                    <a:lnTo>
                      <a:pt x="1589646" y="680593"/>
                    </a:lnTo>
                    <a:lnTo>
                      <a:pt x="1603717" y="688200"/>
                    </a:lnTo>
                    <a:lnTo>
                      <a:pt x="1607527" y="681164"/>
                    </a:lnTo>
                    <a:lnTo>
                      <a:pt x="1593443" y="673544"/>
                    </a:lnTo>
                    <a:close/>
                  </a:path>
                  <a:path w="1933575" h="864235">
                    <a:moveTo>
                      <a:pt x="1621612" y="688771"/>
                    </a:moveTo>
                    <a:lnTo>
                      <a:pt x="1617814" y="695807"/>
                    </a:lnTo>
                    <a:lnTo>
                      <a:pt x="1631886" y="703427"/>
                    </a:lnTo>
                    <a:lnTo>
                      <a:pt x="1635696" y="696366"/>
                    </a:lnTo>
                    <a:lnTo>
                      <a:pt x="1621612" y="688771"/>
                    </a:lnTo>
                    <a:close/>
                  </a:path>
                  <a:path w="1933575" h="864235">
                    <a:moveTo>
                      <a:pt x="1649768" y="703986"/>
                    </a:moveTo>
                    <a:lnTo>
                      <a:pt x="1645996" y="711022"/>
                    </a:lnTo>
                    <a:lnTo>
                      <a:pt x="1660080" y="718642"/>
                    </a:lnTo>
                    <a:lnTo>
                      <a:pt x="1663890" y="711593"/>
                    </a:lnTo>
                    <a:lnTo>
                      <a:pt x="1649768" y="703986"/>
                    </a:lnTo>
                    <a:close/>
                  </a:path>
                  <a:path w="1933575" h="864235">
                    <a:moveTo>
                      <a:pt x="1677974" y="719213"/>
                    </a:moveTo>
                    <a:lnTo>
                      <a:pt x="1674164" y="726249"/>
                    </a:lnTo>
                    <a:lnTo>
                      <a:pt x="1688249" y="733869"/>
                    </a:lnTo>
                    <a:lnTo>
                      <a:pt x="1692046" y="726820"/>
                    </a:lnTo>
                    <a:lnTo>
                      <a:pt x="1677974" y="719213"/>
                    </a:lnTo>
                    <a:close/>
                  </a:path>
                  <a:path w="1933575" h="864235">
                    <a:moveTo>
                      <a:pt x="1706130" y="734428"/>
                    </a:moveTo>
                    <a:lnTo>
                      <a:pt x="1702333" y="741476"/>
                    </a:lnTo>
                    <a:lnTo>
                      <a:pt x="1716405" y="749096"/>
                    </a:lnTo>
                    <a:lnTo>
                      <a:pt x="1720214" y="742035"/>
                    </a:lnTo>
                    <a:lnTo>
                      <a:pt x="1706130" y="734428"/>
                    </a:lnTo>
                    <a:close/>
                  </a:path>
                  <a:path w="1933575" h="864235">
                    <a:moveTo>
                      <a:pt x="1734324" y="749668"/>
                    </a:moveTo>
                    <a:lnTo>
                      <a:pt x="1730514" y="756704"/>
                    </a:lnTo>
                    <a:lnTo>
                      <a:pt x="1744586" y="764311"/>
                    </a:lnTo>
                    <a:lnTo>
                      <a:pt x="1748396" y="757275"/>
                    </a:lnTo>
                    <a:lnTo>
                      <a:pt x="1734324" y="749668"/>
                    </a:lnTo>
                    <a:close/>
                  </a:path>
                  <a:path w="1933575" h="864235">
                    <a:moveTo>
                      <a:pt x="1762467" y="764870"/>
                    </a:moveTo>
                    <a:lnTo>
                      <a:pt x="1758683" y="771931"/>
                    </a:lnTo>
                    <a:lnTo>
                      <a:pt x="1772754" y="779526"/>
                    </a:lnTo>
                    <a:lnTo>
                      <a:pt x="1776564" y="772490"/>
                    </a:lnTo>
                    <a:lnTo>
                      <a:pt x="1762467" y="764870"/>
                    </a:lnTo>
                    <a:close/>
                  </a:path>
                  <a:path w="1933575" h="864235">
                    <a:moveTo>
                      <a:pt x="1790649" y="780097"/>
                    </a:moveTo>
                    <a:lnTo>
                      <a:pt x="1786839" y="787133"/>
                    </a:lnTo>
                    <a:lnTo>
                      <a:pt x="1800923" y="794766"/>
                    </a:lnTo>
                    <a:lnTo>
                      <a:pt x="1804733" y="787717"/>
                    </a:lnTo>
                    <a:lnTo>
                      <a:pt x="1790649" y="780097"/>
                    </a:lnTo>
                    <a:close/>
                  </a:path>
                  <a:path w="1933575" h="864235">
                    <a:moveTo>
                      <a:pt x="1818817" y="795324"/>
                    </a:moveTo>
                    <a:lnTo>
                      <a:pt x="1815007" y="802373"/>
                    </a:lnTo>
                    <a:lnTo>
                      <a:pt x="1829079" y="809980"/>
                    </a:lnTo>
                    <a:lnTo>
                      <a:pt x="1832914" y="802932"/>
                    </a:lnTo>
                    <a:lnTo>
                      <a:pt x="1818817" y="795324"/>
                    </a:lnTo>
                    <a:close/>
                  </a:path>
                  <a:path w="1933575" h="864235">
                    <a:moveTo>
                      <a:pt x="1847011" y="810552"/>
                    </a:moveTo>
                    <a:lnTo>
                      <a:pt x="1843189" y="817587"/>
                    </a:lnTo>
                    <a:lnTo>
                      <a:pt x="1857273" y="825195"/>
                    </a:lnTo>
                    <a:lnTo>
                      <a:pt x="1861083" y="818159"/>
                    </a:lnTo>
                    <a:lnTo>
                      <a:pt x="1847011" y="810552"/>
                    </a:lnTo>
                    <a:close/>
                  </a:path>
                  <a:path w="1933575" h="864235">
                    <a:moveTo>
                      <a:pt x="1875167" y="825779"/>
                    </a:moveTo>
                    <a:lnTo>
                      <a:pt x="1871370" y="832827"/>
                    </a:lnTo>
                    <a:lnTo>
                      <a:pt x="1885442" y="840435"/>
                    </a:lnTo>
                    <a:lnTo>
                      <a:pt x="1889252" y="833386"/>
                    </a:lnTo>
                    <a:lnTo>
                      <a:pt x="1875167" y="825779"/>
                    </a:lnTo>
                    <a:close/>
                  </a:path>
                  <a:path w="1933575" h="864235">
                    <a:moveTo>
                      <a:pt x="1903336" y="840994"/>
                    </a:moveTo>
                    <a:lnTo>
                      <a:pt x="1899539" y="848029"/>
                    </a:lnTo>
                    <a:lnTo>
                      <a:pt x="1913623" y="855637"/>
                    </a:lnTo>
                    <a:lnTo>
                      <a:pt x="1917433" y="848601"/>
                    </a:lnTo>
                    <a:lnTo>
                      <a:pt x="1903336" y="840994"/>
                    </a:lnTo>
                    <a:close/>
                  </a:path>
                  <a:path w="1933575" h="864235">
                    <a:moveTo>
                      <a:pt x="1931517" y="856208"/>
                    </a:moveTo>
                    <a:lnTo>
                      <a:pt x="1927707" y="863269"/>
                    </a:lnTo>
                    <a:lnTo>
                      <a:pt x="1929447" y="864196"/>
                    </a:lnTo>
                    <a:lnTo>
                      <a:pt x="1933257" y="857161"/>
                    </a:lnTo>
                    <a:lnTo>
                      <a:pt x="1931517" y="856208"/>
                    </a:lnTo>
                    <a:close/>
                  </a:path>
                </a:pathLst>
              </a:custGeom>
              <a:solidFill>
                <a:srgbClr val="19AA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0" name="object 568">
                <a:extLst>
                  <a:ext uri="{FF2B5EF4-FFF2-40B4-BE49-F238E27FC236}">
                    <a16:creationId xmlns:a16="http://schemas.microsoft.com/office/drawing/2014/main" id="{0457E248-E73A-6383-8252-5BC1C90726F4}"/>
                  </a:ext>
                </a:extLst>
              </p:cNvPr>
              <p:cNvSpPr/>
              <p:nvPr/>
            </p:nvSpPr>
            <p:spPr>
              <a:xfrm>
                <a:off x="4565268" y="1623098"/>
                <a:ext cx="1930400" cy="851535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851535">
                    <a:moveTo>
                      <a:pt x="0" y="0"/>
                    </a:moveTo>
                    <a:lnTo>
                      <a:pt x="0" y="4914"/>
                    </a:lnTo>
                    <a:lnTo>
                      <a:pt x="342" y="4914"/>
                    </a:lnTo>
                    <a:lnTo>
                      <a:pt x="1397" y="2095"/>
                    </a:lnTo>
                    <a:lnTo>
                      <a:pt x="5739" y="2095"/>
                    </a:lnTo>
                    <a:lnTo>
                      <a:pt x="0" y="0"/>
                    </a:lnTo>
                    <a:close/>
                  </a:path>
                  <a:path w="1930400" h="851535">
                    <a:moveTo>
                      <a:pt x="5739" y="2095"/>
                    </a:moveTo>
                    <a:lnTo>
                      <a:pt x="1397" y="2095"/>
                    </a:lnTo>
                    <a:lnTo>
                      <a:pt x="9029" y="4914"/>
                    </a:lnTo>
                    <a:lnTo>
                      <a:pt x="13462" y="4914"/>
                    </a:lnTo>
                    <a:lnTo>
                      <a:pt x="5739" y="2095"/>
                    </a:lnTo>
                    <a:close/>
                  </a:path>
                  <a:path w="1930400" h="851535">
                    <a:moveTo>
                      <a:pt x="45034" y="16446"/>
                    </a:moveTo>
                    <a:lnTo>
                      <a:pt x="45034" y="18186"/>
                    </a:lnTo>
                    <a:lnTo>
                      <a:pt x="46443" y="18707"/>
                    </a:lnTo>
                    <a:lnTo>
                      <a:pt x="45034" y="22555"/>
                    </a:lnTo>
                    <a:lnTo>
                      <a:pt x="45034" y="28473"/>
                    </a:lnTo>
                    <a:lnTo>
                      <a:pt x="395643" y="159118"/>
                    </a:lnTo>
                    <a:lnTo>
                      <a:pt x="377055" y="148107"/>
                    </a:lnTo>
                    <a:lnTo>
                      <a:pt x="374154" y="148107"/>
                    </a:lnTo>
                    <a:lnTo>
                      <a:pt x="359143" y="142570"/>
                    </a:lnTo>
                    <a:lnTo>
                      <a:pt x="360667" y="138417"/>
                    </a:lnTo>
                    <a:lnTo>
                      <a:pt x="358325" y="137033"/>
                    </a:lnTo>
                    <a:lnTo>
                      <a:pt x="344119" y="137033"/>
                    </a:lnTo>
                    <a:lnTo>
                      <a:pt x="329095" y="131483"/>
                    </a:lnTo>
                    <a:lnTo>
                      <a:pt x="331128" y="125945"/>
                    </a:lnTo>
                    <a:lnTo>
                      <a:pt x="314070" y="125945"/>
                    </a:lnTo>
                    <a:lnTo>
                      <a:pt x="299046" y="120421"/>
                    </a:lnTo>
                    <a:lnTo>
                      <a:pt x="301081" y="114871"/>
                    </a:lnTo>
                    <a:lnTo>
                      <a:pt x="284035" y="114871"/>
                    </a:lnTo>
                    <a:lnTo>
                      <a:pt x="268998" y="109334"/>
                    </a:lnTo>
                    <a:lnTo>
                      <a:pt x="271042" y="103784"/>
                    </a:lnTo>
                    <a:lnTo>
                      <a:pt x="253974" y="103784"/>
                    </a:lnTo>
                    <a:lnTo>
                      <a:pt x="238963" y="98247"/>
                    </a:lnTo>
                    <a:lnTo>
                      <a:pt x="241016" y="92697"/>
                    </a:lnTo>
                    <a:lnTo>
                      <a:pt x="223926" y="92697"/>
                    </a:lnTo>
                    <a:lnTo>
                      <a:pt x="208915" y="87160"/>
                    </a:lnTo>
                    <a:lnTo>
                      <a:pt x="210968" y="81610"/>
                    </a:lnTo>
                    <a:lnTo>
                      <a:pt x="193903" y="81610"/>
                    </a:lnTo>
                    <a:lnTo>
                      <a:pt x="178879" y="76085"/>
                    </a:lnTo>
                    <a:lnTo>
                      <a:pt x="180909" y="70548"/>
                    </a:lnTo>
                    <a:lnTo>
                      <a:pt x="163868" y="70548"/>
                    </a:lnTo>
                    <a:lnTo>
                      <a:pt x="148831" y="65011"/>
                    </a:lnTo>
                    <a:lnTo>
                      <a:pt x="150870" y="59474"/>
                    </a:lnTo>
                    <a:lnTo>
                      <a:pt x="133819" y="59474"/>
                    </a:lnTo>
                    <a:lnTo>
                      <a:pt x="118795" y="53924"/>
                    </a:lnTo>
                    <a:lnTo>
                      <a:pt x="120834" y="48387"/>
                    </a:lnTo>
                    <a:lnTo>
                      <a:pt x="103759" y="48387"/>
                    </a:lnTo>
                    <a:lnTo>
                      <a:pt x="88760" y="42837"/>
                    </a:lnTo>
                    <a:lnTo>
                      <a:pt x="90796" y="37299"/>
                    </a:lnTo>
                    <a:lnTo>
                      <a:pt x="73723" y="37299"/>
                    </a:lnTo>
                    <a:lnTo>
                      <a:pt x="58699" y="31775"/>
                    </a:lnTo>
                    <a:lnTo>
                      <a:pt x="61455" y="24257"/>
                    </a:lnTo>
                    <a:lnTo>
                      <a:pt x="66432" y="24257"/>
                    </a:lnTo>
                    <a:lnTo>
                      <a:pt x="45034" y="16446"/>
                    </a:lnTo>
                    <a:close/>
                  </a:path>
                  <a:path w="1930400" h="851535">
                    <a:moveTo>
                      <a:pt x="374675" y="146697"/>
                    </a:moveTo>
                    <a:lnTo>
                      <a:pt x="374154" y="148107"/>
                    </a:lnTo>
                    <a:lnTo>
                      <a:pt x="377055" y="148107"/>
                    </a:lnTo>
                    <a:lnTo>
                      <a:pt x="374675" y="146697"/>
                    </a:lnTo>
                    <a:close/>
                  </a:path>
                  <a:path w="1930400" h="851535">
                    <a:moveTo>
                      <a:pt x="346659" y="130136"/>
                    </a:moveTo>
                    <a:lnTo>
                      <a:pt x="344119" y="137033"/>
                    </a:lnTo>
                    <a:lnTo>
                      <a:pt x="358325" y="137033"/>
                    </a:lnTo>
                    <a:lnTo>
                      <a:pt x="346659" y="130136"/>
                    </a:lnTo>
                    <a:close/>
                  </a:path>
                  <a:path w="1930400" h="851535">
                    <a:moveTo>
                      <a:pt x="336273" y="123977"/>
                    </a:moveTo>
                    <a:lnTo>
                      <a:pt x="331850" y="123977"/>
                    </a:lnTo>
                    <a:lnTo>
                      <a:pt x="343560" y="128295"/>
                    </a:lnTo>
                    <a:lnTo>
                      <a:pt x="336273" y="123977"/>
                    </a:lnTo>
                    <a:close/>
                  </a:path>
                  <a:path w="1930400" h="851535">
                    <a:moveTo>
                      <a:pt x="309300" y="112903"/>
                    </a:moveTo>
                    <a:lnTo>
                      <a:pt x="301802" y="112903"/>
                    </a:lnTo>
                    <a:lnTo>
                      <a:pt x="316839" y="118440"/>
                    </a:lnTo>
                    <a:lnTo>
                      <a:pt x="314070" y="125945"/>
                    </a:lnTo>
                    <a:lnTo>
                      <a:pt x="331128" y="125945"/>
                    </a:lnTo>
                    <a:lnTo>
                      <a:pt x="331850" y="123977"/>
                    </a:lnTo>
                    <a:lnTo>
                      <a:pt x="336273" y="123977"/>
                    </a:lnTo>
                    <a:lnTo>
                      <a:pt x="330873" y="120777"/>
                    </a:lnTo>
                    <a:lnTo>
                      <a:pt x="309300" y="112903"/>
                    </a:lnTo>
                    <a:close/>
                  </a:path>
                  <a:path w="1930400" h="851535">
                    <a:moveTo>
                      <a:pt x="278924" y="101815"/>
                    </a:moveTo>
                    <a:lnTo>
                      <a:pt x="271767" y="101815"/>
                    </a:lnTo>
                    <a:lnTo>
                      <a:pt x="286791" y="107353"/>
                    </a:lnTo>
                    <a:lnTo>
                      <a:pt x="284035" y="114871"/>
                    </a:lnTo>
                    <a:lnTo>
                      <a:pt x="301081" y="114871"/>
                    </a:lnTo>
                    <a:lnTo>
                      <a:pt x="301802" y="112903"/>
                    </a:lnTo>
                    <a:lnTo>
                      <a:pt x="309300" y="112903"/>
                    </a:lnTo>
                    <a:lnTo>
                      <a:pt x="278924" y="101815"/>
                    </a:lnTo>
                    <a:close/>
                  </a:path>
                  <a:path w="1930400" h="851535">
                    <a:moveTo>
                      <a:pt x="248548" y="90728"/>
                    </a:moveTo>
                    <a:lnTo>
                      <a:pt x="241744" y="90728"/>
                    </a:lnTo>
                    <a:lnTo>
                      <a:pt x="256755" y="96266"/>
                    </a:lnTo>
                    <a:lnTo>
                      <a:pt x="253974" y="103784"/>
                    </a:lnTo>
                    <a:lnTo>
                      <a:pt x="271042" y="103784"/>
                    </a:lnTo>
                    <a:lnTo>
                      <a:pt x="271767" y="101815"/>
                    </a:lnTo>
                    <a:lnTo>
                      <a:pt x="278924" y="101815"/>
                    </a:lnTo>
                    <a:lnTo>
                      <a:pt x="248548" y="90728"/>
                    </a:lnTo>
                    <a:close/>
                  </a:path>
                  <a:path w="1930400" h="851535">
                    <a:moveTo>
                      <a:pt x="218172" y="79641"/>
                    </a:moveTo>
                    <a:lnTo>
                      <a:pt x="211696" y="79641"/>
                    </a:lnTo>
                    <a:lnTo>
                      <a:pt x="226707" y="85191"/>
                    </a:lnTo>
                    <a:lnTo>
                      <a:pt x="223926" y="92697"/>
                    </a:lnTo>
                    <a:lnTo>
                      <a:pt x="241016" y="92697"/>
                    </a:lnTo>
                    <a:lnTo>
                      <a:pt x="241744" y="90728"/>
                    </a:lnTo>
                    <a:lnTo>
                      <a:pt x="248548" y="90728"/>
                    </a:lnTo>
                    <a:lnTo>
                      <a:pt x="218172" y="79641"/>
                    </a:lnTo>
                    <a:close/>
                  </a:path>
                  <a:path w="1930400" h="851535">
                    <a:moveTo>
                      <a:pt x="187831" y="68567"/>
                    </a:moveTo>
                    <a:lnTo>
                      <a:pt x="181635" y="68567"/>
                    </a:lnTo>
                    <a:lnTo>
                      <a:pt x="196672" y="74117"/>
                    </a:lnTo>
                    <a:lnTo>
                      <a:pt x="193903" y="81610"/>
                    </a:lnTo>
                    <a:lnTo>
                      <a:pt x="210968" y="81610"/>
                    </a:lnTo>
                    <a:lnTo>
                      <a:pt x="211696" y="79641"/>
                    </a:lnTo>
                    <a:lnTo>
                      <a:pt x="218172" y="79641"/>
                    </a:lnTo>
                    <a:lnTo>
                      <a:pt x="187831" y="68567"/>
                    </a:lnTo>
                    <a:close/>
                  </a:path>
                  <a:path w="1930400" h="851535">
                    <a:moveTo>
                      <a:pt x="157490" y="57492"/>
                    </a:moveTo>
                    <a:lnTo>
                      <a:pt x="151599" y="57492"/>
                    </a:lnTo>
                    <a:lnTo>
                      <a:pt x="166636" y="63042"/>
                    </a:lnTo>
                    <a:lnTo>
                      <a:pt x="163868" y="70548"/>
                    </a:lnTo>
                    <a:lnTo>
                      <a:pt x="180909" y="70548"/>
                    </a:lnTo>
                    <a:lnTo>
                      <a:pt x="181635" y="68567"/>
                    </a:lnTo>
                    <a:lnTo>
                      <a:pt x="187831" y="68567"/>
                    </a:lnTo>
                    <a:lnTo>
                      <a:pt x="157490" y="57492"/>
                    </a:lnTo>
                    <a:close/>
                  </a:path>
                  <a:path w="1930400" h="851535">
                    <a:moveTo>
                      <a:pt x="127115" y="46405"/>
                    </a:moveTo>
                    <a:lnTo>
                      <a:pt x="121564" y="46405"/>
                    </a:lnTo>
                    <a:lnTo>
                      <a:pt x="136588" y="51955"/>
                    </a:lnTo>
                    <a:lnTo>
                      <a:pt x="133819" y="59474"/>
                    </a:lnTo>
                    <a:lnTo>
                      <a:pt x="150870" y="59474"/>
                    </a:lnTo>
                    <a:lnTo>
                      <a:pt x="151599" y="57492"/>
                    </a:lnTo>
                    <a:lnTo>
                      <a:pt x="157490" y="57492"/>
                    </a:lnTo>
                    <a:lnTo>
                      <a:pt x="127115" y="46405"/>
                    </a:lnTo>
                    <a:close/>
                  </a:path>
                  <a:path w="1930400" h="851535">
                    <a:moveTo>
                      <a:pt x="96808" y="35344"/>
                    </a:moveTo>
                    <a:lnTo>
                      <a:pt x="91516" y="35344"/>
                    </a:lnTo>
                    <a:lnTo>
                      <a:pt x="106527" y="40868"/>
                    </a:lnTo>
                    <a:lnTo>
                      <a:pt x="103759" y="48387"/>
                    </a:lnTo>
                    <a:lnTo>
                      <a:pt x="120834" y="48387"/>
                    </a:lnTo>
                    <a:lnTo>
                      <a:pt x="121564" y="46405"/>
                    </a:lnTo>
                    <a:lnTo>
                      <a:pt x="127115" y="46405"/>
                    </a:lnTo>
                    <a:lnTo>
                      <a:pt x="96808" y="35344"/>
                    </a:lnTo>
                    <a:close/>
                  </a:path>
                  <a:path w="1930400" h="851535">
                    <a:moveTo>
                      <a:pt x="66432" y="24257"/>
                    </a:moveTo>
                    <a:lnTo>
                      <a:pt x="61455" y="24257"/>
                    </a:lnTo>
                    <a:lnTo>
                      <a:pt x="76492" y="29794"/>
                    </a:lnTo>
                    <a:lnTo>
                      <a:pt x="73723" y="37299"/>
                    </a:lnTo>
                    <a:lnTo>
                      <a:pt x="90796" y="37299"/>
                    </a:lnTo>
                    <a:lnTo>
                      <a:pt x="91516" y="35344"/>
                    </a:lnTo>
                    <a:lnTo>
                      <a:pt x="96808" y="35344"/>
                    </a:lnTo>
                    <a:lnTo>
                      <a:pt x="66432" y="24257"/>
                    </a:lnTo>
                    <a:close/>
                  </a:path>
                  <a:path w="1930400" h="851535">
                    <a:moveTo>
                      <a:pt x="1118577" y="433819"/>
                    </a:moveTo>
                    <a:lnTo>
                      <a:pt x="1104595" y="433819"/>
                    </a:lnTo>
                    <a:lnTo>
                      <a:pt x="1119327" y="440055"/>
                    </a:lnTo>
                    <a:lnTo>
                      <a:pt x="1118933" y="441020"/>
                    </a:lnTo>
                    <a:lnTo>
                      <a:pt x="1203896" y="469544"/>
                    </a:lnTo>
                    <a:lnTo>
                      <a:pt x="1118577" y="433819"/>
                    </a:lnTo>
                    <a:close/>
                  </a:path>
                  <a:path w="1930400" h="851535">
                    <a:moveTo>
                      <a:pt x="1088823" y="421360"/>
                    </a:moveTo>
                    <a:lnTo>
                      <a:pt x="1075093" y="421360"/>
                    </a:lnTo>
                    <a:lnTo>
                      <a:pt x="1089837" y="427570"/>
                    </a:lnTo>
                    <a:lnTo>
                      <a:pt x="1088466" y="430796"/>
                    </a:lnTo>
                    <a:lnTo>
                      <a:pt x="1103706" y="435902"/>
                    </a:lnTo>
                    <a:lnTo>
                      <a:pt x="1104595" y="433819"/>
                    </a:lnTo>
                    <a:lnTo>
                      <a:pt x="1118577" y="433819"/>
                    </a:lnTo>
                    <a:lnTo>
                      <a:pt x="1088823" y="421360"/>
                    </a:lnTo>
                    <a:close/>
                  </a:path>
                  <a:path w="1930400" h="851535">
                    <a:moveTo>
                      <a:pt x="1059008" y="408876"/>
                    </a:moveTo>
                    <a:lnTo>
                      <a:pt x="1045603" y="408876"/>
                    </a:lnTo>
                    <a:lnTo>
                      <a:pt x="1060335" y="415112"/>
                    </a:lnTo>
                    <a:lnTo>
                      <a:pt x="1058036" y="420585"/>
                    </a:lnTo>
                    <a:lnTo>
                      <a:pt x="1073264" y="425691"/>
                    </a:lnTo>
                    <a:lnTo>
                      <a:pt x="1075093" y="421360"/>
                    </a:lnTo>
                    <a:lnTo>
                      <a:pt x="1088823" y="421360"/>
                    </a:lnTo>
                    <a:lnTo>
                      <a:pt x="1059008" y="408876"/>
                    </a:lnTo>
                    <a:close/>
                  </a:path>
                  <a:path w="1930400" h="851535">
                    <a:moveTo>
                      <a:pt x="484517" y="188810"/>
                    </a:moveTo>
                    <a:lnTo>
                      <a:pt x="500824" y="198310"/>
                    </a:lnTo>
                    <a:lnTo>
                      <a:pt x="643331" y="251396"/>
                    </a:lnTo>
                    <a:lnTo>
                      <a:pt x="971321" y="391452"/>
                    </a:lnTo>
                    <a:lnTo>
                      <a:pt x="1042822" y="415455"/>
                    </a:lnTo>
                    <a:lnTo>
                      <a:pt x="1045120" y="410019"/>
                    </a:lnTo>
                    <a:lnTo>
                      <a:pt x="1027747" y="410019"/>
                    </a:lnTo>
                    <a:lnTo>
                      <a:pt x="1012990" y="403771"/>
                    </a:lnTo>
                    <a:lnTo>
                      <a:pt x="1015624" y="397535"/>
                    </a:lnTo>
                    <a:lnTo>
                      <a:pt x="998258" y="397535"/>
                    </a:lnTo>
                    <a:lnTo>
                      <a:pt x="983488" y="391312"/>
                    </a:lnTo>
                    <a:lnTo>
                      <a:pt x="986138" y="385076"/>
                    </a:lnTo>
                    <a:lnTo>
                      <a:pt x="968755" y="385076"/>
                    </a:lnTo>
                    <a:lnTo>
                      <a:pt x="953998" y="378828"/>
                    </a:lnTo>
                    <a:lnTo>
                      <a:pt x="956644" y="372605"/>
                    </a:lnTo>
                    <a:lnTo>
                      <a:pt x="939253" y="372605"/>
                    </a:lnTo>
                    <a:lnTo>
                      <a:pt x="924509" y="366356"/>
                    </a:lnTo>
                    <a:lnTo>
                      <a:pt x="927143" y="360121"/>
                    </a:lnTo>
                    <a:lnTo>
                      <a:pt x="909777" y="360121"/>
                    </a:lnTo>
                    <a:lnTo>
                      <a:pt x="895019" y="353898"/>
                    </a:lnTo>
                    <a:lnTo>
                      <a:pt x="897649" y="347662"/>
                    </a:lnTo>
                    <a:lnTo>
                      <a:pt x="880287" y="347662"/>
                    </a:lnTo>
                    <a:lnTo>
                      <a:pt x="865530" y="341414"/>
                    </a:lnTo>
                    <a:lnTo>
                      <a:pt x="868165" y="335191"/>
                    </a:lnTo>
                    <a:lnTo>
                      <a:pt x="850785" y="335191"/>
                    </a:lnTo>
                    <a:lnTo>
                      <a:pt x="836028" y="328942"/>
                    </a:lnTo>
                    <a:lnTo>
                      <a:pt x="838683" y="322706"/>
                    </a:lnTo>
                    <a:lnTo>
                      <a:pt x="821270" y="322706"/>
                    </a:lnTo>
                    <a:lnTo>
                      <a:pt x="806538" y="316471"/>
                    </a:lnTo>
                    <a:lnTo>
                      <a:pt x="809173" y="310248"/>
                    </a:lnTo>
                    <a:lnTo>
                      <a:pt x="791781" y="310248"/>
                    </a:lnTo>
                    <a:lnTo>
                      <a:pt x="777049" y="303999"/>
                    </a:lnTo>
                    <a:lnTo>
                      <a:pt x="779688" y="297751"/>
                    </a:lnTo>
                    <a:lnTo>
                      <a:pt x="762292" y="297751"/>
                    </a:lnTo>
                    <a:lnTo>
                      <a:pt x="747560" y="291528"/>
                    </a:lnTo>
                    <a:lnTo>
                      <a:pt x="750194" y="285292"/>
                    </a:lnTo>
                    <a:lnTo>
                      <a:pt x="732815" y="285292"/>
                    </a:lnTo>
                    <a:lnTo>
                      <a:pt x="718058" y="279057"/>
                    </a:lnTo>
                    <a:lnTo>
                      <a:pt x="720713" y="272821"/>
                    </a:lnTo>
                    <a:lnTo>
                      <a:pt x="703300" y="272821"/>
                    </a:lnTo>
                    <a:lnTo>
                      <a:pt x="688555" y="266585"/>
                    </a:lnTo>
                    <a:lnTo>
                      <a:pt x="691211" y="260350"/>
                    </a:lnTo>
                    <a:lnTo>
                      <a:pt x="673811" y="260350"/>
                    </a:lnTo>
                    <a:lnTo>
                      <a:pt x="659079" y="254127"/>
                    </a:lnTo>
                    <a:lnTo>
                      <a:pt x="661709" y="247878"/>
                    </a:lnTo>
                    <a:lnTo>
                      <a:pt x="644321" y="247878"/>
                    </a:lnTo>
                    <a:lnTo>
                      <a:pt x="641845" y="246837"/>
                    </a:lnTo>
                    <a:lnTo>
                      <a:pt x="629538" y="242290"/>
                    </a:lnTo>
                    <a:lnTo>
                      <a:pt x="631578" y="236753"/>
                    </a:lnTo>
                    <a:lnTo>
                      <a:pt x="614514" y="236753"/>
                    </a:lnTo>
                    <a:lnTo>
                      <a:pt x="599490" y="231203"/>
                    </a:lnTo>
                    <a:lnTo>
                      <a:pt x="601520" y="225666"/>
                    </a:lnTo>
                    <a:lnTo>
                      <a:pt x="584466" y="225666"/>
                    </a:lnTo>
                    <a:lnTo>
                      <a:pt x="569429" y="220116"/>
                    </a:lnTo>
                    <a:lnTo>
                      <a:pt x="571471" y="214591"/>
                    </a:lnTo>
                    <a:lnTo>
                      <a:pt x="554431" y="214591"/>
                    </a:lnTo>
                    <a:lnTo>
                      <a:pt x="539394" y="209054"/>
                    </a:lnTo>
                    <a:lnTo>
                      <a:pt x="541441" y="203504"/>
                    </a:lnTo>
                    <a:lnTo>
                      <a:pt x="524370" y="203504"/>
                    </a:lnTo>
                    <a:lnTo>
                      <a:pt x="509358" y="197967"/>
                    </a:lnTo>
                    <a:lnTo>
                      <a:pt x="511401" y="192430"/>
                    </a:lnTo>
                    <a:lnTo>
                      <a:pt x="494322" y="192430"/>
                    </a:lnTo>
                    <a:lnTo>
                      <a:pt x="484517" y="188810"/>
                    </a:lnTo>
                    <a:close/>
                  </a:path>
                  <a:path w="1930400" h="851535">
                    <a:moveTo>
                      <a:pt x="1029224" y="396405"/>
                    </a:moveTo>
                    <a:lnTo>
                      <a:pt x="1016101" y="396405"/>
                    </a:lnTo>
                    <a:lnTo>
                      <a:pt x="1030846" y="402640"/>
                    </a:lnTo>
                    <a:lnTo>
                      <a:pt x="1027747" y="410019"/>
                    </a:lnTo>
                    <a:lnTo>
                      <a:pt x="1045120" y="410019"/>
                    </a:lnTo>
                    <a:lnTo>
                      <a:pt x="1045603" y="408876"/>
                    </a:lnTo>
                    <a:lnTo>
                      <a:pt x="1059008" y="408876"/>
                    </a:lnTo>
                    <a:lnTo>
                      <a:pt x="1029224" y="396405"/>
                    </a:lnTo>
                    <a:close/>
                  </a:path>
                  <a:path w="1930400" h="851535">
                    <a:moveTo>
                      <a:pt x="999439" y="383933"/>
                    </a:moveTo>
                    <a:lnTo>
                      <a:pt x="986624" y="383933"/>
                    </a:lnTo>
                    <a:lnTo>
                      <a:pt x="1001356" y="390169"/>
                    </a:lnTo>
                    <a:lnTo>
                      <a:pt x="998258" y="397535"/>
                    </a:lnTo>
                    <a:lnTo>
                      <a:pt x="1015624" y="397535"/>
                    </a:lnTo>
                    <a:lnTo>
                      <a:pt x="1016101" y="396405"/>
                    </a:lnTo>
                    <a:lnTo>
                      <a:pt x="1029224" y="396405"/>
                    </a:lnTo>
                    <a:lnTo>
                      <a:pt x="999439" y="383933"/>
                    </a:lnTo>
                    <a:close/>
                  </a:path>
                  <a:path w="1930400" h="851535">
                    <a:moveTo>
                      <a:pt x="969624" y="371449"/>
                    </a:moveTo>
                    <a:lnTo>
                      <a:pt x="957135" y="371449"/>
                    </a:lnTo>
                    <a:lnTo>
                      <a:pt x="971867" y="377697"/>
                    </a:lnTo>
                    <a:lnTo>
                      <a:pt x="968755" y="385076"/>
                    </a:lnTo>
                    <a:lnTo>
                      <a:pt x="986138" y="385076"/>
                    </a:lnTo>
                    <a:lnTo>
                      <a:pt x="986624" y="383933"/>
                    </a:lnTo>
                    <a:lnTo>
                      <a:pt x="999439" y="383933"/>
                    </a:lnTo>
                    <a:lnTo>
                      <a:pt x="969624" y="371449"/>
                    </a:lnTo>
                    <a:close/>
                  </a:path>
                  <a:path w="1930400" h="851535">
                    <a:moveTo>
                      <a:pt x="939870" y="358990"/>
                    </a:moveTo>
                    <a:lnTo>
                      <a:pt x="927620" y="358990"/>
                    </a:lnTo>
                    <a:lnTo>
                      <a:pt x="942365" y="365226"/>
                    </a:lnTo>
                    <a:lnTo>
                      <a:pt x="939253" y="372605"/>
                    </a:lnTo>
                    <a:lnTo>
                      <a:pt x="956644" y="372605"/>
                    </a:lnTo>
                    <a:lnTo>
                      <a:pt x="957135" y="371449"/>
                    </a:lnTo>
                    <a:lnTo>
                      <a:pt x="969624" y="371449"/>
                    </a:lnTo>
                    <a:lnTo>
                      <a:pt x="939870" y="358990"/>
                    </a:lnTo>
                    <a:close/>
                  </a:path>
                  <a:path w="1930400" h="851535">
                    <a:moveTo>
                      <a:pt x="910086" y="346519"/>
                    </a:moveTo>
                    <a:lnTo>
                      <a:pt x="898131" y="346519"/>
                    </a:lnTo>
                    <a:lnTo>
                      <a:pt x="912875" y="352742"/>
                    </a:lnTo>
                    <a:lnTo>
                      <a:pt x="909777" y="360121"/>
                    </a:lnTo>
                    <a:lnTo>
                      <a:pt x="927143" y="360121"/>
                    </a:lnTo>
                    <a:lnTo>
                      <a:pt x="927620" y="358990"/>
                    </a:lnTo>
                    <a:lnTo>
                      <a:pt x="939870" y="358990"/>
                    </a:lnTo>
                    <a:lnTo>
                      <a:pt x="910086" y="346519"/>
                    </a:lnTo>
                    <a:close/>
                  </a:path>
                  <a:path w="1930400" h="851535">
                    <a:moveTo>
                      <a:pt x="880271" y="334035"/>
                    </a:moveTo>
                    <a:lnTo>
                      <a:pt x="868654" y="334035"/>
                    </a:lnTo>
                    <a:lnTo>
                      <a:pt x="883386" y="340283"/>
                    </a:lnTo>
                    <a:lnTo>
                      <a:pt x="880287" y="347662"/>
                    </a:lnTo>
                    <a:lnTo>
                      <a:pt x="897649" y="347662"/>
                    </a:lnTo>
                    <a:lnTo>
                      <a:pt x="898131" y="346519"/>
                    </a:lnTo>
                    <a:lnTo>
                      <a:pt x="910086" y="346519"/>
                    </a:lnTo>
                    <a:lnTo>
                      <a:pt x="880271" y="334035"/>
                    </a:lnTo>
                    <a:close/>
                  </a:path>
                  <a:path w="1930400" h="851535">
                    <a:moveTo>
                      <a:pt x="850517" y="321576"/>
                    </a:moveTo>
                    <a:lnTo>
                      <a:pt x="839165" y="321576"/>
                    </a:lnTo>
                    <a:lnTo>
                      <a:pt x="853897" y="327812"/>
                    </a:lnTo>
                    <a:lnTo>
                      <a:pt x="850785" y="335191"/>
                    </a:lnTo>
                    <a:lnTo>
                      <a:pt x="868165" y="335191"/>
                    </a:lnTo>
                    <a:lnTo>
                      <a:pt x="868654" y="334035"/>
                    </a:lnTo>
                    <a:lnTo>
                      <a:pt x="880271" y="334035"/>
                    </a:lnTo>
                    <a:lnTo>
                      <a:pt x="850517" y="321576"/>
                    </a:lnTo>
                    <a:close/>
                  </a:path>
                  <a:path w="1930400" h="851535">
                    <a:moveTo>
                      <a:pt x="820702" y="309092"/>
                    </a:moveTo>
                    <a:lnTo>
                      <a:pt x="809663" y="309092"/>
                    </a:lnTo>
                    <a:lnTo>
                      <a:pt x="824407" y="315341"/>
                    </a:lnTo>
                    <a:lnTo>
                      <a:pt x="821270" y="322706"/>
                    </a:lnTo>
                    <a:lnTo>
                      <a:pt x="838683" y="322706"/>
                    </a:lnTo>
                    <a:lnTo>
                      <a:pt x="839165" y="321576"/>
                    </a:lnTo>
                    <a:lnTo>
                      <a:pt x="850517" y="321576"/>
                    </a:lnTo>
                    <a:lnTo>
                      <a:pt x="820702" y="309092"/>
                    </a:lnTo>
                    <a:close/>
                  </a:path>
                  <a:path w="1930400" h="851535">
                    <a:moveTo>
                      <a:pt x="790948" y="296633"/>
                    </a:moveTo>
                    <a:lnTo>
                      <a:pt x="780161" y="296633"/>
                    </a:lnTo>
                    <a:lnTo>
                      <a:pt x="794893" y="302869"/>
                    </a:lnTo>
                    <a:lnTo>
                      <a:pt x="791781" y="310248"/>
                    </a:lnTo>
                    <a:lnTo>
                      <a:pt x="809173" y="310248"/>
                    </a:lnTo>
                    <a:lnTo>
                      <a:pt x="809663" y="309092"/>
                    </a:lnTo>
                    <a:lnTo>
                      <a:pt x="820702" y="309092"/>
                    </a:lnTo>
                    <a:lnTo>
                      <a:pt x="790948" y="296633"/>
                    </a:lnTo>
                    <a:close/>
                  </a:path>
                  <a:path w="1930400" h="851535">
                    <a:moveTo>
                      <a:pt x="761164" y="284162"/>
                    </a:moveTo>
                    <a:lnTo>
                      <a:pt x="750671" y="284162"/>
                    </a:lnTo>
                    <a:lnTo>
                      <a:pt x="765416" y="290385"/>
                    </a:lnTo>
                    <a:lnTo>
                      <a:pt x="762292" y="297751"/>
                    </a:lnTo>
                    <a:lnTo>
                      <a:pt x="779688" y="297751"/>
                    </a:lnTo>
                    <a:lnTo>
                      <a:pt x="780161" y="296633"/>
                    </a:lnTo>
                    <a:lnTo>
                      <a:pt x="790948" y="296633"/>
                    </a:lnTo>
                    <a:lnTo>
                      <a:pt x="761164" y="284162"/>
                    </a:lnTo>
                    <a:close/>
                  </a:path>
                  <a:path w="1930400" h="851535">
                    <a:moveTo>
                      <a:pt x="731380" y="271691"/>
                    </a:moveTo>
                    <a:lnTo>
                      <a:pt x="721194" y="271691"/>
                    </a:lnTo>
                    <a:lnTo>
                      <a:pt x="735926" y="277926"/>
                    </a:lnTo>
                    <a:lnTo>
                      <a:pt x="732815" y="285292"/>
                    </a:lnTo>
                    <a:lnTo>
                      <a:pt x="750194" y="285292"/>
                    </a:lnTo>
                    <a:lnTo>
                      <a:pt x="750671" y="284162"/>
                    </a:lnTo>
                    <a:lnTo>
                      <a:pt x="761164" y="284162"/>
                    </a:lnTo>
                    <a:lnTo>
                      <a:pt x="731380" y="271691"/>
                    </a:lnTo>
                    <a:close/>
                  </a:path>
                  <a:path w="1930400" h="851535">
                    <a:moveTo>
                      <a:pt x="701595" y="259219"/>
                    </a:moveTo>
                    <a:lnTo>
                      <a:pt x="691692" y="259219"/>
                    </a:lnTo>
                    <a:lnTo>
                      <a:pt x="706424" y="265455"/>
                    </a:lnTo>
                    <a:lnTo>
                      <a:pt x="703300" y="272821"/>
                    </a:lnTo>
                    <a:lnTo>
                      <a:pt x="720713" y="272821"/>
                    </a:lnTo>
                    <a:lnTo>
                      <a:pt x="721194" y="271691"/>
                    </a:lnTo>
                    <a:lnTo>
                      <a:pt x="731380" y="271691"/>
                    </a:lnTo>
                    <a:lnTo>
                      <a:pt x="701595" y="259219"/>
                    </a:lnTo>
                    <a:close/>
                  </a:path>
                  <a:path w="1930400" h="851535">
                    <a:moveTo>
                      <a:pt x="672023" y="246837"/>
                    </a:moveTo>
                    <a:lnTo>
                      <a:pt x="662430" y="246837"/>
                    </a:lnTo>
                    <a:lnTo>
                      <a:pt x="676935" y="252984"/>
                    </a:lnTo>
                    <a:lnTo>
                      <a:pt x="673811" y="260350"/>
                    </a:lnTo>
                    <a:lnTo>
                      <a:pt x="691211" y="260350"/>
                    </a:lnTo>
                    <a:lnTo>
                      <a:pt x="691692" y="259219"/>
                    </a:lnTo>
                    <a:lnTo>
                      <a:pt x="701595" y="259219"/>
                    </a:lnTo>
                    <a:lnTo>
                      <a:pt x="672023" y="246837"/>
                    </a:lnTo>
                    <a:close/>
                  </a:path>
                  <a:path w="1930400" h="851535">
                    <a:moveTo>
                      <a:pt x="643331" y="234822"/>
                    </a:moveTo>
                    <a:lnTo>
                      <a:pt x="632444" y="234822"/>
                    </a:lnTo>
                    <a:lnTo>
                      <a:pt x="644804" y="239395"/>
                    </a:lnTo>
                    <a:lnTo>
                      <a:pt x="647445" y="240512"/>
                    </a:lnTo>
                    <a:lnTo>
                      <a:pt x="644321" y="247878"/>
                    </a:lnTo>
                    <a:lnTo>
                      <a:pt x="661709" y="247878"/>
                    </a:lnTo>
                    <a:lnTo>
                      <a:pt x="662147" y="246837"/>
                    </a:lnTo>
                    <a:lnTo>
                      <a:pt x="672023" y="246837"/>
                    </a:lnTo>
                    <a:lnTo>
                      <a:pt x="643331" y="234822"/>
                    </a:lnTo>
                    <a:close/>
                  </a:path>
                  <a:path w="1930400" h="851535">
                    <a:moveTo>
                      <a:pt x="612818" y="223685"/>
                    </a:moveTo>
                    <a:lnTo>
                      <a:pt x="602246" y="223685"/>
                    </a:lnTo>
                    <a:lnTo>
                      <a:pt x="617270" y="229234"/>
                    </a:lnTo>
                    <a:lnTo>
                      <a:pt x="614514" y="236753"/>
                    </a:lnTo>
                    <a:lnTo>
                      <a:pt x="631578" y="236753"/>
                    </a:lnTo>
                    <a:lnTo>
                      <a:pt x="632288" y="234822"/>
                    </a:lnTo>
                    <a:lnTo>
                      <a:pt x="643331" y="234822"/>
                    </a:lnTo>
                    <a:lnTo>
                      <a:pt x="612818" y="223685"/>
                    </a:lnTo>
                    <a:close/>
                  </a:path>
                  <a:path w="1930400" h="851535">
                    <a:moveTo>
                      <a:pt x="582514" y="212623"/>
                    </a:moveTo>
                    <a:lnTo>
                      <a:pt x="572198" y="212623"/>
                    </a:lnTo>
                    <a:lnTo>
                      <a:pt x="587235" y="218147"/>
                    </a:lnTo>
                    <a:lnTo>
                      <a:pt x="584466" y="225666"/>
                    </a:lnTo>
                    <a:lnTo>
                      <a:pt x="601520" y="225666"/>
                    </a:lnTo>
                    <a:lnTo>
                      <a:pt x="602246" y="223685"/>
                    </a:lnTo>
                    <a:lnTo>
                      <a:pt x="612818" y="223685"/>
                    </a:lnTo>
                    <a:lnTo>
                      <a:pt x="582514" y="212623"/>
                    </a:lnTo>
                    <a:close/>
                  </a:path>
                  <a:path w="1930400" h="851535">
                    <a:moveTo>
                      <a:pt x="552175" y="201548"/>
                    </a:moveTo>
                    <a:lnTo>
                      <a:pt x="542162" y="201548"/>
                    </a:lnTo>
                    <a:lnTo>
                      <a:pt x="557187" y="207073"/>
                    </a:lnTo>
                    <a:lnTo>
                      <a:pt x="554431" y="214591"/>
                    </a:lnTo>
                    <a:lnTo>
                      <a:pt x="571471" y="214591"/>
                    </a:lnTo>
                    <a:lnTo>
                      <a:pt x="572198" y="212623"/>
                    </a:lnTo>
                    <a:lnTo>
                      <a:pt x="582514" y="212623"/>
                    </a:lnTo>
                    <a:lnTo>
                      <a:pt x="552175" y="201548"/>
                    </a:lnTo>
                    <a:close/>
                  </a:path>
                  <a:path w="1930400" h="851535">
                    <a:moveTo>
                      <a:pt x="521802" y="190461"/>
                    </a:moveTo>
                    <a:lnTo>
                      <a:pt x="512127" y="190461"/>
                    </a:lnTo>
                    <a:lnTo>
                      <a:pt x="527126" y="195999"/>
                    </a:lnTo>
                    <a:lnTo>
                      <a:pt x="524370" y="203504"/>
                    </a:lnTo>
                    <a:lnTo>
                      <a:pt x="541441" y="203504"/>
                    </a:lnTo>
                    <a:lnTo>
                      <a:pt x="542162" y="201548"/>
                    </a:lnTo>
                    <a:lnTo>
                      <a:pt x="552175" y="201548"/>
                    </a:lnTo>
                    <a:lnTo>
                      <a:pt x="521802" y="190461"/>
                    </a:lnTo>
                    <a:close/>
                  </a:path>
                  <a:path w="1930400" h="851535">
                    <a:moveTo>
                      <a:pt x="491428" y="179374"/>
                    </a:moveTo>
                    <a:lnTo>
                      <a:pt x="482091" y="179374"/>
                    </a:lnTo>
                    <a:lnTo>
                      <a:pt x="497090" y="184912"/>
                    </a:lnTo>
                    <a:lnTo>
                      <a:pt x="494322" y="192430"/>
                    </a:lnTo>
                    <a:lnTo>
                      <a:pt x="511401" y="192430"/>
                    </a:lnTo>
                    <a:lnTo>
                      <a:pt x="512127" y="190461"/>
                    </a:lnTo>
                    <a:lnTo>
                      <a:pt x="521802" y="190461"/>
                    </a:lnTo>
                    <a:lnTo>
                      <a:pt x="491428" y="179374"/>
                    </a:lnTo>
                    <a:close/>
                  </a:path>
                  <a:path w="1930400" h="851535">
                    <a:moveTo>
                      <a:pt x="461089" y="168300"/>
                    </a:moveTo>
                    <a:lnTo>
                      <a:pt x="452031" y="168300"/>
                    </a:lnTo>
                    <a:lnTo>
                      <a:pt x="467067" y="173850"/>
                    </a:lnTo>
                    <a:lnTo>
                      <a:pt x="465594" y="177787"/>
                    </a:lnTo>
                    <a:lnTo>
                      <a:pt x="479653" y="185966"/>
                    </a:lnTo>
                    <a:lnTo>
                      <a:pt x="482091" y="179374"/>
                    </a:lnTo>
                    <a:lnTo>
                      <a:pt x="491428" y="179374"/>
                    </a:lnTo>
                    <a:lnTo>
                      <a:pt x="461089" y="168300"/>
                    </a:lnTo>
                    <a:close/>
                  </a:path>
                  <a:path w="1930400" h="851535">
                    <a:moveTo>
                      <a:pt x="429602" y="156806"/>
                    </a:moveTo>
                    <a:lnTo>
                      <a:pt x="451561" y="169595"/>
                    </a:lnTo>
                    <a:lnTo>
                      <a:pt x="452031" y="168300"/>
                    </a:lnTo>
                    <a:lnTo>
                      <a:pt x="461089" y="168300"/>
                    </a:lnTo>
                    <a:lnTo>
                      <a:pt x="429602" y="156806"/>
                    </a:lnTo>
                    <a:close/>
                  </a:path>
                  <a:path w="1930400" h="851535">
                    <a:moveTo>
                      <a:pt x="1921803" y="843089"/>
                    </a:moveTo>
                    <a:lnTo>
                      <a:pt x="1901951" y="843089"/>
                    </a:lnTo>
                    <a:lnTo>
                      <a:pt x="1911451" y="848207"/>
                    </a:lnTo>
                    <a:lnTo>
                      <a:pt x="1929968" y="851268"/>
                    </a:lnTo>
                    <a:lnTo>
                      <a:pt x="1929968" y="847445"/>
                    </a:lnTo>
                    <a:lnTo>
                      <a:pt x="1921803" y="843089"/>
                    </a:lnTo>
                    <a:close/>
                  </a:path>
                  <a:path w="1930400" h="851535">
                    <a:moveTo>
                      <a:pt x="1306741" y="537095"/>
                    </a:moveTo>
                    <a:lnTo>
                      <a:pt x="1859889" y="839749"/>
                    </a:lnTo>
                    <a:lnTo>
                      <a:pt x="1900199" y="846378"/>
                    </a:lnTo>
                    <a:lnTo>
                      <a:pt x="1901951" y="843089"/>
                    </a:lnTo>
                    <a:lnTo>
                      <a:pt x="1921803" y="843089"/>
                    </a:lnTo>
                    <a:lnTo>
                      <a:pt x="1920756" y="842530"/>
                    </a:lnTo>
                    <a:lnTo>
                      <a:pt x="1884070" y="842530"/>
                    </a:lnTo>
                    <a:lnTo>
                      <a:pt x="1869998" y="834923"/>
                    </a:lnTo>
                    <a:lnTo>
                      <a:pt x="1873783" y="827874"/>
                    </a:lnTo>
                    <a:lnTo>
                      <a:pt x="1893287" y="827874"/>
                    </a:lnTo>
                    <a:lnTo>
                      <a:pt x="1892192" y="827290"/>
                    </a:lnTo>
                    <a:lnTo>
                      <a:pt x="1855901" y="827290"/>
                    </a:lnTo>
                    <a:lnTo>
                      <a:pt x="1841830" y="819683"/>
                    </a:lnTo>
                    <a:lnTo>
                      <a:pt x="1845627" y="812647"/>
                    </a:lnTo>
                    <a:lnTo>
                      <a:pt x="1864747" y="812647"/>
                    </a:lnTo>
                    <a:lnTo>
                      <a:pt x="1863676" y="812076"/>
                    </a:lnTo>
                    <a:lnTo>
                      <a:pt x="1827733" y="812076"/>
                    </a:lnTo>
                    <a:lnTo>
                      <a:pt x="1813636" y="804468"/>
                    </a:lnTo>
                    <a:lnTo>
                      <a:pt x="1817446" y="797420"/>
                    </a:lnTo>
                    <a:lnTo>
                      <a:pt x="1836207" y="797420"/>
                    </a:lnTo>
                    <a:lnTo>
                      <a:pt x="1835136" y="796848"/>
                    </a:lnTo>
                    <a:lnTo>
                      <a:pt x="1799551" y="796848"/>
                    </a:lnTo>
                    <a:lnTo>
                      <a:pt x="1785467" y="789228"/>
                    </a:lnTo>
                    <a:lnTo>
                      <a:pt x="1789264" y="782193"/>
                    </a:lnTo>
                    <a:lnTo>
                      <a:pt x="1807667" y="782193"/>
                    </a:lnTo>
                    <a:lnTo>
                      <a:pt x="1806596" y="781621"/>
                    </a:lnTo>
                    <a:lnTo>
                      <a:pt x="1771383" y="781621"/>
                    </a:lnTo>
                    <a:lnTo>
                      <a:pt x="1757298" y="774026"/>
                    </a:lnTo>
                    <a:lnTo>
                      <a:pt x="1761096" y="766965"/>
                    </a:lnTo>
                    <a:lnTo>
                      <a:pt x="1779127" y="766965"/>
                    </a:lnTo>
                    <a:lnTo>
                      <a:pt x="1778080" y="766406"/>
                    </a:lnTo>
                    <a:lnTo>
                      <a:pt x="1743214" y="766406"/>
                    </a:lnTo>
                    <a:lnTo>
                      <a:pt x="1729143" y="758799"/>
                    </a:lnTo>
                    <a:lnTo>
                      <a:pt x="1732927" y="751763"/>
                    </a:lnTo>
                    <a:lnTo>
                      <a:pt x="1750635" y="751763"/>
                    </a:lnTo>
                    <a:lnTo>
                      <a:pt x="1749540" y="751179"/>
                    </a:lnTo>
                    <a:lnTo>
                      <a:pt x="1715033" y="751179"/>
                    </a:lnTo>
                    <a:lnTo>
                      <a:pt x="1700949" y="743572"/>
                    </a:lnTo>
                    <a:lnTo>
                      <a:pt x="1704759" y="736523"/>
                    </a:lnTo>
                    <a:lnTo>
                      <a:pt x="1722071" y="736523"/>
                    </a:lnTo>
                    <a:lnTo>
                      <a:pt x="1721024" y="735965"/>
                    </a:lnTo>
                    <a:lnTo>
                      <a:pt x="1686877" y="735965"/>
                    </a:lnTo>
                    <a:lnTo>
                      <a:pt x="1672780" y="728344"/>
                    </a:lnTo>
                    <a:lnTo>
                      <a:pt x="1676590" y="721309"/>
                    </a:lnTo>
                    <a:lnTo>
                      <a:pt x="1693555" y="721309"/>
                    </a:lnTo>
                    <a:lnTo>
                      <a:pt x="1692484" y="720737"/>
                    </a:lnTo>
                    <a:lnTo>
                      <a:pt x="1658708" y="720737"/>
                    </a:lnTo>
                    <a:lnTo>
                      <a:pt x="1644624" y="713117"/>
                    </a:lnTo>
                    <a:lnTo>
                      <a:pt x="1648409" y="706081"/>
                    </a:lnTo>
                    <a:lnTo>
                      <a:pt x="1665015" y="706081"/>
                    </a:lnTo>
                    <a:lnTo>
                      <a:pt x="1663944" y="705510"/>
                    </a:lnTo>
                    <a:lnTo>
                      <a:pt x="1630527" y="705510"/>
                    </a:lnTo>
                    <a:lnTo>
                      <a:pt x="1616443" y="697903"/>
                    </a:lnTo>
                    <a:lnTo>
                      <a:pt x="1620253" y="690867"/>
                    </a:lnTo>
                    <a:lnTo>
                      <a:pt x="1636499" y="690867"/>
                    </a:lnTo>
                    <a:lnTo>
                      <a:pt x="1635428" y="690295"/>
                    </a:lnTo>
                    <a:lnTo>
                      <a:pt x="1602346" y="690295"/>
                    </a:lnTo>
                    <a:lnTo>
                      <a:pt x="1588261" y="682688"/>
                    </a:lnTo>
                    <a:lnTo>
                      <a:pt x="1592084" y="675640"/>
                    </a:lnTo>
                    <a:lnTo>
                      <a:pt x="1607959" y="675640"/>
                    </a:lnTo>
                    <a:lnTo>
                      <a:pt x="1606888" y="675068"/>
                    </a:lnTo>
                    <a:lnTo>
                      <a:pt x="1574190" y="675068"/>
                    </a:lnTo>
                    <a:lnTo>
                      <a:pt x="1560080" y="667461"/>
                    </a:lnTo>
                    <a:lnTo>
                      <a:pt x="1563890" y="660412"/>
                    </a:lnTo>
                    <a:lnTo>
                      <a:pt x="1579419" y="660412"/>
                    </a:lnTo>
                    <a:lnTo>
                      <a:pt x="1578348" y="659841"/>
                    </a:lnTo>
                    <a:lnTo>
                      <a:pt x="1546009" y="659841"/>
                    </a:lnTo>
                    <a:lnTo>
                      <a:pt x="1531912" y="652233"/>
                    </a:lnTo>
                    <a:lnTo>
                      <a:pt x="1535722" y="645198"/>
                    </a:lnTo>
                    <a:lnTo>
                      <a:pt x="1550903" y="645198"/>
                    </a:lnTo>
                    <a:lnTo>
                      <a:pt x="1549856" y="644639"/>
                    </a:lnTo>
                    <a:lnTo>
                      <a:pt x="1517840" y="644639"/>
                    </a:lnTo>
                    <a:lnTo>
                      <a:pt x="1503756" y="637006"/>
                    </a:lnTo>
                    <a:lnTo>
                      <a:pt x="1507566" y="629958"/>
                    </a:lnTo>
                    <a:lnTo>
                      <a:pt x="1522339" y="629958"/>
                    </a:lnTo>
                    <a:lnTo>
                      <a:pt x="1521292" y="629399"/>
                    </a:lnTo>
                    <a:lnTo>
                      <a:pt x="1489671" y="629399"/>
                    </a:lnTo>
                    <a:lnTo>
                      <a:pt x="1475587" y="621791"/>
                    </a:lnTo>
                    <a:lnTo>
                      <a:pt x="1479397" y="614743"/>
                    </a:lnTo>
                    <a:lnTo>
                      <a:pt x="1493823" y="614743"/>
                    </a:lnTo>
                    <a:lnTo>
                      <a:pt x="1492776" y="614184"/>
                    </a:lnTo>
                    <a:lnTo>
                      <a:pt x="1461516" y="614184"/>
                    </a:lnTo>
                    <a:lnTo>
                      <a:pt x="1447406" y="606577"/>
                    </a:lnTo>
                    <a:lnTo>
                      <a:pt x="1451216" y="599516"/>
                    </a:lnTo>
                    <a:lnTo>
                      <a:pt x="1465283" y="599516"/>
                    </a:lnTo>
                    <a:lnTo>
                      <a:pt x="1464212" y="598944"/>
                    </a:lnTo>
                    <a:lnTo>
                      <a:pt x="1433334" y="598944"/>
                    </a:lnTo>
                    <a:lnTo>
                      <a:pt x="1419237" y="591337"/>
                    </a:lnTo>
                    <a:lnTo>
                      <a:pt x="1423047" y="584301"/>
                    </a:lnTo>
                    <a:lnTo>
                      <a:pt x="1427496" y="584301"/>
                    </a:lnTo>
                    <a:lnTo>
                      <a:pt x="1426034" y="583730"/>
                    </a:lnTo>
                    <a:lnTo>
                      <a:pt x="1405153" y="583730"/>
                    </a:lnTo>
                    <a:lnTo>
                      <a:pt x="1391069" y="576122"/>
                    </a:lnTo>
                    <a:lnTo>
                      <a:pt x="1393761" y="571106"/>
                    </a:lnTo>
                    <a:lnTo>
                      <a:pt x="1387124" y="568515"/>
                    </a:lnTo>
                    <a:lnTo>
                      <a:pt x="1376984" y="568515"/>
                    </a:lnTo>
                    <a:lnTo>
                      <a:pt x="1362887" y="560895"/>
                    </a:lnTo>
                    <a:lnTo>
                      <a:pt x="1363725" y="559371"/>
                    </a:lnTo>
                    <a:lnTo>
                      <a:pt x="1306741" y="537095"/>
                    </a:lnTo>
                    <a:close/>
                  </a:path>
                  <a:path w="1930400" h="851535">
                    <a:moveTo>
                      <a:pt x="1893287" y="827874"/>
                    </a:moveTo>
                    <a:lnTo>
                      <a:pt x="1873783" y="827874"/>
                    </a:lnTo>
                    <a:lnTo>
                      <a:pt x="1887880" y="835469"/>
                    </a:lnTo>
                    <a:lnTo>
                      <a:pt x="1884070" y="842530"/>
                    </a:lnTo>
                    <a:lnTo>
                      <a:pt x="1920756" y="842530"/>
                    </a:lnTo>
                    <a:lnTo>
                      <a:pt x="1893287" y="827874"/>
                    </a:lnTo>
                    <a:close/>
                  </a:path>
                  <a:path w="1930400" h="851535">
                    <a:moveTo>
                      <a:pt x="1864747" y="812647"/>
                    </a:moveTo>
                    <a:lnTo>
                      <a:pt x="1845627" y="812647"/>
                    </a:lnTo>
                    <a:lnTo>
                      <a:pt x="1859711" y="820254"/>
                    </a:lnTo>
                    <a:lnTo>
                      <a:pt x="1855901" y="827290"/>
                    </a:lnTo>
                    <a:lnTo>
                      <a:pt x="1892192" y="827290"/>
                    </a:lnTo>
                    <a:lnTo>
                      <a:pt x="1864747" y="812647"/>
                    </a:lnTo>
                    <a:close/>
                  </a:path>
                  <a:path w="1930400" h="851535">
                    <a:moveTo>
                      <a:pt x="1836207" y="797420"/>
                    </a:moveTo>
                    <a:lnTo>
                      <a:pt x="1817446" y="797420"/>
                    </a:lnTo>
                    <a:lnTo>
                      <a:pt x="1831543" y="805027"/>
                    </a:lnTo>
                    <a:lnTo>
                      <a:pt x="1827733" y="812076"/>
                    </a:lnTo>
                    <a:lnTo>
                      <a:pt x="1863676" y="812076"/>
                    </a:lnTo>
                    <a:lnTo>
                      <a:pt x="1836207" y="797420"/>
                    </a:lnTo>
                    <a:close/>
                  </a:path>
                  <a:path w="1930400" h="851535">
                    <a:moveTo>
                      <a:pt x="1807667" y="782193"/>
                    </a:moveTo>
                    <a:lnTo>
                      <a:pt x="1789264" y="782193"/>
                    </a:lnTo>
                    <a:lnTo>
                      <a:pt x="1803374" y="789812"/>
                    </a:lnTo>
                    <a:lnTo>
                      <a:pt x="1799551" y="796848"/>
                    </a:lnTo>
                    <a:lnTo>
                      <a:pt x="1835136" y="796848"/>
                    </a:lnTo>
                    <a:lnTo>
                      <a:pt x="1807667" y="782193"/>
                    </a:lnTo>
                    <a:close/>
                  </a:path>
                  <a:path w="1930400" h="851535">
                    <a:moveTo>
                      <a:pt x="1779127" y="766965"/>
                    </a:moveTo>
                    <a:lnTo>
                      <a:pt x="1761096" y="766965"/>
                    </a:lnTo>
                    <a:lnTo>
                      <a:pt x="1775193" y="774585"/>
                    </a:lnTo>
                    <a:lnTo>
                      <a:pt x="1771383" y="781621"/>
                    </a:lnTo>
                    <a:lnTo>
                      <a:pt x="1806596" y="781621"/>
                    </a:lnTo>
                    <a:lnTo>
                      <a:pt x="1779127" y="766965"/>
                    </a:lnTo>
                    <a:close/>
                  </a:path>
                  <a:path w="1930400" h="851535">
                    <a:moveTo>
                      <a:pt x="1750635" y="751763"/>
                    </a:moveTo>
                    <a:lnTo>
                      <a:pt x="1732927" y="751763"/>
                    </a:lnTo>
                    <a:lnTo>
                      <a:pt x="1747024" y="759371"/>
                    </a:lnTo>
                    <a:lnTo>
                      <a:pt x="1743214" y="766406"/>
                    </a:lnTo>
                    <a:lnTo>
                      <a:pt x="1778080" y="766406"/>
                    </a:lnTo>
                    <a:lnTo>
                      <a:pt x="1750635" y="751763"/>
                    </a:lnTo>
                    <a:close/>
                  </a:path>
                  <a:path w="1930400" h="851535">
                    <a:moveTo>
                      <a:pt x="1722071" y="736523"/>
                    </a:moveTo>
                    <a:lnTo>
                      <a:pt x="1704759" y="736523"/>
                    </a:lnTo>
                    <a:lnTo>
                      <a:pt x="1718843" y="744131"/>
                    </a:lnTo>
                    <a:lnTo>
                      <a:pt x="1715033" y="751179"/>
                    </a:lnTo>
                    <a:lnTo>
                      <a:pt x="1749540" y="751179"/>
                    </a:lnTo>
                    <a:lnTo>
                      <a:pt x="1722071" y="736523"/>
                    </a:lnTo>
                    <a:close/>
                  </a:path>
                  <a:path w="1930400" h="851535">
                    <a:moveTo>
                      <a:pt x="1693555" y="721309"/>
                    </a:moveTo>
                    <a:lnTo>
                      <a:pt x="1676590" y="721309"/>
                    </a:lnTo>
                    <a:lnTo>
                      <a:pt x="1690674" y="728916"/>
                    </a:lnTo>
                    <a:lnTo>
                      <a:pt x="1686877" y="735965"/>
                    </a:lnTo>
                    <a:lnTo>
                      <a:pt x="1721024" y="735965"/>
                    </a:lnTo>
                    <a:lnTo>
                      <a:pt x="1693555" y="721309"/>
                    </a:lnTo>
                    <a:close/>
                  </a:path>
                  <a:path w="1930400" h="851535">
                    <a:moveTo>
                      <a:pt x="1665015" y="706081"/>
                    </a:moveTo>
                    <a:lnTo>
                      <a:pt x="1648409" y="706081"/>
                    </a:lnTo>
                    <a:lnTo>
                      <a:pt x="1662518" y="713689"/>
                    </a:lnTo>
                    <a:lnTo>
                      <a:pt x="1658708" y="720737"/>
                    </a:lnTo>
                    <a:lnTo>
                      <a:pt x="1692484" y="720737"/>
                    </a:lnTo>
                    <a:lnTo>
                      <a:pt x="1665015" y="706081"/>
                    </a:lnTo>
                    <a:close/>
                  </a:path>
                  <a:path w="1930400" h="851535">
                    <a:moveTo>
                      <a:pt x="1636499" y="690867"/>
                    </a:moveTo>
                    <a:lnTo>
                      <a:pt x="1620253" y="690867"/>
                    </a:lnTo>
                    <a:lnTo>
                      <a:pt x="1634350" y="698461"/>
                    </a:lnTo>
                    <a:lnTo>
                      <a:pt x="1630527" y="705510"/>
                    </a:lnTo>
                    <a:lnTo>
                      <a:pt x="1663944" y="705510"/>
                    </a:lnTo>
                    <a:lnTo>
                      <a:pt x="1636499" y="690867"/>
                    </a:lnTo>
                    <a:close/>
                  </a:path>
                  <a:path w="1930400" h="851535">
                    <a:moveTo>
                      <a:pt x="1607959" y="675640"/>
                    </a:moveTo>
                    <a:lnTo>
                      <a:pt x="1592084" y="675640"/>
                    </a:lnTo>
                    <a:lnTo>
                      <a:pt x="1606169" y="683247"/>
                    </a:lnTo>
                    <a:lnTo>
                      <a:pt x="1602346" y="690295"/>
                    </a:lnTo>
                    <a:lnTo>
                      <a:pt x="1635428" y="690295"/>
                    </a:lnTo>
                    <a:lnTo>
                      <a:pt x="1607959" y="675640"/>
                    </a:lnTo>
                    <a:close/>
                  </a:path>
                  <a:path w="1930400" h="851535">
                    <a:moveTo>
                      <a:pt x="1579419" y="660412"/>
                    </a:moveTo>
                    <a:lnTo>
                      <a:pt x="1563890" y="660412"/>
                    </a:lnTo>
                    <a:lnTo>
                      <a:pt x="1577987" y="668019"/>
                    </a:lnTo>
                    <a:lnTo>
                      <a:pt x="1574190" y="675068"/>
                    </a:lnTo>
                    <a:lnTo>
                      <a:pt x="1606888" y="675068"/>
                    </a:lnTo>
                    <a:lnTo>
                      <a:pt x="1579419" y="660412"/>
                    </a:lnTo>
                    <a:close/>
                  </a:path>
                  <a:path w="1930400" h="851535">
                    <a:moveTo>
                      <a:pt x="1550903" y="645198"/>
                    </a:moveTo>
                    <a:lnTo>
                      <a:pt x="1535722" y="645198"/>
                    </a:lnTo>
                    <a:lnTo>
                      <a:pt x="1549819" y="652805"/>
                    </a:lnTo>
                    <a:lnTo>
                      <a:pt x="1546009" y="659841"/>
                    </a:lnTo>
                    <a:lnTo>
                      <a:pt x="1578348" y="659841"/>
                    </a:lnTo>
                    <a:lnTo>
                      <a:pt x="1550903" y="645198"/>
                    </a:lnTo>
                    <a:close/>
                  </a:path>
                  <a:path w="1930400" h="851535">
                    <a:moveTo>
                      <a:pt x="1522339" y="629958"/>
                    </a:moveTo>
                    <a:lnTo>
                      <a:pt x="1507566" y="629958"/>
                    </a:lnTo>
                    <a:lnTo>
                      <a:pt x="1521650" y="637590"/>
                    </a:lnTo>
                    <a:lnTo>
                      <a:pt x="1517840" y="644639"/>
                    </a:lnTo>
                    <a:lnTo>
                      <a:pt x="1549856" y="644639"/>
                    </a:lnTo>
                    <a:lnTo>
                      <a:pt x="1522339" y="629958"/>
                    </a:lnTo>
                    <a:close/>
                  </a:path>
                  <a:path w="1930400" h="851535">
                    <a:moveTo>
                      <a:pt x="1493823" y="614743"/>
                    </a:moveTo>
                    <a:lnTo>
                      <a:pt x="1479397" y="614743"/>
                    </a:lnTo>
                    <a:lnTo>
                      <a:pt x="1493481" y="622350"/>
                    </a:lnTo>
                    <a:lnTo>
                      <a:pt x="1489671" y="629399"/>
                    </a:lnTo>
                    <a:lnTo>
                      <a:pt x="1521292" y="629399"/>
                    </a:lnTo>
                    <a:lnTo>
                      <a:pt x="1493823" y="614743"/>
                    </a:lnTo>
                    <a:close/>
                  </a:path>
                  <a:path w="1930400" h="851535">
                    <a:moveTo>
                      <a:pt x="1465283" y="599516"/>
                    </a:moveTo>
                    <a:lnTo>
                      <a:pt x="1451216" y="599516"/>
                    </a:lnTo>
                    <a:lnTo>
                      <a:pt x="1465313" y="607136"/>
                    </a:lnTo>
                    <a:lnTo>
                      <a:pt x="1461516" y="614184"/>
                    </a:lnTo>
                    <a:lnTo>
                      <a:pt x="1492776" y="614184"/>
                    </a:lnTo>
                    <a:lnTo>
                      <a:pt x="1465283" y="599516"/>
                    </a:lnTo>
                    <a:close/>
                  </a:path>
                  <a:path w="1930400" h="851535">
                    <a:moveTo>
                      <a:pt x="1427496" y="584301"/>
                    </a:moveTo>
                    <a:lnTo>
                      <a:pt x="1423047" y="584301"/>
                    </a:lnTo>
                    <a:lnTo>
                      <a:pt x="1437144" y="591908"/>
                    </a:lnTo>
                    <a:lnTo>
                      <a:pt x="1433334" y="598944"/>
                    </a:lnTo>
                    <a:lnTo>
                      <a:pt x="1464212" y="598944"/>
                    </a:lnTo>
                    <a:lnTo>
                      <a:pt x="1462189" y="597865"/>
                    </a:lnTo>
                    <a:lnTo>
                      <a:pt x="1427496" y="584301"/>
                    </a:lnTo>
                    <a:close/>
                  </a:path>
                  <a:path w="1930400" h="851535">
                    <a:moveTo>
                      <a:pt x="1408785" y="576986"/>
                    </a:moveTo>
                    <a:lnTo>
                      <a:pt x="1405153" y="583730"/>
                    </a:lnTo>
                    <a:lnTo>
                      <a:pt x="1426034" y="583730"/>
                    </a:lnTo>
                    <a:lnTo>
                      <a:pt x="1408785" y="576986"/>
                    </a:lnTo>
                    <a:close/>
                  </a:path>
                  <a:path w="1930400" h="851535">
                    <a:moveTo>
                      <a:pt x="1378762" y="565251"/>
                    </a:moveTo>
                    <a:lnTo>
                      <a:pt x="1376984" y="568515"/>
                    </a:lnTo>
                    <a:lnTo>
                      <a:pt x="1387124" y="568515"/>
                    </a:lnTo>
                    <a:lnTo>
                      <a:pt x="1378762" y="565251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1" name="object 569">
                <a:extLst>
                  <a:ext uri="{FF2B5EF4-FFF2-40B4-BE49-F238E27FC236}">
                    <a16:creationId xmlns:a16="http://schemas.microsoft.com/office/drawing/2014/main" id="{88C9E07E-D046-6D4D-4FEF-2650E858DFD9}"/>
                  </a:ext>
                </a:extLst>
              </p:cNvPr>
              <p:cNvSpPr/>
              <p:nvPr/>
            </p:nvSpPr>
            <p:spPr>
              <a:xfrm>
                <a:off x="4565611" y="1625193"/>
                <a:ext cx="1911350" cy="846455"/>
              </a:xfrm>
              <a:custGeom>
                <a:avLst/>
                <a:gdLst/>
                <a:ahLst/>
                <a:cxnLst/>
                <a:rect l="l" t="t" r="r" b="b"/>
                <a:pathLst>
                  <a:path w="1911350" h="846455">
                    <a:moveTo>
                      <a:pt x="1054" y="0"/>
                    </a:moveTo>
                    <a:lnTo>
                      <a:pt x="0" y="2819"/>
                    </a:lnTo>
                    <a:lnTo>
                      <a:pt x="8699" y="2819"/>
                    </a:lnTo>
                    <a:lnTo>
                      <a:pt x="1054" y="0"/>
                    </a:lnTo>
                    <a:close/>
                  </a:path>
                  <a:path w="1911350" h="846455">
                    <a:moveTo>
                      <a:pt x="46126" y="16611"/>
                    </a:moveTo>
                    <a:lnTo>
                      <a:pt x="44691" y="16611"/>
                    </a:lnTo>
                    <a:lnTo>
                      <a:pt x="44691" y="20459"/>
                    </a:lnTo>
                    <a:lnTo>
                      <a:pt x="46126" y="16611"/>
                    </a:lnTo>
                    <a:close/>
                  </a:path>
                  <a:path w="1911350" h="846455">
                    <a:moveTo>
                      <a:pt x="61125" y="22161"/>
                    </a:moveTo>
                    <a:lnTo>
                      <a:pt x="58356" y="29667"/>
                    </a:lnTo>
                    <a:lnTo>
                      <a:pt x="73380" y="35204"/>
                    </a:lnTo>
                    <a:lnTo>
                      <a:pt x="76161" y="27698"/>
                    </a:lnTo>
                    <a:lnTo>
                      <a:pt x="61125" y="22161"/>
                    </a:lnTo>
                    <a:close/>
                  </a:path>
                  <a:path w="1911350" h="846455">
                    <a:moveTo>
                      <a:pt x="91160" y="33248"/>
                    </a:moveTo>
                    <a:lnTo>
                      <a:pt x="88391" y="40741"/>
                    </a:lnTo>
                    <a:lnTo>
                      <a:pt x="103416" y="46291"/>
                    </a:lnTo>
                    <a:lnTo>
                      <a:pt x="106184" y="38773"/>
                    </a:lnTo>
                    <a:lnTo>
                      <a:pt x="91160" y="33248"/>
                    </a:lnTo>
                    <a:close/>
                  </a:path>
                  <a:path w="1911350" h="846455">
                    <a:moveTo>
                      <a:pt x="121221" y="44310"/>
                    </a:moveTo>
                    <a:lnTo>
                      <a:pt x="118452" y="51816"/>
                    </a:lnTo>
                    <a:lnTo>
                      <a:pt x="133477" y="57365"/>
                    </a:lnTo>
                    <a:lnTo>
                      <a:pt x="136220" y="49860"/>
                    </a:lnTo>
                    <a:lnTo>
                      <a:pt x="121221" y="44310"/>
                    </a:lnTo>
                    <a:close/>
                  </a:path>
                  <a:path w="1911350" h="846455">
                    <a:moveTo>
                      <a:pt x="151256" y="55397"/>
                    </a:moveTo>
                    <a:lnTo>
                      <a:pt x="148488" y="62915"/>
                    </a:lnTo>
                    <a:lnTo>
                      <a:pt x="163512" y="68452"/>
                    </a:lnTo>
                    <a:lnTo>
                      <a:pt x="166293" y="60947"/>
                    </a:lnTo>
                    <a:lnTo>
                      <a:pt x="151256" y="55397"/>
                    </a:lnTo>
                    <a:close/>
                  </a:path>
                  <a:path w="1911350" h="846455">
                    <a:moveTo>
                      <a:pt x="181292" y="66471"/>
                    </a:moveTo>
                    <a:lnTo>
                      <a:pt x="178536" y="73990"/>
                    </a:lnTo>
                    <a:lnTo>
                      <a:pt x="193560" y="79527"/>
                    </a:lnTo>
                    <a:lnTo>
                      <a:pt x="196329" y="72021"/>
                    </a:lnTo>
                    <a:lnTo>
                      <a:pt x="181292" y="66471"/>
                    </a:lnTo>
                    <a:close/>
                  </a:path>
                  <a:path w="1911350" h="846455">
                    <a:moveTo>
                      <a:pt x="211340" y="77558"/>
                    </a:moveTo>
                    <a:lnTo>
                      <a:pt x="208584" y="85064"/>
                    </a:lnTo>
                    <a:lnTo>
                      <a:pt x="223608" y="90601"/>
                    </a:lnTo>
                    <a:lnTo>
                      <a:pt x="226364" y="83083"/>
                    </a:lnTo>
                    <a:lnTo>
                      <a:pt x="211340" y="77558"/>
                    </a:lnTo>
                    <a:close/>
                  </a:path>
                  <a:path w="1911350" h="846455">
                    <a:moveTo>
                      <a:pt x="241401" y="88633"/>
                    </a:moveTo>
                    <a:lnTo>
                      <a:pt x="238620" y="96151"/>
                    </a:lnTo>
                    <a:lnTo>
                      <a:pt x="253644" y="101688"/>
                    </a:lnTo>
                    <a:lnTo>
                      <a:pt x="256413" y="94170"/>
                    </a:lnTo>
                    <a:lnTo>
                      <a:pt x="241401" y="88633"/>
                    </a:lnTo>
                    <a:close/>
                  </a:path>
                  <a:path w="1911350" h="846455">
                    <a:moveTo>
                      <a:pt x="271437" y="99720"/>
                    </a:moveTo>
                    <a:lnTo>
                      <a:pt x="268655" y="107238"/>
                    </a:lnTo>
                    <a:lnTo>
                      <a:pt x="283679" y="112763"/>
                    </a:lnTo>
                    <a:lnTo>
                      <a:pt x="286448" y="105257"/>
                    </a:lnTo>
                    <a:lnTo>
                      <a:pt x="271437" y="99720"/>
                    </a:lnTo>
                    <a:close/>
                  </a:path>
                  <a:path w="1911350" h="846455">
                    <a:moveTo>
                      <a:pt x="301485" y="110807"/>
                    </a:moveTo>
                    <a:lnTo>
                      <a:pt x="298704" y="118313"/>
                    </a:lnTo>
                    <a:lnTo>
                      <a:pt x="313715" y="123850"/>
                    </a:lnTo>
                    <a:lnTo>
                      <a:pt x="316496" y="116344"/>
                    </a:lnTo>
                    <a:lnTo>
                      <a:pt x="301485" y="110807"/>
                    </a:lnTo>
                    <a:close/>
                  </a:path>
                  <a:path w="1911350" h="846455">
                    <a:moveTo>
                      <a:pt x="331508" y="121881"/>
                    </a:moveTo>
                    <a:lnTo>
                      <a:pt x="328752" y="129387"/>
                    </a:lnTo>
                    <a:lnTo>
                      <a:pt x="343776" y="134937"/>
                    </a:lnTo>
                    <a:lnTo>
                      <a:pt x="346316" y="128028"/>
                    </a:lnTo>
                    <a:lnTo>
                      <a:pt x="343217" y="126199"/>
                    </a:lnTo>
                    <a:lnTo>
                      <a:pt x="331508" y="121881"/>
                    </a:lnTo>
                    <a:close/>
                  </a:path>
                  <a:path w="1911350" h="846455">
                    <a:moveTo>
                      <a:pt x="360324" y="136309"/>
                    </a:moveTo>
                    <a:lnTo>
                      <a:pt x="358787" y="140462"/>
                    </a:lnTo>
                    <a:lnTo>
                      <a:pt x="373811" y="146011"/>
                    </a:lnTo>
                    <a:lnTo>
                      <a:pt x="374332" y="144602"/>
                    </a:lnTo>
                    <a:lnTo>
                      <a:pt x="360324" y="136309"/>
                    </a:lnTo>
                    <a:close/>
                  </a:path>
                  <a:path w="1911350" h="846455">
                    <a:moveTo>
                      <a:pt x="451688" y="166192"/>
                    </a:moveTo>
                    <a:lnTo>
                      <a:pt x="451205" y="167500"/>
                    </a:lnTo>
                    <a:lnTo>
                      <a:pt x="465264" y="175691"/>
                    </a:lnTo>
                    <a:lnTo>
                      <a:pt x="466724" y="171742"/>
                    </a:lnTo>
                    <a:lnTo>
                      <a:pt x="451688" y="166192"/>
                    </a:lnTo>
                    <a:close/>
                  </a:path>
                  <a:path w="1911350" h="846455">
                    <a:moveTo>
                      <a:pt x="481723" y="177279"/>
                    </a:moveTo>
                    <a:lnTo>
                      <a:pt x="479310" y="183857"/>
                    </a:lnTo>
                    <a:lnTo>
                      <a:pt x="484174" y="186715"/>
                    </a:lnTo>
                    <a:lnTo>
                      <a:pt x="493979" y="190334"/>
                    </a:lnTo>
                    <a:lnTo>
                      <a:pt x="496760" y="182816"/>
                    </a:lnTo>
                    <a:lnTo>
                      <a:pt x="481723" y="177279"/>
                    </a:lnTo>
                    <a:close/>
                  </a:path>
                  <a:path w="1911350" h="846455">
                    <a:moveTo>
                      <a:pt x="511797" y="188366"/>
                    </a:moveTo>
                    <a:lnTo>
                      <a:pt x="509003" y="195872"/>
                    </a:lnTo>
                    <a:lnTo>
                      <a:pt x="524027" y="201409"/>
                    </a:lnTo>
                    <a:lnTo>
                      <a:pt x="526795" y="193890"/>
                    </a:lnTo>
                    <a:lnTo>
                      <a:pt x="511797" y="188366"/>
                    </a:lnTo>
                    <a:close/>
                  </a:path>
                  <a:path w="1911350" h="846455">
                    <a:moveTo>
                      <a:pt x="541820" y="199453"/>
                    </a:moveTo>
                    <a:lnTo>
                      <a:pt x="539051" y="206959"/>
                    </a:lnTo>
                    <a:lnTo>
                      <a:pt x="554075" y="212496"/>
                    </a:lnTo>
                    <a:lnTo>
                      <a:pt x="556844" y="204977"/>
                    </a:lnTo>
                    <a:lnTo>
                      <a:pt x="541820" y="199453"/>
                    </a:lnTo>
                    <a:close/>
                  </a:path>
                  <a:path w="1911350" h="846455">
                    <a:moveTo>
                      <a:pt x="571855" y="210527"/>
                    </a:moveTo>
                    <a:lnTo>
                      <a:pt x="569087" y="218020"/>
                    </a:lnTo>
                    <a:lnTo>
                      <a:pt x="584111" y="223570"/>
                    </a:lnTo>
                    <a:lnTo>
                      <a:pt x="586892" y="216052"/>
                    </a:lnTo>
                    <a:lnTo>
                      <a:pt x="571855" y="210527"/>
                    </a:lnTo>
                    <a:close/>
                  </a:path>
                  <a:path w="1911350" h="846455">
                    <a:moveTo>
                      <a:pt x="601903" y="221589"/>
                    </a:moveTo>
                    <a:lnTo>
                      <a:pt x="599147" y="229108"/>
                    </a:lnTo>
                    <a:lnTo>
                      <a:pt x="614172" y="234657"/>
                    </a:lnTo>
                    <a:lnTo>
                      <a:pt x="616927" y="227139"/>
                    </a:lnTo>
                    <a:lnTo>
                      <a:pt x="601903" y="221589"/>
                    </a:lnTo>
                    <a:close/>
                  </a:path>
                  <a:path w="1911350" h="846455">
                    <a:moveTo>
                      <a:pt x="631951" y="232676"/>
                    </a:moveTo>
                    <a:lnTo>
                      <a:pt x="629183" y="240195"/>
                    </a:lnTo>
                    <a:lnTo>
                      <a:pt x="641502" y="244741"/>
                    </a:lnTo>
                    <a:lnTo>
                      <a:pt x="643978" y="245783"/>
                    </a:lnTo>
                    <a:lnTo>
                      <a:pt x="647103" y="238417"/>
                    </a:lnTo>
                    <a:lnTo>
                      <a:pt x="644461" y="237286"/>
                    </a:lnTo>
                    <a:lnTo>
                      <a:pt x="631951" y="232676"/>
                    </a:lnTo>
                    <a:close/>
                  </a:path>
                  <a:path w="1911350" h="846455">
                    <a:moveTo>
                      <a:pt x="661847" y="244640"/>
                    </a:moveTo>
                    <a:lnTo>
                      <a:pt x="658736" y="252031"/>
                    </a:lnTo>
                    <a:lnTo>
                      <a:pt x="673468" y="258241"/>
                    </a:lnTo>
                    <a:lnTo>
                      <a:pt x="676579" y="250875"/>
                    </a:lnTo>
                    <a:lnTo>
                      <a:pt x="661847" y="244640"/>
                    </a:lnTo>
                    <a:close/>
                  </a:path>
                  <a:path w="1911350" h="846455">
                    <a:moveTo>
                      <a:pt x="691337" y="257124"/>
                    </a:moveTo>
                    <a:lnTo>
                      <a:pt x="688212" y="264490"/>
                    </a:lnTo>
                    <a:lnTo>
                      <a:pt x="702970" y="270725"/>
                    </a:lnTo>
                    <a:lnTo>
                      <a:pt x="706081" y="263359"/>
                    </a:lnTo>
                    <a:lnTo>
                      <a:pt x="691337" y="257124"/>
                    </a:lnTo>
                    <a:close/>
                  </a:path>
                  <a:path w="1911350" h="846455">
                    <a:moveTo>
                      <a:pt x="720851" y="269582"/>
                    </a:moveTo>
                    <a:lnTo>
                      <a:pt x="717702" y="276961"/>
                    </a:lnTo>
                    <a:lnTo>
                      <a:pt x="732472" y="283197"/>
                    </a:lnTo>
                    <a:lnTo>
                      <a:pt x="735584" y="275831"/>
                    </a:lnTo>
                    <a:lnTo>
                      <a:pt x="720851" y="269582"/>
                    </a:lnTo>
                    <a:close/>
                  </a:path>
                  <a:path w="1911350" h="846455">
                    <a:moveTo>
                      <a:pt x="750328" y="282066"/>
                    </a:moveTo>
                    <a:lnTo>
                      <a:pt x="747217" y="289433"/>
                    </a:lnTo>
                    <a:lnTo>
                      <a:pt x="761974" y="295668"/>
                    </a:lnTo>
                    <a:lnTo>
                      <a:pt x="765073" y="288290"/>
                    </a:lnTo>
                    <a:lnTo>
                      <a:pt x="750328" y="282066"/>
                    </a:lnTo>
                    <a:close/>
                  </a:path>
                  <a:path w="1911350" h="846455">
                    <a:moveTo>
                      <a:pt x="779818" y="294525"/>
                    </a:moveTo>
                    <a:lnTo>
                      <a:pt x="776706" y="301904"/>
                    </a:lnTo>
                    <a:lnTo>
                      <a:pt x="791451" y="308152"/>
                    </a:lnTo>
                    <a:lnTo>
                      <a:pt x="794550" y="300774"/>
                    </a:lnTo>
                    <a:lnTo>
                      <a:pt x="779818" y="294525"/>
                    </a:lnTo>
                    <a:close/>
                  </a:path>
                  <a:path w="1911350" h="846455">
                    <a:moveTo>
                      <a:pt x="809307" y="306997"/>
                    </a:moveTo>
                    <a:lnTo>
                      <a:pt x="806195" y="314375"/>
                    </a:lnTo>
                    <a:lnTo>
                      <a:pt x="820940" y="320611"/>
                    </a:lnTo>
                    <a:lnTo>
                      <a:pt x="824052" y="313232"/>
                    </a:lnTo>
                    <a:lnTo>
                      <a:pt x="809307" y="306997"/>
                    </a:lnTo>
                    <a:close/>
                  </a:path>
                  <a:path w="1911350" h="846455">
                    <a:moveTo>
                      <a:pt x="838809" y="319481"/>
                    </a:moveTo>
                    <a:lnTo>
                      <a:pt x="835685" y="326847"/>
                    </a:lnTo>
                    <a:lnTo>
                      <a:pt x="850442" y="333095"/>
                    </a:lnTo>
                    <a:lnTo>
                      <a:pt x="853541" y="325716"/>
                    </a:lnTo>
                    <a:lnTo>
                      <a:pt x="838809" y="319481"/>
                    </a:lnTo>
                    <a:close/>
                  </a:path>
                  <a:path w="1911350" h="846455">
                    <a:moveTo>
                      <a:pt x="868311" y="331939"/>
                    </a:moveTo>
                    <a:lnTo>
                      <a:pt x="865174" y="339318"/>
                    </a:lnTo>
                    <a:lnTo>
                      <a:pt x="879932" y="345554"/>
                    </a:lnTo>
                    <a:lnTo>
                      <a:pt x="883043" y="338175"/>
                    </a:lnTo>
                    <a:lnTo>
                      <a:pt x="868311" y="331939"/>
                    </a:lnTo>
                    <a:close/>
                  </a:path>
                  <a:path w="1911350" h="846455">
                    <a:moveTo>
                      <a:pt x="897788" y="344424"/>
                    </a:moveTo>
                    <a:lnTo>
                      <a:pt x="894676" y="351802"/>
                    </a:lnTo>
                    <a:lnTo>
                      <a:pt x="909434" y="358025"/>
                    </a:lnTo>
                    <a:lnTo>
                      <a:pt x="912533" y="350647"/>
                    </a:lnTo>
                    <a:lnTo>
                      <a:pt x="897788" y="344424"/>
                    </a:lnTo>
                    <a:close/>
                  </a:path>
                  <a:path w="1911350" h="846455">
                    <a:moveTo>
                      <a:pt x="927277" y="356882"/>
                    </a:moveTo>
                    <a:lnTo>
                      <a:pt x="924166" y="364261"/>
                    </a:lnTo>
                    <a:lnTo>
                      <a:pt x="938911" y="370509"/>
                    </a:lnTo>
                    <a:lnTo>
                      <a:pt x="942022" y="363131"/>
                    </a:lnTo>
                    <a:lnTo>
                      <a:pt x="927277" y="356882"/>
                    </a:lnTo>
                    <a:close/>
                  </a:path>
                  <a:path w="1911350" h="846455">
                    <a:moveTo>
                      <a:pt x="956779" y="369354"/>
                    </a:moveTo>
                    <a:lnTo>
                      <a:pt x="953655" y="376732"/>
                    </a:lnTo>
                    <a:lnTo>
                      <a:pt x="968413" y="382981"/>
                    </a:lnTo>
                    <a:lnTo>
                      <a:pt x="971524" y="375602"/>
                    </a:lnTo>
                    <a:lnTo>
                      <a:pt x="956779" y="369354"/>
                    </a:lnTo>
                    <a:close/>
                  </a:path>
                  <a:path w="1911350" h="846455">
                    <a:moveTo>
                      <a:pt x="986282" y="381850"/>
                    </a:moveTo>
                    <a:lnTo>
                      <a:pt x="983145" y="389216"/>
                    </a:lnTo>
                    <a:lnTo>
                      <a:pt x="997902" y="395439"/>
                    </a:lnTo>
                    <a:lnTo>
                      <a:pt x="1001026" y="388073"/>
                    </a:lnTo>
                    <a:lnTo>
                      <a:pt x="986282" y="381850"/>
                    </a:lnTo>
                    <a:close/>
                  </a:path>
                  <a:path w="1911350" h="846455">
                    <a:moveTo>
                      <a:pt x="1015758" y="394309"/>
                    </a:moveTo>
                    <a:lnTo>
                      <a:pt x="1012634" y="401675"/>
                    </a:lnTo>
                    <a:lnTo>
                      <a:pt x="1027404" y="407923"/>
                    </a:lnTo>
                    <a:lnTo>
                      <a:pt x="1030516" y="400545"/>
                    </a:lnTo>
                    <a:lnTo>
                      <a:pt x="1015758" y="394309"/>
                    </a:lnTo>
                    <a:close/>
                  </a:path>
                  <a:path w="1911350" h="846455">
                    <a:moveTo>
                      <a:pt x="1045260" y="406780"/>
                    </a:moveTo>
                    <a:lnTo>
                      <a:pt x="1042479" y="413359"/>
                    </a:lnTo>
                    <a:lnTo>
                      <a:pt x="1057694" y="418490"/>
                    </a:lnTo>
                    <a:lnTo>
                      <a:pt x="1060018" y="413016"/>
                    </a:lnTo>
                    <a:lnTo>
                      <a:pt x="1045260" y="406780"/>
                    </a:lnTo>
                    <a:close/>
                  </a:path>
                  <a:path w="1911350" h="846455">
                    <a:moveTo>
                      <a:pt x="1074750" y="419265"/>
                    </a:moveTo>
                    <a:lnTo>
                      <a:pt x="1072896" y="423595"/>
                    </a:lnTo>
                    <a:lnTo>
                      <a:pt x="1088136" y="428701"/>
                    </a:lnTo>
                    <a:lnTo>
                      <a:pt x="1089494" y="425475"/>
                    </a:lnTo>
                    <a:lnTo>
                      <a:pt x="1074750" y="419265"/>
                    </a:lnTo>
                    <a:close/>
                  </a:path>
                  <a:path w="1911350" h="846455">
                    <a:moveTo>
                      <a:pt x="1104239" y="431723"/>
                    </a:moveTo>
                    <a:lnTo>
                      <a:pt x="1103363" y="433806"/>
                    </a:lnTo>
                    <a:lnTo>
                      <a:pt x="1118577" y="438924"/>
                    </a:lnTo>
                    <a:lnTo>
                      <a:pt x="1118997" y="437959"/>
                    </a:lnTo>
                    <a:lnTo>
                      <a:pt x="1104239" y="431723"/>
                    </a:lnTo>
                    <a:close/>
                  </a:path>
                  <a:path w="1911350" h="846455">
                    <a:moveTo>
                      <a:pt x="1363383" y="557276"/>
                    </a:moveTo>
                    <a:lnTo>
                      <a:pt x="1362570" y="558800"/>
                    </a:lnTo>
                    <a:lnTo>
                      <a:pt x="1376641" y="566419"/>
                    </a:lnTo>
                    <a:lnTo>
                      <a:pt x="1378407" y="563156"/>
                    </a:lnTo>
                    <a:lnTo>
                      <a:pt x="1363383" y="557276"/>
                    </a:lnTo>
                    <a:close/>
                  </a:path>
                  <a:path w="1911350" h="846455">
                    <a:moveTo>
                      <a:pt x="1393444" y="569010"/>
                    </a:moveTo>
                    <a:lnTo>
                      <a:pt x="1390738" y="574040"/>
                    </a:lnTo>
                    <a:lnTo>
                      <a:pt x="1404810" y="581634"/>
                    </a:lnTo>
                    <a:lnTo>
                      <a:pt x="1408455" y="574890"/>
                    </a:lnTo>
                    <a:lnTo>
                      <a:pt x="1393444" y="569010"/>
                    </a:lnTo>
                    <a:close/>
                  </a:path>
                  <a:path w="1911350" h="846455">
                    <a:moveTo>
                      <a:pt x="1422692" y="582206"/>
                    </a:moveTo>
                    <a:lnTo>
                      <a:pt x="1418894" y="589241"/>
                    </a:lnTo>
                    <a:lnTo>
                      <a:pt x="1432979" y="596849"/>
                    </a:lnTo>
                    <a:lnTo>
                      <a:pt x="1436789" y="589813"/>
                    </a:lnTo>
                    <a:lnTo>
                      <a:pt x="1422692" y="582206"/>
                    </a:lnTo>
                    <a:close/>
                  </a:path>
                  <a:path w="1911350" h="846455">
                    <a:moveTo>
                      <a:pt x="1450860" y="597420"/>
                    </a:moveTo>
                    <a:lnTo>
                      <a:pt x="1447063" y="604481"/>
                    </a:lnTo>
                    <a:lnTo>
                      <a:pt x="1461147" y="612089"/>
                    </a:lnTo>
                    <a:lnTo>
                      <a:pt x="1464970" y="605040"/>
                    </a:lnTo>
                    <a:lnTo>
                      <a:pt x="1450860" y="597420"/>
                    </a:lnTo>
                    <a:close/>
                  </a:path>
                  <a:path w="1911350" h="846455">
                    <a:moveTo>
                      <a:pt x="1479054" y="612648"/>
                    </a:moveTo>
                    <a:lnTo>
                      <a:pt x="1475244" y="619696"/>
                    </a:lnTo>
                    <a:lnTo>
                      <a:pt x="1489328" y="627303"/>
                    </a:lnTo>
                    <a:lnTo>
                      <a:pt x="1493138" y="620268"/>
                    </a:lnTo>
                    <a:lnTo>
                      <a:pt x="1479054" y="612648"/>
                    </a:lnTo>
                    <a:close/>
                  </a:path>
                  <a:path w="1911350" h="846455">
                    <a:moveTo>
                      <a:pt x="1507223" y="627862"/>
                    </a:moveTo>
                    <a:lnTo>
                      <a:pt x="1503425" y="634911"/>
                    </a:lnTo>
                    <a:lnTo>
                      <a:pt x="1517497" y="642543"/>
                    </a:lnTo>
                    <a:lnTo>
                      <a:pt x="1521307" y="635495"/>
                    </a:lnTo>
                    <a:lnTo>
                      <a:pt x="1507223" y="627862"/>
                    </a:lnTo>
                    <a:close/>
                  </a:path>
                  <a:path w="1911350" h="846455">
                    <a:moveTo>
                      <a:pt x="1535379" y="643102"/>
                    </a:moveTo>
                    <a:lnTo>
                      <a:pt x="1531581" y="650138"/>
                    </a:lnTo>
                    <a:lnTo>
                      <a:pt x="1545666" y="657745"/>
                    </a:lnTo>
                    <a:lnTo>
                      <a:pt x="1549476" y="650709"/>
                    </a:lnTo>
                    <a:lnTo>
                      <a:pt x="1535379" y="643102"/>
                    </a:lnTo>
                    <a:close/>
                  </a:path>
                  <a:path w="1911350" h="846455">
                    <a:moveTo>
                      <a:pt x="1563547" y="658317"/>
                    </a:moveTo>
                    <a:lnTo>
                      <a:pt x="1559763" y="665365"/>
                    </a:lnTo>
                    <a:lnTo>
                      <a:pt x="1573847" y="672973"/>
                    </a:lnTo>
                    <a:lnTo>
                      <a:pt x="1577644" y="665924"/>
                    </a:lnTo>
                    <a:lnTo>
                      <a:pt x="1563547" y="658317"/>
                    </a:lnTo>
                    <a:close/>
                  </a:path>
                  <a:path w="1911350" h="846455">
                    <a:moveTo>
                      <a:pt x="1591729" y="673544"/>
                    </a:moveTo>
                    <a:lnTo>
                      <a:pt x="1587931" y="680593"/>
                    </a:lnTo>
                    <a:lnTo>
                      <a:pt x="1602003" y="688200"/>
                    </a:lnTo>
                    <a:lnTo>
                      <a:pt x="1605813" y="681164"/>
                    </a:lnTo>
                    <a:lnTo>
                      <a:pt x="1591729" y="673544"/>
                    </a:lnTo>
                    <a:close/>
                  </a:path>
                  <a:path w="1911350" h="846455">
                    <a:moveTo>
                      <a:pt x="1619897" y="688771"/>
                    </a:moveTo>
                    <a:lnTo>
                      <a:pt x="1616100" y="695807"/>
                    </a:lnTo>
                    <a:lnTo>
                      <a:pt x="1630171" y="703427"/>
                    </a:lnTo>
                    <a:lnTo>
                      <a:pt x="1633981" y="696366"/>
                    </a:lnTo>
                    <a:lnTo>
                      <a:pt x="1619897" y="688771"/>
                    </a:lnTo>
                    <a:close/>
                  </a:path>
                  <a:path w="1911350" h="846455">
                    <a:moveTo>
                      <a:pt x="1648053" y="703986"/>
                    </a:moveTo>
                    <a:lnTo>
                      <a:pt x="1644281" y="711022"/>
                    </a:lnTo>
                    <a:lnTo>
                      <a:pt x="1658365" y="718642"/>
                    </a:lnTo>
                    <a:lnTo>
                      <a:pt x="1662175" y="711593"/>
                    </a:lnTo>
                    <a:lnTo>
                      <a:pt x="1648053" y="703986"/>
                    </a:lnTo>
                    <a:close/>
                  </a:path>
                  <a:path w="1911350" h="846455">
                    <a:moveTo>
                      <a:pt x="1676260" y="719213"/>
                    </a:moveTo>
                    <a:lnTo>
                      <a:pt x="1672450" y="726249"/>
                    </a:lnTo>
                    <a:lnTo>
                      <a:pt x="1686534" y="733869"/>
                    </a:lnTo>
                    <a:lnTo>
                      <a:pt x="1690331" y="726820"/>
                    </a:lnTo>
                    <a:lnTo>
                      <a:pt x="1676260" y="719213"/>
                    </a:lnTo>
                    <a:close/>
                  </a:path>
                  <a:path w="1911350" h="846455">
                    <a:moveTo>
                      <a:pt x="1704416" y="734428"/>
                    </a:moveTo>
                    <a:lnTo>
                      <a:pt x="1700618" y="741476"/>
                    </a:lnTo>
                    <a:lnTo>
                      <a:pt x="1714690" y="749096"/>
                    </a:lnTo>
                    <a:lnTo>
                      <a:pt x="1718500" y="742035"/>
                    </a:lnTo>
                    <a:lnTo>
                      <a:pt x="1704416" y="734428"/>
                    </a:lnTo>
                    <a:close/>
                  </a:path>
                  <a:path w="1911350" h="846455">
                    <a:moveTo>
                      <a:pt x="1732610" y="749668"/>
                    </a:moveTo>
                    <a:lnTo>
                      <a:pt x="1728800" y="756704"/>
                    </a:lnTo>
                    <a:lnTo>
                      <a:pt x="1742871" y="764311"/>
                    </a:lnTo>
                    <a:lnTo>
                      <a:pt x="1746681" y="757275"/>
                    </a:lnTo>
                    <a:lnTo>
                      <a:pt x="1732610" y="749668"/>
                    </a:lnTo>
                    <a:close/>
                  </a:path>
                  <a:path w="1911350" h="846455">
                    <a:moveTo>
                      <a:pt x="1760753" y="764870"/>
                    </a:moveTo>
                    <a:lnTo>
                      <a:pt x="1756968" y="771931"/>
                    </a:lnTo>
                    <a:lnTo>
                      <a:pt x="1771040" y="779526"/>
                    </a:lnTo>
                    <a:lnTo>
                      <a:pt x="1774850" y="772490"/>
                    </a:lnTo>
                    <a:lnTo>
                      <a:pt x="1760753" y="764870"/>
                    </a:lnTo>
                    <a:close/>
                  </a:path>
                  <a:path w="1911350" h="846455">
                    <a:moveTo>
                      <a:pt x="1788934" y="780097"/>
                    </a:moveTo>
                    <a:lnTo>
                      <a:pt x="1785124" y="787133"/>
                    </a:lnTo>
                    <a:lnTo>
                      <a:pt x="1799209" y="794766"/>
                    </a:lnTo>
                    <a:lnTo>
                      <a:pt x="1803018" y="787717"/>
                    </a:lnTo>
                    <a:lnTo>
                      <a:pt x="1788934" y="780097"/>
                    </a:lnTo>
                    <a:close/>
                  </a:path>
                  <a:path w="1911350" h="846455">
                    <a:moveTo>
                      <a:pt x="1817103" y="795324"/>
                    </a:moveTo>
                    <a:lnTo>
                      <a:pt x="1813293" y="802373"/>
                    </a:lnTo>
                    <a:lnTo>
                      <a:pt x="1827364" y="809980"/>
                    </a:lnTo>
                    <a:lnTo>
                      <a:pt x="1831200" y="802932"/>
                    </a:lnTo>
                    <a:lnTo>
                      <a:pt x="1817103" y="795324"/>
                    </a:lnTo>
                    <a:close/>
                  </a:path>
                  <a:path w="1911350" h="846455">
                    <a:moveTo>
                      <a:pt x="1845297" y="810552"/>
                    </a:moveTo>
                    <a:lnTo>
                      <a:pt x="1841474" y="817587"/>
                    </a:lnTo>
                    <a:lnTo>
                      <a:pt x="1855558" y="825195"/>
                    </a:lnTo>
                    <a:lnTo>
                      <a:pt x="1859368" y="818159"/>
                    </a:lnTo>
                    <a:lnTo>
                      <a:pt x="1845297" y="810552"/>
                    </a:lnTo>
                    <a:close/>
                  </a:path>
                  <a:path w="1911350" h="846455">
                    <a:moveTo>
                      <a:pt x="1873453" y="825779"/>
                    </a:moveTo>
                    <a:lnTo>
                      <a:pt x="1869655" y="832827"/>
                    </a:lnTo>
                    <a:lnTo>
                      <a:pt x="1883727" y="840435"/>
                    </a:lnTo>
                    <a:lnTo>
                      <a:pt x="1887537" y="833386"/>
                    </a:lnTo>
                    <a:lnTo>
                      <a:pt x="1873453" y="825779"/>
                    </a:lnTo>
                    <a:close/>
                  </a:path>
                  <a:path w="1911350" h="846455">
                    <a:moveTo>
                      <a:pt x="1901621" y="840994"/>
                    </a:moveTo>
                    <a:lnTo>
                      <a:pt x="1899856" y="844283"/>
                    </a:lnTo>
                    <a:lnTo>
                      <a:pt x="1911108" y="846112"/>
                    </a:lnTo>
                    <a:lnTo>
                      <a:pt x="1901621" y="840994"/>
                    </a:lnTo>
                    <a:close/>
                  </a:path>
                </a:pathLst>
              </a:custGeom>
              <a:solidFill>
                <a:srgbClr val="3DB9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72" name="object 570">
                <a:extLst>
                  <a:ext uri="{FF2B5EF4-FFF2-40B4-BE49-F238E27FC236}">
                    <a16:creationId xmlns:a16="http://schemas.microsoft.com/office/drawing/2014/main" id="{27467AF9-9008-119A-691D-663094387ED5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4563439" y="1874787"/>
                <a:ext cx="1931809" cy="665175"/>
              </a:xfrm>
              <a:prstGeom prst="rect">
                <a:avLst/>
              </a:prstGeom>
            </p:spPr>
          </p:pic>
          <p:sp>
            <p:nvSpPr>
              <p:cNvPr id="1273" name="object 571">
                <a:extLst>
                  <a:ext uri="{FF2B5EF4-FFF2-40B4-BE49-F238E27FC236}">
                    <a16:creationId xmlns:a16="http://schemas.microsoft.com/office/drawing/2014/main" id="{45D56915-9611-9BF6-2307-F6C03B743995}"/>
                  </a:ext>
                </a:extLst>
              </p:cNvPr>
              <p:cNvSpPr/>
              <p:nvPr/>
            </p:nvSpPr>
            <p:spPr>
              <a:xfrm>
                <a:off x="4565256" y="1884578"/>
                <a:ext cx="1926589" cy="626110"/>
              </a:xfrm>
              <a:custGeom>
                <a:avLst/>
                <a:gdLst/>
                <a:ahLst/>
                <a:cxnLst/>
                <a:rect l="l" t="t" r="r" b="b"/>
                <a:pathLst>
                  <a:path w="1926589" h="626110">
                    <a:moveTo>
                      <a:pt x="1854" y="0"/>
                    </a:moveTo>
                    <a:lnTo>
                      <a:pt x="0" y="3568"/>
                    </a:lnTo>
                    <a:lnTo>
                      <a:pt x="0" y="8064"/>
                    </a:lnTo>
                    <a:lnTo>
                      <a:pt x="2933" y="9563"/>
                    </a:lnTo>
                    <a:lnTo>
                      <a:pt x="3441" y="8547"/>
                    </a:lnTo>
                    <a:lnTo>
                      <a:pt x="6591" y="2451"/>
                    </a:lnTo>
                    <a:lnTo>
                      <a:pt x="1854" y="0"/>
                    </a:lnTo>
                    <a:close/>
                  </a:path>
                  <a:path w="1926589" h="626110">
                    <a:moveTo>
                      <a:pt x="16078" y="7353"/>
                    </a:moveTo>
                    <a:lnTo>
                      <a:pt x="12420" y="14414"/>
                    </a:lnTo>
                    <a:lnTo>
                      <a:pt x="12725" y="14617"/>
                    </a:lnTo>
                    <a:lnTo>
                      <a:pt x="17157" y="16903"/>
                    </a:lnTo>
                    <a:lnTo>
                      <a:pt x="20612" y="10210"/>
                    </a:lnTo>
                    <a:lnTo>
                      <a:pt x="20815" y="9779"/>
                    </a:lnTo>
                    <a:lnTo>
                      <a:pt x="16078" y="7353"/>
                    </a:lnTo>
                    <a:close/>
                  </a:path>
                  <a:path w="1926589" h="626110">
                    <a:moveTo>
                      <a:pt x="30302" y="14668"/>
                    </a:moveTo>
                    <a:lnTo>
                      <a:pt x="26644" y="21793"/>
                    </a:lnTo>
                    <a:lnTo>
                      <a:pt x="31381" y="24244"/>
                    </a:lnTo>
                    <a:lnTo>
                      <a:pt x="34467" y="18249"/>
                    </a:lnTo>
                    <a:lnTo>
                      <a:pt x="35064" y="17132"/>
                    </a:lnTo>
                    <a:lnTo>
                      <a:pt x="30302" y="14668"/>
                    </a:lnTo>
                    <a:close/>
                  </a:path>
                  <a:path w="1926589" h="626110">
                    <a:moveTo>
                      <a:pt x="44538" y="22009"/>
                    </a:moveTo>
                    <a:lnTo>
                      <a:pt x="40881" y="29133"/>
                    </a:lnTo>
                    <a:lnTo>
                      <a:pt x="45631" y="31572"/>
                    </a:lnTo>
                    <a:lnTo>
                      <a:pt x="49276" y="24447"/>
                    </a:lnTo>
                    <a:lnTo>
                      <a:pt x="44538" y="22009"/>
                    </a:lnTo>
                    <a:close/>
                  </a:path>
                  <a:path w="1926589" h="626110">
                    <a:moveTo>
                      <a:pt x="58762" y="29349"/>
                    </a:moveTo>
                    <a:lnTo>
                      <a:pt x="55092" y="36461"/>
                    </a:lnTo>
                    <a:lnTo>
                      <a:pt x="59855" y="38912"/>
                    </a:lnTo>
                    <a:lnTo>
                      <a:pt x="63512" y="31788"/>
                    </a:lnTo>
                    <a:lnTo>
                      <a:pt x="58762" y="29349"/>
                    </a:lnTo>
                    <a:close/>
                  </a:path>
                  <a:path w="1926589" h="626110">
                    <a:moveTo>
                      <a:pt x="73012" y="36677"/>
                    </a:moveTo>
                    <a:lnTo>
                      <a:pt x="69342" y="43802"/>
                    </a:lnTo>
                    <a:lnTo>
                      <a:pt x="74066" y="46240"/>
                    </a:lnTo>
                    <a:lnTo>
                      <a:pt x="74510" y="45440"/>
                    </a:lnTo>
                    <a:lnTo>
                      <a:pt x="77762" y="39128"/>
                    </a:lnTo>
                    <a:lnTo>
                      <a:pt x="73012" y="36677"/>
                    </a:lnTo>
                    <a:close/>
                  </a:path>
                  <a:path w="1926589" h="626110">
                    <a:moveTo>
                      <a:pt x="87236" y="44018"/>
                    </a:moveTo>
                    <a:lnTo>
                      <a:pt x="83578" y="51117"/>
                    </a:lnTo>
                    <a:lnTo>
                      <a:pt x="88328" y="53581"/>
                    </a:lnTo>
                    <a:lnTo>
                      <a:pt x="88442" y="53327"/>
                    </a:lnTo>
                    <a:lnTo>
                      <a:pt x="91998" y="46456"/>
                    </a:lnTo>
                    <a:lnTo>
                      <a:pt x="87236" y="44018"/>
                    </a:lnTo>
                    <a:close/>
                  </a:path>
                  <a:path w="1926589" h="626110">
                    <a:moveTo>
                      <a:pt x="101485" y="51346"/>
                    </a:moveTo>
                    <a:lnTo>
                      <a:pt x="97790" y="58470"/>
                    </a:lnTo>
                    <a:lnTo>
                      <a:pt x="102552" y="60909"/>
                    </a:lnTo>
                    <a:lnTo>
                      <a:pt x="106210" y="53797"/>
                    </a:lnTo>
                    <a:lnTo>
                      <a:pt x="101485" y="51346"/>
                    </a:lnTo>
                    <a:close/>
                  </a:path>
                  <a:path w="1926589" h="626110">
                    <a:moveTo>
                      <a:pt x="115709" y="58686"/>
                    </a:moveTo>
                    <a:lnTo>
                      <a:pt x="112039" y="65811"/>
                    </a:lnTo>
                    <a:lnTo>
                      <a:pt x="116763" y="68237"/>
                    </a:lnTo>
                    <a:lnTo>
                      <a:pt x="120446" y="61125"/>
                    </a:lnTo>
                    <a:lnTo>
                      <a:pt x="115709" y="58686"/>
                    </a:lnTo>
                    <a:close/>
                  </a:path>
                  <a:path w="1926589" h="626110">
                    <a:moveTo>
                      <a:pt x="129933" y="66027"/>
                    </a:moveTo>
                    <a:lnTo>
                      <a:pt x="126276" y="73139"/>
                    </a:lnTo>
                    <a:lnTo>
                      <a:pt x="131013" y="75590"/>
                    </a:lnTo>
                    <a:lnTo>
                      <a:pt x="134683" y="68465"/>
                    </a:lnTo>
                    <a:lnTo>
                      <a:pt x="129933" y="66027"/>
                    </a:lnTo>
                    <a:close/>
                  </a:path>
                  <a:path w="1926589" h="626110">
                    <a:moveTo>
                      <a:pt x="144170" y="73342"/>
                    </a:moveTo>
                    <a:lnTo>
                      <a:pt x="140500" y="80467"/>
                    </a:lnTo>
                    <a:lnTo>
                      <a:pt x="145237" y="82918"/>
                    </a:lnTo>
                    <a:lnTo>
                      <a:pt x="148907" y="75806"/>
                    </a:lnTo>
                    <a:lnTo>
                      <a:pt x="144170" y="73342"/>
                    </a:lnTo>
                    <a:close/>
                  </a:path>
                  <a:path w="1926589" h="626110">
                    <a:moveTo>
                      <a:pt x="158394" y="80695"/>
                    </a:moveTo>
                    <a:lnTo>
                      <a:pt x="154724" y="87820"/>
                    </a:lnTo>
                    <a:lnTo>
                      <a:pt x="159473" y="90246"/>
                    </a:lnTo>
                    <a:lnTo>
                      <a:pt x="163144" y="83121"/>
                    </a:lnTo>
                    <a:lnTo>
                      <a:pt x="158394" y="80695"/>
                    </a:lnTo>
                    <a:close/>
                  </a:path>
                  <a:path w="1926589" h="626110">
                    <a:moveTo>
                      <a:pt x="172631" y="88023"/>
                    </a:moveTo>
                    <a:lnTo>
                      <a:pt x="168960" y="95135"/>
                    </a:lnTo>
                    <a:lnTo>
                      <a:pt x="173697" y="97586"/>
                    </a:lnTo>
                    <a:lnTo>
                      <a:pt x="177368" y="90474"/>
                    </a:lnTo>
                    <a:lnTo>
                      <a:pt x="172631" y="88023"/>
                    </a:lnTo>
                    <a:close/>
                  </a:path>
                  <a:path w="1926589" h="626110">
                    <a:moveTo>
                      <a:pt x="186855" y="95364"/>
                    </a:moveTo>
                    <a:lnTo>
                      <a:pt x="183184" y="102476"/>
                    </a:lnTo>
                    <a:lnTo>
                      <a:pt x="187934" y="104914"/>
                    </a:lnTo>
                    <a:lnTo>
                      <a:pt x="191592" y="97815"/>
                    </a:lnTo>
                    <a:lnTo>
                      <a:pt x="186855" y="95364"/>
                    </a:lnTo>
                    <a:close/>
                  </a:path>
                  <a:path w="1926589" h="626110">
                    <a:moveTo>
                      <a:pt x="201079" y="102704"/>
                    </a:moveTo>
                    <a:lnTo>
                      <a:pt x="197434" y="109804"/>
                    </a:lnTo>
                    <a:lnTo>
                      <a:pt x="202158" y="112255"/>
                    </a:lnTo>
                    <a:lnTo>
                      <a:pt x="205828" y="105143"/>
                    </a:lnTo>
                    <a:lnTo>
                      <a:pt x="201079" y="102704"/>
                    </a:lnTo>
                    <a:close/>
                  </a:path>
                  <a:path w="1926589" h="626110">
                    <a:moveTo>
                      <a:pt x="215328" y="110020"/>
                    </a:moveTo>
                    <a:lnTo>
                      <a:pt x="211645" y="117144"/>
                    </a:lnTo>
                    <a:lnTo>
                      <a:pt x="216407" y="119595"/>
                    </a:lnTo>
                    <a:lnTo>
                      <a:pt x="220065" y="112471"/>
                    </a:lnTo>
                    <a:lnTo>
                      <a:pt x="215328" y="110020"/>
                    </a:lnTo>
                    <a:close/>
                  </a:path>
                  <a:path w="1926589" h="626110">
                    <a:moveTo>
                      <a:pt x="229565" y="117360"/>
                    </a:moveTo>
                    <a:lnTo>
                      <a:pt x="225882" y="124472"/>
                    </a:lnTo>
                    <a:lnTo>
                      <a:pt x="230632" y="126923"/>
                    </a:lnTo>
                    <a:lnTo>
                      <a:pt x="234302" y="119799"/>
                    </a:lnTo>
                    <a:lnTo>
                      <a:pt x="229565" y="117360"/>
                    </a:lnTo>
                    <a:close/>
                  </a:path>
                  <a:path w="1926589" h="626110">
                    <a:moveTo>
                      <a:pt x="243789" y="124688"/>
                    </a:moveTo>
                    <a:lnTo>
                      <a:pt x="240131" y="131813"/>
                    </a:lnTo>
                    <a:lnTo>
                      <a:pt x="244868" y="134251"/>
                    </a:lnTo>
                    <a:lnTo>
                      <a:pt x="248538" y="127139"/>
                    </a:lnTo>
                    <a:lnTo>
                      <a:pt x="243789" y="124688"/>
                    </a:lnTo>
                    <a:close/>
                  </a:path>
                  <a:path w="1926589" h="626110">
                    <a:moveTo>
                      <a:pt x="258013" y="132029"/>
                    </a:moveTo>
                    <a:lnTo>
                      <a:pt x="254355" y="139153"/>
                    </a:lnTo>
                    <a:lnTo>
                      <a:pt x="259105" y="141592"/>
                    </a:lnTo>
                    <a:lnTo>
                      <a:pt x="262750" y="134480"/>
                    </a:lnTo>
                    <a:lnTo>
                      <a:pt x="258013" y="132029"/>
                    </a:lnTo>
                    <a:close/>
                  </a:path>
                  <a:path w="1926589" h="626110">
                    <a:moveTo>
                      <a:pt x="272262" y="139369"/>
                    </a:moveTo>
                    <a:lnTo>
                      <a:pt x="268592" y="146481"/>
                    </a:lnTo>
                    <a:lnTo>
                      <a:pt x="273316" y="148920"/>
                    </a:lnTo>
                    <a:lnTo>
                      <a:pt x="276999" y="141808"/>
                    </a:lnTo>
                    <a:lnTo>
                      <a:pt x="272262" y="139369"/>
                    </a:lnTo>
                    <a:close/>
                  </a:path>
                  <a:path w="1926589" h="626110">
                    <a:moveTo>
                      <a:pt x="286486" y="146685"/>
                    </a:moveTo>
                    <a:lnTo>
                      <a:pt x="282816" y="153822"/>
                    </a:lnTo>
                    <a:lnTo>
                      <a:pt x="287566" y="156273"/>
                    </a:lnTo>
                    <a:lnTo>
                      <a:pt x="291223" y="149148"/>
                    </a:lnTo>
                    <a:lnTo>
                      <a:pt x="286486" y="146685"/>
                    </a:lnTo>
                    <a:close/>
                  </a:path>
                  <a:path w="1926589" h="626110">
                    <a:moveTo>
                      <a:pt x="300710" y="154038"/>
                    </a:moveTo>
                    <a:lnTo>
                      <a:pt x="297052" y="161150"/>
                    </a:lnTo>
                    <a:lnTo>
                      <a:pt x="301790" y="163601"/>
                    </a:lnTo>
                    <a:lnTo>
                      <a:pt x="305460" y="156476"/>
                    </a:lnTo>
                    <a:lnTo>
                      <a:pt x="300710" y="154038"/>
                    </a:lnTo>
                    <a:close/>
                  </a:path>
                  <a:path w="1926589" h="626110">
                    <a:moveTo>
                      <a:pt x="314947" y="161378"/>
                    </a:moveTo>
                    <a:lnTo>
                      <a:pt x="311277" y="168478"/>
                    </a:lnTo>
                    <a:lnTo>
                      <a:pt x="316014" y="170929"/>
                    </a:lnTo>
                    <a:lnTo>
                      <a:pt x="319684" y="163817"/>
                    </a:lnTo>
                    <a:lnTo>
                      <a:pt x="314947" y="161378"/>
                    </a:lnTo>
                    <a:close/>
                  </a:path>
                  <a:path w="1926589" h="626110">
                    <a:moveTo>
                      <a:pt x="329171" y="168706"/>
                    </a:moveTo>
                    <a:lnTo>
                      <a:pt x="325500" y="175818"/>
                    </a:lnTo>
                    <a:lnTo>
                      <a:pt x="330250" y="178257"/>
                    </a:lnTo>
                    <a:lnTo>
                      <a:pt x="333921" y="171157"/>
                    </a:lnTo>
                    <a:lnTo>
                      <a:pt x="329171" y="168706"/>
                    </a:lnTo>
                    <a:close/>
                  </a:path>
                  <a:path w="1926589" h="626110">
                    <a:moveTo>
                      <a:pt x="343407" y="176047"/>
                    </a:moveTo>
                    <a:lnTo>
                      <a:pt x="339737" y="183172"/>
                    </a:lnTo>
                    <a:lnTo>
                      <a:pt x="344474" y="185597"/>
                    </a:lnTo>
                    <a:lnTo>
                      <a:pt x="348157" y="178473"/>
                    </a:lnTo>
                    <a:lnTo>
                      <a:pt x="343407" y="176047"/>
                    </a:lnTo>
                    <a:close/>
                  </a:path>
                  <a:path w="1926589" h="626110">
                    <a:moveTo>
                      <a:pt x="357644" y="183387"/>
                    </a:moveTo>
                    <a:lnTo>
                      <a:pt x="353987" y="190487"/>
                    </a:lnTo>
                    <a:lnTo>
                      <a:pt x="358724" y="192951"/>
                    </a:lnTo>
                    <a:lnTo>
                      <a:pt x="362381" y="185826"/>
                    </a:lnTo>
                    <a:lnTo>
                      <a:pt x="357644" y="183387"/>
                    </a:lnTo>
                    <a:close/>
                  </a:path>
                  <a:path w="1926589" h="626110">
                    <a:moveTo>
                      <a:pt x="371868" y="190715"/>
                    </a:moveTo>
                    <a:lnTo>
                      <a:pt x="368211" y="197827"/>
                    </a:lnTo>
                    <a:lnTo>
                      <a:pt x="372960" y="200266"/>
                    </a:lnTo>
                    <a:lnTo>
                      <a:pt x="376618" y="193167"/>
                    </a:lnTo>
                    <a:lnTo>
                      <a:pt x="371868" y="190715"/>
                    </a:lnTo>
                    <a:close/>
                  </a:path>
                  <a:path w="1926589" h="626110">
                    <a:moveTo>
                      <a:pt x="386118" y="198043"/>
                    </a:moveTo>
                    <a:lnTo>
                      <a:pt x="382435" y="205155"/>
                    </a:lnTo>
                    <a:lnTo>
                      <a:pt x="387172" y="207606"/>
                    </a:lnTo>
                    <a:lnTo>
                      <a:pt x="390842" y="200494"/>
                    </a:lnTo>
                    <a:lnTo>
                      <a:pt x="386118" y="198043"/>
                    </a:lnTo>
                    <a:close/>
                  </a:path>
                  <a:path w="1926589" h="626110">
                    <a:moveTo>
                      <a:pt x="400329" y="205384"/>
                    </a:moveTo>
                    <a:lnTo>
                      <a:pt x="396684" y="212496"/>
                    </a:lnTo>
                    <a:lnTo>
                      <a:pt x="401408" y="214947"/>
                    </a:lnTo>
                    <a:lnTo>
                      <a:pt x="405091" y="207822"/>
                    </a:lnTo>
                    <a:lnTo>
                      <a:pt x="400329" y="205384"/>
                    </a:lnTo>
                    <a:close/>
                  </a:path>
                  <a:path w="1926589" h="626110">
                    <a:moveTo>
                      <a:pt x="414566" y="212712"/>
                    </a:moveTo>
                    <a:lnTo>
                      <a:pt x="410908" y="219836"/>
                    </a:lnTo>
                    <a:lnTo>
                      <a:pt x="415645" y="222275"/>
                    </a:lnTo>
                    <a:lnTo>
                      <a:pt x="419303" y="215176"/>
                    </a:lnTo>
                    <a:lnTo>
                      <a:pt x="414566" y="212712"/>
                    </a:lnTo>
                    <a:close/>
                  </a:path>
                  <a:path w="1926589" h="626110">
                    <a:moveTo>
                      <a:pt x="428802" y="220052"/>
                    </a:moveTo>
                    <a:lnTo>
                      <a:pt x="425119" y="227164"/>
                    </a:lnTo>
                    <a:lnTo>
                      <a:pt x="429869" y="229615"/>
                    </a:lnTo>
                    <a:lnTo>
                      <a:pt x="433527" y="222491"/>
                    </a:lnTo>
                    <a:lnTo>
                      <a:pt x="428802" y="220052"/>
                    </a:lnTo>
                    <a:close/>
                  </a:path>
                  <a:path w="1926589" h="626110">
                    <a:moveTo>
                      <a:pt x="443039" y="227380"/>
                    </a:moveTo>
                    <a:lnTo>
                      <a:pt x="439369" y="234505"/>
                    </a:lnTo>
                    <a:lnTo>
                      <a:pt x="444093" y="236943"/>
                    </a:lnTo>
                    <a:lnTo>
                      <a:pt x="447776" y="229831"/>
                    </a:lnTo>
                    <a:lnTo>
                      <a:pt x="443039" y="227380"/>
                    </a:lnTo>
                    <a:close/>
                  </a:path>
                  <a:path w="1926589" h="626110">
                    <a:moveTo>
                      <a:pt x="457250" y="234721"/>
                    </a:moveTo>
                    <a:lnTo>
                      <a:pt x="453593" y="241833"/>
                    </a:lnTo>
                    <a:lnTo>
                      <a:pt x="458343" y="244284"/>
                    </a:lnTo>
                    <a:lnTo>
                      <a:pt x="462000" y="237172"/>
                    </a:lnTo>
                    <a:lnTo>
                      <a:pt x="457250" y="234721"/>
                    </a:lnTo>
                    <a:close/>
                  </a:path>
                  <a:path w="1926589" h="626110">
                    <a:moveTo>
                      <a:pt x="471487" y="242049"/>
                    </a:moveTo>
                    <a:lnTo>
                      <a:pt x="467804" y="249174"/>
                    </a:lnTo>
                    <a:lnTo>
                      <a:pt x="472566" y="251625"/>
                    </a:lnTo>
                    <a:lnTo>
                      <a:pt x="476237" y="244500"/>
                    </a:lnTo>
                    <a:lnTo>
                      <a:pt x="471487" y="242049"/>
                    </a:lnTo>
                    <a:close/>
                  </a:path>
                  <a:path w="1926589" h="626110">
                    <a:moveTo>
                      <a:pt x="485736" y="249389"/>
                    </a:moveTo>
                    <a:lnTo>
                      <a:pt x="482053" y="256514"/>
                    </a:lnTo>
                    <a:lnTo>
                      <a:pt x="486803" y="258940"/>
                    </a:lnTo>
                    <a:lnTo>
                      <a:pt x="490473" y="251853"/>
                    </a:lnTo>
                    <a:lnTo>
                      <a:pt x="485736" y="249389"/>
                    </a:lnTo>
                    <a:close/>
                  </a:path>
                  <a:path w="1926589" h="626110">
                    <a:moveTo>
                      <a:pt x="499960" y="256730"/>
                    </a:moveTo>
                    <a:lnTo>
                      <a:pt x="496290" y="263842"/>
                    </a:lnTo>
                    <a:lnTo>
                      <a:pt x="501040" y="266293"/>
                    </a:lnTo>
                    <a:lnTo>
                      <a:pt x="504710" y="259168"/>
                    </a:lnTo>
                    <a:lnTo>
                      <a:pt x="499960" y="256730"/>
                    </a:lnTo>
                    <a:close/>
                  </a:path>
                  <a:path w="1926589" h="626110">
                    <a:moveTo>
                      <a:pt x="514197" y="264058"/>
                    </a:moveTo>
                    <a:lnTo>
                      <a:pt x="510540" y="271170"/>
                    </a:lnTo>
                    <a:lnTo>
                      <a:pt x="515264" y="273621"/>
                    </a:lnTo>
                    <a:lnTo>
                      <a:pt x="518934" y="266509"/>
                    </a:lnTo>
                    <a:lnTo>
                      <a:pt x="514197" y="264058"/>
                    </a:lnTo>
                    <a:close/>
                  </a:path>
                  <a:path w="1926589" h="626110">
                    <a:moveTo>
                      <a:pt x="528421" y="271399"/>
                    </a:moveTo>
                    <a:lnTo>
                      <a:pt x="524751" y="278523"/>
                    </a:lnTo>
                    <a:lnTo>
                      <a:pt x="529513" y="280949"/>
                    </a:lnTo>
                    <a:lnTo>
                      <a:pt x="533158" y="273837"/>
                    </a:lnTo>
                    <a:lnTo>
                      <a:pt x="528421" y="271399"/>
                    </a:lnTo>
                    <a:close/>
                  </a:path>
                  <a:path w="1926589" h="626110">
                    <a:moveTo>
                      <a:pt x="542670" y="278726"/>
                    </a:moveTo>
                    <a:lnTo>
                      <a:pt x="538987" y="285851"/>
                    </a:lnTo>
                    <a:lnTo>
                      <a:pt x="543725" y="288302"/>
                    </a:lnTo>
                    <a:lnTo>
                      <a:pt x="547395" y="281177"/>
                    </a:lnTo>
                    <a:lnTo>
                      <a:pt x="542670" y="278726"/>
                    </a:lnTo>
                    <a:close/>
                  </a:path>
                  <a:path w="1926589" h="626110">
                    <a:moveTo>
                      <a:pt x="556882" y="286067"/>
                    </a:moveTo>
                    <a:lnTo>
                      <a:pt x="553224" y="293192"/>
                    </a:lnTo>
                    <a:lnTo>
                      <a:pt x="557949" y="295617"/>
                    </a:lnTo>
                    <a:lnTo>
                      <a:pt x="561632" y="288505"/>
                    </a:lnTo>
                    <a:lnTo>
                      <a:pt x="556882" y="286067"/>
                    </a:lnTo>
                    <a:close/>
                  </a:path>
                  <a:path w="1926589" h="626110">
                    <a:moveTo>
                      <a:pt x="571106" y="293408"/>
                    </a:moveTo>
                    <a:lnTo>
                      <a:pt x="567461" y="300507"/>
                    </a:lnTo>
                    <a:lnTo>
                      <a:pt x="572198" y="302971"/>
                    </a:lnTo>
                    <a:lnTo>
                      <a:pt x="575856" y="295846"/>
                    </a:lnTo>
                    <a:lnTo>
                      <a:pt x="571106" y="293408"/>
                    </a:lnTo>
                    <a:close/>
                  </a:path>
                  <a:path w="1926589" h="626110">
                    <a:moveTo>
                      <a:pt x="585355" y="300736"/>
                    </a:moveTo>
                    <a:lnTo>
                      <a:pt x="581672" y="307847"/>
                    </a:lnTo>
                    <a:lnTo>
                      <a:pt x="586422" y="310299"/>
                    </a:lnTo>
                    <a:lnTo>
                      <a:pt x="590080" y="303187"/>
                    </a:lnTo>
                    <a:lnTo>
                      <a:pt x="585355" y="300736"/>
                    </a:lnTo>
                    <a:close/>
                  </a:path>
                  <a:path w="1926589" h="626110">
                    <a:moveTo>
                      <a:pt x="599579" y="308076"/>
                    </a:moveTo>
                    <a:lnTo>
                      <a:pt x="595909" y="315201"/>
                    </a:lnTo>
                    <a:lnTo>
                      <a:pt x="600646" y="317627"/>
                    </a:lnTo>
                    <a:lnTo>
                      <a:pt x="604329" y="310515"/>
                    </a:lnTo>
                    <a:lnTo>
                      <a:pt x="599579" y="308076"/>
                    </a:lnTo>
                    <a:close/>
                  </a:path>
                  <a:path w="1926589" h="626110">
                    <a:moveTo>
                      <a:pt x="613803" y="315417"/>
                    </a:moveTo>
                    <a:lnTo>
                      <a:pt x="610146" y="322516"/>
                    </a:lnTo>
                    <a:lnTo>
                      <a:pt x="614883" y="324980"/>
                    </a:lnTo>
                    <a:lnTo>
                      <a:pt x="618566" y="317855"/>
                    </a:lnTo>
                    <a:lnTo>
                      <a:pt x="613803" y="315417"/>
                    </a:lnTo>
                    <a:close/>
                  </a:path>
                  <a:path w="1926589" h="626110">
                    <a:moveTo>
                      <a:pt x="628053" y="322732"/>
                    </a:moveTo>
                    <a:lnTo>
                      <a:pt x="624370" y="329857"/>
                    </a:lnTo>
                    <a:lnTo>
                      <a:pt x="629132" y="332295"/>
                    </a:lnTo>
                    <a:lnTo>
                      <a:pt x="632777" y="325183"/>
                    </a:lnTo>
                    <a:lnTo>
                      <a:pt x="628053" y="322732"/>
                    </a:lnTo>
                    <a:close/>
                  </a:path>
                  <a:path w="1926589" h="626110">
                    <a:moveTo>
                      <a:pt x="642277" y="330072"/>
                    </a:moveTo>
                    <a:lnTo>
                      <a:pt x="638619" y="337184"/>
                    </a:lnTo>
                    <a:lnTo>
                      <a:pt x="641870" y="338874"/>
                    </a:lnTo>
                    <a:lnTo>
                      <a:pt x="644309" y="339521"/>
                    </a:lnTo>
                    <a:lnTo>
                      <a:pt x="646391" y="331812"/>
                    </a:lnTo>
                    <a:lnTo>
                      <a:pt x="644791" y="331368"/>
                    </a:lnTo>
                    <a:lnTo>
                      <a:pt x="642277" y="330072"/>
                    </a:lnTo>
                    <a:close/>
                  </a:path>
                  <a:path w="1926589" h="626110">
                    <a:moveTo>
                      <a:pt x="656691" y="334594"/>
                    </a:moveTo>
                    <a:lnTo>
                      <a:pt x="654596" y="342315"/>
                    </a:lnTo>
                    <a:lnTo>
                      <a:pt x="659765" y="343712"/>
                    </a:lnTo>
                    <a:lnTo>
                      <a:pt x="661860" y="335965"/>
                    </a:lnTo>
                    <a:lnTo>
                      <a:pt x="656691" y="334594"/>
                    </a:lnTo>
                    <a:close/>
                  </a:path>
                  <a:path w="1926589" h="626110">
                    <a:moveTo>
                      <a:pt x="672134" y="338759"/>
                    </a:moveTo>
                    <a:lnTo>
                      <a:pt x="670064" y="346481"/>
                    </a:lnTo>
                    <a:lnTo>
                      <a:pt x="675220" y="347878"/>
                    </a:lnTo>
                    <a:lnTo>
                      <a:pt x="677303" y="340156"/>
                    </a:lnTo>
                    <a:lnTo>
                      <a:pt x="672134" y="338759"/>
                    </a:lnTo>
                    <a:close/>
                  </a:path>
                  <a:path w="1926589" h="626110">
                    <a:moveTo>
                      <a:pt x="687603" y="342938"/>
                    </a:moveTo>
                    <a:lnTo>
                      <a:pt x="685520" y="350659"/>
                    </a:lnTo>
                    <a:lnTo>
                      <a:pt x="690676" y="352056"/>
                    </a:lnTo>
                    <a:lnTo>
                      <a:pt x="692759" y="344322"/>
                    </a:lnTo>
                    <a:lnTo>
                      <a:pt x="687603" y="342938"/>
                    </a:lnTo>
                    <a:close/>
                  </a:path>
                  <a:path w="1926589" h="626110">
                    <a:moveTo>
                      <a:pt x="703072" y="347103"/>
                    </a:moveTo>
                    <a:lnTo>
                      <a:pt x="700963" y="354838"/>
                    </a:lnTo>
                    <a:lnTo>
                      <a:pt x="706119" y="356222"/>
                    </a:lnTo>
                    <a:lnTo>
                      <a:pt x="708215" y="348513"/>
                    </a:lnTo>
                    <a:lnTo>
                      <a:pt x="703072" y="347103"/>
                    </a:lnTo>
                    <a:close/>
                  </a:path>
                  <a:path w="1926589" h="626110">
                    <a:moveTo>
                      <a:pt x="718527" y="351281"/>
                    </a:moveTo>
                    <a:lnTo>
                      <a:pt x="716445" y="359003"/>
                    </a:lnTo>
                    <a:lnTo>
                      <a:pt x="721588" y="360400"/>
                    </a:lnTo>
                    <a:lnTo>
                      <a:pt x="723671" y="352666"/>
                    </a:lnTo>
                    <a:lnTo>
                      <a:pt x="718527" y="351281"/>
                    </a:lnTo>
                    <a:close/>
                  </a:path>
                  <a:path w="1926589" h="626110">
                    <a:moveTo>
                      <a:pt x="733983" y="355447"/>
                    </a:moveTo>
                    <a:lnTo>
                      <a:pt x="731888" y="363181"/>
                    </a:lnTo>
                    <a:lnTo>
                      <a:pt x="737044" y="364566"/>
                    </a:lnTo>
                    <a:lnTo>
                      <a:pt x="739152" y="356844"/>
                    </a:lnTo>
                    <a:lnTo>
                      <a:pt x="733983" y="355447"/>
                    </a:lnTo>
                    <a:close/>
                  </a:path>
                  <a:path w="1926589" h="626110">
                    <a:moveTo>
                      <a:pt x="749426" y="359638"/>
                    </a:moveTo>
                    <a:lnTo>
                      <a:pt x="747344" y="367347"/>
                    </a:lnTo>
                    <a:lnTo>
                      <a:pt x="752487" y="368744"/>
                    </a:lnTo>
                    <a:lnTo>
                      <a:pt x="754583" y="361010"/>
                    </a:lnTo>
                    <a:lnTo>
                      <a:pt x="749426" y="359638"/>
                    </a:lnTo>
                    <a:close/>
                  </a:path>
                  <a:path w="1926589" h="626110">
                    <a:moveTo>
                      <a:pt x="764882" y="363791"/>
                    </a:moveTo>
                    <a:lnTo>
                      <a:pt x="762812" y="371538"/>
                    </a:lnTo>
                    <a:lnTo>
                      <a:pt x="767969" y="372910"/>
                    </a:lnTo>
                    <a:lnTo>
                      <a:pt x="770039" y="365201"/>
                    </a:lnTo>
                    <a:lnTo>
                      <a:pt x="764882" y="363791"/>
                    </a:lnTo>
                    <a:close/>
                  </a:path>
                  <a:path w="1926589" h="626110">
                    <a:moveTo>
                      <a:pt x="780364" y="367982"/>
                    </a:moveTo>
                    <a:lnTo>
                      <a:pt x="778255" y="375704"/>
                    </a:lnTo>
                    <a:lnTo>
                      <a:pt x="783412" y="377101"/>
                    </a:lnTo>
                    <a:lnTo>
                      <a:pt x="785520" y="369366"/>
                    </a:lnTo>
                    <a:lnTo>
                      <a:pt x="780364" y="367982"/>
                    </a:lnTo>
                    <a:close/>
                  </a:path>
                  <a:path w="1926589" h="626110">
                    <a:moveTo>
                      <a:pt x="795807" y="372148"/>
                    </a:moveTo>
                    <a:lnTo>
                      <a:pt x="793724" y="379869"/>
                    </a:lnTo>
                    <a:lnTo>
                      <a:pt x="798880" y="381266"/>
                    </a:lnTo>
                    <a:lnTo>
                      <a:pt x="800963" y="373545"/>
                    </a:lnTo>
                    <a:lnTo>
                      <a:pt x="795807" y="372148"/>
                    </a:lnTo>
                    <a:close/>
                  </a:path>
                  <a:path w="1926589" h="626110">
                    <a:moveTo>
                      <a:pt x="811263" y="376313"/>
                    </a:moveTo>
                    <a:lnTo>
                      <a:pt x="809180" y="384035"/>
                    </a:lnTo>
                    <a:lnTo>
                      <a:pt x="814323" y="385445"/>
                    </a:lnTo>
                    <a:lnTo>
                      <a:pt x="816419" y="377710"/>
                    </a:lnTo>
                    <a:lnTo>
                      <a:pt x="811263" y="376313"/>
                    </a:lnTo>
                    <a:close/>
                  </a:path>
                  <a:path w="1926589" h="626110">
                    <a:moveTo>
                      <a:pt x="826719" y="380491"/>
                    </a:moveTo>
                    <a:lnTo>
                      <a:pt x="824636" y="388226"/>
                    </a:lnTo>
                    <a:lnTo>
                      <a:pt x="829792" y="389610"/>
                    </a:lnTo>
                    <a:lnTo>
                      <a:pt x="831862" y="381876"/>
                    </a:lnTo>
                    <a:lnTo>
                      <a:pt x="826719" y="380491"/>
                    </a:lnTo>
                    <a:close/>
                  </a:path>
                  <a:path w="1926589" h="626110">
                    <a:moveTo>
                      <a:pt x="842175" y="384657"/>
                    </a:moveTo>
                    <a:lnTo>
                      <a:pt x="840092" y="392391"/>
                    </a:lnTo>
                    <a:lnTo>
                      <a:pt x="845248" y="393776"/>
                    </a:lnTo>
                    <a:lnTo>
                      <a:pt x="847331" y="386054"/>
                    </a:lnTo>
                    <a:lnTo>
                      <a:pt x="842175" y="384657"/>
                    </a:lnTo>
                    <a:close/>
                  </a:path>
                  <a:path w="1926589" h="626110">
                    <a:moveTo>
                      <a:pt x="857643" y="388835"/>
                    </a:moveTo>
                    <a:lnTo>
                      <a:pt x="855548" y="396570"/>
                    </a:lnTo>
                    <a:lnTo>
                      <a:pt x="860691" y="397954"/>
                    </a:lnTo>
                    <a:lnTo>
                      <a:pt x="862787" y="390220"/>
                    </a:lnTo>
                    <a:lnTo>
                      <a:pt x="857643" y="388835"/>
                    </a:lnTo>
                    <a:close/>
                  </a:path>
                  <a:path w="1926589" h="626110">
                    <a:moveTo>
                      <a:pt x="873099" y="393001"/>
                    </a:moveTo>
                    <a:lnTo>
                      <a:pt x="871004" y="400735"/>
                    </a:lnTo>
                    <a:lnTo>
                      <a:pt x="876173" y="402120"/>
                    </a:lnTo>
                    <a:lnTo>
                      <a:pt x="878255" y="394398"/>
                    </a:lnTo>
                    <a:lnTo>
                      <a:pt x="873099" y="393001"/>
                    </a:lnTo>
                    <a:close/>
                  </a:path>
                  <a:path w="1926589" h="626110">
                    <a:moveTo>
                      <a:pt x="888555" y="397179"/>
                    </a:moveTo>
                    <a:lnTo>
                      <a:pt x="886459" y="404914"/>
                    </a:lnTo>
                    <a:lnTo>
                      <a:pt x="891628" y="406298"/>
                    </a:lnTo>
                    <a:lnTo>
                      <a:pt x="893724" y="398564"/>
                    </a:lnTo>
                    <a:lnTo>
                      <a:pt x="888555" y="397179"/>
                    </a:lnTo>
                    <a:close/>
                  </a:path>
                  <a:path w="1926589" h="626110">
                    <a:moveTo>
                      <a:pt x="903998" y="401345"/>
                    </a:moveTo>
                    <a:lnTo>
                      <a:pt x="901928" y="409092"/>
                    </a:lnTo>
                    <a:lnTo>
                      <a:pt x="907059" y="410476"/>
                    </a:lnTo>
                    <a:lnTo>
                      <a:pt x="909154" y="402755"/>
                    </a:lnTo>
                    <a:lnTo>
                      <a:pt x="903998" y="401345"/>
                    </a:lnTo>
                    <a:close/>
                  </a:path>
                  <a:path w="1926589" h="626110">
                    <a:moveTo>
                      <a:pt x="919467" y="405536"/>
                    </a:moveTo>
                    <a:lnTo>
                      <a:pt x="917384" y="413245"/>
                    </a:lnTo>
                    <a:lnTo>
                      <a:pt x="922540" y="414655"/>
                    </a:lnTo>
                    <a:lnTo>
                      <a:pt x="924610" y="406920"/>
                    </a:lnTo>
                    <a:lnTo>
                      <a:pt x="919467" y="405536"/>
                    </a:lnTo>
                    <a:close/>
                  </a:path>
                  <a:path w="1926589" h="626110">
                    <a:moveTo>
                      <a:pt x="934935" y="409701"/>
                    </a:moveTo>
                    <a:lnTo>
                      <a:pt x="932827" y="417436"/>
                    </a:lnTo>
                    <a:lnTo>
                      <a:pt x="937983" y="418807"/>
                    </a:lnTo>
                    <a:lnTo>
                      <a:pt x="940079" y="411098"/>
                    </a:lnTo>
                    <a:lnTo>
                      <a:pt x="934935" y="409701"/>
                    </a:lnTo>
                    <a:close/>
                  </a:path>
                  <a:path w="1926589" h="626110">
                    <a:moveTo>
                      <a:pt x="950366" y="413880"/>
                    </a:moveTo>
                    <a:lnTo>
                      <a:pt x="948283" y="421601"/>
                    </a:lnTo>
                    <a:lnTo>
                      <a:pt x="953452" y="422998"/>
                    </a:lnTo>
                    <a:lnTo>
                      <a:pt x="955535" y="415251"/>
                    </a:lnTo>
                    <a:lnTo>
                      <a:pt x="950366" y="413880"/>
                    </a:lnTo>
                    <a:close/>
                  </a:path>
                  <a:path w="1926589" h="626110">
                    <a:moveTo>
                      <a:pt x="965847" y="418045"/>
                    </a:moveTo>
                    <a:lnTo>
                      <a:pt x="963752" y="425780"/>
                    </a:lnTo>
                    <a:lnTo>
                      <a:pt x="968895" y="427164"/>
                    </a:lnTo>
                    <a:lnTo>
                      <a:pt x="970991" y="419442"/>
                    </a:lnTo>
                    <a:lnTo>
                      <a:pt x="965847" y="418045"/>
                    </a:lnTo>
                    <a:close/>
                  </a:path>
                  <a:path w="1926589" h="626110">
                    <a:moveTo>
                      <a:pt x="981290" y="422224"/>
                    </a:moveTo>
                    <a:lnTo>
                      <a:pt x="979208" y="429945"/>
                    </a:lnTo>
                    <a:lnTo>
                      <a:pt x="984351" y="431355"/>
                    </a:lnTo>
                    <a:lnTo>
                      <a:pt x="986447" y="423608"/>
                    </a:lnTo>
                    <a:lnTo>
                      <a:pt x="981290" y="422224"/>
                    </a:lnTo>
                    <a:close/>
                  </a:path>
                  <a:path w="1926589" h="626110">
                    <a:moveTo>
                      <a:pt x="996746" y="426389"/>
                    </a:moveTo>
                    <a:lnTo>
                      <a:pt x="994676" y="434124"/>
                    </a:lnTo>
                    <a:lnTo>
                      <a:pt x="999820" y="435508"/>
                    </a:lnTo>
                    <a:lnTo>
                      <a:pt x="1001903" y="427799"/>
                    </a:lnTo>
                    <a:lnTo>
                      <a:pt x="996746" y="426389"/>
                    </a:lnTo>
                    <a:close/>
                  </a:path>
                  <a:path w="1926589" h="626110">
                    <a:moveTo>
                      <a:pt x="1012228" y="430580"/>
                    </a:moveTo>
                    <a:lnTo>
                      <a:pt x="1010119" y="438289"/>
                    </a:lnTo>
                    <a:lnTo>
                      <a:pt x="1015276" y="439686"/>
                    </a:lnTo>
                    <a:lnTo>
                      <a:pt x="1017346" y="431952"/>
                    </a:lnTo>
                    <a:lnTo>
                      <a:pt x="1012228" y="430580"/>
                    </a:lnTo>
                    <a:close/>
                  </a:path>
                  <a:path w="1926589" h="626110">
                    <a:moveTo>
                      <a:pt x="1027658" y="434746"/>
                    </a:moveTo>
                    <a:lnTo>
                      <a:pt x="1025575" y="442480"/>
                    </a:lnTo>
                    <a:lnTo>
                      <a:pt x="1030744" y="443852"/>
                    </a:lnTo>
                    <a:lnTo>
                      <a:pt x="1032827" y="436143"/>
                    </a:lnTo>
                    <a:lnTo>
                      <a:pt x="1027658" y="434746"/>
                    </a:lnTo>
                    <a:close/>
                  </a:path>
                  <a:path w="1926589" h="626110">
                    <a:moveTo>
                      <a:pt x="1043127" y="438924"/>
                    </a:moveTo>
                    <a:lnTo>
                      <a:pt x="1041031" y="446633"/>
                    </a:lnTo>
                    <a:lnTo>
                      <a:pt x="1046175" y="448043"/>
                    </a:lnTo>
                    <a:lnTo>
                      <a:pt x="1048270" y="440308"/>
                    </a:lnTo>
                    <a:lnTo>
                      <a:pt x="1043127" y="438924"/>
                    </a:lnTo>
                    <a:close/>
                  </a:path>
                  <a:path w="1926589" h="626110">
                    <a:moveTo>
                      <a:pt x="1058583" y="443077"/>
                    </a:moveTo>
                    <a:lnTo>
                      <a:pt x="1056500" y="450824"/>
                    </a:lnTo>
                    <a:lnTo>
                      <a:pt x="1061656" y="452208"/>
                    </a:lnTo>
                    <a:lnTo>
                      <a:pt x="1063726" y="444487"/>
                    </a:lnTo>
                    <a:lnTo>
                      <a:pt x="1058583" y="443077"/>
                    </a:lnTo>
                    <a:close/>
                  </a:path>
                  <a:path w="1926589" h="626110">
                    <a:moveTo>
                      <a:pt x="1074039" y="447268"/>
                    </a:moveTo>
                    <a:lnTo>
                      <a:pt x="1071956" y="454990"/>
                    </a:lnTo>
                    <a:lnTo>
                      <a:pt x="1077112" y="456387"/>
                    </a:lnTo>
                    <a:lnTo>
                      <a:pt x="1079106" y="448983"/>
                    </a:lnTo>
                    <a:lnTo>
                      <a:pt x="1079195" y="448652"/>
                    </a:lnTo>
                    <a:lnTo>
                      <a:pt x="1074039" y="447268"/>
                    </a:lnTo>
                    <a:close/>
                  </a:path>
                  <a:path w="1926589" h="626110">
                    <a:moveTo>
                      <a:pt x="1089507" y="451434"/>
                    </a:moveTo>
                    <a:lnTo>
                      <a:pt x="1087424" y="459155"/>
                    </a:lnTo>
                    <a:lnTo>
                      <a:pt x="1092555" y="460552"/>
                    </a:lnTo>
                    <a:lnTo>
                      <a:pt x="1094651" y="452831"/>
                    </a:lnTo>
                    <a:lnTo>
                      <a:pt x="1089507" y="451434"/>
                    </a:lnTo>
                    <a:close/>
                  </a:path>
                  <a:path w="1926589" h="626110">
                    <a:moveTo>
                      <a:pt x="1104950" y="455599"/>
                    </a:moveTo>
                    <a:lnTo>
                      <a:pt x="1102868" y="463334"/>
                    </a:lnTo>
                    <a:lnTo>
                      <a:pt x="1108024" y="464731"/>
                    </a:lnTo>
                    <a:lnTo>
                      <a:pt x="1110107" y="456996"/>
                    </a:lnTo>
                    <a:lnTo>
                      <a:pt x="1104950" y="455599"/>
                    </a:lnTo>
                    <a:close/>
                  </a:path>
                  <a:path w="1926589" h="626110">
                    <a:moveTo>
                      <a:pt x="1123893" y="467372"/>
                    </a:moveTo>
                    <a:lnTo>
                      <a:pt x="1123480" y="468896"/>
                    </a:lnTo>
                    <a:lnTo>
                      <a:pt x="1123855" y="467512"/>
                    </a:lnTo>
                    <a:lnTo>
                      <a:pt x="1123893" y="467372"/>
                    </a:lnTo>
                    <a:close/>
                  </a:path>
                  <a:path w="1926589" h="626110">
                    <a:moveTo>
                      <a:pt x="1120419" y="459778"/>
                    </a:moveTo>
                    <a:lnTo>
                      <a:pt x="1118362" y="467372"/>
                    </a:lnTo>
                    <a:lnTo>
                      <a:pt x="1123893" y="467372"/>
                    </a:lnTo>
                    <a:lnTo>
                      <a:pt x="1125575" y="461162"/>
                    </a:lnTo>
                    <a:lnTo>
                      <a:pt x="1120419" y="459778"/>
                    </a:lnTo>
                    <a:close/>
                  </a:path>
                  <a:path w="1926589" h="626110">
                    <a:moveTo>
                      <a:pt x="1135862" y="463943"/>
                    </a:moveTo>
                    <a:lnTo>
                      <a:pt x="1133779" y="471677"/>
                    </a:lnTo>
                    <a:lnTo>
                      <a:pt x="1138923" y="473075"/>
                    </a:lnTo>
                    <a:lnTo>
                      <a:pt x="1141018" y="465340"/>
                    </a:lnTo>
                    <a:lnTo>
                      <a:pt x="1135862" y="463943"/>
                    </a:lnTo>
                    <a:close/>
                  </a:path>
                  <a:path w="1926589" h="626110">
                    <a:moveTo>
                      <a:pt x="1151318" y="468134"/>
                    </a:moveTo>
                    <a:lnTo>
                      <a:pt x="1149248" y="475843"/>
                    </a:lnTo>
                    <a:lnTo>
                      <a:pt x="1154404" y="477240"/>
                    </a:lnTo>
                    <a:lnTo>
                      <a:pt x="1156474" y="469506"/>
                    </a:lnTo>
                    <a:lnTo>
                      <a:pt x="1151318" y="468134"/>
                    </a:lnTo>
                    <a:close/>
                  </a:path>
                  <a:path w="1926589" h="626110">
                    <a:moveTo>
                      <a:pt x="1166799" y="472300"/>
                    </a:moveTo>
                    <a:lnTo>
                      <a:pt x="1164678" y="480034"/>
                    </a:lnTo>
                    <a:lnTo>
                      <a:pt x="1169847" y="481418"/>
                    </a:lnTo>
                    <a:lnTo>
                      <a:pt x="1171943" y="473697"/>
                    </a:lnTo>
                    <a:lnTo>
                      <a:pt x="1166799" y="472300"/>
                    </a:lnTo>
                    <a:close/>
                  </a:path>
                  <a:path w="1926589" h="626110">
                    <a:moveTo>
                      <a:pt x="1182230" y="476465"/>
                    </a:moveTo>
                    <a:lnTo>
                      <a:pt x="1180147" y="484212"/>
                    </a:lnTo>
                    <a:lnTo>
                      <a:pt x="1185316" y="485597"/>
                    </a:lnTo>
                    <a:lnTo>
                      <a:pt x="1187399" y="477862"/>
                    </a:lnTo>
                    <a:lnTo>
                      <a:pt x="1182230" y="476465"/>
                    </a:lnTo>
                    <a:close/>
                  </a:path>
                  <a:path w="1926589" h="626110">
                    <a:moveTo>
                      <a:pt x="1197698" y="480631"/>
                    </a:moveTo>
                    <a:lnTo>
                      <a:pt x="1195616" y="488378"/>
                    </a:lnTo>
                    <a:lnTo>
                      <a:pt x="1200746" y="489775"/>
                    </a:lnTo>
                    <a:lnTo>
                      <a:pt x="1201978" y="485279"/>
                    </a:lnTo>
                    <a:lnTo>
                      <a:pt x="1202842" y="482041"/>
                    </a:lnTo>
                    <a:lnTo>
                      <a:pt x="1197698" y="480631"/>
                    </a:lnTo>
                    <a:close/>
                  </a:path>
                  <a:path w="1926589" h="626110">
                    <a:moveTo>
                      <a:pt x="1213154" y="484822"/>
                    </a:moveTo>
                    <a:lnTo>
                      <a:pt x="1211795" y="489788"/>
                    </a:lnTo>
                    <a:lnTo>
                      <a:pt x="1211071" y="492531"/>
                    </a:lnTo>
                    <a:lnTo>
                      <a:pt x="1216228" y="493941"/>
                    </a:lnTo>
                    <a:lnTo>
                      <a:pt x="1218298" y="486206"/>
                    </a:lnTo>
                    <a:lnTo>
                      <a:pt x="1213154" y="484822"/>
                    </a:lnTo>
                    <a:close/>
                  </a:path>
                  <a:path w="1926589" h="626110">
                    <a:moveTo>
                      <a:pt x="1232092" y="496582"/>
                    </a:moveTo>
                    <a:lnTo>
                      <a:pt x="1231684" y="498094"/>
                    </a:lnTo>
                    <a:lnTo>
                      <a:pt x="1232054" y="496722"/>
                    </a:lnTo>
                    <a:lnTo>
                      <a:pt x="1232092" y="496582"/>
                    </a:lnTo>
                    <a:close/>
                  </a:path>
                  <a:path w="1926589" h="626110">
                    <a:moveTo>
                      <a:pt x="1228610" y="488988"/>
                    </a:moveTo>
                    <a:lnTo>
                      <a:pt x="1226578" y="496582"/>
                    </a:lnTo>
                    <a:lnTo>
                      <a:pt x="1232092" y="496582"/>
                    </a:lnTo>
                    <a:lnTo>
                      <a:pt x="1233766" y="490385"/>
                    </a:lnTo>
                    <a:lnTo>
                      <a:pt x="1228610" y="488988"/>
                    </a:lnTo>
                    <a:close/>
                  </a:path>
                  <a:path w="1926589" h="626110">
                    <a:moveTo>
                      <a:pt x="1290904" y="505485"/>
                    </a:moveTo>
                    <a:lnTo>
                      <a:pt x="1290116" y="505485"/>
                    </a:lnTo>
                    <a:lnTo>
                      <a:pt x="1288757" y="513245"/>
                    </a:lnTo>
                    <a:lnTo>
                      <a:pt x="1294003" y="514172"/>
                    </a:lnTo>
                    <a:lnTo>
                      <a:pt x="1295399" y="506285"/>
                    </a:lnTo>
                    <a:lnTo>
                      <a:pt x="1290904" y="505485"/>
                    </a:lnTo>
                    <a:close/>
                  </a:path>
                  <a:path w="1926589" h="626110">
                    <a:moveTo>
                      <a:pt x="1279448" y="505485"/>
                    </a:moveTo>
                    <a:lnTo>
                      <a:pt x="1273911" y="505485"/>
                    </a:lnTo>
                    <a:lnTo>
                      <a:pt x="1272895" y="509231"/>
                    </a:lnTo>
                    <a:lnTo>
                      <a:pt x="1278039" y="510641"/>
                    </a:lnTo>
                    <a:lnTo>
                      <a:pt x="1279448" y="505485"/>
                    </a:lnTo>
                    <a:close/>
                  </a:path>
                  <a:path w="1926589" h="626110">
                    <a:moveTo>
                      <a:pt x="1262849" y="505485"/>
                    </a:moveTo>
                    <a:lnTo>
                      <a:pt x="1259014" y="505485"/>
                    </a:lnTo>
                    <a:lnTo>
                      <a:pt x="1262595" y="506450"/>
                    </a:lnTo>
                    <a:lnTo>
                      <a:pt x="1262849" y="505485"/>
                    </a:lnTo>
                    <a:close/>
                  </a:path>
                  <a:path w="1926589" h="626110">
                    <a:moveTo>
                      <a:pt x="1305928" y="508152"/>
                    </a:moveTo>
                    <a:lnTo>
                      <a:pt x="1304518" y="516039"/>
                    </a:lnTo>
                    <a:lnTo>
                      <a:pt x="1309763" y="516966"/>
                    </a:lnTo>
                    <a:lnTo>
                      <a:pt x="1311173" y="509079"/>
                    </a:lnTo>
                    <a:lnTo>
                      <a:pt x="1305928" y="508152"/>
                    </a:lnTo>
                    <a:close/>
                  </a:path>
                  <a:path w="1926589" h="626110">
                    <a:moveTo>
                      <a:pt x="1321689" y="510946"/>
                    </a:moveTo>
                    <a:lnTo>
                      <a:pt x="1320279" y="518820"/>
                    </a:lnTo>
                    <a:lnTo>
                      <a:pt x="1325549" y="519747"/>
                    </a:lnTo>
                    <a:lnTo>
                      <a:pt x="1326934" y="511873"/>
                    </a:lnTo>
                    <a:lnTo>
                      <a:pt x="1321689" y="510946"/>
                    </a:lnTo>
                    <a:close/>
                  </a:path>
                  <a:path w="1926589" h="626110">
                    <a:moveTo>
                      <a:pt x="1337449" y="513727"/>
                    </a:moveTo>
                    <a:lnTo>
                      <a:pt x="1336052" y="521601"/>
                    </a:lnTo>
                    <a:lnTo>
                      <a:pt x="1341310" y="522528"/>
                    </a:lnTo>
                    <a:lnTo>
                      <a:pt x="1342694" y="514654"/>
                    </a:lnTo>
                    <a:lnTo>
                      <a:pt x="1337449" y="513727"/>
                    </a:lnTo>
                    <a:close/>
                  </a:path>
                  <a:path w="1926589" h="626110">
                    <a:moveTo>
                      <a:pt x="1353210" y="516521"/>
                    </a:moveTo>
                    <a:lnTo>
                      <a:pt x="1351826" y="524408"/>
                    </a:lnTo>
                    <a:lnTo>
                      <a:pt x="1357071" y="525322"/>
                    </a:lnTo>
                    <a:lnTo>
                      <a:pt x="1358468" y="517436"/>
                    </a:lnTo>
                    <a:lnTo>
                      <a:pt x="1353210" y="516521"/>
                    </a:lnTo>
                    <a:close/>
                  </a:path>
                  <a:path w="1926589" h="626110">
                    <a:moveTo>
                      <a:pt x="1368971" y="519302"/>
                    </a:moveTo>
                    <a:lnTo>
                      <a:pt x="1367586" y="527176"/>
                    </a:lnTo>
                    <a:lnTo>
                      <a:pt x="1372831" y="528116"/>
                    </a:lnTo>
                    <a:lnTo>
                      <a:pt x="1374228" y="520242"/>
                    </a:lnTo>
                    <a:lnTo>
                      <a:pt x="1368971" y="519302"/>
                    </a:lnTo>
                    <a:close/>
                  </a:path>
                  <a:path w="1926589" h="626110">
                    <a:moveTo>
                      <a:pt x="1384757" y="522097"/>
                    </a:moveTo>
                    <a:lnTo>
                      <a:pt x="1383347" y="529970"/>
                    </a:lnTo>
                    <a:lnTo>
                      <a:pt x="1388592" y="530910"/>
                    </a:lnTo>
                    <a:lnTo>
                      <a:pt x="1390002" y="523024"/>
                    </a:lnTo>
                    <a:lnTo>
                      <a:pt x="1384757" y="522097"/>
                    </a:lnTo>
                    <a:close/>
                  </a:path>
                  <a:path w="1926589" h="626110">
                    <a:moveTo>
                      <a:pt x="1400517" y="524878"/>
                    </a:moveTo>
                    <a:lnTo>
                      <a:pt x="1399108" y="532765"/>
                    </a:lnTo>
                    <a:lnTo>
                      <a:pt x="1404365" y="533692"/>
                    </a:lnTo>
                    <a:lnTo>
                      <a:pt x="1405762" y="525805"/>
                    </a:lnTo>
                    <a:lnTo>
                      <a:pt x="1400517" y="524878"/>
                    </a:lnTo>
                    <a:close/>
                  </a:path>
                  <a:path w="1926589" h="626110">
                    <a:moveTo>
                      <a:pt x="1416291" y="527672"/>
                    </a:moveTo>
                    <a:lnTo>
                      <a:pt x="1414881" y="535546"/>
                    </a:lnTo>
                    <a:lnTo>
                      <a:pt x="1420139" y="536473"/>
                    </a:lnTo>
                    <a:lnTo>
                      <a:pt x="1421536" y="528599"/>
                    </a:lnTo>
                    <a:lnTo>
                      <a:pt x="1416291" y="527672"/>
                    </a:lnTo>
                    <a:close/>
                  </a:path>
                  <a:path w="1926589" h="626110">
                    <a:moveTo>
                      <a:pt x="1432051" y="530453"/>
                    </a:moveTo>
                    <a:lnTo>
                      <a:pt x="1430642" y="538340"/>
                    </a:lnTo>
                    <a:lnTo>
                      <a:pt x="1435912" y="539280"/>
                    </a:lnTo>
                    <a:lnTo>
                      <a:pt x="1437309" y="531380"/>
                    </a:lnTo>
                    <a:lnTo>
                      <a:pt x="1432051" y="530453"/>
                    </a:lnTo>
                    <a:close/>
                  </a:path>
                  <a:path w="1926589" h="626110">
                    <a:moveTo>
                      <a:pt x="1447799" y="533247"/>
                    </a:moveTo>
                    <a:lnTo>
                      <a:pt x="1446428" y="541134"/>
                    </a:lnTo>
                    <a:lnTo>
                      <a:pt x="1451673" y="542061"/>
                    </a:lnTo>
                    <a:lnTo>
                      <a:pt x="1453070" y="534187"/>
                    </a:lnTo>
                    <a:lnTo>
                      <a:pt x="1447799" y="533247"/>
                    </a:lnTo>
                    <a:close/>
                  </a:path>
                  <a:path w="1926589" h="626110">
                    <a:moveTo>
                      <a:pt x="1463573" y="536028"/>
                    </a:moveTo>
                    <a:lnTo>
                      <a:pt x="1462189" y="543902"/>
                    </a:lnTo>
                    <a:lnTo>
                      <a:pt x="1467434" y="544855"/>
                    </a:lnTo>
                    <a:lnTo>
                      <a:pt x="1468843" y="536955"/>
                    </a:lnTo>
                    <a:lnTo>
                      <a:pt x="1463573" y="536028"/>
                    </a:lnTo>
                    <a:close/>
                  </a:path>
                  <a:path w="1926589" h="626110">
                    <a:moveTo>
                      <a:pt x="1479346" y="538822"/>
                    </a:moveTo>
                    <a:lnTo>
                      <a:pt x="1477949" y="546709"/>
                    </a:lnTo>
                    <a:lnTo>
                      <a:pt x="1483220" y="547636"/>
                    </a:lnTo>
                    <a:lnTo>
                      <a:pt x="1484604" y="539737"/>
                    </a:lnTo>
                    <a:lnTo>
                      <a:pt x="1479346" y="538822"/>
                    </a:lnTo>
                    <a:close/>
                  </a:path>
                  <a:path w="1926589" h="626110">
                    <a:moveTo>
                      <a:pt x="1495107" y="541616"/>
                    </a:moveTo>
                    <a:lnTo>
                      <a:pt x="1493723" y="549490"/>
                    </a:lnTo>
                    <a:lnTo>
                      <a:pt x="1498981" y="550418"/>
                    </a:lnTo>
                    <a:lnTo>
                      <a:pt x="1500365" y="542544"/>
                    </a:lnTo>
                    <a:lnTo>
                      <a:pt x="1495107" y="541616"/>
                    </a:lnTo>
                    <a:close/>
                  </a:path>
                  <a:path w="1926589" h="626110">
                    <a:moveTo>
                      <a:pt x="1510868" y="544398"/>
                    </a:moveTo>
                    <a:lnTo>
                      <a:pt x="1509496" y="552272"/>
                    </a:lnTo>
                    <a:lnTo>
                      <a:pt x="1514741" y="553224"/>
                    </a:lnTo>
                    <a:lnTo>
                      <a:pt x="1516138" y="545325"/>
                    </a:lnTo>
                    <a:lnTo>
                      <a:pt x="1510868" y="544398"/>
                    </a:lnTo>
                    <a:close/>
                  </a:path>
                  <a:path w="1926589" h="626110">
                    <a:moveTo>
                      <a:pt x="1526628" y="547179"/>
                    </a:moveTo>
                    <a:lnTo>
                      <a:pt x="1525257" y="555066"/>
                    </a:lnTo>
                    <a:lnTo>
                      <a:pt x="1530502" y="555993"/>
                    </a:lnTo>
                    <a:lnTo>
                      <a:pt x="1531912" y="548119"/>
                    </a:lnTo>
                    <a:lnTo>
                      <a:pt x="1526628" y="547179"/>
                    </a:lnTo>
                    <a:close/>
                  </a:path>
                  <a:path w="1926589" h="626110">
                    <a:moveTo>
                      <a:pt x="1542402" y="549973"/>
                    </a:moveTo>
                    <a:lnTo>
                      <a:pt x="1541018" y="557847"/>
                    </a:lnTo>
                    <a:lnTo>
                      <a:pt x="1546263" y="558787"/>
                    </a:lnTo>
                    <a:lnTo>
                      <a:pt x="1547660" y="550913"/>
                    </a:lnTo>
                    <a:lnTo>
                      <a:pt x="1542402" y="549973"/>
                    </a:lnTo>
                    <a:close/>
                  </a:path>
                  <a:path w="1926589" h="626110">
                    <a:moveTo>
                      <a:pt x="1558162" y="552754"/>
                    </a:moveTo>
                    <a:lnTo>
                      <a:pt x="1556791" y="560654"/>
                    </a:lnTo>
                    <a:lnTo>
                      <a:pt x="1562036" y="561581"/>
                    </a:lnTo>
                    <a:lnTo>
                      <a:pt x="1563433" y="553681"/>
                    </a:lnTo>
                    <a:lnTo>
                      <a:pt x="1558162" y="552754"/>
                    </a:lnTo>
                    <a:close/>
                  </a:path>
                  <a:path w="1926589" h="626110">
                    <a:moveTo>
                      <a:pt x="1573936" y="555561"/>
                    </a:moveTo>
                    <a:lnTo>
                      <a:pt x="1572539" y="563435"/>
                    </a:lnTo>
                    <a:lnTo>
                      <a:pt x="1577809" y="564362"/>
                    </a:lnTo>
                    <a:lnTo>
                      <a:pt x="1579194" y="556488"/>
                    </a:lnTo>
                    <a:lnTo>
                      <a:pt x="1573936" y="555561"/>
                    </a:lnTo>
                    <a:close/>
                  </a:path>
                  <a:path w="1926589" h="626110">
                    <a:moveTo>
                      <a:pt x="1589697" y="558342"/>
                    </a:moveTo>
                    <a:lnTo>
                      <a:pt x="1588300" y="566242"/>
                    </a:lnTo>
                    <a:lnTo>
                      <a:pt x="1593570" y="567156"/>
                    </a:lnTo>
                    <a:lnTo>
                      <a:pt x="1594942" y="559269"/>
                    </a:lnTo>
                    <a:lnTo>
                      <a:pt x="1589697" y="558342"/>
                    </a:lnTo>
                    <a:close/>
                  </a:path>
                  <a:path w="1926589" h="626110">
                    <a:moveTo>
                      <a:pt x="1605470" y="561124"/>
                    </a:moveTo>
                    <a:lnTo>
                      <a:pt x="1604086" y="569010"/>
                    </a:lnTo>
                    <a:lnTo>
                      <a:pt x="1609331" y="569950"/>
                    </a:lnTo>
                    <a:lnTo>
                      <a:pt x="1610715" y="562076"/>
                    </a:lnTo>
                    <a:lnTo>
                      <a:pt x="1605470" y="561124"/>
                    </a:lnTo>
                    <a:close/>
                  </a:path>
                  <a:path w="1926589" h="626110">
                    <a:moveTo>
                      <a:pt x="1621231" y="563918"/>
                    </a:moveTo>
                    <a:lnTo>
                      <a:pt x="1619834" y="571792"/>
                    </a:lnTo>
                    <a:lnTo>
                      <a:pt x="1625092" y="572719"/>
                    </a:lnTo>
                    <a:lnTo>
                      <a:pt x="1626476" y="564845"/>
                    </a:lnTo>
                    <a:lnTo>
                      <a:pt x="1621231" y="563918"/>
                    </a:lnTo>
                    <a:close/>
                  </a:path>
                  <a:path w="1926589" h="626110">
                    <a:moveTo>
                      <a:pt x="1637017" y="566699"/>
                    </a:moveTo>
                    <a:lnTo>
                      <a:pt x="1635607" y="574598"/>
                    </a:lnTo>
                    <a:lnTo>
                      <a:pt x="1640865" y="575525"/>
                    </a:lnTo>
                    <a:lnTo>
                      <a:pt x="1642262" y="567639"/>
                    </a:lnTo>
                    <a:lnTo>
                      <a:pt x="1637017" y="566699"/>
                    </a:lnTo>
                    <a:close/>
                  </a:path>
                  <a:path w="1926589" h="626110">
                    <a:moveTo>
                      <a:pt x="1652778" y="569493"/>
                    </a:moveTo>
                    <a:lnTo>
                      <a:pt x="1651368" y="577380"/>
                    </a:lnTo>
                    <a:lnTo>
                      <a:pt x="1656626" y="578307"/>
                    </a:lnTo>
                    <a:lnTo>
                      <a:pt x="1658023" y="570433"/>
                    </a:lnTo>
                    <a:lnTo>
                      <a:pt x="1652778" y="569493"/>
                    </a:lnTo>
                    <a:close/>
                  </a:path>
                  <a:path w="1926589" h="626110">
                    <a:moveTo>
                      <a:pt x="1668538" y="572287"/>
                    </a:moveTo>
                    <a:lnTo>
                      <a:pt x="1667141" y="580161"/>
                    </a:lnTo>
                    <a:lnTo>
                      <a:pt x="1672412" y="581088"/>
                    </a:lnTo>
                    <a:lnTo>
                      <a:pt x="1673783" y="573214"/>
                    </a:lnTo>
                    <a:lnTo>
                      <a:pt x="1668538" y="572287"/>
                    </a:lnTo>
                    <a:close/>
                  </a:path>
                  <a:path w="1926589" h="626110">
                    <a:moveTo>
                      <a:pt x="1684312" y="575055"/>
                    </a:moveTo>
                    <a:lnTo>
                      <a:pt x="1682902" y="582955"/>
                    </a:lnTo>
                    <a:lnTo>
                      <a:pt x="1688172" y="583882"/>
                    </a:lnTo>
                    <a:lnTo>
                      <a:pt x="1689557" y="575995"/>
                    </a:lnTo>
                    <a:lnTo>
                      <a:pt x="1684312" y="575055"/>
                    </a:lnTo>
                    <a:close/>
                  </a:path>
                  <a:path w="1926589" h="626110">
                    <a:moveTo>
                      <a:pt x="1700072" y="577862"/>
                    </a:moveTo>
                    <a:lnTo>
                      <a:pt x="1698675" y="585736"/>
                    </a:lnTo>
                    <a:lnTo>
                      <a:pt x="1703933" y="586676"/>
                    </a:lnTo>
                    <a:lnTo>
                      <a:pt x="1705330" y="578789"/>
                    </a:lnTo>
                    <a:lnTo>
                      <a:pt x="1700072" y="577862"/>
                    </a:lnTo>
                    <a:close/>
                  </a:path>
                  <a:path w="1926589" h="626110">
                    <a:moveTo>
                      <a:pt x="1715846" y="580644"/>
                    </a:moveTo>
                    <a:lnTo>
                      <a:pt x="1714449" y="588543"/>
                    </a:lnTo>
                    <a:lnTo>
                      <a:pt x="1719694" y="589457"/>
                    </a:lnTo>
                    <a:lnTo>
                      <a:pt x="1721091" y="581571"/>
                    </a:lnTo>
                    <a:lnTo>
                      <a:pt x="1715846" y="580644"/>
                    </a:lnTo>
                    <a:close/>
                  </a:path>
                  <a:path w="1926589" h="626110">
                    <a:moveTo>
                      <a:pt x="1731606" y="583450"/>
                    </a:moveTo>
                    <a:lnTo>
                      <a:pt x="1730209" y="591324"/>
                    </a:lnTo>
                    <a:lnTo>
                      <a:pt x="1735454" y="592251"/>
                    </a:lnTo>
                    <a:lnTo>
                      <a:pt x="1736851" y="584377"/>
                    </a:lnTo>
                    <a:lnTo>
                      <a:pt x="1731606" y="583450"/>
                    </a:lnTo>
                    <a:close/>
                  </a:path>
                  <a:path w="1926589" h="626110">
                    <a:moveTo>
                      <a:pt x="1747367" y="586219"/>
                    </a:moveTo>
                    <a:lnTo>
                      <a:pt x="1745970" y="594093"/>
                    </a:lnTo>
                    <a:lnTo>
                      <a:pt x="1751215" y="595033"/>
                    </a:lnTo>
                    <a:lnTo>
                      <a:pt x="1752612" y="587159"/>
                    </a:lnTo>
                    <a:lnTo>
                      <a:pt x="1747367" y="586219"/>
                    </a:lnTo>
                    <a:close/>
                  </a:path>
                  <a:path w="1926589" h="626110">
                    <a:moveTo>
                      <a:pt x="1763141" y="589013"/>
                    </a:moveTo>
                    <a:lnTo>
                      <a:pt x="1761731" y="596900"/>
                    </a:lnTo>
                    <a:lnTo>
                      <a:pt x="1766989" y="597827"/>
                    </a:lnTo>
                    <a:lnTo>
                      <a:pt x="1768386" y="589940"/>
                    </a:lnTo>
                    <a:lnTo>
                      <a:pt x="1763141" y="589013"/>
                    </a:lnTo>
                    <a:close/>
                  </a:path>
                  <a:path w="1926589" h="626110">
                    <a:moveTo>
                      <a:pt x="1778901" y="591807"/>
                    </a:moveTo>
                    <a:lnTo>
                      <a:pt x="1777504" y="599681"/>
                    </a:lnTo>
                    <a:lnTo>
                      <a:pt x="1782749" y="600608"/>
                    </a:lnTo>
                    <a:lnTo>
                      <a:pt x="1784159" y="592734"/>
                    </a:lnTo>
                    <a:lnTo>
                      <a:pt x="1778901" y="591807"/>
                    </a:lnTo>
                    <a:close/>
                  </a:path>
                  <a:path w="1926589" h="626110">
                    <a:moveTo>
                      <a:pt x="1794662" y="594588"/>
                    </a:moveTo>
                    <a:lnTo>
                      <a:pt x="1793278" y="602462"/>
                    </a:lnTo>
                    <a:lnTo>
                      <a:pt x="1798523" y="603402"/>
                    </a:lnTo>
                    <a:lnTo>
                      <a:pt x="1799920" y="595515"/>
                    </a:lnTo>
                    <a:lnTo>
                      <a:pt x="1794662" y="594588"/>
                    </a:lnTo>
                    <a:close/>
                  </a:path>
                  <a:path w="1926589" h="626110">
                    <a:moveTo>
                      <a:pt x="1810423" y="597369"/>
                    </a:moveTo>
                    <a:lnTo>
                      <a:pt x="1809038" y="605269"/>
                    </a:lnTo>
                    <a:lnTo>
                      <a:pt x="1814283" y="606196"/>
                    </a:lnTo>
                    <a:lnTo>
                      <a:pt x="1815680" y="598297"/>
                    </a:lnTo>
                    <a:lnTo>
                      <a:pt x="1810423" y="597369"/>
                    </a:lnTo>
                    <a:close/>
                  </a:path>
                  <a:path w="1926589" h="626110">
                    <a:moveTo>
                      <a:pt x="1826196" y="600176"/>
                    </a:moveTo>
                    <a:lnTo>
                      <a:pt x="1824799" y="608050"/>
                    </a:lnTo>
                    <a:lnTo>
                      <a:pt x="1830044" y="608977"/>
                    </a:lnTo>
                    <a:lnTo>
                      <a:pt x="1831441" y="601103"/>
                    </a:lnTo>
                    <a:lnTo>
                      <a:pt x="1826196" y="600176"/>
                    </a:lnTo>
                    <a:close/>
                  </a:path>
                  <a:path w="1926589" h="626110">
                    <a:moveTo>
                      <a:pt x="1841969" y="602957"/>
                    </a:moveTo>
                    <a:lnTo>
                      <a:pt x="1840560" y="610844"/>
                    </a:lnTo>
                    <a:lnTo>
                      <a:pt x="1845818" y="611771"/>
                    </a:lnTo>
                    <a:lnTo>
                      <a:pt x="1847215" y="603884"/>
                    </a:lnTo>
                    <a:lnTo>
                      <a:pt x="1841969" y="602957"/>
                    </a:lnTo>
                    <a:close/>
                  </a:path>
                  <a:path w="1926589" h="626110">
                    <a:moveTo>
                      <a:pt x="1857743" y="605739"/>
                    </a:moveTo>
                    <a:lnTo>
                      <a:pt x="1856320" y="613625"/>
                    </a:lnTo>
                    <a:lnTo>
                      <a:pt x="1861591" y="614552"/>
                    </a:lnTo>
                    <a:lnTo>
                      <a:pt x="1863001" y="606679"/>
                    </a:lnTo>
                    <a:lnTo>
                      <a:pt x="1857743" y="605739"/>
                    </a:lnTo>
                    <a:close/>
                  </a:path>
                  <a:path w="1926589" h="626110">
                    <a:moveTo>
                      <a:pt x="1873503" y="608533"/>
                    </a:moveTo>
                    <a:lnTo>
                      <a:pt x="1872107" y="616407"/>
                    </a:lnTo>
                    <a:lnTo>
                      <a:pt x="1877352" y="617359"/>
                    </a:lnTo>
                    <a:lnTo>
                      <a:pt x="1878761" y="609460"/>
                    </a:lnTo>
                    <a:lnTo>
                      <a:pt x="1873503" y="608533"/>
                    </a:lnTo>
                    <a:close/>
                  </a:path>
                  <a:path w="1926589" h="626110">
                    <a:moveTo>
                      <a:pt x="1889251" y="611314"/>
                    </a:moveTo>
                    <a:lnTo>
                      <a:pt x="1887880" y="619213"/>
                    </a:lnTo>
                    <a:lnTo>
                      <a:pt x="1893125" y="620128"/>
                    </a:lnTo>
                    <a:lnTo>
                      <a:pt x="1894522" y="612241"/>
                    </a:lnTo>
                    <a:lnTo>
                      <a:pt x="1889251" y="611314"/>
                    </a:lnTo>
                    <a:close/>
                  </a:path>
                  <a:path w="1926589" h="626110">
                    <a:moveTo>
                      <a:pt x="1905025" y="614121"/>
                    </a:moveTo>
                    <a:lnTo>
                      <a:pt x="1903641" y="621995"/>
                    </a:lnTo>
                    <a:lnTo>
                      <a:pt x="1908898" y="622922"/>
                    </a:lnTo>
                    <a:lnTo>
                      <a:pt x="1910283" y="615035"/>
                    </a:lnTo>
                    <a:lnTo>
                      <a:pt x="1905025" y="614121"/>
                    </a:lnTo>
                    <a:close/>
                  </a:path>
                  <a:path w="1926589" h="626110">
                    <a:moveTo>
                      <a:pt x="1920798" y="616889"/>
                    </a:moveTo>
                    <a:lnTo>
                      <a:pt x="1919401" y="624789"/>
                    </a:lnTo>
                    <a:lnTo>
                      <a:pt x="1924659" y="625716"/>
                    </a:lnTo>
                    <a:lnTo>
                      <a:pt x="1926056" y="617829"/>
                    </a:lnTo>
                    <a:lnTo>
                      <a:pt x="1920798" y="616889"/>
                    </a:lnTo>
                    <a:close/>
                  </a:path>
                </a:pathLst>
              </a:custGeom>
              <a:solidFill>
                <a:srgbClr val="FAA5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74" name="object 572">
                <a:extLst>
                  <a:ext uri="{FF2B5EF4-FFF2-40B4-BE49-F238E27FC236}">
                    <a16:creationId xmlns:a16="http://schemas.microsoft.com/office/drawing/2014/main" id="{831981C0-5416-5231-D631-4248C5723931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4563249" y="1529639"/>
                <a:ext cx="1932196" cy="874191"/>
              </a:xfrm>
              <a:prstGeom prst="rect">
                <a:avLst/>
              </a:prstGeom>
            </p:spPr>
          </p:pic>
          <p:sp>
            <p:nvSpPr>
              <p:cNvPr id="1275" name="object 573">
                <a:extLst>
                  <a:ext uri="{FF2B5EF4-FFF2-40B4-BE49-F238E27FC236}">
                    <a16:creationId xmlns:a16="http://schemas.microsoft.com/office/drawing/2014/main" id="{2A090C01-90FA-E4F7-76B5-4D31404E1688}"/>
                  </a:ext>
                </a:extLst>
              </p:cNvPr>
              <p:cNvSpPr/>
              <p:nvPr/>
            </p:nvSpPr>
            <p:spPr>
              <a:xfrm>
                <a:off x="4565269" y="1535392"/>
                <a:ext cx="1926589" cy="845819"/>
              </a:xfrm>
              <a:custGeom>
                <a:avLst/>
                <a:gdLst/>
                <a:ahLst/>
                <a:cxnLst/>
                <a:rect l="l" t="t" r="r" b="b"/>
                <a:pathLst>
                  <a:path w="1926589" h="845819">
                    <a:moveTo>
                      <a:pt x="2044" y="0"/>
                    </a:moveTo>
                    <a:lnTo>
                      <a:pt x="0" y="3454"/>
                    </a:lnTo>
                    <a:lnTo>
                      <a:pt x="0" y="8102"/>
                    </a:lnTo>
                    <a:lnTo>
                      <a:pt x="20993" y="20421"/>
                    </a:lnTo>
                    <a:lnTo>
                      <a:pt x="25044" y="13512"/>
                    </a:lnTo>
                    <a:lnTo>
                      <a:pt x="2044" y="0"/>
                    </a:lnTo>
                    <a:close/>
                  </a:path>
                  <a:path w="1926589" h="845819">
                    <a:moveTo>
                      <a:pt x="48056" y="27025"/>
                    </a:moveTo>
                    <a:lnTo>
                      <a:pt x="44005" y="33921"/>
                    </a:lnTo>
                    <a:lnTo>
                      <a:pt x="67005" y="47447"/>
                    </a:lnTo>
                    <a:lnTo>
                      <a:pt x="71056" y="40538"/>
                    </a:lnTo>
                    <a:lnTo>
                      <a:pt x="48056" y="27025"/>
                    </a:lnTo>
                    <a:close/>
                  </a:path>
                  <a:path w="1926589" h="845819">
                    <a:moveTo>
                      <a:pt x="94068" y="54038"/>
                    </a:moveTo>
                    <a:lnTo>
                      <a:pt x="90004" y="60947"/>
                    </a:lnTo>
                    <a:lnTo>
                      <a:pt x="113030" y="74472"/>
                    </a:lnTo>
                    <a:lnTo>
                      <a:pt x="117068" y="67564"/>
                    </a:lnTo>
                    <a:lnTo>
                      <a:pt x="94068" y="54038"/>
                    </a:lnTo>
                    <a:close/>
                  </a:path>
                  <a:path w="1926589" h="845819">
                    <a:moveTo>
                      <a:pt x="140106" y="81064"/>
                    </a:moveTo>
                    <a:lnTo>
                      <a:pt x="136029" y="87985"/>
                    </a:lnTo>
                    <a:lnTo>
                      <a:pt x="159042" y="101485"/>
                    </a:lnTo>
                    <a:lnTo>
                      <a:pt x="163106" y="94589"/>
                    </a:lnTo>
                    <a:lnTo>
                      <a:pt x="140106" y="81064"/>
                    </a:lnTo>
                    <a:close/>
                  </a:path>
                  <a:path w="1926589" h="845819">
                    <a:moveTo>
                      <a:pt x="186118" y="108102"/>
                    </a:moveTo>
                    <a:lnTo>
                      <a:pt x="182067" y="114998"/>
                    </a:lnTo>
                    <a:lnTo>
                      <a:pt x="205066" y="128511"/>
                    </a:lnTo>
                    <a:lnTo>
                      <a:pt x="209118" y="121602"/>
                    </a:lnTo>
                    <a:lnTo>
                      <a:pt x="186118" y="108102"/>
                    </a:lnTo>
                    <a:close/>
                  </a:path>
                  <a:path w="1926589" h="845819">
                    <a:moveTo>
                      <a:pt x="232130" y="135128"/>
                    </a:moveTo>
                    <a:lnTo>
                      <a:pt x="228079" y="142036"/>
                    </a:lnTo>
                    <a:lnTo>
                      <a:pt x="251091" y="155536"/>
                    </a:lnTo>
                    <a:lnTo>
                      <a:pt x="255143" y="148628"/>
                    </a:lnTo>
                    <a:lnTo>
                      <a:pt x="232130" y="135128"/>
                    </a:lnTo>
                    <a:close/>
                  </a:path>
                  <a:path w="1926589" h="845819">
                    <a:moveTo>
                      <a:pt x="278155" y="162153"/>
                    </a:moveTo>
                    <a:lnTo>
                      <a:pt x="274091" y="169049"/>
                    </a:lnTo>
                    <a:lnTo>
                      <a:pt x="297116" y="182575"/>
                    </a:lnTo>
                    <a:lnTo>
                      <a:pt x="301167" y="175679"/>
                    </a:lnTo>
                    <a:lnTo>
                      <a:pt x="278155" y="162153"/>
                    </a:lnTo>
                    <a:close/>
                  </a:path>
                  <a:path w="1926589" h="845819">
                    <a:moveTo>
                      <a:pt x="324180" y="189179"/>
                    </a:moveTo>
                    <a:lnTo>
                      <a:pt x="320116" y="196075"/>
                    </a:lnTo>
                    <a:lnTo>
                      <a:pt x="343115" y="209588"/>
                    </a:lnTo>
                    <a:lnTo>
                      <a:pt x="347179" y="202692"/>
                    </a:lnTo>
                    <a:lnTo>
                      <a:pt x="324180" y="189179"/>
                    </a:lnTo>
                    <a:close/>
                  </a:path>
                  <a:path w="1926589" h="845819">
                    <a:moveTo>
                      <a:pt x="370205" y="216192"/>
                    </a:moveTo>
                    <a:lnTo>
                      <a:pt x="366153" y="223088"/>
                    </a:lnTo>
                    <a:lnTo>
                      <a:pt x="389153" y="236613"/>
                    </a:lnTo>
                    <a:lnTo>
                      <a:pt x="393204" y="229717"/>
                    </a:lnTo>
                    <a:lnTo>
                      <a:pt x="370205" y="216192"/>
                    </a:lnTo>
                    <a:close/>
                  </a:path>
                  <a:path w="1926589" h="845819">
                    <a:moveTo>
                      <a:pt x="416217" y="243230"/>
                    </a:moveTo>
                    <a:lnTo>
                      <a:pt x="412178" y="250126"/>
                    </a:lnTo>
                    <a:lnTo>
                      <a:pt x="435178" y="263626"/>
                    </a:lnTo>
                    <a:lnTo>
                      <a:pt x="436194" y="261924"/>
                    </a:lnTo>
                    <a:lnTo>
                      <a:pt x="439229" y="256730"/>
                    </a:lnTo>
                    <a:lnTo>
                      <a:pt x="416217" y="243230"/>
                    </a:lnTo>
                    <a:close/>
                  </a:path>
                  <a:path w="1926589" h="845819">
                    <a:moveTo>
                      <a:pt x="462229" y="270243"/>
                    </a:moveTo>
                    <a:lnTo>
                      <a:pt x="458177" y="277152"/>
                    </a:lnTo>
                    <a:lnTo>
                      <a:pt x="481190" y="290652"/>
                    </a:lnTo>
                    <a:lnTo>
                      <a:pt x="485228" y="283756"/>
                    </a:lnTo>
                    <a:lnTo>
                      <a:pt x="462229" y="270243"/>
                    </a:lnTo>
                    <a:close/>
                  </a:path>
                  <a:path w="1926589" h="845819">
                    <a:moveTo>
                      <a:pt x="508266" y="297268"/>
                    </a:moveTo>
                    <a:lnTo>
                      <a:pt x="504202" y="304177"/>
                    </a:lnTo>
                    <a:lnTo>
                      <a:pt x="527227" y="317690"/>
                    </a:lnTo>
                    <a:lnTo>
                      <a:pt x="531266" y="310794"/>
                    </a:lnTo>
                    <a:lnTo>
                      <a:pt x="508266" y="297268"/>
                    </a:lnTo>
                    <a:close/>
                  </a:path>
                  <a:path w="1926589" h="845819">
                    <a:moveTo>
                      <a:pt x="554291" y="324294"/>
                    </a:moveTo>
                    <a:lnTo>
                      <a:pt x="550240" y="331190"/>
                    </a:lnTo>
                    <a:lnTo>
                      <a:pt x="573239" y="344716"/>
                    </a:lnTo>
                    <a:lnTo>
                      <a:pt x="577291" y="337820"/>
                    </a:lnTo>
                    <a:lnTo>
                      <a:pt x="554291" y="324294"/>
                    </a:lnTo>
                    <a:close/>
                  </a:path>
                  <a:path w="1926589" h="845819">
                    <a:moveTo>
                      <a:pt x="600290" y="351320"/>
                    </a:moveTo>
                    <a:lnTo>
                      <a:pt x="596252" y="358241"/>
                    </a:lnTo>
                    <a:lnTo>
                      <a:pt x="619251" y="371741"/>
                    </a:lnTo>
                    <a:lnTo>
                      <a:pt x="623315" y="364832"/>
                    </a:lnTo>
                    <a:lnTo>
                      <a:pt x="600290" y="351320"/>
                    </a:lnTo>
                    <a:close/>
                  </a:path>
                  <a:path w="1926589" h="845819">
                    <a:moveTo>
                      <a:pt x="645668" y="377812"/>
                    </a:moveTo>
                    <a:lnTo>
                      <a:pt x="643102" y="385381"/>
                    </a:lnTo>
                    <a:lnTo>
                      <a:pt x="668337" y="394004"/>
                    </a:lnTo>
                    <a:lnTo>
                      <a:pt x="670953" y="386435"/>
                    </a:lnTo>
                    <a:lnTo>
                      <a:pt x="645668" y="377812"/>
                    </a:lnTo>
                    <a:close/>
                  </a:path>
                  <a:path w="1926589" h="845819">
                    <a:moveTo>
                      <a:pt x="696201" y="395046"/>
                    </a:moveTo>
                    <a:lnTo>
                      <a:pt x="693597" y="402628"/>
                    </a:lnTo>
                    <a:lnTo>
                      <a:pt x="718858" y="411251"/>
                    </a:lnTo>
                    <a:lnTo>
                      <a:pt x="721448" y="403682"/>
                    </a:lnTo>
                    <a:lnTo>
                      <a:pt x="696201" y="395046"/>
                    </a:lnTo>
                    <a:close/>
                  </a:path>
                  <a:path w="1926589" h="845819">
                    <a:moveTo>
                      <a:pt x="746696" y="412305"/>
                    </a:moveTo>
                    <a:lnTo>
                      <a:pt x="744105" y="419887"/>
                    </a:lnTo>
                    <a:lnTo>
                      <a:pt x="769365" y="428523"/>
                    </a:lnTo>
                    <a:lnTo>
                      <a:pt x="771944" y="420941"/>
                    </a:lnTo>
                    <a:lnTo>
                      <a:pt x="746696" y="412305"/>
                    </a:lnTo>
                    <a:close/>
                  </a:path>
                  <a:path w="1926589" h="845819">
                    <a:moveTo>
                      <a:pt x="797204" y="429564"/>
                    </a:moveTo>
                    <a:lnTo>
                      <a:pt x="794613" y="437146"/>
                    </a:lnTo>
                    <a:lnTo>
                      <a:pt x="819848" y="445757"/>
                    </a:lnTo>
                    <a:lnTo>
                      <a:pt x="822439" y="438175"/>
                    </a:lnTo>
                    <a:lnTo>
                      <a:pt x="797204" y="429564"/>
                    </a:lnTo>
                    <a:close/>
                  </a:path>
                  <a:path w="1926589" h="845819">
                    <a:moveTo>
                      <a:pt x="847699" y="446824"/>
                    </a:moveTo>
                    <a:lnTo>
                      <a:pt x="845108" y="454393"/>
                    </a:lnTo>
                    <a:lnTo>
                      <a:pt x="870356" y="463016"/>
                    </a:lnTo>
                    <a:lnTo>
                      <a:pt x="872947" y="455447"/>
                    </a:lnTo>
                    <a:lnTo>
                      <a:pt x="847699" y="446824"/>
                    </a:lnTo>
                    <a:close/>
                  </a:path>
                  <a:path w="1926589" h="845819">
                    <a:moveTo>
                      <a:pt x="898194" y="464070"/>
                    </a:moveTo>
                    <a:lnTo>
                      <a:pt x="895616" y="471627"/>
                    </a:lnTo>
                    <a:lnTo>
                      <a:pt x="920864" y="480263"/>
                    </a:lnTo>
                    <a:lnTo>
                      <a:pt x="923467" y="472681"/>
                    </a:lnTo>
                    <a:lnTo>
                      <a:pt x="898194" y="464070"/>
                    </a:lnTo>
                    <a:close/>
                  </a:path>
                  <a:path w="1926589" h="845819">
                    <a:moveTo>
                      <a:pt x="948702" y="481317"/>
                    </a:moveTo>
                    <a:lnTo>
                      <a:pt x="946124" y="488899"/>
                    </a:lnTo>
                    <a:lnTo>
                      <a:pt x="971384" y="497522"/>
                    </a:lnTo>
                    <a:lnTo>
                      <a:pt x="973975" y="489953"/>
                    </a:lnTo>
                    <a:lnTo>
                      <a:pt x="948702" y="481317"/>
                    </a:lnTo>
                    <a:close/>
                  </a:path>
                  <a:path w="1926589" h="845819">
                    <a:moveTo>
                      <a:pt x="999210" y="498576"/>
                    </a:moveTo>
                    <a:lnTo>
                      <a:pt x="996607" y="506158"/>
                    </a:lnTo>
                    <a:lnTo>
                      <a:pt x="1021880" y="514769"/>
                    </a:lnTo>
                    <a:lnTo>
                      <a:pt x="1024458" y="507199"/>
                    </a:lnTo>
                    <a:lnTo>
                      <a:pt x="999210" y="498576"/>
                    </a:lnTo>
                    <a:close/>
                  </a:path>
                  <a:path w="1926589" h="845819">
                    <a:moveTo>
                      <a:pt x="1049718" y="515823"/>
                    </a:moveTo>
                    <a:lnTo>
                      <a:pt x="1047127" y="523392"/>
                    </a:lnTo>
                    <a:lnTo>
                      <a:pt x="1072375" y="532028"/>
                    </a:lnTo>
                    <a:lnTo>
                      <a:pt x="1074966" y="524446"/>
                    </a:lnTo>
                    <a:lnTo>
                      <a:pt x="1049718" y="515823"/>
                    </a:lnTo>
                    <a:close/>
                  </a:path>
                  <a:path w="1926589" h="845819">
                    <a:moveTo>
                      <a:pt x="1100213" y="533082"/>
                    </a:moveTo>
                    <a:lnTo>
                      <a:pt x="1097622" y="540651"/>
                    </a:lnTo>
                    <a:lnTo>
                      <a:pt x="1122870" y="549275"/>
                    </a:lnTo>
                    <a:lnTo>
                      <a:pt x="1125473" y="541693"/>
                    </a:lnTo>
                    <a:lnTo>
                      <a:pt x="1100213" y="533082"/>
                    </a:lnTo>
                    <a:close/>
                  </a:path>
                  <a:path w="1926589" h="845819">
                    <a:moveTo>
                      <a:pt x="1150708" y="550329"/>
                    </a:moveTo>
                    <a:lnTo>
                      <a:pt x="1148143" y="557911"/>
                    </a:lnTo>
                    <a:lnTo>
                      <a:pt x="1173378" y="566534"/>
                    </a:lnTo>
                    <a:lnTo>
                      <a:pt x="1175969" y="558952"/>
                    </a:lnTo>
                    <a:lnTo>
                      <a:pt x="1150708" y="550329"/>
                    </a:lnTo>
                    <a:close/>
                  </a:path>
                  <a:path w="1926589" h="845819">
                    <a:moveTo>
                      <a:pt x="1201229" y="567575"/>
                    </a:moveTo>
                    <a:lnTo>
                      <a:pt x="1198626" y="575170"/>
                    </a:lnTo>
                    <a:lnTo>
                      <a:pt x="1223886" y="583793"/>
                    </a:lnTo>
                    <a:lnTo>
                      <a:pt x="1226489" y="576224"/>
                    </a:lnTo>
                    <a:lnTo>
                      <a:pt x="1201229" y="567575"/>
                    </a:lnTo>
                    <a:close/>
                  </a:path>
                  <a:path w="1926589" h="845819">
                    <a:moveTo>
                      <a:pt x="1251737" y="584834"/>
                    </a:moveTo>
                    <a:lnTo>
                      <a:pt x="1249133" y="592404"/>
                    </a:lnTo>
                    <a:lnTo>
                      <a:pt x="1274394" y="601040"/>
                    </a:lnTo>
                    <a:lnTo>
                      <a:pt x="1276985" y="593458"/>
                    </a:lnTo>
                    <a:lnTo>
                      <a:pt x="1251737" y="584834"/>
                    </a:lnTo>
                    <a:close/>
                  </a:path>
                  <a:path w="1926589" h="845819">
                    <a:moveTo>
                      <a:pt x="1302194" y="602576"/>
                    </a:moveTo>
                    <a:lnTo>
                      <a:pt x="1299349" y="610082"/>
                    </a:lnTo>
                    <a:lnTo>
                      <a:pt x="1324277" y="619493"/>
                    </a:lnTo>
                    <a:lnTo>
                      <a:pt x="1327149" y="612012"/>
                    </a:lnTo>
                    <a:lnTo>
                      <a:pt x="1302194" y="602576"/>
                    </a:lnTo>
                    <a:close/>
                  </a:path>
                  <a:path w="1926589" h="845819">
                    <a:moveTo>
                      <a:pt x="1352105" y="621449"/>
                    </a:moveTo>
                    <a:lnTo>
                      <a:pt x="1350403" y="625932"/>
                    </a:lnTo>
                    <a:lnTo>
                      <a:pt x="1349298" y="628929"/>
                    </a:lnTo>
                    <a:lnTo>
                      <a:pt x="1374254" y="638352"/>
                    </a:lnTo>
                    <a:lnTo>
                      <a:pt x="1377073" y="630859"/>
                    </a:lnTo>
                    <a:lnTo>
                      <a:pt x="1352105" y="621449"/>
                    </a:lnTo>
                    <a:close/>
                  </a:path>
                  <a:path w="1926589" h="845819">
                    <a:moveTo>
                      <a:pt x="1402054" y="640283"/>
                    </a:moveTo>
                    <a:lnTo>
                      <a:pt x="1399222" y="647763"/>
                    </a:lnTo>
                    <a:lnTo>
                      <a:pt x="1424190" y="657199"/>
                    </a:lnTo>
                    <a:lnTo>
                      <a:pt x="1427010" y="649706"/>
                    </a:lnTo>
                    <a:lnTo>
                      <a:pt x="1402054" y="640283"/>
                    </a:lnTo>
                    <a:close/>
                  </a:path>
                  <a:path w="1926589" h="845819">
                    <a:moveTo>
                      <a:pt x="1451978" y="659130"/>
                    </a:moveTo>
                    <a:lnTo>
                      <a:pt x="1449146" y="666623"/>
                    </a:lnTo>
                    <a:lnTo>
                      <a:pt x="1474114" y="676046"/>
                    </a:lnTo>
                    <a:lnTo>
                      <a:pt x="1476946" y="668553"/>
                    </a:lnTo>
                    <a:lnTo>
                      <a:pt x="1451978" y="659130"/>
                    </a:lnTo>
                    <a:close/>
                  </a:path>
                  <a:path w="1926589" h="845819">
                    <a:moveTo>
                      <a:pt x="1501901" y="677976"/>
                    </a:moveTo>
                    <a:lnTo>
                      <a:pt x="1499069" y="685469"/>
                    </a:lnTo>
                    <a:lnTo>
                      <a:pt x="1524038" y="694893"/>
                    </a:lnTo>
                    <a:lnTo>
                      <a:pt x="1526870" y="687412"/>
                    </a:lnTo>
                    <a:lnTo>
                      <a:pt x="1501901" y="677976"/>
                    </a:lnTo>
                    <a:close/>
                  </a:path>
                  <a:path w="1926589" h="845819">
                    <a:moveTo>
                      <a:pt x="1551838" y="696836"/>
                    </a:moveTo>
                    <a:lnTo>
                      <a:pt x="1549018" y="704329"/>
                    </a:lnTo>
                    <a:lnTo>
                      <a:pt x="1573987" y="713752"/>
                    </a:lnTo>
                    <a:lnTo>
                      <a:pt x="1576806" y="706259"/>
                    </a:lnTo>
                    <a:lnTo>
                      <a:pt x="1551838" y="696836"/>
                    </a:lnTo>
                    <a:close/>
                  </a:path>
                  <a:path w="1926589" h="845819">
                    <a:moveTo>
                      <a:pt x="1601762" y="715683"/>
                    </a:moveTo>
                    <a:lnTo>
                      <a:pt x="1598942" y="723176"/>
                    </a:lnTo>
                    <a:lnTo>
                      <a:pt x="1623910" y="732599"/>
                    </a:lnTo>
                    <a:lnTo>
                      <a:pt x="1626730" y="725106"/>
                    </a:lnTo>
                    <a:lnTo>
                      <a:pt x="1601762" y="715683"/>
                    </a:lnTo>
                    <a:close/>
                  </a:path>
                  <a:path w="1926589" h="845819">
                    <a:moveTo>
                      <a:pt x="1651685" y="734542"/>
                    </a:moveTo>
                    <a:lnTo>
                      <a:pt x="1648853" y="742022"/>
                    </a:lnTo>
                    <a:lnTo>
                      <a:pt x="1673821" y="751446"/>
                    </a:lnTo>
                    <a:lnTo>
                      <a:pt x="1676666" y="743966"/>
                    </a:lnTo>
                    <a:lnTo>
                      <a:pt x="1651685" y="734542"/>
                    </a:lnTo>
                    <a:close/>
                  </a:path>
                  <a:path w="1926589" h="845819">
                    <a:moveTo>
                      <a:pt x="1701634" y="753389"/>
                    </a:moveTo>
                    <a:lnTo>
                      <a:pt x="1698790" y="760869"/>
                    </a:lnTo>
                    <a:lnTo>
                      <a:pt x="1723758" y="770305"/>
                    </a:lnTo>
                    <a:lnTo>
                      <a:pt x="1726590" y="762800"/>
                    </a:lnTo>
                    <a:lnTo>
                      <a:pt x="1701634" y="753389"/>
                    </a:lnTo>
                    <a:close/>
                  </a:path>
                  <a:path w="1926589" h="845819">
                    <a:moveTo>
                      <a:pt x="1751558" y="772236"/>
                    </a:moveTo>
                    <a:lnTo>
                      <a:pt x="1748739" y="779716"/>
                    </a:lnTo>
                    <a:lnTo>
                      <a:pt x="1773707" y="789152"/>
                    </a:lnTo>
                    <a:lnTo>
                      <a:pt x="1776526" y="781646"/>
                    </a:lnTo>
                    <a:lnTo>
                      <a:pt x="1751558" y="772236"/>
                    </a:lnTo>
                    <a:close/>
                  </a:path>
                  <a:path w="1926589" h="845819">
                    <a:moveTo>
                      <a:pt x="1801482" y="791095"/>
                    </a:moveTo>
                    <a:lnTo>
                      <a:pt x="1798650" y="798563"/>
                    </a:lnTo>
                    <a:lnTo>
                      <a:pt x="1823618" y="807999"/>
                    </a:lnTo>
                    <a:lnTo>
                      <a:pt x="1826450" y="800519"/>
                    </a:lnTo>
                    <a:lnTo>
                      <a:pt x="1801482" y="791095"/>
                    </a:lnTo>
                    <a:close/>
                  </a:path>
                  <a:path w="1926589" h="845819">
                    <a:moveTo>
                      <a:pt x="1851406" y="809929"/>
                    </a:moveTo>
                    <a:lnTo>
                      <a:pt x="1848586" y="817435"/>
                    </a:lnTo>
                    <a:lnTo>
                      <a:pt x="1873542" y="826846"/>
                    </a:lnTo>
                    <a:lnTo>
                      <a:pt x="1876374" y="819365"/>
                    </a:lnTo>
                    <a:lnTo>
                      <a:pt x="1851406" y="809929"/>
                    </a:lnTo>
                    <a:close/>
                  </a:path>
                  <a:path w="1926589" h="845819">
                    <a:moveTo>
                      <a:pt x="1901342" y="828776"/>
                    </a:moveTo>
                    <a:lnTo>
                      <a:pt x="1898522" y="836282"/>
                    </a:lnTo>
                    <a:lnTo>
                      <a:pt x="1923491" y="845692"/>
                    </a:lnTo>
                    <a:lnTo>
                      <a:pt x="1926323" y="838212"/>
                    </a:lnTo>
                    <a:lnTo>
                      <a:pt x="1901342" y="828776"/>
                    </a:lnTo>
                    <a:close/>
                  </a:path>
                </a:pathLst>
              </a:custGeom>
              <a:solidFill>
                <a:srgbClr val="5EA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76" name="object 574">
                <a:extLst>
                  <a:ext uri="{FF2B5EF4-FFF2-40B4-BE49-F238E27FC236}">
                    <a16:creationId xmlns:a16="http://schemas.microsoft.com/office/drawing/2014/main" id="{E43BF311-6F63-2240-66F0-29DCDFAF2D57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4518024" y="1625799"/>
                <a:ext cx="94500" cy="110150"/>
              </a:xfrm>
              <a:prstGeom prst="rect">
                <a:avLst/>
              </a:prstGeom>
            </p:spPr>
          </p:pic>
          <p:sp>
            <p:nvSpPr>
              <p:cNvPr id="1277" name="object 575">
                <a:extLst>
                  <a:ext uri="{FF2B5EF4-FFF2-40B4-BE49-F238E27FC236}">
                    <a16:creationId xmlns:a16="http://schemas.microsoft.com/office/drawing/2014/main" id="{3F7E2B60-B56C-ADFC-AA48-99AAA70250B2}"/>
                  </a:ext>
                </a:extLst>
              </p:cNvPr>
              <p:cNvSpPr/>
              <p:nvPr/>
            </p:nvSpPr>
            <p:spPr>
              <a:xfrm>
                <a:off x="5163553" y="1985098"/>
                <a:ext cx="90170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108585">
                    <a:moveTo>
                      <a:pt x="90081" y="0"/>
                    </a:moveTo>
                    <a:lnTo>
                      <a:pt x="0" y="0"/>
                    </a:lnTo>
                    <a:lnTo>
                      <a:pt x="0" y="104368"/>
                    </a:lnTo>
                    <a:lnTo>
                      <a:pt x="7480" y="108280"/>
                    </a:lnTo>
                    <a:lnTo>
                      <a:pt x="90081" y="108280"/>
                    </a:lnTo>
                    <a:lnTo>
                      <a:pt x="9008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8" name="object 576">
                <a:extLst>
                  <a:ext uri="{FF2B5EF4-FFF2-40B4-BE49-F238E27FC236}">
                    <a16:creationId xmlns:a16="http://schemas.microsoft.com/office/drawing/2014/main" id="{A778599C-BA39-6C75-EC12-7B1822ED2E32}"/>
                  </a:ext>
                </a:extLst>
              </p:cNvPr>
              <p:cNvSpPr/>
              <p:nvPr/>
            </p:nvSpPr>
            <p:spPr>
              <a:xfrm>
                <a:off x="5163553" y="2089467"/>
                <a:ext cx="762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4444">
                    <a:moveTo>
                      <a:pt x="0" y="0"/>
                    </a:moveTo>
                    <a:lnTo>
                      <a:pt x="0" y="3911"/>
                    </a:lnTo>
                    <a:lnTo>
                      <a:pt x="7493" y="3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9" name="object 577">
                <a:extLst>
                  <a:ext uri="{FF2B5EF4-FFF2-40B4-BE49-F238E27FC236}">
                    <a16:creationId xmlns:a16="http://schemas.microsoft.com/office/drawing/2014/main" id="{DF878A28-01A2-7095-01EA-32098DB42EE2}"/>
                  </a:ext>
                </a:extLst>
              </p:cNvPr>
              <p:cNvSpPr/>
              <p:nvPr/>
            </p:nvSpPr>
            <p:spPr>
              <a:xfrm>
                <a:off x="5163553" y="1985101"/>
                <a:ext cx="90170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108585">
                    <a:moveTo>
                      <a:pt x="0" y="108277"/>
                    </a:moveTo>
                    <a:lnTo>
                      <a:pt x="90081" y="108277"/>
                    </a:lnTo>
                    <a:lnTo>
                      <a:pt x="90081" y="0"/>
                    </a:lnTo>
                    <a:lnTo>
                      <a:pt x="0" y="0"/>
                    </a:lnTo>
                    <a:lnTo>
                      <a:pt x="0" y="108277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80" name="object 578">
                <a:extLst>
                  <a:ext uri="{FF2B5EF4-FFF2-40B4-BE49-F238E27FC236}">
                    <a16:creationId xmlns:a16="http://schemas.microsoft.com/office/drawing/2014/main" id="{2FA022FA-7EDE-09C0-F483-3F76E5871E98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5804661" y="2308377"/>
                <a:ext cx="94526" cy="83908"/>
              </a:xfrm>
              <a:prstGeom prst="rect">
                <a:avLst/>
              </a:prstGeom>
            </p:spPr>
          </p:pic>
          <p:sp>
            <p:nvSpPr>
              <p:cNvPr id="1281" name="object 579">
                <a:extLst>
                  <a:ext uri="{FF2B5EF4-FFF2-40B4-BE49-F238E27FC236}">
                    <a16:creationId xmlns:a16="http://schemas.microsoft.com/office/drawing/2014/main" id="{4107C9B9-3F27-9957-B9E7-F2935EFF209B}"/>
                  </a:ext>
                </a:extLst>
              </p:cNvPr>
              <p:cNvSpPr/>
              <p:nvPr/>
            </p:nvSpPr>
            <p:spPr>
              <a:xfrm>
                <a:off x="6450202" y="2657399"/>
                <a:ext cx="9017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53975">
                    <a:moveTo>
                      <a:pt x="90054" y="0"/>
                    </a:moveTo>
                    <a:lnTo>
                      <a:pt x="0" y="0"/>
                    </a:lnTo>
                    <a:lnTo>
                      <a:pt x="0" y="53530"/>
                    </a:lnTo>
                    <a:lnTo>
                      <a:pt x="90054" y="53530"/>
                    </a:lnTo>
                    <a:lnTo>
                      <a:pt x="9005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2" name="object 580">
                <a:extLst>
                  <a:ext uri="{FF2B5EF4-FFF2-40B4-BE49-F238E27FC236}">
                    <a16:creationId xmlns:a16="http://schemas.microsoft.com/office/drawing/2014/main" id="{B02C6DC5-E640-E180-90F5-5BDFBC78F1C2}"/>
                  </a:ext>
                </a:extLst>
              </p:cNvPr>
              <p:cNvSpPr/>
              <p:nvPr/>
            </p:nvSpPr>
            <p:spPr>
              <a:xfrm>
                <a:off x="6450215" y="2657399"/>
                <a:ext cx="9017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0170" h="53975">
                    <a:moveTo>
                      <a:pt x="0" y="53530"/>
                    </a:moveTo>
                    <a:lnTo>
                      <a:pt x="90068" y="53530"/>
                    </a:lnTo>
                    <a:lnTo>
                      <a:pt x="90068" y="0"/>
                    </a:lnTo>
                    <a:lnTo>
                      <a:pt x="0" y="0"/>
                    </a:lnTo>
                    <a:lnTo>
                      <a:pt x="0" y="53530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3" name="object 581">
                <a:extLst>
                  <a:ext uri="{FF2B5EF4-FFF2-40B4-BE49-F238E27FC236}">
                    <a16:creationId xmlns:a16="http://schemas.microsoft.com/office/drawing/2014/main" id="{53EAEC99-4EB3-CCA9-EFD0-D7F790443251}"/>
                  </a:ext>
                </a:extLst>
              </p:cNvPr>
              <p:cNvSpPr/>
              <p:nvPr/>
            </p:nvSpPr>
            <p:spPr>
              <a:xfrm>
                <a:off x="4545520" y="968222"/>
                <a:ext cx="1968500" cy="1734820"/>
              </a:xfrm>
              <a:custGeom>
                <a:avLst/>
                <a:gdLst/>
                <a:ahLst/>
                <a:cxnLst/>
                <a:rect l="l" t="t" r="r" b="b"/>
                <a:pathLst>
                  <a:path w="1968500" h="1734820">
                    <a:moveTo>
                      <a:pt x="38417" y="712660"/>
                    </a:moveTo>
                    <a:lnTo>
                      <a:pt x="32575" y="698639"/>
                    </a:lnTo>
                    <a:lnTo>
                      <a:pt x="19748" y="693978"/>
                    </a:lnTo>
                    <a:lnTo>
                      <a:pt x="6908" y="698639"/>
                    </a:lnTo>
                    <a:lnTo>
                      <a:pt x="1079" y="712660"/>
                    </a:lnTo>
                    <a:lnTo>
                      <a:pt x="6908" y="726668"/>
                    </a:lnTo>
                    <a:lnTo>
                      <a:pt x="19748" y="731329"/>
                    </a:lnTo>
                    <a:lnTo>
                      <a:pt x="32575" y="726668"/>
                    </a:lnTo>
                    <a:lnTo>
                      <a:pt x="38417" y="712660"/>
                    </a:lnTo>
                    <a:close/>
                  </a:path>
                  <a:path w="1968500" h="1734820">
                    <a:moveTo>
                      <a:pt x="54419" y="17094"/>
                    </a:moveTo>
                    <a:lnTo>
                      <a:pt x="53695" y="13855"/>
                    </a:lnTo>
                    <a:lnTo>
                      <a:pt x="51142" y="8636"/>
                    </a:lnTo>
                    <a:lnTo>
                      <a:pt x="51041" y="8420"/>
                    </a:lnTo>
                    <a:lnTo>
                      <a:pt x="50812" y="7937"/>
                    </a:lnTo>
                    <a:lnTo>
                      <a:pt x="48882" y="5651"/>
                    </a:lnTo>
                    <a:lnTo>
                      <a:pt x="46545" y="4013"/>
                    </a:lnTo>
                    <a:lnTo>
                      <a:pt x="44678" y="2743"/>
                    </a:lnTo>
                    <a:lnTo>
                      <a:pt x="44678" y="17945"/>
                    </a:lnTo>
                    <a:lnTo>
                      <a:pt x="44678" y="25044"/>
                    </a:lnTo>
                    <a:lnTo>
                      <a:pt x="43421" y="28232"/>
                    </a:lnTo>
                    <a:lnTo>
                      <a:pt x="38277" y="32766"/>
                    </a:lnTo>
                    <a:lnTo>
                      <a:pt x="33959" y="33921"/>
                    </a:lnTo>
                    <a:lnTo>
                      <a:pt x="9423" y="33921"/>
                    </a:lnTo>
                    <a:lnTo>
                      <a:pt x="9423" y="8420"/>
                    </a:lnTo>
                    <a:lnTo>
                      <a:pt x="31953" y="8420"/>
                    </a:lnTo>
                    <a:lnTo>
                      <a:pt x="44678" y="17945"/>
                    </a:lnTo>
                    <a:lnTo>
                      <a:pt x="44678" y="2743"/>
                    </a:lnTo>
                    <a:lnTo>
                      <a:pt x="44157" y="2374"/>
                    </a:lnTo>
                    <a:lnTo>
                      <a:pt x="41249" y="1257"/>
                    </a:lnTo>
                    <a:lnTo>
                      <a:pt x="35242" y="241"/>
                    </a:lnTo>
                    <a:lnTo>
                      <a:pt x="31623" y="0"/>
                    </a:lnTo>
                    <a:lnTo>
                      <a:pt x="0" y="0"/>
                    </a:lnTo>
                    <a:lnTo>
                      <a:pt x="0" y="71310"/>
                    </a:lnTo>
                    <a:lnTo>
                      <a:pt x="9423" y="71310"/>
                    </a:lnTo>
                    <a:lnTo>
                      <a:pt x="9423" y="42316"/>
                    </a:lnTo>
                    <a:lnTo>
                      <a:pt x="37795" y="42316"/>
                    </a:lnTo>
                    <a:lnTo>
                      <a:pt x="44767" y="40220"/>
                    </a:lnTo>
                    <a:lnTo>
                      <a:pt x="50558" y="33921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close/>
                  </a:path>
                  <a:path w="1968500" h="1734820">
                    <a:moveTo>
                      <a:pt x="93433" y="21399"/>
                    </a:moveTo>
                    <a:lnTo>
                      <a:pt x="90233" y="19431"/>
                    </a:lnTo>
                    <a:lnTo>
                      <a:pt x="87223" y="18491"/>
                    </a:lnTo>
                    <a:lnTo>
                      <a:pt x="82232" y="18491"/>
                    </a:lnTo>
                    <a:lnTo>
                      <a:pt x="80365" y="19075"/>
                    </a:lnTo>
                    <a:lnTo>
                      <a:pt x="76949" y="21399"/>
                    </a:lnTo>
                    <a:lnTo>
                      <a:pt x="75095" y="23825"/>
                    </a:lnTo>
                    <a:lnTo>
                      <a:pt x="73088" y="27470"/>
                    </a:lnTo>
                    <a:lnTo>
                      <a:pt x="73088" y="19659"/>
                    </a:lnTo>
                    <a:lnTo>
                      <a:pt x="65214" y="19659"/>
                    </a:lnTo>
                    <a:lnTo>
                      <a:pt x="65214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47" y="37160"/>
                    </a:lnTo>
                    <a:lnTo>
                      <a:pt x="76085" y="32016"/>
                    </a:lnTo>
                    <a:lnTo>
                      <a:pt x="77165" y="30403"/>
                    </a:lnTo>
                    <a:lnTo>
                      <a:pt x="80124" y="28181"/>
                    </a:lnTo>
                    <a:lnTo>
                      <a:pt x="81927" y="27533"/>
                    </a:lnTo>
                    <a:lnTo>
                      <a:pt x="85979" y="27533"/>
                    </a:lnTo>
                    <a:lnTo>
                      <a:pt x="88112" y="28181"/>
                    </a:lnTo>
                    <a:lnTo>
                      <a:pt x="90258" y="29438"/>
                    </a:lnTo>
                    <a:lnTo>
                      <a:pt x="93230" y="21399"/>
                    </a:lnTo>
                    <a:lnTo>
                      <a:pt x="93433" y="21399"/>
                    </a:lnTo>
                    <a:close/>
                  </a:path>
                  <a:path w="1968500" h="1734820">
                    <a:moveTo>
                      <a:pt x="143624" y="36563"/>
                    </a:moveTo>
                    <a:lnTo>
                      <a:pt x="141376" y="30124"/>
                    </a:lnTo>
                    <a:lnTo>
                      <a:pt x="137096" y="25730"/>
                    </a:lnTo>
                    <a:lnTo>
                      <a:pt x="134607" y="23152"/>
                    </a:lnTo>
                    <a:lnTo>
                      <a:pt x="134607" y="38862"/>
                    </a:lnTo>
                    <a:lnTo>
                      <a:pt x="134569" y="52095"/>
                    </a:lnTo>
                    <a:lnTo>
                      <a:pt x="123799" y="65265"/>
                    </a:lnTo>
                    <a:lnTo>
                      <a:pt x="115049" y="65265"/>
                    </a:lnTo>
                    <a:lnTo>
                      <a:pt x="111429" y="63639"/>
                    </a:lnTo>
                    <a:lnTo>
                      <a:pt x="108572" y="60337"/>
                    </a:lnTo>
                    <a:lnTo>
                      <a:pt x="105664" y="57048"/>
                    </a:lnTo>
                    <a:lnTo>
                      <a:pt x="104216" y="52095"/>
                    </a:lnTo>
                    <a:lnTo>
                      <a:pt x="104216" y="38862"/>
                    </a:lnTo>
                    <a:lnTo>
                      <a:pt x="105651" y="33959"/>
                    </a:lnTo>
                    <a:lnTo>
                      <a:pt x="111417" y="27393"/>
                    </a:lnTo>
                    <a:lnTo>
                      <a:pt x="115049" y="25730"/>
                    </a:lnTo>
                    <a:lnTo>
                      <a:pt x="123761" y="25730"/>
                    </a:lnTo>
                    <a:lnTo>
                      <a:pt x="127368" y="27393"/>
                    </a:lnTo>
                    <a:lnTo>
                      <a:pt x="133172" y="33959"/>
                    </a:lnTo>
                    <a:lnTo>
                      <a:pt x="134607" y="38862"/>
                    </a:lnTo>
                    <a:lnTo>
                      <a:pt x="134607" y="23152"/>
                    </a:lnTo>
                    <a:lnTo>
                      <a:pt x="132359" y="20815"/>
                    </a:lnTo>
                    <a:lnTo>
                      <a:pt x="126555" y="18491"/>
                    </a:lnTo>
                    <a:lnTo>
                      <a:pt x="113042" y="18491"/>
                    </a:lnTo>
                    <a:lnTo>
                      <a:pt x="107632" y="20408"/>
                    </a:lnTo>
                    <a:lnTo>
                      <a:pt x="97878" y="28829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72" y="60883"/>
                    </a:lnTo>
                    <a:lnTo>
                      <a:pt x="101892" y="65519"/>
                    </a:lnTo>
                    <a:lnTo>
                      <a:pt x="106375" y="70154"/>
                    </a:lnTo>
                    <a:lnTo>
                      <a:pt x="112217" y="72466"/>
                    </a:lnTo>
                    <a:lnTo>
                      <a:pt x="123952" y="72466"/>
                    </a:lnTo>
                    <a:lnTo>
                      <a:pt x="128104" y="71412"/>
                    </a:lnTo>
                    <a:lnTo>
                      <a:pt x="135724" y="67208"/>
                    </a:lnTo>
                    <a:lnTo>
                      <a:pt x="137617" y="65265"/>
                    </a:lnTo>
                    <a:lnTo>
                      <a:pt x="138620" y="64249"/>
                    </a:lnTo>
                    <a:lnTo>
                      <a:pt x="142621" y="56629"/>
                    </a:lnTo>
                    <a:lnTo>
                      <a:pt x="143484" y="52095"/>
                    </a:lnTo>
                    <a:lnTo>
                      <a:pt x="143510" y="51968"/>
                    </a:lnTo>
                    <a:lnTo>
                      <a:pt x="143624" y="36563"/>
                    </a:lnTo>
                    <a:close/>
                  </a:path>
                  <a:path w="1968500" h="1734820">
                    <a:moveTo>
                      <a:pt x="172999" y="63690"/>
                    </a:moveTo>
                    <a:lnTo>
                      <a:pt x="172974" y="63487"/>
                    </a:lnTo>
                    <a:lnTo>
                      <a:pt x="171386" y="63690"/>
                    </a:lnTo>
                    <a:lnTo>
                      <a:pt x="172999" y="63690"/>
                    </a:lnTo>
                    <a:close/>
                  </a:path>
                  <a:path w="1968500" h="1734820">
                    <a:moveTo>
                      <a:pt x="174244" y="71208"/>
                    </a:moveTo>
                    <a:lnTo>
                      <a:pt x="173024" y="63817"/>
                    </a:lnTo>
                    <a:lnTo>
                      <a:pt x="169138" y="63817"/>
                    </a:lnTo>
                    <a:lnTo>
                      <a:pt x="166141" y="63182"/>
                    </a:lnTo>
                    <a:lnTo>
                      <a:pt x="164642" y="61480"/>
                    </a:lnTo>
                    <a:lnTo>
                      <a:pt x="164325" y="60782"/>
                    </a:lnTo>
                    <a:lnTo>
                      <a:pt x="164172" y="59169"/>
                    </a:lnTo>
                    <a:lnTo>
                      <a:pt x="164172" y="26466"/>
                    </a:lnTo>
                    <a:lnTo>
                      <a:pt x="172974" y="26466"/>
                    </a:lnTo>
                    <a:lnTo>
                      <a:pt x="172974" y="19659"/>
                    </a:lnTo>
                    <a:lnTo>
                      <a:pt x="164172" y="19659"/>
                    </a:lnTo>
                    <a:lnTo>
                      <a:pt x="164172" y="1612"/>
                    </a:lnTo>
                    <a:lnTo>
                      <a:pt x="155473" y="6858"/>
                    </a:lnTo>
                    <a:lnTo>
                      <a:pt x="155473" y="19659"/>
                    </a:lnTo>
                    <a:lnTo>
                      <a:pt x="149047" y="19659"/>
                    </a:lnTo>
                    <a:lnTo>
                      <a:pt x="149047" y="26466"/>
                    </a:lnTo>
                    <a:lnTo>
                      <a:pt x="155473" y="26466"/>
                    </a:lnTo>
                    <a:lnTo>
                      <a:pt x="155473" y="61480"/>
                    </a:lnTo>
                    <a:lnTo>
                      <a:pt x="155651" y="63182"/>
                    </a:lnTo>
                    <a:lnTo>
                      <a:pt x="164452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44" y="71208"/>
                    </a:lnTo>
                    <a:close/>
                  </a:path>
                  <a:path w="1968500" h="1734820">
                    <a:moveTo>
                      <a:pt x="226682" y="36563"/>
                    </a:moveTo>
                    <a:lnTo>
                      <a:pt x="224434" y="30124"/>
                    </a:lnTo>
                    <a:lnTo>
                      <a:pt x="220179" y="25730"/>
                    </a:lnTo>
                    <a:lnTo>
                      <a:pt x="217690" y="23152"/>
                    </a:lnTo>
                    <a:lnTo>
                      <a:pt x="217690" y="38862"/>
                    </a:lnTo>
                    <a:lnTo>
                      <a:pt x="217652" y="52095"/>
                    </a:lnTo>
                    <a:lnTo>
                      <a:pt x="206870" y="65265"/>
                    </a:lnTo>
                    <a:lnTo>
                      <a:pt x="198132" y="65265"/>
                    </a:lnTo>
                    <a:lnTo>
                      <a:pt x="194513" y="63639"/>
                    </a:lnTo>
                    <a:lnTo>
                      <a:pt x="188734" y="57048"/>
                    </a:lnTo>
                    <a:lnTo>
                      <a:pt x="187299" y="52095"/>
                    </a:lnTo>
                    <a:lnTo>
                      <a:pt x="187299" y="38862"/>
                    </a:lnTo>
                    <a:lnTo>
                      <a:pt x="217690" y="38862"/>
                    </a:lnTo>
                    <a:lnTo>
                      <a:pt x="217690" y="23152"/>
                    </a:lnTo>
                    <a:lnTo>
                      <a:pt x="215442" y="20815"/>
                    </a:lnTo>
                    <a:lnTo>
                      <a:pt x="209626" y="18491"/>
                    </a:lnTo>
                    <a:lnTo>
                      <a:pt x="196126" y="18491"/>
                    </a:lnTo>
                    <a:lnTo>
                      <a:pt x="190715" y="20408"/>
                    </a:lnTo>
                    <a:lnTo>
                      <a:pt x="180962" y="28829"/>
                    </a:lnTo>
                    <a:lnTo>
                      <a:pt x="178308" y="35928"/>
                    </a:lnTo>
                    <a:lnTo>
                      <a:pt x="178308" y="54203"/>
                    </a:lnTo>
                    <a:lnTo>
                      <a:pt x="180530" y="60883"/>
                    </a:lnTo>
                    <a:lnTo>
                      <a:pt x="189445" y="70154"/>
                    </a:lnTo>
                    <a:lnTo>
                      <a:pt x="195300" y="72466"/>
                    </a:lnTo>
                    <a:lnTo>
                      <a:pt x="207035" y="72466"/>
                    </a:lnTo>
                    <a:lnTo>
                      <a:pt x="211188" y="71412"/>
                    </a:lnTo>
                    <a:lnTo>
                      <a:pt x="218808" y="67208"/>
                    </a:lnTo>
                    <a:lnTo>
                      <a:pt x="220700" y="65265"/>
                    </a:lnTo>
                    <a:lnTo>
                      <a:pt x="221703" y="64249"/>
                    </a:lnTo>
                    <a:lnTo>
                      <a:pt x="225691" y="56629"/>
                    </a:lnTo>
                    <a:lnTo>
                      <a:pt x="226542" y="52095"/>
                    </a:lnTo>
                    <a:lnTo>
                      <a:pt x="226568" y="51968"/>
                    </a:lnTo>
                    <a:lnTo>
                      <a:pt x="226682" y="36563"/>
                    </a:lnTo>
                    <a:close/>
                  </a:path>
                  <a:path w="1968500" h="1734820">
                    <a:moveTo>
                      <a:pt x="278917" y="71310"/>
                    </a:moveTo>
                    <a:lnTo>
                      <a:pt x="278803" y="33667"/>
                    </a:lnTo>
                    <a:lnTo>
                      <a:pt x="278739" y="32651"/>
                    </a:lnTo>
                    <a:lnTo>
                      <a:pt x="278447" y="31038"/>
                    </a:lnTo>
                    <a:lnTo>
                      <a:pt x="277939" y="28714"/>
                    </a:lnTo>
                    <a:lnTo>
                      <a:pt x="277901" y="28536"/>
                    </a:lnTo>
                    <a:lnTo>
                      <a:pt x="277101" y="26593"/>
                    </a:lnTo>
                    <a:lnTo>
                      <a:pt x="277012" y="26377"/>
                    </a:lnTo>
                    <a:lnTo>
                      <a:pt x="276783" y="26073"/>
                    </a:lnTo>
                    <a:lnTo>
                      <a:pt x="274408" y="22745"/>
                    </a:lnTo>
                    <a:lnTo>
                      <a:pt x="272478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lnTo>
                      <a:pt x="254101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44817" y="19659"/>
                    </a:ln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81" y="71310"/>
                    </a:lnTo>
                    <a:lnTo>
                      <a:pt x="245719" y="36322"/>
                    </a:lnTo>
                    <a:lnTo>
                      <a:pt x="247040" y="31991"/>
                    </a:lnTo>
                    <a:lnTo>
                      <a:pt x="252463" y="27266"/>
                    </a:lnTo>
                    <a:lnTo>
                      <a:pt x="253212" y="26987"/>
                    </a:lnTo>
                    <a:lnTo>
                      <a:pt x="255676" y="26073"/>
                    </a:lnTo>
                    <a:lnTo>
                      <a:pt x="261734" y="26073"/>
                    </a:lnTo>
                    <a:lnTo>
                      <a:pt x="270154" y="71310"/>
                    </a:lnTo>
                    <a:lnTo>
                      <a:pt x="278917" y="71310"/>
                    </a:lnTo>
                    <a:close/>
                  </a:path>
                  <a:path w="1968500" h="1734820">
                    <a:moveTo>
                      <a:pt x="331724" y="53149"/>
                    </a:moveTo>
                    <a:lnTo>
                      <a:pt x="306616" y="38811"/>
                    </a:lnTo>
                    <a:lnTo>
                      <a:pt x="304482" y="38201"/>
                    </a:lnTo>
                    <a:lnTo>
                      <a:pt x="301637" y="37134"/>
                    </a:lnTo>
                    <a:lnTo>
                      <a:pt x="300532" y="36347"/>
                    </a:lnTo>
                    <a:lnTo>
                      <a:pt x="299821" y="35420"/>
                    </a:lnTo>
                    <a:lnTo>
                      <a:pt x="298742" y="32359"/>
                    </a:lnTo>
                    <a:lnTo>
                      <a:pt x="298742" y="30568"/>
                    </a:lnTo>
                    <a:lnTo>
                      <a:pt x="299618" y="29006"/>
                    </a:lnTo>
                    <a:lnTo>
                      <a:pt x="302920" y="26428"/>
                    </a:lnTo>
                    <a:lnTo>
                      <a:pt x="302628" y="26428"/>
                    </a:lnTo>
                    <a:lnTo>
                      <a:pt x="305917" y="25692"/>
                    </a:ln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9709" y="29413"/>
                    </a:lnTo>
                    <a:lnTo>
                      <a:pt x="320827" y="31496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66" y="25692"/>
                    </a:lnTo>
                    <a:lnTo>
                      <a:pt x="325285" y="22987"/>
                    </a:lnTo>
                    <a:lnTo>
                      <a:pt x="323024" y="21399"/>
                    </a:lnTo>
                    <a:lnTo>
                      <a:pt x="316928" y="19075"/>
                    </a:lnTo>
                    <a:lnTo>
                      <a:pt x="313347" y="18491"/>
                    </a:lnTo>
                    <a:lnTo>
                      <a:pt x="306603" y="18491"/>
                    </a:lnTo>
                    <a:lnTo>
                      <a:pt x="290398" y="30568"/>
                    </a:lnTo>
                    <a:lnTo>
                      <a:pt x="290398" y="36347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54" y="52387"/>
                    </a:lnTo>
                    <a:lnTo>
                      <a:pt x="321868" y="53530"/>
                    </a:lnTo>
                    <a:lnTo>
                      <a:pt x="322707" y="55092"/>
                    </a:lnTo>
                    <a:lnTo>
                      <a:pt x="322707" y="59270"/>
                    </a:lnTo>
                    <a:lnTo>
                      <a:pt x="321741" y="61188"/>
                    </a:lnTo>
                    <a:lnTo>
                      <a:pt x="317855" y="64452"/>
                    </a:lnTo>
                    <a:lnTo>
                      <a:pt x="314883" y="65265"/>
                    </a:lnTo>
                    <a:lnTo>
                      <a:pt x="306870" y="65265"/>
                    </a:lnTo>
                    <a:lnTo>
                      <a:pt x="304076" y="64452"/>
                    </a:lnTo>
                    <a:lnTo>
                      <a:pt x="303872" y="64452"/>
                    </a:lnTo>
                    <a:lnTo>
                      <a:pt x="297472" y="54533"/>
                    </a:lnTo>
                    <a:lnTo>
                      <a:pt x="288836" y="55892"/>
                    </a:lnTo>
                    <a:lnTo>
                      <a:pt x="304177" y="72466"/>
                    </a:lnTo>
                    <a:lnTo>
                      <a:pt x="314960" y="72466"/>
                    </a:lnTo>
                    <a:lnTo>
                      <a:pt x="318579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74" y="65265"/>
                    </a:lnTo>
                    <a:lnTo>
                      <a:pt x="330873" y="61798"/>
                    </a:lnTo>
                    <a:lnTo>
                      <a:pt x="331647" y="59270"/>
                    </a:lnTo>
                    <a:lnTo>
                      <a:pt x="331724" y="53149"/>
                    </a:lnTo>
                    <a:close/>
                  </a:path>
                  <a:path w="1968500" h="1734820">
                    <a:moveTo>
                      <a:pt x="681748" y="1071029"/>
                    </a:moveTo>
                    <a:lnTo>
                      <a:pt x="675906" y="1057008"/>
                    </a:lnTo>
                    <a:lnTo>
                      <a:pt x="663067" y="1052347"/>
                    </a:lnTo>
                    <a:lnTo>
                      <a:pt x="650240" y="1057008"/>
                    </a:lnTo>
                    <a:lnTo>
                      <a:pt x="644398" y="1071029"/>
                    </a:lnTo>
                    <a:lnTo>
                      <a:pt x="650240" y="1085024"/>
                    </a:lnTo>
                    <a:lnTo>
                      <a:pt x="663067" y="1089698"/>
                    </a:lnTo>
                    <a:lnTo>
                      <a:pt x="675906" y="1085024"/>
                    </a:lnTo>
                    <a:lnTo>
                      <a:pt x="681748" y="1071029"/>
                    </a:lnTo>
                    <a:close/>
                  </a:path>
                  <a:path w="1968500" h="1734820">
                    <a:moveTo>
                      <a:pt x="1325067" y="1382141"/>
                    </a:moveTo>
                    <a:lnTo>
                      <a:pt x="1319237" y="1368120"/>
                    </a:lnTo>
                    <a:lnTo>
                      <a:pt x="1306385" y="1363446"/>
                    </a:lnTo>
                    <a:lnTo>
                      <a:pt x="1293545" y="1368120"/>
                    </a:lnTo>
                    <a:lnTo>
                      <a:pt x="1287703" y="1382141"/>
                    </a:lnTo>
                    <a:lnTo>
                      <a:pt x="1293545" y="1396136"/>
                    </a:lnTo>
                    <a:lnTo>
                      <a:pt x="1306385" y="1400810"/>
                    </a:lnTo>
                    <a:lnTo>
                      <a:pt x="1319237" y="1396136"/>
                    </a:lnTo>
                    <a:lnTo>
                      <a:pt x="1325067" y="1382141"/>
                    </a:lnTo>
                    <a:close/>
                  </a:path>
                  <a:path w="1968500" h="1734820">
                    <a:moveTo>
                      <a:pt x="1968385" y="1715947"/>
                    </a:moveTo>
                    <a:lnTo>
                      <a:pt x="1962556" y="1701939"/>
                    </a:lnTo>
                    <a:lnTo>
                      <a:pt x="1949716" y="1697278"/>
                    </a:lnTo>
                    <a:lnTo>
                      <a:pt x="1936877" y="1701939"/>
                    </a:lnTo>
                    <a:lnTo>
                      <a:pt x="1931047" y="1715947"/>
                    </a:lnTo>
                    <a:lnTo>
                      <a:pt x="1936877" y="1729955"/>
                    </a:lnTo>
                    <a:lnTo>
                      <a:pt x="1949716" y="1734616"/>
                    </a:lnTo>
                    <a:lnTo>
                      <a:pt x="1962556" y="1729955"/>
                    </a:lnTo>
                    <a:lnTo>
                      <a:pt x="1968385" y="17159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84" name="object 582">
                <a:extLst>
                  <a:ext uri="{FF2B5EF4-FFF2-40B4-BE49-F238E27FC236}">
                    <a16:creationId xmlns:a16="http://schemas.microsoft.com/office/drawing/2014/main" id="{9E1403BD-23D1-183C-5D9A-91EED3C0CD43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4364850" y="968598"/>
                <a:ext cx="145072" cy="96652"/>
              </a:xfrm>
              <a:prstGeom prst="rect">
                <a:avLst/>
              </a:prstGeom>
            </p:spPr>
          </p:pic>
          <p:sp>
            <p:nvSpPr>
              <p:cNvPr id="1285" name="object 583">
                <a:extLst>
                  <a:ext uri="{FF2B5EF4-FFF2-40B4-BE49-F238E27FC236}">
                    <a16:creationId xmlns:a16="http://schemas.microsoft.com/office/drawing/2014/main" id="{C118E269-774F-97F2-6B9B-FDD119A2CB3B}"/>
                  </a:ext>
                </a:extLst>
              </p:cNvPr>
              <p:cNvSpPr/>
              <p:nvPr/>
            </p:nvSpPr>
            <p:spPr>
              <a:xfrm>
                <a:off x="6367017" y="962469"/>
                <a:ext cx="34607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67309">
                    <a:moveTo>
                      <a:pt x="6210" y="36753"/>
                    </a:moveTo>
                    <a:lnTo>
                      <a:pt x="88" y="37592"/>
                    </a:lnTo>
                    <a:lnTo>
                      <a:pt x="0" y="42697"/>
                    </a:lnTo>
                    <a:lnTo>
                      <a:pt x="1055" y="46240"/>
                    </a:lnTo>
                    <a:lnTo>
                      <a:pt x="1178" y="46570"/>
                    </a:lnTo>
                    <a:lnTo>
                      <a:pt x="3543" y="49123"/>
                    </a:lnTo>
                    <a:lnTo>
                      <a:pt x="5918" y="51727"/>
                    </a:lnTo>
                    <a:lnTo>
                      <a:pt x="9372" y="53009"/>
                    </a:lnTo>
                    <a:lnTo>
                      <a:pt x="16903" y="53009"/>
                    </a:lnTo>
                    <a:lnTo>
                      <a:pt x="19545" y="52400"/>
                    </a:lnTo>
                    <a:lnTo>
                      <a:pt x="24041" y="49911"/>
                    </a:lnTo>
                    <a:lnTo>
                      <a:pt x="25666" y="48120"/>
                    </a:lnTo>
                    <a:lnTo>
                      <a:pt x="26178" y="46964"/>
                    </a:lnTo>
                    <a:lnTo>
                      <a:pt x="11531" y="46964"/>
                    </a:lnTo>
                    <a:lnTo>
                      <a:pt x="9715" y="46240"/>
                    </a:lnTo>
                    <a:lnTo>
                      <a:pt x="7168" y="43421"/>
                    </a:lnTo>
                    <a:lnTo>
                      <a:pt x="6923" y="42697"/>
                    </a:lnTo>
                    <a:lnTo>
                      <a:pt x="6375" y="40678"/>
                    </a:lnTo>
                    <a:lnTo>
                      <a:pt x="6310" y="39128"/>
                    </a:lnTo>
                    <a:lnTo>
                      <a:pt x="6210" y="36753"/>
                    </a:lnTo>
                    <a:close/>
                  </a:path>
                  <a:path w="346075" h="67309">
                    <a:moveTo>
                      <a:pt x="28257" y="889"/>
                    </a:moveTo>
                    <a:lnTo>
                      <a:pt x="21488" y="889"/>
                    </a:lnTo>
                    <a:lnTo>
                      <a:pt x="21383" y="40106"/>
                    </a:lnTo>
                    <a:lnTo>
                      <a:pt x="21259" y="41262"/>
                    </a:lnTo>
                    <a:lnTo>
                      <a:pt x="20718" y="42697"/>
                    </a:lnTo>
                    <a:lnTo>
                      <a:pt x="18237" y="45796"/>
                    </a:lnTo>
                    <a:lnTo>
                      <a:pt x="17005" y="46570"/>
                    </a:lnTo>
                    <a:lnTo>
                      <a:pt x="15532" y="46964"/>
                    </a:lnTo>
                    <a:lnTo>
                      <a:pt x="26178" y="46964"/>
                    </a:lnTo>
                    <a:lnTo>
                      <a:pt x="27749" y="43421"/>
                    </a:lnTo>
                    <a:lnTo>
                      <a:pt x="28080" y="41262"/>
                    </a:lnTo>
                    <a:lnTo>
                      <a:pt x="28169" y="40678"/>
                    </a:lnTo>
                    <a:lnTo>
                      <a:pt x="28257" y="889"/>
                    </a:lnTo>
                    <a:close/>
                  </a:path>
                  <a:path w="346075" h="67309">
                    <a:moveTo>
                      <a:pt x="60705" y="889"/>
                    </a:moveTo>
                    <a:lnTo>
                      <a:pt x="53403" y="889"/>
                    </a:lnTo>
                    <a:lnTo>
                      <a:pt x="33731" y="52133"/>
                    </a:lnTo>
                    <a:lnTo>
                      <a:pt x="40919" y="52133"/>
                    </a:lnTo>
                    <a:lnTo>
                      <a:pt x="46558" y="36614"/>
                    </a:lnTo>
                    <a:lnTo>
                      <a:pt x="75332" y="36614"/>
                    </a:lnTo>
                    <a:lnTo>
                      <a:pt x="73065" y="31076"/>
                    </a:lnTo>
                    <a:lnTo>
                      <a:pt x="48501" y="31076"/>
                    </a:lnTo>
                    <a:lnTo>
                      <a:pt x="54140" y="16052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908" y="6286"/>
                    </a:lnTo>
                    <a:lnTo>
                      <a:pt x="62915" y="6286"/>
                    </a:lnTo>
                    <a:lnTo>
                      <a:pt x="60705" y="889"/>
                    </a:lnTo>
                    <a:close/>
                  </a:path>
                  <a:path w="346075" h="67309">
                    <a:moveTo>
                      <a:pt x="75332" y="36614"/>
                    </a:moveTo>
                    <a:lnTo>
                      <a:pt x="67983" y="36614"/>
                    </a:lnTo>
                    <a:lnTo>
                      <a:pt x="73964" y="52133"/>
                    </a:lnTo>
                    <a:lnTo>
                      <a:pt x="81686" y="52133"/>
                    </a:lnTo>
                    <a:lnTo>
                      <a:pt x="75332" y="36614"/>
                    </a:lnTo>
                    <a:close/>
                  </a:path>
                  <a:path w="346075" h="67309">
                    <a:moveTo>
                      <a:pt x="62915" y="6286"/>
                    </a:moveTo>
                    <a:lnTo>
                      <a:pt x="56908" y="6286"/>
                    </a:lnTo>
                    <a:lnTo>
                      <a:pt x="57696" y="9042"/>
                    </a:lnTo>
                    <a:lnTo>
                      <a:pt x="58889" y="12585"/>
                    </a:lnTo>
                    <a:lnTo>
                      <a:pt x="60540" y="16903"/>
                    </a:lnTo>
                    <a:lnTo>
                      <a:pt x="65887" y="31076"/>
                    </a:lnTo>
                    <a:lnTo>
                      <a:pt x="73065" y="31076"/>
                    </a:lnTo>
                    <a:lnTo>
                      <a:pt x="62915" y="6286"/>
                    </a:lnTo>
                    <a:close/>
                  </a:path>
                  <a:path w="346075" h="67309">
                    <a:moveTo>
                      <a:pt x="97104" y="889"/>
                    </a:moveTo>
                    <a:lnTo>
                      <a:pt x="86893" y="889"/>
                    </a:lnTo>
                    <a:lnTo>
                      <a:pt x="86893" y="52133"/>
                    </a:lnTo>
                    <a:lnTo>
                      <a:pt x="93433" y="52133"/>
                    </a:lnTo>
                    <a:lnTo>
                      <a:pt x="93433" y="8509"/>
                    </a:lnTo>
                    <a:lnTo>
                      <a:pt x="99649" y="8509"/>
                    </a:lnTo>
                    <a:lnTo>
                      <a:pt x="97104" y="889"/>
                    </a:lnTo>
                    <a:close/>
                  </a:path>
                  <a:path w="346075" h="67309">
                    <a:moveTo>
                      <a:pt x="99649" y="8509"/>
                    </a:moveTo>
                    <a:lnTo>
                      <a:pt x="93433" y="8509"/>
                    </a:lnTo>
                    <a:lnTo>
                      <a:pt x="108267" y="52133"/>
                    </a:lnTo>
                    <a:lnTo>
                      <a:pt x="114376" y="52133"/>
                    </a:lnTo>
                    <a:lnTo>
                      <a:pt x="116937" y="44754"/>
                    </a:lnTo>
                    <a:lnTo>
                      <a:pt x="111683" y="44754"/>
                    </a:lnTo>
                    <a:lnTo>
                      <a:pt x="110350" y="40551"/>
                    </a:lnTo>
                    <a:lnTo>
                      <a:pt x="99649" y="8509"/>
                    </a:lnTo>
                    <a:close/>
                  </a:path>
                  <a:path w="346075" h="67309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33"/>
                    </a:lnTo>
                    <a:lnTo>
                      <a:pt x="135813" y="52133"/>
                    </a:lnTo>
                    <a:lnTo>
                      <a:pt x="135813" y="9245"/>
                    </a:lnTo>
                    <a:close/>
                  </a:path>
                  <a:path w="346075" h="67309">
                    <a:moveTo>
                      <a:pt x="135813" y="889"/>
                    </a:moveTo>
                    <a:lnTo>
                      <a:pt x="126682" y="889"/>
                    </a:lnTo>
                    <a:lnTo>
                      <a:pt x="113169" y="40144"/>
                    </a:lnTo>
                    <a:lnTo>
                      <a:pt x="112267" y="42887"/>
                    </a:lnTo>
                    <a:lnTo>
                      <a:pt x="111683" y="44754"/>
                    </a:lnTo>
                    <a:lnTo>
                      <a:pt x="116937" y="44754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889"/>
                    </a:lnTo>
                    <a:close/>
                  </a:path>
                  <a:path w="346075" h="67309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67"/>
                    </a:lnTo>
                    <a:lnTo>
                      <a:pt x="170243" y="11734"/>
                    </a:lnTo>
                    <a:lnTo>
                      <a:pt x="166357" y="22720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48"/>
                    </a:lnTo>
                    <a:lnTo>
                      <a:pt x="171462" y="57696"/>
                    </a:lnTo>
                    <a:lnTo>
                      <a:pt x="174396" y="62826"/>
                    </a:lnTo>
                    <a:lnTo>
                      <a:pt x="177863" y="67208"/>
                    </a:lnTo>
                    <a:lnTo>
                      <a:pt x="182384" y="67208"/>
                    </a:lnTo>
                    <a:lnTo>
                      <a:pt x="177810" y="58809"/>
                    </a:lnTo>
                    <a:lnTo>
                      <a:pt x="174544" y="50412"/>
                    </a:lnTo>
                    <a:lnTo>
                      <a:pt x="172585" y="42015"/>
                    </a:lnTo>
                    <a:lnTo>
                      <a:pt x="171932" y="33616"/>
                    </a:lnTo>
                    <a:lnTo>
                      <a:pt x="171932" y="29197"/>
                    </a:lnTo>
                    <a:lnTo>
                      <a:pt x="179552" y="4864"/>
                    </a:lnTo>
                    <a:lnTo>
                      <a:pt x="182384" y="0"/>
                    </a:lnTo>
                    <a:close/>
                  </a:path>
                  <a:path w="346075" h="67309">
                    <a:moveTo>
                      <a:pt x="197383" y="889"/>
                    </a:moveTo>
                    <a:lnTo>
                      <a:pt x="190411" y="889"/>
                    </a:lnTo>
                    <a:lnTo>
                      <a:pt x="190411" y="52133"/>
                    </a:lnTo>
                    <a:lnTo>
                      <a:pt x="196913" y="52133"/>
                    </a:lnTo>
                    <a:lnTo>
                      <a:pt x="196913" y="11861"/>
                    </a:lnTo>
                    <a:lnTo>
                      <a:pt x="204720" y="11861"/>
                    </a:lnTo>
                    <a:lnTo>
                      <a:pt x="197383" y="889"/>
                    </a:lnTo>
                    <a:close/>
                  </a:path>
                  <a:path w="346075" h="67309">
                    <a:moveTo>
                      <a:pt x="204720" y="11861"/>
                    </a:moveTo>
                    <a:lnTo>
                      <a:pt x="196913" y="11861"/>
                    </a:lnTo>
                    <a:lnTo>
                      <a:pt x="223837" y="52133"/>
                    </a:lnTo>
                    <a:lnTo>
                      <a:pt x="230797" y="52133"/>
                    </a:lnTo>
                    <a:lnTo>
                      <a:pt x="230797" y="41135"/>
                    </a:lnTo>
                    <a:lnTo>
                      <a:pt x="224294" y="41135"/>
                    </a:lnTo>
                    <a:lnTo>
                      <a:pt x="204720" y="11861"/>
                    </a:lnTo>
                    <a:close/>
                  </a:path>
                  <a:path w="346075" h="67309">
                    <a:moveTo>
                      <a:pt x="230797" y="889"/>
                    </a:moveTo>
                    <a:lnTo>
                      <a:pt x="224294" y="889"/>
                    </a:lnTo>
                    <a:lnTo>
                      <a:pt x="224294" y="41135"/>
                    </a:lnTo>
                    <a:lnTo>
                      <a:pt x="230797" y="41135"/>
                    </a:lnTo>
                    <a:lnTo>
                      <a:pt x="230797" y="889"/>
                    </a:lnTo>
                    <a:close/>
                  </a:path>
                  <a:path w="346075" h="67309">
                    <a:moveTo>
                      <a:pt x="246267" y="35217"/>
                    </a:moveTo>
                    <a:lnTo>
                      <a:pt x="244975" y="35217"/>
                    </a:lnTo>
                    <a:lnTo>
                      <a:pt x="239864" y="35674"/>
                    </a:lnTo>
                    <a:lnTo>
                      <a:pt x="257086" y="53009"/>
                    </a:lnTo>
                    <a:lnTo>
                      <a:pt x="265366" y="53009"/>
                    </a:lnTo>
                    <a:lnTo>
                      <a:pt x="268668" y="52336"/>
                    </a:lnTo>
                    <a:lnTo>
                      <a:pt x="274523" y="49657"/>
                    </a:lnTo>
                    <a:lnTo>
                      <a:pt x="276771" y="47777"/>
                    </a:lnTo>
                    <a:lnTo>
                      <a:pt x="277321" y="46926"/>
                    </a:lnTo>
                    <a:lnTo>
                      <a:pt x="258495" y="46926"/>
                    </a:lnTo>
                    <a:lnTo>
                      <a:pt x="256406" y="46532"/>
                    </a:lnTo>
                    <a:lnTo>
                      <a:pt x="256099" y="46532"/>
                    </a:lnTo>
                    <a:lnTo>
                      <a:pt x="251218" y="44399"/>
                    </a:lnTo>
                    <a:lnTo>
                      <a:pt x="249478" y="43065"/>
                    </a:lnTo>
                    <a:lnTo>
                      <a:pt x="247294" y="39814"/>
                    </a:lnTo>
                    <a:lnTo>
                      <a:pt x="246583" y="37668"/>
                    </a:lnTo>
                    <a:lnTo>
                      <a:pt x="246447" y="36614"/>
                    </a:lnTo>
                    <a:lnTo>
                      <a:pt x="246326" y="35674"/>
                    </a:lnTo>
                    <a:lnTo>
                      <a:pt x="246267" y="35217"/>
                    </a:lnTo>
                    <a:close/>
                  </a:path>
                  <a:path w="346075" h="67309">
                    <a:moveTo>
                      <a:pt x="263664" y="0"/>
                    </a:moveTo>
                    <a:lnTo>
                      <a:pt x="256425" y="0"/>
                    </a:lnTo>
                    <a:lnTo>
                      <a:pt x="253227" y="622"/>
                    </a:lnTo>
                    <a:lnTo>
                      <a:pt x="247649" y="2921"/>
                    </a:lnTo>
                    <a:lnTo>
                      <a:pt x="245490" y="4635"/>
                    </a:lnTo>
                    <a:lnTo>
                      <a:pt x="242569" y="9144"/>
                    </a:lnTo>
                    <a:lnTo>
                      <a:pt x="241846" y="11557"/>
                    </a:lnTo>
                    <a:lnTo>
                      <a:pt x="241846" y="16497"/>
                    </a:lnTo>
                    <a:lnTo>
                      <a:pt x="242311" y="18224"/>
                    </a:lnTo>
                    <a:lnTo>
                      <a:pt x="242417" y="18618"/>
                    </a:lnTo>
                    <a:lnTo>
                      <a:pt x="243676" y="20624"/>
                    </a:lnTo>
                    <a:lnTo>
                      <a:pt x="244830" y="22415"/>
                    </a:lnTo>
                    <a:lnTo>
                      <a:pt x="246646" y="24015"/>
                    </a:lnTo>
                    <a:lnTo>
                      <a:pt x="249110" y="25285"/>
                    </a:lnTo>
                    <a:lnTo>
                      <a:pt x="250977" y="26289"/>
                    </a:lnTo>
                    <a:lnTo>
                      <a:pt x="254266" y="27355"/>
                    </a:lnTo>
                    <a:lnTo>
                      <a:pt x="263690" y="29616"/>
                    </a:lnTo>
                    <a:lnTo>
                      <a:pt x="266750" y="30454"/>
                    </a:lnTo>
                    <a:lnTo>
                      <a:pt x="270268" y="31800"/>
                    </a:lnTo>
                    <a:lnTo>
                      <a:pt x="271805" y="32816"/>
                    </a:lnTo>
                    <a:lnTo>
                      <a:pt x="273659" y="35217"/>
                    </a:lnTo>
                    <a:lnTo>
                      <a:pt x="274142" y="36614"/>
                    </a:lnTo>
                    <a:lnTo>
                      <a:pt x="274142" y="39814"/>
                    </a:lnTo>
                    <a:lnTo>
                      <a:pt x="263994" y="46926"/>
                    </a:lnTo>
                    <a:lnTo>
                      <a:pt x="277321" y="46926"/>
                    </a:lnTo>
                    <a:lnTo>
                      <a:pt x="279821" y="43065"/>
                    </a:lnTo>
                    <a:lnTo>
                      <a:pt x="279998" y="42608"/>
                    </a:lnTo>
                    <a:lnTo>
                      <a:pt x="280669" y="40386"/>
                    </a:lnTo>
                    <a:lnTo>
                      <a:pt x="280669" y="34912"/>
                    </a:lnTo>
                    <a:lnTo>
                      <a:pt x="255079" y="20624"/>
                    </a:lnTo>
                    <a:lnTo>
                      <a:pt x="251663" y="19418"/>
                    </a:lnTo>
                    <a:lnTo>
                      <a:pt x="250367" y="18224"/>
                    </a:lnTo>
                    <a:lnTo>
                      <a:pt x="249021" y="17030"/>
                    </a:lnTo>
                    <a:lnTo>
                      <a:pt x="248361" y="15519"/>
                    </a:lnTo>
                    <a:lnTo>
                      <a:pt x="248361" y="11557"/>
                    </a:lnTo>
                    <a:lnTo>
                      <a:pt x="249288" y="9753"/>
                    </a:lnTo>
                    <a:lnTo>
                      <a:pt x="252996" y="6807"/>
                    </a:lnTo>
                    <a:lnTo>
                      <a:pt x="252861" y="6807"/>
                    </a:lnTo>
                    <a:lnTo>
                      <a:pt x="256044" y="5994"/>
                    </a:lnTo>
                    <a:lnTo>
                      <a:pt x="275790" y="5994"/>
                    </a:lnTo>
                    <a:lnTo>
                      <a:pt x="275043" y="4876"/>
                    </a:lnTo>
                    <a:lnTo>
                      <a:pt x="272821" y="3073"/>
                    </a:lnTo>
                    <a:lnTo>
                      <a:pt x="267017" y="622"/>
                    </a:lnTo>
                    <a:lnTo>
                      <a:pt x="263664" y="0"/>
                    </a:lnTo>
                    <a:close/>
                  </a:path>
                  <a:path w="346075" h="67309">
                    <a:moveTo>
                      <a:pt x="275790" y="5994"/>
                    </a:moveTo>
                    <a:lnTo>
                      <a:pt x="264083" y="5994"/>
                    </a:lnTo>
                    <a:lnTo>
                      <a:pt x="267055" y="6807"/>
                    </a:lnTo>
                    <a:lnTo>
                      <a:pt x="271094" y="10121"/>
                    </a:lnTo>
                    <a:lnTo>
                      <a:pt x="272275" y="12585"/>
                    </a:lnTo>
                    <a:lnTo>
                      <a:pt x="272576" y="15328"/>
                    </a:lnTo>
                    <a:lnTo>
                      <a:pt x="272630" y="15824"/>
                    </a:lnTo>
                    <a:lnTo>
                      <a:pt x="279120" y="15328"/>
                    </a:lnTo>
                    <a:lnTo>
                      <a:pt x="279004" y="12585"/>
                    </a:lnTo>
                    <a:lnTo>
                      <a:pt x="278993" y="12319"/>
                    </a:lnTo>
                    <a:lnTo>
                      <a:pt x="278319" y="10121"/>
                    </a:lnTo>
                    <a:lnTo>
                      <a:pt x="278207" y="9753"/>
                    </a:lnTo>
                    <a:lnTo>
                      <a:pt x="277855" y="9144"/>
                    </a:lnTo>
                    <a:lnTo>
                      <a:pt x="276631" y="7251"/>
                    </a:lnTo>
                    <a:lnTo>
                      <a:pt x="275790" y="5994"/>
                    </a:lnTo>
                    <a:close/>
                  </a:path>
                  <a:path w="346075" h="67309">
                    <a:moveTo>
                      <a:pt x="293712" y="37769"/>
                    </a:moveTo>
                    <a:lnTo>
                      <a:pt x="287413" y="38608"/>
                    </a:lnTo>
                    <a:lnTo>
                      <a:pt x="287830" y="42722"/>
                    </a:lnTo>
                    <a:lnTo>
                      <a:pt x="287845" y="42875"/>
                    </a:lnTo>
                    <a:lnTo>
                      <a:pt x="289509" y="46342"/>
                    </a:lnTo>
                    <a:lnTo>
                      <a:pt x="295478" y="51701"/>
                    </a:lnTo>
                    <a:lnTo>
                      <a:pt x="299199" y="53047"/>
                    </a:lnTo>
                    <a:lnTo>
                      <a:pt x="308686" y="53047"/>
                    </a:lnTo>
                    <a:lnTo>
                      <a:pt x="312813" y="51485"/>
                    </a:lnTo>
                    <a:lnTo>
                      <a:pt x="316637" y="47840"/>
                    </a:lnTo>
                    <a:lnTo>
                      <a:pt x="301243" y="47840"/>
                    </a:lnTo>
                    <a:lnTo>
                      <a:pt x="299123" y="47053"/>
                    </a:lnTo>
                    <a:lnTo>
                      <a:pt x="295655" y="43916"/>
                    </a:lnTo>
                    <a:lnTo>
                      <a:pt x="294484" y="41465"/>
                    </a:lnTo>
                    <a:lnTo>
                      <a:pt x="294424" y="41338"/>
                    </a:lnTo>
                    <a:lnTo>
                      <a:pt x="293712" y="37769"/>
                    </a:lnTo>
                    <a:close/>
                  </a:path>
                  <a:path w="346075" h="67309">
                    <a:moveTo>
                      <a:pt x="317279" y="27165"/>
                    </a:moveTo>
                    <a:lnTo>
                      <a:pt x="307174" y="27165"/>
                    </a:lnTo>
                    <a:lnTo>
                      <a:pt x="309587" y="28105"/>
                    </a:lnTo>
                    <a:lnTo>
                      <a:pt x="313347" y="31877"/>
                    </a:lnTo>
                    <a:lnTo>
                      <a:pt x="314299" y="34239"/>
                    </a:lnTo>
                    <a:lnTo>
                      <a:pt x="314299" y="40170"/>
                    </a:lnTo>
                    <a:lnTo>
                      <a:pt x="313283" y="42722"/>
                    </a:lnTo>
                    <a:lnTo>
                      <a:pt x="311213" y="44754"/>
                    </a:lnTo>
                    <a:lnTo>
                      <a:pt x="309194" y="46812"/>
                    </a:lnTo>
                    <a:lnTo>
                      <a:pt x="306717" y="47840"/>
                    </a:lnTo>
                    <a:lnTo>
                      <a:pt x="316637" y="47840"/>
                    </a:lnTo>
                    <a:lnTo>
                      <a:pt x="319341" y="45262"/>
                    </a:lnTo>
                    <a:lnTo>
                      <a:pt x="320967" y="41465"/>
                    </a:lnTo>
                    <a:lnTo>
                      <a:pt x="320967" y="33693"/>
                    </a:lnTo>
                    <a:lnTo>
                      <a:pt x="320128" y="30924"/>
                    </a:lnTo>
                    <a:lnTo>
                      <a:pt x="317279" y="27165"/>
                    </a:lnTo>
                    <a:close/>
                  </a:path>
                  <a:path w="346075" h="67309">
                    <a:moveTo>
                      <a:pt x="315662" y="5854"/>
                    </a:moveTo>
                    <a:lnTo>
                      <a:pt x="306082" y="5854"/>
                    </a:lnTo>
                    <a:lnTo>
                      <a:pt x="308115" y="6629"/>
                    </a:lnTo>
                    <a:lnTo>
                      <a:pt x="311031" y="9474"/>
                    </a:lnTo>
                    <a:lnTo>
                      <a:pt x="311237" y="9728"/>
                    </a:lnTo>
                    <a:lnTo>
                      <a:pt x="311988" y="11544"/>
                    </a:lnTo>
                    <a:lnTo>
                      <a:pt x="311988" y="16764"/>
                    </a:lnTo>
                    <a:lnTo>
                      <a:pt x="310921" y="18935"/>
                    </a:lnTo>
                    <a:lnTo>
                      <a:pt x="308787" y="20332"/>
                    </a:lnTo>
                    <a:lnTo>
                      <a:pt x="306616" y="21717"/>
                    </a:lnTo>
                    <a:lnTo>
                      <a:pt x="304228" y="22415"/>
                    </a:lnTo>
                    <a:lnTo>
                      <a:pt x="300526" y="22415"/>
                    </a:lnTo>
                    <a:lnTo>
                      <a:pt x="299996" y="26517"/>
                    </a:lnTo>
                    <a:lnTo>
                      <a:pt x="299913" y="27165"/>
                    </a:lnTo>
                    <a:lnTo>
                      <a:pt x="299821" y="27876"/>
                    </a:lnTo>
                    <a:lnTo>
                      <a:pt x="301599" y="27406"/>
                    </a:lnTo>
                    <a:lnTo>
                      <a:pt x="303072" y="27165"/>
                    </a:lnTo>
                    <a:lnTo>
                      <a:pt x="317279" y="27165"/>
                    </a:lnTo>
                    <a:lnTo>
                      <a:pt x="316788" y="26517"/>
                    </a:lnTo>
                    <a:lnTo>
                      <a:pt x="314413" y="25082"/>
                    </a:lnTo>
                    <a:lnTo>
                      <a:pt x="311403" y="24384"/>
                    </a:lnTo>
                    <a:lnTo>
                      <a:pt x="313728" y="23304"/>
                    </a:lnTo>
                    <a:lnTo>
                      <a:pt x="315493" y="21856"/>
                    </a:lnTo>
                    <a:lnTo>
                      <a:pt x="317868" y="18224"/>
                    </a:lnTo>
                    <a:lnTo>
                      <a:pt x="318477" y="16217"/>
                    </a:lnTo>
                    <a:lnTo>
                      <a:pt x="318441" y="11544"/>
                    </a:lnTo>
                    <a:lnTo>
                      <a:pt x="317916" y="9728"/>
                    </a:lnTo>
                    <a:lnTo>
                      <a:pt x="317842" y="9474"/>
                    </a:lnTo>
                    <a:lnTo>
                      <a:pt x="315662" y="5854"/>
                    </a:lnTo>
                    <a:close/>
                  </a:path>
                  <a:path w="346075" h="67309">
                    <a:moveTo>
                      <a:pt x="306273" y="685"/>
                    </a:moveTo>
                    <a:lnTo>
                      <a:pt x="299402" y="685"/>
                    </a:lnTo>
                    <a:lnTo>
                      <a:pt x="296011" y="1841"/>
                    </a:lnTo>
                    <a:lnTo>
                      <a:pt x="290550" y="6477"/>
                    </a:lnTo>
                    <a:lnTo>
                      <a:pt x="288810" y="9728"/>
                    </a:lnTo>
                    <a:lnTo>
                      <a:pt x="288035" y="13970"/>
                    </a:lnTo>
                    <a:lnTo>
                      <a:pt x="294335" y="15087"/>
                    </a:lnTo>
                    <a:lnTo>
                      <a:pt x="294792" y="12001"/>
                    </a:lnTo>
                    <a:lnTo>
                      <a:pt x="295829" y="9728"/>
                    </a:lnTo>
                    <a:lnTo>
                      <a:pt x="296073" y="9474"/>
                    </a:lnTo>
                    <a:lnTo>
                      <a:pt x="297459" y="8153"/>
                    </a:lnTo>
                    <a:lnTo>
                      <a:pt x="299110" y="6629"/>
                    </a:lnTo>
                    <a:lnTo>
                      <a:pt x="301142" y="5854"/>
                    </a:lnTo>
                    <a:lnTo>
                      <a:pt x="315662" y="5854"/>
                    </a:lnTo>
                    <a:lnTo>
                      <a:pt x="315340" y="5321"/>
                    </a:lnTo>
                    <a:lnTo>
                      <a:pt x="313537" y="3683"/>
                    </a:lnTo>
                    <a:lnTo>
                      <a:pt x="308825" y="1270"/>
                    </a:lnTo>
                    <a:lnTo>
                      <a:pt x="306273" y="685"/>
                    </a:lnTo>
                    <a:close/>
                  </a:path>
                  <a:path w="346075" h="67309">
                    <a:moveTo>
                      <a:pt x="333070" y="0"/>
                    </a:moveTo>
                    <a:lnTo>
                      <a:pt x="328561" y="0"/>
                    </a:lnTo>
                    <a:lnTo>
                      <a:pt x="331393" y="4914"/>
                    </a:lnTo>
                    <a:lnTo>
                      <a:pt x="333273" y="8407"/>
                    </a:lnTo>
                    <a:lnTo>
                      <a:pt x="335597" y="13703"/>
                    </a:lnTo>
                    <a:lnTo>
                      <a:pt x="336702" y="17081"/>
                    </a:lnTo>
                    <a:lnTo>
                      <a:pt x="338505" y="24866"/>
                    </a:lnTo>
                    <a:lnTo>
                      <a:pt x="339013" y="29235"/>
                    </a:lnTo>
                    <a:lnTo>
                      <a:pt x="339013" y="33616"/>
                    </a:lnTo>
                    <a:lnTo>
                      <a:pt x="338359" y="42015"/>
                    </a:lnTo>
                    <a:lnTo>
                      <a:pt x="336397" y="50412"/>
                    </a:lnTo>
                    <a:lnTo>
                      <a:pt x="333130" y="58809"/>
                    </a:lnTo>
                    <a:lnTo>
                      <a:pt x="328561" y="67208"/>
                    </a:lnTo>
                    <a:lnTo>
                      <a:pt x="333070" y="67208"/>
                    </a:lnTo>
                    <a:lnTo>
                      <a:pt x="336511" y="62826"/>
                    </a:lnTo>
                    <a:lnTo>
                      <a:pt x="339432" y="57696"/>
                    </a:lnTo>
                    <a:lnTo>
                      <a:pt x="344258" y="45948"/>
                    </a:lnTo>
                    <a:lnTo>
                      <a:pt x="345478" y="39865"/>
                    </a:lnTo>
                    <a:lnTo>
                      <a:pt x="345478" y="28028"/>
                    </a:lnTo>
                    <a:lnTo>
                      <a:pt x="344563" y="22720"/>
                    </a:lnTo>
                    <a:lnTo>
                      <a:pt x="342785" y="17627"/>
                    </a:lnTo>
                    <a:lnTo>
                      <a:pt x="340664" y="11734"/>
                    </a:lnTo>
                    <a:lnTo>
                      <a:pt x="337426" y="5867"/>
                    </a:lnTo>
                    <a:lnTo>
                      <a:pt x="3330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6" name="object 584">
                <a:extLst>
                  <a:ext uri="{FF2B5EF4-FFF2-40B4-BE49-F238E27FC236}">
                    <a16:creationId xmlns:a16="http://schemas.microsoft.com/office/drawing/2014/main" id="{BC80BB1B-AA3A-3ADF-C4DB-BF59AEA201A3}"/>
                  </a:ext>
                </a:extLst>
              </p:cNvPr>
              <p:cNvSpPr/>
              <p:nvPr/>
            </p:nvSpPr>
            <p:spPr>
              <a:xfrm>
                <a:off x="6194615" y="964915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7"/>
                    </a:lnTo>
                    <a:lnTo>
                      <a:pt x="141084" y="66197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C1BD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7" name="object 585">
                <a:extLst>
                  <a:ext uri="{FF2B5EF4-FFF2-40B4-BE49-F238E27FC236}">
                    <a16:creationId xmlns:a16="http://schemas.microsoft.com/office/drawing/2014/main" id="{FFC12A16-7430-CB79-86DE-856F9FF53993}"/>
                  </a:ext>
                </a:extLst>
              </p:cNvPr>
              <p:cNvSpPr/>
              <p:nvPr/>
            </p:nvSpPr>
            <p:spPr>
              <a:xfrm>
                <a:off x="6194615" y="998017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4262FF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8" name="object 586">
                <a:extLst>
                  <a:ext uri="{FF2B5EF4-FFF2-40B4-BE49-F238E27FC236}">
                    <a16:creationId xmlns:a16="http://schemas.microsoft.com/office/drawing/2014/main" id="{E3092A7A-F199-5BE3-593C-84AC9D04C03F}"/>
                  </a:ext>
                </a:extLst>
              </p:cNvPr>
              <p:cNvSpPr/>
              <p:nvPr/>
            </p:nvSpPr>
            <p:spPr>
              <a:xfrm>
                <a:off x="6367017" y="1055865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09">
                    <a:moveTo>
                      <a:pt x="6210" y="36753"/>
                    </a:moveTo>
                    <a:lnTo>
                      <a:pt x="88" y="37592"/>
                    </a:lnTo>
                    <a:lnTo>
                      <a:pt x="0" y="42697"/>
                    </a:lnTo>
                    <a:lnTo>
                      <a:pt x="1055" y="46240"/>
                    </a:lnTo>
                    <a:lnTo>
                      <a:pt x="1166" y="46558"/>
                    </a:lnTo>
                    <a:lnTo>
                      <a:pt x="3543" y="49123"/>
                    </a:lnTo>
                    <a:lnTo>
                      <a:pt x="5918" y="51727"/>
                    </a:lnTo>
                    <a:lnTo>
                      <a:pt x="9372" y="53009"/>
                    </a:lnTo>
                    <a:lnTo>
                      <a:pt x="16903" y="53009"/>
                    </a:lnTo>
                    <a:lnTo>
                      <a:pt x="19545" y="52387"/>
                    </a:lnTo>
                    <a:lnTo>
                      <a:pt x="24041" y="49911"/>
                    </a:lnTo>
                    <a:lnTo>
                      <a:pt x="25666" y="48120"/>
                    </a:lnTo>
                    <a:lnTo>
                      <a:pt x="26178" y="46964"/>
                    </a:lnTo>
                    <a:lnTo>
                      <a:pt x="11531" y="46964"/>
                    </a:lnTo>
                    <a:lnTo>
                      <a:pt x="9715" y="46240"/>
                    </a:lnTo>
                    <a:lnTo>
                      <a:pt x="7168" y="43421"/>
                    </a:lnTo>
                    <a:lnTo>
                      <a:pt x="6924" y="42697"/>
                    </a:lnTo>
                    <a:lnTo>
                      <a:pt x="6375" y="40665"/>
                    </a:lnTo>
                    <a:lnTo>
                      <a:pt x="6310" y="39128"/>
                    </a:lnTo>
                    <a:lnTo>
                      <a:pt x="6210" y="36753"/>
                    </a:lnTo>
                    <a:close/>
                  </a:path>
                  <a:path w="357504" h="67309">
                    <a:moveTo>
                      <a:pt x="28257" y="889"/>
                    </a:moveTo>
                    <a:lnTo>
                      <a:pt x="21488" y="889"/>
                    </a:lnTo>
                    <a:lnTo>
                      <a:pt x="21383" y="40106"/>
                    </a:lnTo>
                    <a:lnTo>
                      <a:pt x="21259" y="41262"/>
                    </a:lnTo>
                    <a:lnTo>
                      <a:pt x="20708" y="42697"/>
                    </a:lnTo>
                    <a:lnTo>
                      <a:pt x="18237" y="45796"/>
                    </a:lnTo>
                    <a:lnTo>
                      <a:pt x="17005" y="46558"/>
                    </a:lnTo>
                    <a:lnTo>
                      <a:pt x="15532" y="46964"/>
                    </a:lnTo>
                    <a:lnTo>
                      <a:pt x="26178" y="46964"/>
                    </a:lnTo>
                    <a:lnTo>
                      <a:pt x="27749" y="43421"/>
                    </a:lnTo>
                    <a:lnTo>
                      <a:pt x="28080" y="41262"/>
                    </a:lnTo>
                    <a:lnTo>
                      <a:pt x="28171" y="40665"/>
                    </a:lnTo>
                    <a:lnTo>
                      <a:pt x="28257" y="889"/>
                    </a:lnTo>
                    <a:close/>
                  </a:path>
                  <a:path w="357504" h="67309">
                    <a:moveTo>
                      <a:pt x="60705" y="889"/>
                    </a:moveTo>
                    <a:lnTo>
                      <a:pt x="53403" y="889"/>
                    </a:lnTo>
                    <a:lnTo>
                      <a:pt x="33731" y="52120"/>
                    </a:lnTo>
                    <a:lnTo>
                      <a:pt x="40919" y="52120"/>
                    </a:lnTo>
                    <a:lnTo>
                      <a:pt x="46558" y="36614"/>
                    </a:lnTo>
                    <a:lnTo>
                      <a:pt x="75336" y="36614"/>
                    </a:lnTo>
                    <a:lnTo>
                      <a:pt x="73068" y="31076"/>
                    </a:lnTo>
                    <a:lnTo>
                      <a:pt x="48501" y="31076"/>
                    </a:lnTo>
                    <a:lnTo>
                      <a:pt x="54140" y="16052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908" y="6273"/>
                    </a:lnTo>
                    <a:lnTo>
                      <a:pt x="62911" y="6273"/>
                    </a:lnTo>
                    <a:lnTo>
                      <a:pt x="60705" y="889"/>
                    </a:lnTo>
                    <a:close/>
                  </a:path>
                  <a:path w="357504" h="67309">
                    <a:moveTo>
                      <a:pt x="75336" y="36614"/>
                    </a:moveTo>
                    <a:lnTo>
                      <a:pt x="67983" y="36614"/>
                    </a:lnTo>
                    <a:lnTo>
                      <a:pt x="73964" y="52120"/>
                    </a:lnTo>
                    <a:lnTo>
                      <a:pt x="81686" y="52120"/>
                    </a:lnTo>
                    <a:lnTo>
                      <a:pt x="75336" y="36614"/>
                    </a:lnTo>
                    <a:close/>
                  </a:path>
                  <a:path w="357504" h="67309">
                    <a:moveTo>
                      <a:pt x="62911" y="6273"/>
                    </a:moveTo>
                    <a:lnTo>
                      <a:pt x="56908" y="6273"/>
                    </a:lnTo>
                    <a:lnTo>
                      <a:pt x="57696" y="9042"/>
                    </a:lnTo>
                    <a:lnTo>
                      <a:pt x="58889" y="12585"/>
                    </a:lnTo>
                    <a:lnTo>
                      <a:pt x="60540" y="16903"/>
                    </a:lnTo>
                    <a:lnTo>
                      <a:pt x="65887" y="31076"/>
                    </a:lnTo>
                    <a:lnTo>
                      <a:pt x="73068" y="31076"/>
                    </a:lnTo>
                    <a:lnTo>
                      <a:pt x="62911" y="6273"/>
                    </a:lnTo>
                    <a:close/>
                  </a:path>
                  <a:path w="357504" h="67309">
                    <a:moveTo>
                      <a:pt x="97104" y="889"/>
                    </a:moveTo>
                    <a:lnTo>
                      <a:pt x="86893" y="889"/>
                    </a:lnTo>
                    <a:lnTo>
                      <a:pt x="86893" y="52120"/>
                    </a:lnTo>
                    <a:lnTo>
                      <a:pt x="93433" y="52120"/>
                    </a:lnTo>
                    <a:lnTo>
                      <a:pt x="93433" y="8509"/>
                    </a:lnTo>
                    <a:lnTo>
                      <a:pt x="99649" y="8509"/>
                    </a:lnTo>
                    <a:lnTo>
                      <a:pt x="97104" y="889"/>
                    </a:lnTo>
                    <a:close/>
                  </a:path>
                  <a:path w="357504" h="67309">
                    <a:moveTo>
                      <a:pt x="99649" y="8509"/>
                    </a:moveTo>
                    <a:lnTo>
                      <a:pt x="93433" y="8509"/>
                    </a:lnTo>
                    <a:lnTo>
                      <a:pt x="108267" y="52120"/>
                    </a:lnTo>
                    <a:lnTo>
                      <a:pt x="114376" y="52120"/>
                    </a:lnTo>
                    <a:lnTo>
                      <a:pt x="116933" y="44754"/>
                    </a:lnTo>
                    <a:lnTo>
                      <a:pt x="111683" y="44754"/>
                    </a:lnTo>
                    <a:lnTo>
                      <a:pt x="110350" y="40538"/>
                    </a:lnTo>
                    <a:lnTo>
                      <a:pt x="99649" y="8509"/>
                    </a:lnTo>
                    <a:close/>
                  </a:path>
                  <a:path w="357504" h="67309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20"/>
                    </a:lnTo>
                    <a:lnTo>
                      <a:pt x="135813" y="52120"/>
                    </a:lnTo>
                    <a:lnTo>
                      <a:pt x="135813" y="9245"/>
                    </a:lnTo>
                    <a:close/>
                  </a:path>
                  <a:path w="357504" h="67309">
                    <a:moveTo>
                      <a:pt x="135813" y="889"/>
                    </a:moveTo>
                    <a:lnTo>
                      <a:pt x="126682" y="889"/>
                    </a:lnTo>
                    <a:lnTo>
                      <a:pt x="114401" y="36537"/>
                    </a:lnTo>
                    <a:lnTo>
                      <a:pt x="113169" y="40157"/>
                    </a:lnTo>
                    <a:lnTo>
                      <a:pt x="112267" y="42887"/>
                    </a:lnTo>
                    <a:lnTo>
                      <a:pt x="111683" y="44754"/>
                    </a:lnTo>
                    <a:lnTo>
                      <a:pt x="116933" y="44754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889"/>
                    </a:lnTo>
                    <a:close/>
                  </a:path>
                  <a:path w="357504" h="67309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67"/>
                    </a:lnTo>
                    <a:lnTo>
                      <a:pt x="170243" y="11734"/>
                    </a:lnTo>
                    <a:lnTo>
                      <a:pt x="166357" y="22720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48"/>
                    </a:lnTo>
                    <a:lnTo>
                      <a:pt x="171462" y="57696"/>
                    </a:lnTo>
                    <a:lnTo>
                      <a:pt x="174396" y="62814"/>
                    </a:lnTo>
                    <a:lnTo>
                      <a:pt x="177863" y="67195"/>
                    </a:lnTo>
                    <a:lnTo>
                      <a:pt x="182384" y="67195"/>
                    </a:lnTo>
                    <a:lnTo>
                      <a:pt x="177810" y="58803"/>
                    </a:lnTo>
                    <a:lnTo>
                      <a:pt x="174544" y="50411"/>
                    </a:lnTo>
                    <a:lnTo>
                      <a:pt x="172585" y="42015"/>
                    </a:lnTo>
                    <a:lnTo>
                      <a:pt x="171932" y="33616"/>
                    </a:lnTo>
                    <a:lnTo>
                      <a:pt x="171932" y="29197"/>
                    </a:lnTo>
                    <a:lnTo>
                      <a:pt x="179552" y="4864"/>
                    </a:lnTo>
                    <a:lnTo>
                      <a:pt x="182384" y="0"/>
                    </a:lnTo>
                    <a:close/>
                  </a:path>
                  <a:path w="357504" h="67309">
                    <a:moveTo>
                      <a:pt x="200482" y="889"/>
                    </a:moveTo>
                    <a:lnTo>
                      <a:pt x="190284" y="889"/>
                    </a:lnTo>
                    <a:lnTo>
                      <a:pt x="190284" y="52120"/>
                    </a:lnTo>
                    <a:lnTo>
                      <a:pt x="196811" y="52120"/>
                    </a:lnTo>
                    <a:lnTo>
                      <a:pt x="196811" y="8509"/>
                    </a:lnTo>
                    <a:lnTo>
                      <a:pt x="203032" y="8509"/>
                    </a:lnTo>
                    <a:lnTo>
                      <a:pt x="200482" y="889"/>
                    </a:lnTo>
                    <a:close/>
                  </a:path>
                  <a:path w="357504" h="67309">
                    <a:moveTo>
                      <a:pt x="203032" y="8509"/>
                    </a:moveTo>
                    <a:lnTo>
                      <a:pt x="196811" y="8509"/>
                    </a:lnTo>
                    <a:lnTo>
                      <a:pt x="211632" y="52120"/>
                    </a:lnTo>
                    <a:lnTo>
                      <a:pt x="217766" y="52120"/>
                    </a:lnTo>
                    <a:lnTo>
                      <a:pt x="220321" y="44754"/>
                    </a:lnTo>
                    <a:lnTo>
                      <a:pt x="215061" y="44754"/>
                    </a:lnTo>
                    <a:lnTo>
                      <a:pt x="213753" y="40538"/>
                    </a:lnTo>
                    <a:lnTo>
                      <a:pt x="203032" y="8509"/>
                    </a:lnTo>
                    <a:close/>
                  </a:path>
                  <a:path w="357504" h="67309">
                    <a:moveTo>
                      <a:pt x="239191" y="9245"/>
                    </a:moveTo>
                    <a:lnTo>
                      <a:pt x="232638" y="9245"/>
                    </a:lnTo>
                    <a:lnTo>
                      <a:pt x="232638" y="52120"/>
                    </a:lnTo>
                    <a:lnTo>
                      <a:pt x="239191" y="52120"/>
                    </a:lnTo>
                    <a:lnTo>
                      <a:pt x="239191" y="9245"/>
                    </a:lnTo>
                    <a:close/>
                  </a:path>
                  <a:path w="357504" h="67309">
                    <a:moveTo>
                      <a:pt x="239191" y="889"/>
                    </a:moveTo>
                    <a:lnTo>
                      <a:pt x="230047" y="889"/>
                    </a:lnTo>
                    <a:lnTo>
                      <a:pt x="216547" y="40157"/>
                    </a:lnTo>
                    <a:lnTo>
                      <a:pt x="215645" y="42887"/>
                    </a:lnTo>
                    <a:lnTo>
                      <a:pt x="215061" y="44754"/>
                    </a:lnTo>
                    <a:lnTo>
                      <a:pt x="220321" y="44754"/>
                    </a:lnTo>
                    <a:lnTo>
                      <a:pt x="232638" y="9245"/>
                    </a:lnTo>
                    <a:lnTo>
                      <a:pt x="239191" y="9245"/>
                    </a:lnTo>
                    <a:lnTo>
                      <a:pt x="239191" y="889"/>
                    </a:lnTo>
                    <a:close/>
                  </a:path>
                  <a:path w="357504" h="67309">
                    <a:moveTo>
                      <a:pt x="271754" y="889"/>
                    </a:moveTo>
                    <a:lnTo>
                      <a:pt x="250126" y="889"/>
                    </a:lnTo>
                    <a:lnTo>
                      <a:pt x="250126" y="52120"/>
                    </a:lnTo>
                    <a:lnTo>
                      <a:pt x="271703" y="52120"/>
                    </a:lnTo>
                    <a:lnTo>
                      <a:pt x="274459" y="51841"/>
                    </a:lnTo>
                    <a:lnTo>
                      <a:pt x="279247" y="50685"/>
                    </a:lnTo>
                    <a:lnTo>
                      <a:pt x="281292" y="49822"/>
                    </a:lnTo>
                    <a:lnTo>
                      <a:pt x="284670" y="47548"/>
                    </a:lnTo>
                    <a:lnTo>
                      <a:pt x="286143" y="46088"/>
                    </a:lnTo>
                    <a:lnTo>
                      <a:pt x="256908" y="46088"/>
                    </a:lnTo>
                    <a:lnTo>
                      <a:pt x="256908" y="30124"/>
                    </a:lnTo>
                    <a:lnTo>
                      <a:pt x="285479" y="30124"/>
                    </a:lnTo>
                    <a:lnTo>
                      <a:pt x="285495" y="29997"/>
                    </a:lnTo>
                    <a:lnTo>
                      <a:pt x="256908" y="29997"/>
                    </a:lnTo>
                    <a:lnTo>
                      <a:pt x="256908" y="6934"/>
                    </a:lnTo>
                    <a:lnTo>
                      <a:pt x="286356" y="6934"/>
                    </a:lnTo>
                    <a:lnTo>
                      <a:pt x="282333" y="3530"/>
                    </a:lnTo>
                    <a:lnTo>
                      <a:pt x="279844" y="2298"/>
                    </a:lnTo>
                    <a:lnTo>
                      <a:pt x="274802" y="1143"/>
                    </a:lnTo>
                    <a:lnTo>
                      <a:pt x="271754" y="889"/>
                    </a:lnTo>
                    <a:close/>
                  </a:path>
                  <a:path w="357504" h="67309">
                    <a:moveTo>
                      <a:pt x="286356" y="6934"/>
                    </a:moveTo>
                    <a:lnTo>
                      <a:pt x="271703" y="6934"/>
                    </a:lnTo>
                    <a:lnTo>
                      <a:pt x="274650" y="7277"/>
                    </a:lnTo>
                    <a:lnTo>
                      <a:pt x="278955" y="8966"/>
                    </a:lnTo>
                    <a:lnTo>
                      <a:pt x="281101" y="10896"/>
                    </a:lnTo>
                    <a:lnTo>
                      <a:pt x="284619" y="16649"/>
                    </a:lnTo>
                    <a:lnTo>
                      <a:pt x="285495" y="20777"/>
                    </a:lnTo>
                    <a:lnTo>
                      <a:pt x="285479" y="30124"/>
                    </a:lnTo>
                    <a:lnTo>
                      <a:pt x="271221" y="46088"/>
                    </a:lnTo>
                    <a:lnTo>
                      <a:pt x="286165" y="46088"/>
                    </a:lnTo>
                    <a:lnTo>
                      <a:pt x="289052" y="42075"/>
                    </a:lnTo>
                    <a:lnTo>
                      <a:pt x="290220" y="39585"/>
                    </a:lnTo>
                    <a:lnTo>
                      <a:pt x="292036" y="33566"/>
                    </a:lnTo>
                    <a:lnTo>
                      <a:pt x="292493" y="30124"/>
                    </a:lnTo>
                    <a:lnTo>
                      <a:pt x="292493" y="21653"/>
                    </a:lnTo>
                    <a:lnTo>
                      <a:pt x="291833" y="17589"/>
                    </a:lnTo>
                    <a:lnTo>
                      <a:pt x="289153" y="10490"/>
                    </a:lnTo>
                    <a:lnTo>
                      <a:pt x="287121" y="7581"/>
                    </a:lnTo>
                    <a:lnTo>
                      <a:pt x="286356" y="6934"/>
                    </a:lnTo>
                    <a:close/>
                  </a:path>
                  <a:path w="357504" h="67309">
                    <a:moveTo>
                      <a:pt x="322960" y="12052"/>
                    </a:moveTo>
                    <a:lnTo>
                      <a:pt x="316674" y="12052"/>
                    </a:lnTo>
                    <a:lnTo>
                      <a:pt x="316674" y="52120"/>
                    </a:lnTo>
                    <a:lnTo>
                      <a:pt x="322960" y="52120"/>
                    </a:lnTo>
                    <a:lnTo>
                      <a:pt x="322960" y="12052"/>
                    </a:lnTo>
                    <a:close/>
                  </a:path>
                  <a:path w="357504" h="67309">
                    <a:moveTo>
                      <a:pt x="322960" y="673"/>
                    </a:moveTo>
                    <a:lnTo>
                      <a:pt x="318922" y="673"/>
                    </a:lnTo>
                    <a:lnTo>
                      <a:pt x="317830" y="2895"/>
                    </a:lnTo>
                    <a:lnTo>
                      <a:pt x="315950" y="5181"/>
                    </a:lnTo>
                    <a:lnTo>
                      <a:pt x="310680" y="9867"/>
                    </a:lnTo>
                    <a:lnTo>
                      <a:pt x="307593" y="11887"/>
                    </a:lnTo>
                    <a:lnTo>
                      <a:pt x="304101" y="13538"/>
                    </a:lnTo>
                    <a:lnTo>
                      <a:pt x="304101" y="19621"/>
                    </a:lnTo>
                    <a:lnTo>
                      <a:pt x="316674" y="12052"/>
                    </a:lnTo>
                    <a:lnTo>
                      <a:pt x="322960" y="12052"/>
                    </a:lnTo>
                    <a:lnTo>
                      <a:pt x="322960" y="673"/>
                    </a:lnTo>
                    <a:close/>
                  </a:path>
                  <a:path w="357504" h="67309">
                    <a:moveTo>
                      <a:pt x="344957" y="0"/>
                    </a:moveTo>
                    <a:lnTo>
                      <a:pt x="340436" y="0"/>
                    </a:lnTo>
                    <a:lnTo>
                      <a:pt x="343280" y="4902"/>
                    </a:lnTo>
                    <a:lnTo>
                      <a:pt x="345147" y="8407"/>
                    </a:lnTo>
                    <a:lnTo>
                      <a:pt x="347484" y="13716"/>
                    </a:lnTo>
                    <a:lnTo>
                      <a:pt x="348589" y="17068"/>
                    </a:lnTo>
                    <a:lnTo>
                      <a:pt x="349377" y="20561"/>
                    </a:lnTo>
                    <a:lnTo>
                      <a:pt x="350380" y="24866"/>
                    </a:lnTo>
                    <a:lnTo>
                      <a:pt x="350888" y="29222"/>
                    </a:lnTo>
                    <a:lnTo>
                      <a:pt x="350888" y="33616"/>
                    </a:lnTo>
                    <a:lnTo>
                      <a:pt x="350235" y="42015"/>
                    </a:lnTo>
                    <a:lnTo>
                      <a:pt x="348276" y="50411"/>
                    </a:lnTo>
                    <a:lnTo>
                      <a:pt x="345010" y="58803"/>
                    </a:lnTo>
                    <a:lnTo>
                      <a:pt x="340436" y="67195"/>
                    </a:lnTo>
                    <a:lnTo>
                      <a:pt x="344957" y="67195"/>
                    </a:lnTo>
                    <a:lnTo>
                      <a:pt x="348386" y="62814"/>
                    </a:lnTo>
                    <a:lnTo>
                      <a:pt x="351345" y="57696"/>
                    </a:lnTo>
                    <a:lnTo>
                      <a:pt x="353733" y="51816"/>
                    </a:lnTo>
                    <a:lnTo>
                      <a:pt x="356146" y="45948"/>
                    </a:lnTo>
                    <a:lnTo>
                      <a:pt x="357352" y="39865"/>
                    </a:lnTo>
                    <a:lnTo>
                      <a:pt x="357352" y="28028"/>
                    </a:lnTo>
                    <a:lnTo>
                      <a:pt x="356450" y="22720"/>
                    </a:lnTo>
                    <a:lnTo>
                      <a:pt x="352564" y="11734"/>
                    </a:lnTo>
                    <a:lnTo>
                      <a:pt x="349326" y="5867"/>
                    </a:lnTo>
                    <a:lnTo>
                      <a:pt x="3449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9" name="object 587">
                <a:extLst>
                  <a:ext uri="{FF2B5EF4-FFF2-40B4-BE49-F238E27FC236}">
                    <a16:creationId xmlns:a16="http://schemas.microsoft.com/office/drawing/2014/main" id="{A1521EC7-95FB-8C61-A711-8132DC6FC5EE}"/>
                  </a:ext>
                </a:extLst>
              </p:cNvPr>
              <p:cNvSpPr/>
              <p:nvPr/>
            </p:nvSpPr>
            <p:spPr>
              <a:xfrm>
                <a:off x="6194615" y="1059473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78"/>
                    </a:lnTo>
                    <a:lnTo>
                      <a:pt x="141084" y="66178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0" name="object 588">
                <a:extLst>
                  <a:ext uri="{FF2B5EF4-FFF2-40B4-BE49-F238E27FC236}">
                    <a16:creationId xmlns:a16="http://schemas.microsoft.com/office/drawing/2014/main" id="{E4164563-9C71-D508-C7E1-4D50BC542BC2}"/>
                  </a:ext>
                </a:extLst>
              </p:cNvPr>
              <p:cNvSpPr/>
              <p:nvPr/>
            </p:nvSpPr>
            <p:spPr>
              <a:xfrm>
                <a:off x="6194615" y="1092555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FF594A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1" name="object 589">
                <a:extLst>
                  <a:ext uri="{FF2B5EF4-FFF2-40B4-BE49-F238E27FC236}">
                    <a16:creationId xmlns:a16="http://schemas.microsoft.com/office/drawing/2014/main" id="{CA33C133-8665-B608-21CB-F3FD8D98747A}"/>
                  </a:ext>
                </a:extLst>
              </p:cNvPr>
              <p:cNvSpPr/>
              <p:nvPr/>
            </p:nvSpPr>
            <p:spPr>
              <a:xfrm>
                <a:off x="6367017" y="1152360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09">
                    <a:moveTo>
                      <a:pt x="6210" y="36753"/>
                    </a:moveTo>
                    <a:lnTo>
                      <a:pt x="88" y="37592"/>
                    </a:lnTo>
                    <a:lnTo>
                      <a:pt x="0" y="42697"/>
                    </a:lnTo>
                    <a:lnTo>
                      <a:pt x="1052" y="46228"/>
                    </a:lnTo>
                    <a:lnTo>
                      <a:pt x="1166" y="46558"/>
                    </a:lnTo>
                    <a:lnTo>
                      <a:pt x="3543" y="49123"/>
                    </a:lnTo>
                    <a:lnTo>
                      <a:pt x="5918" y="51727"/>
                    </a:lnTo>
                    <a:lnTo>
                      <a:pt x="9372" y="53009"/>
                    </a:lnTo>
                    <a:lnTo>
                      <a:pt x="16903" y="53009"/>
                    </a:lnTo>
                    <a:lnTo>
                      <a:pt x="19545" y="52387"/>
                    </a:lnTo>
                    <a:lnTo>
                      <a:pt x="24041" y="49911"/>
                    </a:lnTo>
                    <a:lnTo>
                      <a:pt x="25666" y="48120"/>
                    </a:lnTo>
                    <a:lnTo>
                      <a:pt x="26178" y="46964"/>
                    </a:lnTo>
                    <a:lnTo>
                      <a:pt x="11531" y="46964"/>
                    </a:lnTo>
                    <a:lnTo>
                      <a:pt x="9715" y="46228"/>
                    </a:lnTo>
                    <a:lnTo>
                      <a:pt x="7179" y="43421"/>
                    </a:lnTo>
                    <a:lnTo>
                      <a:pt x="6926" y="42697"/>
                    </a:lnTo>
                    <a:lnTo>
                      <a:pt x="6375" y="40665"/>
                    </a:lnTo>
                    <a:lnTo>
                      <a:pt x="6310" y="39128"/>
                    </a:lnTo>
                    <a:lnTo>
                      <a:pt x="6210" y="36753"/>
                    </a:lnTo>
                    <a:close/>
                  </a:path>
                  <a:path w="357504" h="67309">
                    <a:moveTo>
                      <a:pt x="28257" y="889"/>
                    </a:moveTo>
                    <a:lnTo>
                      <a:pt x="21488" y="889"/>
                    </a:lnTo>
                    <a:lnTo>
                      <a:pt x="21383" y="40106"/>
                    </a:lnTo>
                    <a:lnTo>
                      <a:pt x="21259" y="41262"/>
                    </a:lnTo>
                    <a:lnTo>
                      <a:pt x="20708" y="42697"/>
                    </a:lnTo>
                    <a:lnTo>
                      <a:pt x="18237" y="45796"/>
                    </a:lnTo>
                    <a:lnTo>
                      <a:pt x="17005" y="46558"/>
                    </a:lnTo>
                    <a:lnTo>
                      <a:pt x="15532" y="46964"/>
                    </a:lnTo>
                    <a:lnTo>
                      <a:pt x="26178" y="46964"/>
                    </a:lnTo>
                    <a:lnTo>
                      <a:pt x="27749" y="43421"/>
                    </a:lnTo>
                    <a:lnTo>
                      <a:pt x="28080" y="41262"/>
                    </a:lnTo>
                    <a:lnTo>
                      <a:pt x="28171" y="40665"/>
                    </a:lnTo>
                    <a:lnTo>
                      <a:pt x="28257" y="889"/>
                    </a:lnTo>
                    <a:close/>
                  </a:path>
                  <a:path w="357504" h="67309">
                    <a:moveTo>
                      <a:pt x="60705" y="889"/>
                    </a:moveTo>
                    <a:lnTo>
                      <a:pt x="53403" y="889"/>
                    </a:lnTo>
                    <a:lnTo>
                      <a:pt x="33731" y="52120"/>
                    </a:lnTo>
                    <a:lnTo>
                      <a:pt x="40919" y="52120"/>
                    </a:lnTo>
                    <a:lnTo>
                      <a:pt x="46558" y="36614"/>
                    </a:lnTo>
                    <a:lnTo>
                      <a:pt x="75336" y="36614"/>
                    </a:lnTo>
                    <a:lnTo>
                      <a:pt x="73068" y="31076"/>
                    </a:lnTo>
                    <a:lnTo>
                      <a:pt x="48501" y="31076"/>
                    </a:lnTo>
                    <a:lnTo>
                      <a:pt x="54140" y="16052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908" y="6273"/>
                    </a:lnTo>
                    <a:lnTo>
                      <a:pt x="62911" y="6273"/>
                    </a:lnTo>
                    <a:lnTo>
                      <a:pt x="60705" y="889"/>
                    </a:lnTo>
                    <a:close/>
                  </a:path>
                  <a:path w="357504" h="67309">
                    <a:moveTo>
                      <a:pt x="75336" y="36614"/>
                    </a:moveTo>
                    <a:lnTo>
                      <a:pt x="67983" y="36614"/>
                    </a:lnTo>
                    <a:lnTo>
                      <a:pt x="73964" y="52120"/>
                    </a:lnTo>
                    <a:lnTo>
                      <a:pt x="81686" y="52120"/>
                    </a:lnTo>
                    <a:lnTo>
                      <a:pt x="75336" y="36614"/>
                    </a:lnTo>
                    <a:close/>
                  </a:path>
                  <a:path w="357504" h="67309">
                    <a:moveTo>
                      <a:pt x="62911" y="6273"/>
                    </a:moveTo>
                    <a:lnTo>
                      <a:pt x="56908" y="6273"/>
                    </a:lnTo>
                    <a:lnTo>
                      <a:pt x="57696" y="9042"/>
                    </a:lnTo>
                    <a:lnTo>
                      <a:pt x="58889" y="12573"/>
                    </a:lnTo>
                    <a:lnTo>
                      <a:pt x="65887" y="31076"/>
                    </a:lnTo>
                    <a:lnTo>
                      <a:pt x="73068" y="31076"/>
                    </a:lnTo>
                    <a:lnTo>
                      <a:pt x="62911" y="6273"/>
                    </a:lnTo>
                    <a:close/>
                  </a:path>
                  <a:path w="357504" h="67309">
                    <a:moveTo>
                      <a:pt x="97104" y="889"/>
                    </a:moveTo>
                    <a:lnTo>
                      <a:pt x="86893" y="889"/>
                    </a:lnTo>
                    <a:lnTo>
                      <a:pt x="86893" y="52120"/>
                    </a:lnTo>
                    <a:lnTo>
                      <a:pt x="93433" y="52120"/>
                    </a:lnTo>
                    <a:lnTo>
                      <a:pt x="93433" y="8509"/>
                    </a:lnTo>
                    <a:lnTo>
                      <a:pt x="99649" y="8509"/>
                    </a:lnTo>
                    <a:lnTo>
                      <a:pt x="97104" y="889"/>
                    </a:lnTo>
                    <a:close/>
                  </a:path>
                  <a:path w="357504" h="67309">
                    <a:moveTo>
                      <a:pt x="99649" y="8509"/>
                    </a:moveTo>
                    <a:lnTo>
                      <a:pt x="93433" y="8509"/>
                    </a:lnTo>
                    <a:lnTo>
                      <a:pt x="108267" y="52120"/>
                    </a:lnTo>
                    <a:lnTo>
                      <a:pt x="114376" y="52120"/>
                    </a:lnTo>
                    <a:lnTo>
                      <a:pt x="116933" y="44754"/>
                    </a:lnTo>
                    <a:lnTo>
                      <a:pt x="111683" y="44754"/>
                    </a:lnTo>
                    <a:lnTo>
                      <a:pt x="110350" y="40538"/>
                    </a:lnTo>
                    <a:lnTo>
                      <a:pt x="99649" y="8509"/>
                    </a:lnTo>
                    <a:close/>
                  </a:path>
                  <a:path w="357504" h="67309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20"/>
                    </a:lnTo>
                    <a:lnTo>
                      <a:pt x="135813" y="52120"/>
                    </a:lnTo>
                    <a:lnTo>
                      <a:pt x="135813" y="9245"/>
                    </a:lnTo>
                    <a:close/>
                  </a:path>
                  <a:path w="357504" h="67309">
                    <a:moveTo>
                      <a:pt x="135813" y="889"/>
                    </a:moveTo>
                    <a:lnTo>
                      <a:pt x="126682" y="889"/>
                    </a:lnTo>
                    <a:lnTo>
                      <a:pt x="113169" y="40144"/>
                    </a:lnTo>
                    <a:lnTo>
                      <a:pt x="112267" y="42887"/>
                    </a:lnTo>
                    <a:lnTo>
                      <a:pt x="111683" y="44754"/>
                    </a:lnTo>
                    <a:lnTo>
                      <a:pt x="116933" y="44754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889"/>
                    </a:lnTo>
                    <a:close/>
                  </a:path>
                  <a:path w="357504" h="67309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67"/>
                    </a:lnTo>
                    <a:lnTo>
                      <a:pt x="170243" y="11734"/>
                    </a:lnTo>
                    <a:lnTo>
                      <a:pt x="166357" y="22720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48"/>
                    </a:lnTo>
                    <a:lnTo>
                      <a:pt x="171462" y="57696"/>
                    </a:lnTo>
                    <a:lnTo>
                      <a:pt x="174396" y="62814"/>
                    </a:lnTo>
                    <a:lnTo>
                      <a:pt x="177863" y="67195"/>
                    </a:lnTo>
                    <a:lnTo>
                      <a:pt x="182384" y="67195"/>
                    </a:lnTo>
                    <a:lnTo>
                      <a:pt x="177810" y="58803"/>
                    </a:lnTo>
                    <a:lnTo>
                      <a:pt x="174544" y="50411"/>
                    </a:lnTo>
                    <a:lnTo>
                      <a:pt x="172585" y="42015"/>
                    </a:lnTo>
                    <a:lnTo>
                      <a:pt x="171932" y="33616"/>
                    </a:lnTo>
                    <a:lnTo>
                      <a:pt x="171932" y="29197"/>
                    </a:lnTo>
                    <a:lnTo>
                      <a:pt x="179552" y="4864"/>
                    </a:lnTo>
                    <a:lnTo>
                      <a:pt x="182384" y="0"/>
                    </a:lnTo>
                    <a:close/>
                  </a:path>
                  <a:path w="357504" h="67309">
                    <a:moveTo>
                      <a:pt x="200482" y="889"/>
                    </a:moveTo>
                    <a:lnTo>
                      <a:pt x="190284" y="889"/>
                    </a:lnTo>
                    <a:lnTo>
                      <a:pt x="190284" y="52120"/>
                    </a:lnTo>
                    <a:lnTo>
                      <a:pt x="196811" y="52120"/>
                    </a:lnTo>
                    <a:lnTo>
                      <a:pt x="196811" y="8509"/>
                    </a:lnTo>
                    <a:lnTo>
                      <a:pt x="203032" y="8509"/>
                    </a:lnTo>
                    <a:lnTo>
                      <a:pt x="200482" y="889"/>
                    </a:lnTo>
                    <a:close/>
                  </a:path>
                  <a:path w="357504" h="67309">
                    <a:moveTo>
                      <a:pt x="203032" y="8509"/>
                    </a:moveTo>
                    <a:lnTo>
                      <a:pt x="196811" y="8509"/>
                    </a:lnTo>
                    <a:lnTo>
                      <a:pt x="211632" y="52120"/>
                    </a:lnTo>
                    <a:lnTo>
                      <a:pt x="217766" y="52120"/>
                    </a:lnTo>
                    <a:lnTo>
                      <a:pt x="220321" y="44754"/>
                    </a:lnTo>
                    <a:lnTo>
                      <a:pt x="215061" y="44754"/>
                    </a:lnTo>
                    <a:lnTo>
                      <a:pt x="213753" y="40538"/>
                    </a:lnTo>
                    <a:lnTo>
                      <a:pt x="203032" y="8509"/>
                    </a:lnTo>
                    <a:close/>
                  </a:path>
                  <a:path w="357504" h="67309">
                    <a:moveTo>
                      <a:pt x="239191" y="9245"/>
                    </a:moveTo>
                    <a:lnTo>
                      <a:pt x="232638" y="9245"/>
                    </a:lnTo>
                    <a:lnTo>
                      <a:pt x="232638" y="52120"/>
                    </a:lnTo>
                    <a:lnTo>
                      <a:pt x="239191" y="52120"/>
                    </a:lnTo>
                    <a:lnTo>
                      <a:pt x="239191" y="9245"/>
                    </a:lnTo>
                    <a:close/>
                  </a:path>
                  <a:path w="357504" h="67309">
                    <a:moveTo>
                      <a:pt x="239191" y="889"/>
                    </a:moveTo>
                    <a:lnTo>
                      <a:pt x="230047" y="889"/>
                    </a:lnTo>
                    <a:lnTo>
                      <a:pt x="216547" y="40144"/>
                    </a:lnTo>
                    <a:lnTo>
                      <a:pt x="215645" y="42887"/>
                    </a:lnTo>
                    <a:lnTo>
                      <a:pt x="215061" y="44754"/>
                    </a:lnTo>
                    <a:lnTo>
                      <a:pt x="220321" y="44754"/>
                    </a:lnTo>
                    <a:lnTo>
                      <a:pt x="232638" y="9245"/>
                    </a:lnTo>
                    <a:lnTo>
                      <a:pt x="239191" y="9245"/>
                    </a:lnTo>
                    <a:lnTo>
                      <a:pt x="239191" y="889"/>
                    </a:lnTo>
                    <a:close/>
                  </a:path>
                  <a:path w="357504" h="67309">
                    <a:moveTo>
                      <a:pt x="271754" y="889"/>
                    </a:moveTo>
                    <a:lnTo>
                      <a:pt x="250126" y="889"/>
                    </a:lnTo>
                    <a:lnTo>
                      <a:pt x="250126" y="52120"/>
                    </a:lnTo>
                    <a:lnTo>
                      <a:pt x="271703" y="52120"/>
                    </a:lnTo>
                    <a:lnTo>
                      <a:pt x="274459" y="51841"/>
                    </a:lnTo>
                    <a:lnTo>
                      <a:pt x="279247" y="50673"/>
                    </a:lnTo>
                    <a:lnTo>
                      <a:pt x="281292" y="49822"/>
                    </a:lnTo>
                    <a:lnTo>
                      <a:pt x="284670" y="47548"/>
                    </a:lnTo>
                    <a:lnTo>
                      <a:pt x="286143" y="46088"/>
                    </a:lnTo>
                    <a:lnTo>
                      <a:pt x="256908" y="46088"/>
                    </a:lnTo>
                    <a:lnTo>
                      <a:pt x="256908" y="30124"/>
                    </a:lnTo>
                    <a:lnTo>
                      <a:pt x="285479" y="30124"/>
                    </a:lnTo>
                    <a:lnTo>
                      <a:pt x="285495" y="29997"/>
                    </a:lnTo>
                    <a:lnTo>
                      <a:pt x="256908" y="29997"/>
                    </a:lnTo>
                    <a:lnTo>
                      <a:pt x="256908" y="6934"/>
                    </a:lnTo>
                    <a:lnTo>
                      <a:pt x="286368" y="6934"/>
                    </a:lnTo>
                    <a:lnTo>
                      <a:pt x="282333" y="3530"/>
                    </a:lnTo>
                    <a:lnTo>
                      <a:pt x="279844" y="2298"/>
                    </a:lnTo>
                    <a:lnTo>
                      <a:pt x="274802" y="1143"/>
                    </a:lnTo>
                    <a:lnTo>
                      <a:pt x="271754" y="889"/>
                    </a:lnTo>
                    <a:close/>
                  </a:path>
                  <a:path w="357504" h="67309">
                    <a:moveTo>
                      <a:pt x="286368" y="6934"/>
                    </a:moveTo>
                    <a:lnTo>
                      <a:pt x="271703" y="6934"/>
                    </a:lnTo>
                    <a:lnTo>
                      <a:pt x="274650" y="7277"/>
                    </a:lnTo>
                    <a:lnTo>
                      <a:pt x="278955" y="8966"/>
                    </a:lnTo>
                    <a:lnTo>
                      <a:pt x="281101" y="10896"/>
                    </a:lnTo>
                    <a:lnTo>
                      <a:pt x="284619" y="16649"/>
                    </a:lnTo>
                    <a:lnTo>
                      <a:pt x="285495" y="20777"/>
                    </a:lnTo>
                    <a:lnTo>
                      <a:pt x="285479" y="30124"/>
                    </a:lnTo>
                    <a:lnTo>
                      <a:pt x="271221" y="46088"/>
                    </a:lnTo>
                    <a:lnTo>
                      <a:pt x="286165" y="46088"/>
                    </a:lnTo>
                    <a:lnTo>
                      <a:pt x="289052" y="42075"/>
                    </a:lnTo>
                    <a:lnTo>
                      <a:pt x="290220" y="39585"/>
                    </a:lnTo>
                    <a:lnTo>
                      <a:pt x="292036" y="33566"/>
                    </a:lnTo>
                    <a:lnTo>
                      <a:pt x="292493" y="30124"/>
                    </a:lnTo>
                    <a:lnTo>
                      <a:pt x="292493" y="21653"/>
                    </a:lnTo>
                    <a:lnTo>
                      <a:pt x="291833" y="17589"/>
                    </a:lnTo>
                    <a:lnTo>
                      <a:pt x="289153" y="10477"/>
                    </a:lnTo>
                    <a:lnTo>
                      <a:pt x="287121" y="7569"/>
                    </a:lnTo>
                    <a:lnTo>
                      <a:pt x="286368" y="6934"/>
                    </a:lnTo>
                    <a:close/>
                  </a:path>
                  <a:path w="357504" h="67309">
                    <a:moveTo>
                      <a:pt x="325729" y="39865"/>
                    </a:moveTo>
                    <a:lnTo>
                      <a:pt x="319443" y="39865"/>
                    </a:lnTo>
                    <a:lnTo>
                      <a:pt x="319443" y="52120"/>
                    </a:lnTo>
                    <a:lnTo>
                      <a:pt x="325729" y="52120"/>
                    </a:lnTo>
                    <a:lnTo>
                      <a:pt x="325729" y="39865"/>
                    </a:lnTo>
                    <a:close/>
                  </a:path>
                  <a:path w="357504" h="67309">
                    <a:moveTo>
                      <a:pt x="325729" y="889"/>
                    </a:moveTo>
                    <a:lnTo>
                      <a:pt x="320586" y="889"/>
                    </a:lnTo>
                    <a:lnTo>
                      <a:pt x="297205" y="34099"/>
                    </a:lnTo>
                    <a:lnTo>
                      <a:pt x="297205" y="39865"/>
                    </a:lnTo>
                    <a:lnTo>
                      <a:pt x="332651" y="39865"/>
                    </a:lnTo>
                    <a:lnTo>
                      <a:pt x="332651" y="34099"/>
                    </a:lnTo>
                    <a:lnTo>
                      <a:pt x="303377" y="34099"/>
                    </a:lnTo>
                    <a:lnTo>
                      <a:pt x="319443" y="10985"/>
                    </a:lnTo>
                    <a:lnTo>
                      <a:pt x="325729" y="10985"/>
                    </a:lnTo>
                    <a:lnTo>
                      <a:pt x="325729" y="889"/>
                    </a:lnTo>
                    <a:close/>
                  </a:path>
                  <a:path w="357504" h="67309">
                    <a:moveTo>
                      <a:pt x="325729" y="10985"/>
                    </a:moveTo>
                    <a:lnTo>
                      <a:pt x="319443" y="10985"/>
                    </a:lnTo>
                    <a:lnTo>
                      <a:pt x="319443" y="34099"/>
                    </a:lnTo>
                    <a:lnTo>
                      <a:pt x="325729" y="34099"/>
                    </a:lnTo>
                    <a:lnTo>
                      <a:pt x="325729" y="10985"/>
                    </a:lnTo>
                    <a:close/>
                  </a:path>
                  <a:path w="357504" h="67309">
                    <a:moveTo>
                      <a:pt x="344957" y="0"/>
                    </a:moveTo>
                    <a:lnTo>
                      <a:pt x="340436" y="0"/>
                    </a:lnTo>
                    <a:lnTo>
                      <a:pt x="343280" y="4902"/>
                    </a:lnTo>
                    <a:lnTo>
                      <a:pt x="345147" y="8394"/>
                    </a:lnTo>
                    <a:lnTo>
                      <a:pt x="347484" y="13703"/>
                    </a:lnTo>
                    <a:lnTo>
                      <a:pt x="348589" y="17068"/>
                    </a:lnTo>
                    <a:lnTo>
                      <a:pt x="349377" y="20561"/>
                    </a:lnTo>
                    <a:lnTo>
                      <a:pt x="350380" y="24866"/>
                    </a:lnTo>
                    <a:lnTo>
                      <a:pt x="350888" y="29222"/>
                    </a:lnTo>
                    <a:lnTo>
                      <a:pt x="350888" y="33616"/>
                    </a:lnTo>
                    <a:lnTo>
                      <a:pt x="350235" y="42015"/>
                    </a:lnTo>
                    <a:lnTo>
                      <a:pt x="348276" y="50411"/>
                    </a:lnTo>
                    <a:lnTo>
                      <a:pt x="345010" y="58803"/>
                    </a:lnTo>
                    <a:lnTo>
                      <a:pt x="340436" y="67195"/>
                    </a:lnTo>
                    <a:lnTo>
                      <a:pt x="344957" y="67195"/>
                    </a:lnTo>
                    <a:lnTo>
                      <a:pt x="348386" y="62814"/>
                    </a:lnTo>
                    <a:lnTo>
                      <a:pt x="351345" y="57696"/>
                    </a:lnTo>
                    <a:lnTo>
                      <a:pt x="353733" y="51803"/>
                    </a:lnTo>
                    <a:lnTo>
                      <a:pt x="356146" y="45948"/>
                    </a:lnTo>
                    <a:lnTo>
                      <a:pt x="357352" y="39865"/>
                    </a:lnTo>
                    <a:lnTo>
                      <a:pt x="357352" y="28028"/>
                    </a:lnTo>
                    <a:lnTo>
                      <a:pt x="356450" y="22720"/>
                    </a:lnTo>
                    <a:lnTo>
                      <a:pt x="354660" y="17614"/>
                    </a:lnTo>
                    <a:lnTo>
                      <a:pt x="352564" y="11734"/>
                    </a:lnTo>
                    <a:lnTo>
                      <a:pt x="349326" y="5867"/>
                    </a:lnTo>
                    <a:lnTo>
                      <a:pt x="3449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2" name="object 590">
                <a:extLst>
                  <a:ext uri="{FF2B5EF4-FFF2-40B4-BE49-F238E27FC236}">
                    <a16:creationId xmlns:a16="http://schemas.microsoft.com/office/drawing/2014/main" id="{38302D4B-FE70-9396-DABA-DE7055ED5D33}"/>
                  </a:ext>
                </a:extLst>
              </p:cNvPr>
              <p:cNvSpPr/>
              <p:nvPr/>
            </p:nvSpPr>
            <p:spPr>
              <a:xfrm>
                <a:off x="6194615" y="1154025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1"/>
                    </a:lnTo>
                    <a:lnTo>
                      <a:pt x="141084" y="66191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3" name="object 591">
                <a:extLst>
                  <a:ext uri="{FF2B5EF4-FFF2-40B4-BE49-F238E27FC236}">
                    <a16:creationId xmlns:a16="http://schemas.microsoft.com/office/drawing/2014/main" id="{54EE9719-CA30-41F7-5A64-93312347CB94}"/>
                  </a:ext>
                </a:extLst>
              </p:cNvPr>
              <p:cNvSpPr/>
              <p:nvPr/>
            </p:nvSpPr>
            <p:spPr>
              <a:xfrm>
                <a:off x="6194615" y="1187119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19AA19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4" name="object 592">
                <a:extLst>
                  <a:ext uri="{FF2B5EF4-FFF2-40B4-BE49-F238E27FC236}">
                    <a16:creationId xmlns:a16="http://schemas.microsoft.com/office/drawing/2014/main" id="{5279CCB8-0402-B6DC-7551-8AB1AB962EDD}"/>
                  </a:ext>
                </a:extLst>
              </p:cNvPr>
              <p:cNvSpPr/>
              <p:nvPr/>
            </p:nvSpPr>
            <p:spPr>
              <a:xfrm>
                <a:off x="6370675" y="1245730"/>
                <a:ext cx="233679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56515">
                    <a:moveTo>
                      <a:pt x="6794" y="901"/>
                    </a:moveTo>
                    <a:lnTo>
                      <a:pt x="0" y="901"/>
                    </a:lnTo>
                    <a:lnTo>
                      <a:pt x="0" y="35953"/>
                    </a:lnTo>
                    <a:lnTo>
                      <a:pt x="576" y="39750"/>
                    </a:lnTo>
                    <a:lnTo>
                      <a:pt x="647" y="40220"/>
                    </a:lnTo>
                    <a:lnTo>
                      <a:pt x="15481" y="53022"/>
                    </a:lnTo>
                    <a:lnTo>
                      <a:pt x="25209" y="53022"/>
                    </a:lnTo>
                    <a:lnTo>
                      <a:pt x="28712" y="52196"/>
                    </a:lnTo>
                    <a:lnTo>
                      <a:pt x="29012" y="52196"/>
                    </a:lnTo>
                    <a:lnTo>
                      <a:pt x="32270" y="50177"/>
                    </a:lnTo>
                    <a:lnTo>
                      <a:pt x="35280" y="48272"/>
                    </a:lnTo>
                    <a:lnTo>
                      <a:pt x="36460" y="46901"/>
                    </a:lnTo>
                    <a:lnTo>
                      <a:pt x="16776" y="46901"/>
                    </a:lnTo>
                    <a:lnTo>
                      <a:pt x="14300" y="46329"/>
                    </a:lnTo>
                    <a:lnTo>
                      <a:pt x="6918" y="35953"/>
                    </a:lnTo>
                    <a:lnTo>
                      <a:pt x="6794" y="901"/>
                    </a:lnTo>
                    <a:close/>
                  </a:path>
                  <a:path w="233679" h="56515">
                    <a:moveTo>
                      <a:pt x="40297" y="901"/>
                    </a:moveTo>
                    <a:lnTo>
                      <a:pt x="33527" y="901"/>
                    </a:lnTo>
                    <a:lnTo>
                      <a:pt x="33527" y="36906"/>
                    </a:lnTo>
                    <a:lnTo>
                      <a:pt x="32473" y="41262"/>
                    </a:lnTo>
                    <a:lnTo>
                      <a:pt x="29844" y="44056"/>
                    </a:lnTo>
                    <a:lnTo>
                      <a:pt x="28098" y="45821"/>
                    </a:lnTo>
                    <a:lnTo>
                      <a:pt x="24676" y="46901"/>
                    </a:lnTo>
                    <a:lnTo>
                      <a:pt x="36460" y="46901"/>
                    </a:lnTo>
                    <a:lnTo>
                      <a:pt x="37388" y="45821"/>
                    </a:lnTo>
                    <a:lnTo>
                      <a:pt x="39725" y="39750"/>
                    </a:lnTo>
                    <a:lnTo>
                      <a:pt x="40256" y="35953"/>
                    </a:lnTo>
                    <a:lnTo>
                      <a:pt x="40297" y="901"/>
                    </a:lnTo>
                    <a:close/>
                  </a:path>
                  <a:path w="233679" h="56515">
                    <a:moveTo>
                      <a:pt x="56375" y="15024"/>
                    </a:moveTo>
                    <a:lnTo>
                      <a:pt x="50711" y="15024"/>
                    </a:lnTo>
                    <a:lnTo>
                      <a:pt x="50711" y="52146"/>
                    </a:lnTo>
                    <a:lnTo>
                      <a:pt x="57010" y="52146"/>
                    </a:lnTo>
                    <a:lnTo>
                      <a:pt x="57010" y="30060"/>
                    </a:lnTo>
                    <a:lnTo>
                      <a:pt x="57353" y="27609"/>
                    </a:lnTo>
                    <a:lnTo>
                      <a:pt x="58521" y="23901"/>
                    </a:lnTo>
                    <a:lnTo>
                      <a:pt x="59308" y="22758"/>
                    </a:lnTo>
                    <a:lnTo>
                      <a:pt x="60249" y="22047"/>
                    </a:lnTo>
                    <a:lnTo>
                      <a:pt x="60060" y="22047"/>
                    </a:lnTo>
                    <a:lnTo>
                      <a:pt x="64109" y="20688"/>
                    </a:lnTo>
                    <a:lnTo>
                      <a:pt x="56375" y="20688"/>
                    </a:lnTo>
                    <a:lnTo>
                      <a:pt x="56375" y="15024"/>
                    </a:lnTo>
                    <a:close/>
                  </a:path>
                  <a:path w="233679" h="56515">
                    <a:moveTo>
                      <a:pt x="66535" y="14185"/>
                    </a:moveTo>
                    <a:lnTo>
                      <a:pt x="62953" y="14185"/>
                    </a:lnTo>
                    <a:lnTo>
                      <a:pt x="61594" y="14604"/>
                    </a:lnTo>
                    <a:lnTo>
                      <a:pt x="59156" y="16281"/>
                    </a:lnTo>
                    <a:lnTo>
                      <a:pt x="57835" y="18021"/>
                    </a:lnTo>
                    <a:lnTo>
                      <a:pt x="56354" y="20688"/>
                    </a:lnTo>
                    <a:lnTo>
                      <a:pt x="65658" y="20688"/>
                    </a:lnTo>
                    <a:lnTo>
                      <a:pt x="67182" y="21132"/>
                    </a:lnTo>
                    <a:lnTo>
                      <a:pt x="68719" y="22047"/>
                    </a:lnTo>
                    <a:lnTo>
                      <a:pt x="70867" y="16281"/>
                    </a:lnTo>
                    <a:lnTo>
                      <a:pt x="70995" y="16281"/>
                    </a:lnTo>
                    <a:lnTo>
                      <a:pt x="68694" y="14871"/>
                    </a:lnTo>
                    <a:lnTo>
                      <a:pt x="66535" y="14185"/>
                    </a:lnTo>
                    <a:close/>
                  </a:path>
                  <a:path w="233679" h="56515">
                    <a:moveTo>
                      <a:pt x="119279" y="49847"/>
                    </a:moveTo>
                    <a:lnTo>
                      <a:pt x="109969" y="49847"/>
                    </a:lnTo>
                    <a:lnTo>
                      <a:pt x="113626" y="52704"/>
                    </a:lnTo>
                    <a:lnTo>
                      <a:pt x="117284" y="54800"/>
                    </a:lnTo>
                    <a:lnTo>
                      <a:pt x="120967" y="56121"/>
                    </a:lnTo>
                    <a:lnTo>
                      <a:pt x="122961" y="51409"/>
                    </a:lnTo>
                    <a:lnTo>
                      <a:pt x="120307" y="50406"/>
                    </a:lnTo>
                    <a:lnTo>
                      <a:pt x="119279" y="49847"/>
                    </a:lnTo>
                    <a:close/>
                  </a:path>
                  <a:path w="233679" h="56515">
                    <a:moveTo>
                      <a:pt x="102234" y="0"/>
                    </a:moveTo>
                    <a:lnTo>
                      <a:pt x="92836" y="0"/>
                    </a:lnTo>
                    <a:lnTo>
                      <a:pt x="88563" y="1104"/>
                    </a:lnTo>
                    <a:lnTo>
                      <a:pt x="81038" y="5397"/>
                    </a:lnTo>
                    <a:lnTo>
                      <a:pt x="78117" y="8559"/>
                    </a:lnTo>
                    <a:lnTo>
                      <a:pt x="74002" y="16865"/>
                    </a:lnTo>
                    <a:lnTo>
                      <a:pt x="72986" y="21462"/>
                    </a:lnTo>
                    <a:lnTo>
                      <a:pt x="72986" y="31610"/>
                    </a:lnTo>
                    <a:lnTo>
                      <a:pt x="88652" y="51955"/>
                    </a:lnTo>
                    <a:lnTo>
                      <a:pt x="88779" y="51955"/>
                    </a:lnTo>
                    <a:lnTo>
                      <a:pt x="92735" y="53022"/>
                    </a:lnTo>
                    <a:lnTo>
                      <a:pt x="101968" y="53022"/>
                    </a:lnTo>
                    <a:lnTo>
                      <a:pt x="106159" y="51955"/>
                    </a:lnTo>
                    <a:lnTo>
                      <a:pt x="109969" y="49847"/>
                    </a:lnTo>
                    <a:lnTo>
                      <a:pt x="119279" y="49847"/>
                    </a:lnTo>
                    <a:lnTo>
                      <a:pt x="117411" y="48831"/>
                    </a:lnTo>
                    <a:lnTo>
                      <a:pt x="115081" y="47218"/>
                    </a:lnTo>
                    <a:lnTo>
                      <a:pt x="92417" y="47218"/>
                    </a:lnTo>
                    <a:lnTo>
                      <a:pt x="88214" y="45440"/>
                    </a:lnTo>
                    <a:lnTo>
                      <a:pt x="81622" y="38303"/>
                    </a:lnTo>
                    <a:lnTo>
                      <a:pt x="79971" y="33197"/>
                    </a:lnTo>
                    <a:lnTo>
                      <a:pt x="79971" y="19646"/>
                    </a:lnTo>
                    <a:lnTo>
                      <a:pt x="81635" y="14490"/>
                    </a:lnTo>
                    <a:lnTo>
                      <a:pt x="88315" y="7556"/>
                    </a:lnTo>
                    <a:lnTo>
                      <a:pt x="92519" y="5829"/>
                    </a:lnTo>
                    <a:lnTo>
                      <a:pt x="114331" y="5829"/>
                    </a:lnTo>
                    <a:lnTo>
                      <a:pt x="114122" y="5600"/>
                    </a:lnTo>
                    <a:lnTo>
                      <a:pt x="106514" y="1104"/>
                    </a:lnTo>
                    <a:lnTo>
                      <a:pt x="102234" y="0"/>
                    </a:lnTo>
                    <a:close/>
                  </a:path>
                  <a:path w="233679" h="56515">
                    <a:moveTo>
                      <a:pt x="99339" y="37985"/>
                    </a:moveTo>
                    <a:lnTo>
                      <a:pt x="97688" y="42925"/>
                    </a:lnTo>
                    <a:lnTo>
                      <a:pt x="100050" y="43510"/>
                    </a:lnTo>
                    <a:lnTo>
                      <a:pt x="102285" y="44488"/>
                    </a:lnTo>
                    <a:lnTo>
                      <a:pt x="104406" y="45846"/>
                    </a:lnTo>
                    <a:lnTo>
                      <a:pt x="102260" y="46761"/>
                    </a:lnTo>
                    <a:lnTo>
                      <a:pt x="99974" y="47218"/>
                    </a:lnTo>
                    <a:lnTo>
                      <a:pt x="115081" y="47218"/>
                    </a:lnTo>
                    <a:lnTo>
                      <a:pt x="114421" y="46761"/>
                    </a:lnTo>
                    <a:lnTo>
                      <a:pt x="114168" y="46761"/>
                    </a:lnTo>
                    <a:lnTo>
                      <a:pt x="116759" y="44272"/>
                    </a:lnTo>
                    <a:lnTo>
                      <a:pt x="117301" y="43510"/>
                    </a:lnTo>
                    <a:lnTo>
                      <a:pt x="117687" y="42925"/>
                    </a:lnTo>
                    <a:lnTo>
                      <a:pt x="109102" y="42925"/>
                    </a:lnTo>
                    <a:lnTo>
                      <a:pt x="106476" y="40728"/>
                    </a:lnTo>
                    <a:lnTo>
                      <a:pt x="103263" y="39090"/>
                    </a:lnTo>
                    <a:lnTo>
                      <a:pt x="99339" y="37985"/>
                    </a:lnTo>
                    <a:close/>
                  </a:path>
                  <a:path w="233679" h="56515">
                    <a:moveTo>
                      <a:pt x="114331" y="5829"/>
                    </a:moveTo>
                    <a:lnTo>
                      <a:pt x="100926" y="5829"/>
                    </a:lnTo>
                    <a:lnTo>
                      <a:pt x="103974" y="6692"/>
                    </a:lnTo>
                    <a:lnTo>
                      <a:pt x="109410" y="10121"/>
                    </a:lnTo>
                    <a:lnTo>
                      <a:pt x="111493" y="12522"/>
                    </a:lnTo>
                    <a:lnTo>
                      <a:pt x="112877" y="15620"/>
                    </a:lnTo>
                    <a:lnTo>
                      <a:pt x="114299" y="18719"/>
                    </a:lnTo>
                    <a:lnTo>
                      <a:pt x="114998" y="22351"/>
                    </a:lnTo>
                    <a:lnTo>
                      <a:pt x="114998" y="33794"/>
                    </a:lnTo>
                    <a:lnTo>
                      <a:pt x="113064" y="39090"/>
                    </a:lnTo>
                    <a:lnTo>
                      <a:pt x="113004" y="39255"/>
                    </a:lnTo>
                    <a:lnTo>
                      <a:pt x="108986" y="42925"/>
                    </a:lnTo>
                    <a:lnTo>
                      <a:pt x="117687" y="42925"/>
                    </a:lnTo>
                    <a:lnTo>
                      <a:pt x="118795" y="41249"/>
                    </a:lnTo>
                    <a:lnTo>
                      <a:pt x="121348" y="34493"/>
                    </a:lnTo>
                    <a:lnTo>
                      <a:pt x="121996" y="30708"/>
                    </a:lnTo>
                    <a:lnTo>
                      <a:pt x="121996" y="21462"/>
                    </a:lnTo>
                    <a:lnTo>
                      <a:pt x="120998" y="16865"/>
                    </a:lnTo>
                    <a:lnTo>
                      <a:pt x="117017" y="8762"/>
                    </a:lnTo>
                    <a:lnTo>
                      <a:pt x="114331" y="5829"/>
                    </a:lnTo>
                    <a:close/>
                  </a:path>
                  <a:path w="233679" h="56515">
                    <a:moveTo>
                      <a:pt x="141135" y="901"/>
                    </a:moveTo>
                    <a:lnTo>
                      <a:pt x="130924" y="901"/>
                    </a:lnTo>
                    <a:lnTo>
                      <a:pt x="130924" y="52146"/>
                    </a:lnTo>
                    <a:lnTo>
                      <a:pt x="137452" y="52146"/>
                    </a:lnTo>
                    <a:lnTo>
                      <a:pt x="137452" y="8521"/>
                    </a:lnTo>
                    <a:lnTo>
                      <a:pt x="143679" y="8521"/>
                    </a:lnTo>
                    <a:lnTo>
                      <a:pt x="141135" y="901"/>
                    </a:lnTo>
                    <a:close/>
                  </a:path>
                  <a:path w="233679" h="56515">
                    <a:moveTo>
                      <a:pt x="143679" y="8521"/>
                    </a:moveTo>
                    <a:lnTo>
                      <a:pt x="137452" y="8521"/>
                    </a:lnTo>
                    <a:lnTo>
                      <a:pt x="152272" y="52146"/>
                    </a:lnTo>
                    <a:lnTo>
                      <a:pt x="158394" y="52146"/>
                    </a:lnTo>
                    <a:lnTo>
                      <a:pt x="160952" y="44780"/>
                    </a:lnTo>
                    <a:lnTo>
                      <a:pt x="155689" y="44780"/>
                    </a:lnTo>
                    <a:lnTo>
                      <a:pt x="154381" y="40563"/>
                    </a:lnTo>
                    <a:lnTo>
                      <a:pt x="143679" y="8521"/>
                    </a:lnTo>
                    <a:close/>
                  </a:path>
                  <a:path w="233679" h="56515">
                    <a:moveTo>
                      <a:pt x="179831" y="9258"/>
                    </a:moveTo>
                    <a:lnTo>
                      <a:pt x="173291" y="9258"/>
                    </a:lnTo>
                    <a:lnTo>
                      <a:pt x="173291" y="52146"/>
                    </a:lnTo>
                    <a:lnTo>
                      <a:pt x="179831" y="52146"/>
                    </a:lnTo>
                    <a:lnTo>
                      <a:pt x="179831" y="9258"/>
                    </a:lnTo>
                    <a:close/>
                  </a:path>
                  <a:path w="233679" h="56515">
                    <a:moveTo>
                      <a:pt x="179831" y="901"/>
                    </a:moveTo>
                    <a:lnTo>
                      <a:pt x="170700" y="901"/>
                    </a:lnTo>
                    <a:lnTo>
                      <a:pt x="157187" y="40170"/>
                    </a:lnTo>
                    <a:lnTo>
                      <a:pt x="156273" y="42913"/>
                    </a:lnTo>
                    <a:lnTo>
                      <a:pt x="155689" y="44780"/>
                    </a:lnTo>
                    <a:lnTo>
                      <a:pt x="160952" y="44780"/>
                    </a:lnTo>
                    <a:lnTo>
                      <a:pt x="173291" y="9258"/>
                    </a:lnTo>
                    <a:lnTo>
                      <a:pt x="179831" y="9258"/>
                    </a:lnTo>
                    <a:lnTo>
                      <a:pt x="179831" y="901"/>
                    </a:lnTo>
                    <a:close/>
                  </a:path>
                  <a:path w="233679" h="56515">
                    <a:moveTo>
                      <a:pt x="212407" y="901"/>
                    </a:moveTo>
                    <a:lnTo>
                      <a:pt x="190779" y="901"/>
                    </a:lnTo>
                    <a:lnTo>
                      <a:pt x="190779" y="52146"/>
                    </a:lnTo>
                    <a:lnTo>
                      <a:pt x="212356" y="52146"/>
                    </a:lnTo>
                    <a:lnTo>
                      <a:pt x="215099" y="51854"/>
                    </a:lnTo>
                    <a:lnTo>
                      <a:pt x="219875" y="50685"/>
                    </a:lnTo>
                    <a:lnTo>
                      <a:pt x="221919" y="49847"/>
                    </a:lnTo>
                    <a:lnTo>
                      <a:pt x="225297" y="47574"/>
                    </a:lnTo>
                    <a:lnTo>
                      <a:pt x="226795" y="46100"/>
                    </a:lnTo>
                    <a:lnTo>
                      <a:pt x="197535" y="46100"/>
                    </a:lnTo>
                    <a:lnTo>
                      <a:pt x="197535" y="6946"/>
                    </a:lnTo>
                    <a:lnTo>
                      <a:pt x="226982" y="6946"/>
                    </a:lnTo>
                    <a:lnTo>
                      <a:pt x="225043" y="5308"/>
                    </a:lnTo>
                    <a:lnTo>
                      <a:pt x="222999" y="3530"/>
                    </a:lnTo>
                    <a:lnTo>
                      <a:pt x="220484" y="2311"/>
                    </a:lnTo>
                    <a:lnTo>
                      <a:pt x="215455" y="1142"/>
                    </a:lnTo>
                    <a:lnTo>
                      <a:pt x="212407" y="901"/>
                    </a:lnTo>
                    <a:close/>
                  </a:path>
                  <a:path w="233679" h="56515">
                    <a:moveTo>
                      <a:pt x="226982" y="6946"/>
                    </a:moveTo>
                    <a:lnTo>
                      <a:pt x="212356" y="6946"/>
                    </a:lnTo>
                    <a:lnTo>
                      <a:pt x="215277" y="7302"/>
                    </a:lnTo>
                    <a:lnTo>
                      <a:pt x="219621" y="8978"/>
                    </a:lnTo>
                    <a:lnTo>
                      <a:pt x="221754" y="10896"/>
                    </a:lnTo>
                    <a:lnTo>
                      <a:pt x="225259" y="16662"/>
                    </a:lnTo>
                    <a:lnTo>
                      <a:pt x="226136" y="20777"/>
                    </a:lnTo>
                    <a:lnTo>
                      <a:pt x="226115" y="30149"/>
                    </a:lnTo>
                    <a:lnTo>
                      <a:pt x="211861" y="46100"/>
                    </a:lnTo>
                    <a:lnTo>
                      <a:pt x="226818" y="46100"/>
                    </a:lnTo>
                    <a:lnTo>
                      <a:pt x="229692" y="42087"/>
                    </a:lnTo>
                    <a:lnTo>
                      <a:pt x="230873" y="39598"/>
                    </a:lnTo>
                    <a:lnTo>
                      <a:pt x="231762" y="36588"/>
                    </a:lnTo>
                    <a:lnTo>
                      <a:pt x="232689" y="33591"/>
                    </a:lnTo>
                    <a:lnTo>
                      <a:pt x="233133" y="30149"/>
                    </a:lnTo>
                    <a:lnTo>
                      <a:pt x="233133" y="21678"/>
                    </a:lnTo>
                    <a:lnTo>
                      <a:pt x="232460" y="17627"/>
                    </a:lnTo>
                    <a:lnTo>
                      <a:pt x="229781" y="10515"/>
                    </a:lnTo>
                    <a:lnTo>
                      <a:pt x="227749" y="7594"/>
                    </a:lnTo>
                    <a:lnTo>
                      <a:pt x="226982" y="69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5" name="object 593">
                <a:extLst>
                  <a:ext uri="{FF2B5EF4-FFF2-40B4-BE49-F238E27FC236}">
                    <a16:creationId xmlns:a16="http://schemas.microsoft.com/office/drawing/2014/main" id="{F6E85C65-47C1-8908-4C02-5E38ED7C25E5}"/>
                  </a:ext>
                </a:extLst>
              </p:cNvPr>
              <p:cNvSpPr/>
              <p:nvPr/>
            </p:nvSpPr>
            <p:spPr>
              <a:xfrm>
                <a:off x="6194615" y="1248576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78"/>
                    </a:lnTo>
                    <a:lnTo>
                      <a:pt x="141084" y="66178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6" name="object 594">
                <a:extLst>
                  <a:ext uri="{FF2B5EF4-FFF2-40B4-BE49-F238E27FC236}">
                    <a16:creationId xmlns:a16="http://schemas.microsoft.com/office/drawing/2014/main" id="{697EA652-0F83-4EC4-ACC0-358CAA2BE7D1}"/>
                  </a:ext>
                </a:extLst>
              </p:cNvPr>
              <p:cNvSpPr/>
              <p:nvPr/>
            </p:nvSpPr>
            <p:spPr>
              <a:xfrm>
                <a:off x="6194615" y="1281671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FFA621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7" name="object 595">
                <a:extLst>
                  <a:ext uri="{FF2B5EF4-FFF2-40B4-BE49-F238E27FC236}">
                    <a16:creationId xmlns:a16="http://schemas.microsoft.com/office/drawing/2014/main" id="{C689238E-CE52-1581-3A28-F2D5F512F4FE}"/>
                  </a:ext>
                </a:extLst>
              </p:cNvPr>
              <p:cNvSpPr/>
              <p:nvPr/>
            </p:nvSpPr>
            <p:spPr>
              <a:xfrm>
                <a:off x="6368859" y="1339139"/>
                <a:ext cx="21336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53340">
                    <a:moveTo>
                      <a:pt x="29375" y="0"/>
                    </a:moveTo>
                    <a:lnTo>
                      <a:pt x="20561" y="0"/>
                    </a:lnTo>
                    <a:lnTo>
                      <a:pt x="16052" y="1054"/>
                    </a:lnTo>
                    <a:lnTo>
                      <a:pt x="8229" y="5257"/>
                    </a:lnTo>
                    <a:lnTo>
                      <a:pt x="5219" y="8458"/>
                    </a:lnTo>
                    <a:lnTo>
                      <a:pt x="1151" y="16878"/>
                    </a:lnTo>
                    <a:lnTo>
                      <a:pt x="1041" y="17106"/>
                    </a:lnTo>
                    <a:lnTo>
                      <a:pt x="0" y="21755"/>
                    </a:lnTo>
                    <a:lnTo>
                      <a:pt x="55" y="32016"/>
                    </a:lnTo>
                    <a:lnTo>
                      <a:pt x="1054" y="36334"/>
                    </a:lnTo>
                    <a:lnTo>
                      <a:pt x="21145" y="52984"/>
                    </a:lnTo>
                    <a:lnTo>
                      <a:pt x="29921" y="52984"/>
                    </a:lnTo>
                    <a:lnTo>
                      <a:pt x="33553" y="52323"/>
                    </a:lnTo>
                    <a:lnTo>
                      <a:pt x="40627" y="49644"/>
                    </a:lnTo>
                    <a:lnTo>
                      <a:pt x="44094" y="47650"/>
                    </a:lnTo>
                    <a:lnTo>
                      <a:pt x="45061" y="46875"/>
                    </a:lnTo>
                    <a:lnTo>
                      <a:pt x="22415" y="46875"/>
                    </a:lnTo>
                    <a:lnTo>
                      <a:pt x="19240" y="46126"/>
                    </a:lnTo>
                    <a:lnTo>
                      <a:pt x="13207" y="43154"/>
                    </a:lnTo>
                    <a:lnTo>
                      <a:pt x="10921" y="40868"/>
                    </a:lnTo>
                    <a:lnTo>
                      <a:pt x="7772" y="34709"/>
                    </a:lnTo>
                    <a:lnTo>
                      <a:pt x="6997" y="30886"/>
                    </a:lnTo>
                    <a:lnTo>
                      <a:pt x="6997" y="22618"/>
                    </a:lnTo>
                    <a:lnTo>
                      <a:pt x="22593" y="5803"/>
                    </a:lnTo>
                    <a:lnTo>
                      <a:pt x="41951" y="5803"/>
                    </a:lnTo>
                    <a:lnTo>
                      <a:pt x="41059" y="4673"/>
                    </a:lnTo>
                    <a:lnTo>
                      <a:pt x="38696" y="2997"/>
                    </a:lnTo>
                    <a:lnTo>
                      <a:pt x="35725" y="1790"/>
                    </a:lnTo>
                    <a:lnTo>
                      <a:pt x="32702" y="596"/>
                    </a:lnTo>
                    <a:lnTo>
                      <a:pt x="29375" y="0"/>
                    </a:lnTo>
                    <a:close/>
                  </a:path>
                  <a:path w="213359" h="53340">
                    <a:moveTo>
                      <a:pt x="47409" y="25996"/>
                    </a:moveTo>
                    <a:lnTo>
                      <a:pt x="25704" y="25996"/>
                    </a:lnTo>
                    <a:lnTo>
                      <a:pt x="25704" y="32016"/>
                    </a:lnTo>
                    <a:lnTo>
                      <a:pt x="40766" y="32016"/>
                    </a:lnTo>
                    <a:lnTo>
                      <a:pt x="40766" y="41567"/>
                    </a:lnTo>
                    <a:lnTo>
                      <a:pt x="39319" y="42849"/>
                    </a:lnTo>
                    <a:lnTo>
                      <a:pt x="37198" y="44043"/>
                    </a:lnTo>
                    <a:lnTo>
                      <a:pt x="31597" y="46316"/>
                    </a:lnTo>
                    <a:lnTo>
                      <a:pt x="28740" y="46875"/>
                    </a:lnTo>
                    <a:lnTo>
                      <a:pt x="45061" y="46875"/>
                    </a:lnTo>
                    <a:lnTo>
                      <a:pt x="47409" y="44996"/>
                    </a:lnTo>
                    <a:lnTo>
                      <a:pt x="47409" y="25996"/>
                    </a:lnTo>
                    <a:close/>
                  </a:path>
                  <a:path w="213359" h="53340">
                    <a:moveTo>
                      <a:pt x="41951" y="5803"/>
                    </a:moveTo>
                    <a:lnTo>
                      <a:pt x="28282" y="5803"/>
                    </a:lnTo>
                    <a:lnTo>
                      <a:pt x="30662" y="6273"/>
                    </a:lnTo>
                    <a:lnTo>
                      <a:pt x="35190" y="8166"/>
                    </a:lnTo>
                    <a:lnTo>
                      <a:pt x="35056" y="8166"/>
                    </a:lnTo>
                    <a:lnTo>
                      <a:pt x="36499" y="9245"/>
                    </a:lnTo>
                    <a:lnTo>
                      <a:pt x="38811" y="12230"/>
                    </a:lnTo>
                    <a:lnTo>
                      <a:pt x="39763" y="14274"/>
                    </a:lnTo>
                    <a:lnTo>
                      <a:pt x="40512" y="16878"/>
                    </a:lnTo>
                    <a:lnTo>
                      <a:pt x="46634" y="15201"/>
                    </a:lnTo>
                    <a:lnTo>
                      <a:pt x="45934" y="12484"/>
                    </a:lnTo>
                    <a:lnTo>
                      <a:pt x="45869" y="12230"/>
                    </a:lnTo>
                    <a:lnTo>
                      <a:pt x="45745" y="11747"/>
                    </a:lnTo>
                    <a:lnTo>
                      <a:pt x="44449" y="8966"/>
                    </a:lnTo>
                    <a:lnTo>
                      <a:pt x="41951" y="5803"/>
                    </a:lnTo>
                    <a:close/>
                  </a:path>
                  <a:path w="213359" h="53340">
                    <a:moveTo>
                      <a:pt x="62928" y="876"/>
                    </a:moveTo>
                    <a:lnTo>
                      <a:pt x="56654" y="876"/>
                    </a:lnTo>
                    <a:lnTo>
                      <a:pt x="56654" y="8106"/>
                    </a:lnTo>
                    <a:lnTo>
                      <a:pt x="62928" y="8106"/>
                    </a:lnTo>
                    <a:lnTo>
                      <a:pt x="62928" y="876"/>
                    </a:lnTo>
                    <a:close/>
                  </a:path>
                  <a:path w="213359" h="53340">
                    <a:moveTo>
                      <a:pt x="62928" y="14998"/>
                    </a:moveTo>
                    <a:lnTo>
                      <a:pt x="56654" y="14998"/>
                    </a:lnTo>
                    <a:lnTo>
                      <a:pt x="56654" y="52130"/>
                    </a:lnTo>
                    <a:lnTo>
                      <a:pt x="62928" y="52130"/>
                    </a:lnTo>
                    <a:lnTo>
                      <a:pt x="62928" y="14998"/>
                    </a:lnTo>
                    <a:close/>
                  </a:path>
                  <a:path w="213359" h="53340">
                    <a:moveTo>
                      <a:pt x="96164" y="876"/>
                    </a:moveTo>
                    <a:lnTo>
                      <a:pt x="73037" y="876"/>
                    </a:lnTo>
                    <a:lnTo>
                      <a:pt x="73037" y="52120"/>
                    </a:lnTo>
                    <a:lnTo>
                      <a:pt x="95834" y="52120"/>
                    </a:lnTo>
                    <a:lnTo>
                      <a:pt x="98602" y="51841"/>
                    </a:lnTo>
                    <a:lnTo>
                      <a:pt x="103085" y="50685"/>
                    </a:lnTo>
                    <a:lnTo>
                      <a:pt x="104978" y="49847"/>
                    </a:lnTo>
                    <a:lnTo>
                      <a:pt x="107924" y="47612"/>
                    </a:lnTo>
                    <a:lnTo>
                      <a:pt x="109153" y="46075"/>
                    </a:lnTo>
                    <a:lnTo>
                      <a:pt x="79806" y="46075"/>
                    </a:lnTo>
                    <a:lnTo>
                      <a:pt x="79806" y="28447"/>
                    </a:lnTo>
                    <a:lnTo>
                      <a:pt x="108411" y="28447"/>
                    </a:lnTo>
                    <a:lnTo>
                      <a:pt x="107543" y="27317"/>
                    </a:lnTo>
                    <a:lnTo>
                      <a:pt x="105181" y="25755"/>
                    </a:lnTo>
                    <a:lnTo>
                      <a:pt x="102082" y="24853"/>
                    </a:lnTo>
                    <a:lnTo>
                      <a:pt x="104482" y="23672"/>
                    </a:lnTo>
                    <a:lnTo>
                      <a:pt x="105937" y="22402"/>
                    </a:lnTo>
                    <a:lnTo>
                      <a:pt x="79806" y="22402"/>
                    </a:lnTo>
                    <a:lnTo>
                      <a:pt x="79806" y="6921"/>
                    </a:lnTo>
                    <a:lnTo>
                      <a:pt x="107050" y="6921"/>
                    </a:lnTo>
                    <a:lnTo>
                      <a:pt x="105892" y="5067"/>
                    </a:lnTo>
                    <a:lnTo>
                      <a:pt x="104038" y="3454"/>
                    </a:lnTo>
                    <a:lnTo>
                      <a:pt x="99313" y="1396"/>
                    </a:lnTo>
                    <a:lnTo>
                      <a:pt x="96164" y="876"/>
                    </a:lnTo>
                    <a:close/>
                  </a:path>
                  <a:path w="213359" h="53340">
                    <a:moveTo>
                      <a:pt x="108411" y="28447"/>
                    </a:moveTo>
                    <a:lnTo>
                      <a:pt x="94919" y="28447"/>
                    </a:lnTo>
                    <a:lnTo>
                      <a:pt x="97408" y="28727"/>
                    </a:lnTo>
                    <a:lnTo>
                      <a:pt x="100876" y="29883"/>
                    </a:lnTo>
                    <a:lnTo>
                      <a:pt x="102247" y="30873"/>
                    </a:lnTo>
                    <a:lnTo>
                      <a:pt x="104203" y="33680"/>
                    </a:lnTo>
                    <a:lnTo>
                      <a:pt x="104686" y="35344"/>
                    </a:lnTo>
                    <a:lnTo>
                      <a:pt x="104686" y="38887"/>
                    </a:lnTo>
                    <a:lnTo>
                      <a:pt x="97180" y="45821"/>
                    </a:lnTo>
                    <a:lnTo>
                      <a:pt x="95910" y="46075"/>
                    </a:lnTo>
                    <a:lnTo>
                      <a:pt x="109169" y="46075"/>
                    </a:lnTo>
                    <a:lnTo>
                      <a:pt x="110223" y="43954"/>
                    </a:lnTo>
                    <a:lnTo>
                      <a:pt x="111213" y="41884"/>
                    </a:lnTo>
                    <a:lnTo>
                      <a:pt x="111721" y="39662"/>
                    </a:lnTo>
                    <a:lnTo>
                      <a:pt x="111721" y="34277"/>
                    </a:lnTo>
                    <a:lnTo>
                      <a:pt x="110896" y="31686"/>
                    </a:lnTo>
                    <a:lnTo>
                      <a:pt x="108411" y="28447"/>
                    </a:lnTo>
                    <a:close/>
                  </a:path>
                  <a:path w="213359" h="53340">
                    <a:moveTo>
                      <a:pt x="107050" y="6921"/>
                    </a:moveTo>
                    <a:lnTo>
                      <a:pt x="93725" y="6921"/>
                    </a:lnTo>
                    <a:lnTo>
                      <a:pt x="96329" y="7150"/>
                    </a:lnTo>
                    <a:lnTo>
                      <a:pt x="97853" y="7645"/>
                    </a:lnTo>
                    <a:lnTo>
                      <a:pt x="99364" y="8102"/>
                    </a:lnTo>
                    <a:lnTo>
                      <a:pt x="100533" y="9004"/>
                    </a:lnTo>
                    <a:lnTo>
                      <a:pt x="102172" y="11633"/>
                    </a:lnTo>
                    <a:lnTo>
                      <a:pt x="102565" y="13068"/>
                    </a:lnTo>
                    <a:lnTo>
                      <a:pt x="102565" y="16586"/>
                    </a:lnTo>
                    <a:lnTo>
                      <a:pt x="93903" y="22402"/>
                    </a:lnTo>
                    <a:lnTo>
                      <a:pt x="105937" y="22402"/>
                    </a:lnTo>
                    <a:lnTo>
                      <a:pt x="109258" y="11633"/>
                    </a:lnTo>
                    <a:lnTo>
                      <a:pt x="108572" y="9359"/>
                    </a:lnTo>
                    <a:lnTo>
                      <a:pt x="107050" y="6921"/>
                    </a:lnTo>
                    <a:close/>
                  </a:path>
                  <a:path w="213359" h="53340">
                    <a:moveTo>
                      <a:pt x="127939" y="876"/>
                    </a:moveTo>
                    <a:lnTo>
                      <a:pt x="121157" y="876"/>
                    </a:lnTo>
                    <a:lnTo>
                      <a:pt x="121157" y="35915"/>
                    </a:lnTo>
                    <a:lnTo>
                      <a:pt x="136639" y="52984"/>
                    </a:lnTo>
                    <a:lnTo>
                      <a:pt x="146380" y="52984"/>
                    </a:lnTo>
                    <a:lnTo>
                      <a:pt x="149887" y="52171"/>
                    </a:lnTo>
                    <a:lnTo>
                      <a:pt x="150198" y="52171"/>
                    </a:lnTo>
                    <a:lnTo>
                      <a:pt x="156451" y="48247"/>
                    </a:lnTo>
                    <a:lnTo>
                      <a:pt x="157611" y="46875"/>
                    </a:lnTo>
                    <a:lnTo>
                      <a:pt x="137934" y="46875"/>
                    </a:lnTo>
                    <a:lnTo>
                      <a:pt x="135470" y="46316"/>
                    </a:lnTo>
                    <a:lnTo>
                      <a:pt x="133464" y="45161"/>
                    </a:lnTo>
                    <a:lnTo>
                      <a:pt x="131432" y="44030"/>
                    </a:lnTo>
                    <a:lnTo>
                      <a:pt x="130022" y="42392"/>
                    </a:lnTo>
                    <a:lnTo>
                      <a:pt x="128371" y="38176"/>
                    </a:lnTo>
                    <a:lnTo>
                      <a:pt x="128199" y="36868"/>
                    </a:lnTo>
                    <a:lnTo>
                      <a:pt x="128073" y="35915"/>
                    </a:lnTo>
                    <a:lnTo>
                      <a:pt x="128036" y="35636"/>
                    </a:lnTo>
                    <a:lnTo>
                      <a:pt x="127939" y="876"/>
                    </a:lnTo>
                    <a:close/>
                  </a:path>
                  <a:path w="213359" h="53340">
                    <a:moveTo>
                      <a:pt x="161480" y="876"/>
                    </a:moveTo>
                    <a:lnTo>
                      <a:pt x="154698" y="876"/>
                    </a:lnTo>
                    <a:lnTo>
                      <a:pt x="154698" y="36868"/>
                    </a:lnTo>
                    <a:lnTo>
                      <a:pt x="153631" y="41224"/>
                    </a:lnTo>
                    <a:lnTo>
                      <a:pt x="149927" y="45161"/>
                    </a:lnTo>
                    <a:lnTo>
                      <a:pt x="149297" y="45770"/>
                    </a:lnTo>
                    <a:lnTo>
                      <a:pt x="145834" y="46875"/>
                    </a:lnTo>
                    <a:lnTo>
                      <a:pt x="157611" y="46875"/>
                    </a:lnTo>
                    <a:lnTo>
                      <a:pt x="158546" y="45770"/>
                    </a:lnTo>
                    <a:lnTo>
                      <a:pt x="160896" y="39725"/>
                    </a:lnTo>
                    <a:lnTo>
                      <a:pt x="161440" y="35915"/>
                    </a:lnTo>
                    <a:lnTo>
                      <a:pt x="161480" y="876"/>
                    </a:lnTo>
                    <a:close/>
                  </a:path>
                  <a:path w="213359" h="53340">
                    <a:moveTo>
                      <a:pt x="179654" y="876"/>
                    </a:moveTo>
                    <a:lnTo>
                      <a:pt x="172846" y="876"/>
                    </a:lnTo>
                    <a:lnTo>
                      <a:pt x="172846" y="35915"/>
                    </a:lnTo>
                    <a:lnTo>
                      <a:pt x="188340" y="52984"/>
                    </a:lnTo>
                    <a:lnTo>
                      <a:pt x="198069" y="52984"/>
                    </a:lnTo>
                    <a:lnTo>
                      <a:pt x="201565" y="52171"/>
                    </a:lnTo>
                    <a:lnTo>
                      <a:pt x="201874" y="52171"/>
                    </a:lnTo>
                    <a:lnTo>
                      <a:pt x="208140" y="48247"/>
                    </a:lnTo>
                    <a:lnTo>
                      <a:pt x="209307" y="46875"/>
                    </a:lnTo>
                    <a:lnTo>
                      <a:pt x="189636" y="46875"/>
                    </a:lnTo>
                    <a:lnTo>
                      <a:pt x="187147" y="46316"/>
                    </a:lnTo>
                    <a:lnTo>
                      <a:pt x="179776" y="35915"/>
                    </a:lnTo>
                    <a:lnTo>
                      <a:pt x="179654" y="876"/>
                    </a:lnTo>
                    <a:close/>
                  </a:path>
                  <a:path w="213359" h="53340">
                    <a:moveTo>
                      <a:pt x="213156" y="876"/>
                    </a:moveTo>
                    <a:lnTo>
                      <a:pt x="206374" y="876"/>
                    </a:lnTo>
                    <a:lnTo>
                      <a:pt x="206374" y="36868"/>
                    </a:lnTo>
                    <a:lnTo>
                      <a:pt x="205320" y="41224"/>
                    </a:lnTo>
                    <a:lnTo>
                      <a:pt x="202687" y="44030"/>
                    </a:lnTo>
                    <a:lnTo>
                      <a:pt x="200999" y="45770"/>
                    </a:lnTo>
                    <a:lnTo>
                      <a:pt x="197535" y="46875"/>
                    </a:lnTo>
                    <a:lnTo>
                      <a:pt x="209307" y="46875"/>
                    </a:lnTo>
                    <a:lnTo>
                      <a:pt x="210248" y="45770"/>
                    </a:lnTo>
                    <a:lnTo>
                      <a:pt x="212572" y="39725"/>
                    </a:lnTo>
                    <a:lnTo>
                      <a:pt x="213116" y="35915"/>
                    </a:lnTo>
                    <a:lnTo>
                      <a:pt x="213156" y="8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8" name="object 596">
                <a:extLst>
                  <a:ext uri="{FF2B5EF4-FFF2-40B4-BE49-F238E27FC236}">
                    <a16:creationId xmlns:a16="http://schemas.microsoft.com/office/drawing/2014/main" id="{9C2D4982-1CE6-604F-4A52-763C296B30D5}"/>
                  </a:ext>
                </a:extLst>
              </p:cNvPr>
              <p:cNvSpPr/>
              <p:nvPr/>
            </p:nvSpPr>
            <p:spPr>
              <a:xfrm>
                <a:off x="6194615" y="1343128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1"/>
                    </a:lnTo>
                    <a:lnTo>
                      <a:pt x="141084" y="66191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9" name="object 597">
                <a:extLst>
                  <a:ext uri="{FF2B5EF4-FFF2-40B4-BE49-F238E27FC236}">
                    <a16:creationId xmlns:a16="http://schemas.microsoft.com/office/drawing/2014/main" id="{90DCAA6A-08DD-1E20-59E1-F57A10719F09}"/>
                  </a:ext>
                </a:extLst>
              </p:cNvPr>
              <p:cNvSpPr/>
              <p:nvPr/>
            </p:nvSpPr>
            <p:spPr>
              <a:xfrm>
                <a:off x="6194615" y="1376222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00AAFF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00" name="object 598">
                <a:extLst>
                  <a:ext uri="{FF2B5EF4-FFF2-40B4-BE49-F238E27FC236}">
                    <a16:creationId xmlns:a16="http://schemas.microsoft.com/office/drawing/2014/main" id="{B03F3175-AB33-3DDF-86AA-2B897E04C569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4334611" y="2986087"/>
                <a:ext cx="955725" cy="231889"/>
              </a:xfrm>
              <a:prstGeom prst="rect">
                <a:avLst/>
              </a:prstGeom>
            </p:spPr>
          </p:pic>
          <p:sp>
            <p:nvSpPr>
              <p:cNvPr id="1301" name="object 599">
                <a:extLst>
                  <a:ext uri="{FF2B5EF4-FFF2-40B4-BE49-F238E27FC236}">
                    <a16:creationId xmlns:a16="http://schemas.microsoft.com/office/drawing/2014/main" id="{E76B3AA8-06AF-28CF-1BD7-A6195296A62A}"/>
                  </a:ext>
                </a:extLst>
              </p:cNvPr>
              <p:cNvSpPr/>
              <p:nvPr/>
            </p:nvSpPr>
            <p:spPr>
              <a:xfrm>
                <a:off x="6399314" y="753631"/>
                <a:ext cx="41783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69215">
                    <a:moveTo>
                      <a:pt x="44132" y="21018"/>
                    </a:moveTo>
                    <a:lnTo>
                      <a:pt x="0" y="21018"/>
                    </a:lnTo>
                    <a:lnTo>
                      <a:pt x="0" y="28670"/>
                    </a:lnTo>
                    <a:lnTo>
                      <a:pt x="44132" y="28670"/>
                    </a:lnTo>
                    <a:lnTo>
                      <a:pt x="44132" y="21018"/>
                    </a:lnTo>
                    <a:close/>
                  </a:path>
                  <a:path w="417829" h="69215">
                    <a:moveTo>
                      <a:pt x="44132" y="41313"/>
                    </a:moveTo>
                    <a:lnTo>
                      <a:pt x="0" y="41313"/>
                    </a:lnTo>
                    <a:lnTo>
                      <a:pt x="0" y="48965"/>
                    </a:lnTo>
                    <a:lnTo>
                      <a:pt x="44132" y="48965"/>
                    </a:lnTo>
                    <a:lnTo>
                      <a:pt x="44132" y="41313"/>
                    </a:lnTo>
                    <a:close/>
                  </a:path>
                  <a:path w="417829" h="69215">
                    <a:moveTo>
                      <a:pt x="118162" y="7658"/>
                    </a:moveTo>
                    <a:lnTo>
                      <a:pt x="104940" y="7658"/>
                    </a:lnTo>
                    <a:lnTo>
                      <a:pt x="108219" y="8851"/>
                    </a:lnTo>
                    <a:lnTo>
                      <a:pt x="108067" y="8851"/>
                    </a:lnTo>
                    <a:lnTo>
                      <a:pt x="112636" y="13246"/>
                    </a:lnTo>
                    <a:lnTo>
                      <a:pt x="113792" y="15989"/>
                    </a:lnTo>
                    <a:lnTo>
                      <a:pt x="113792" y="22339"/>
                    </a:lnTo>
                    <a:lnTo>
                      <a:pt x="112522" y="25641"/>
                    </a:lnTo>
                    <a:lnTo>
                      <a:pt x="109956" y="29108"/>
                    </a:lnTo>
                    <a:lnTo>
                      <a:pt x="107403" y="32613"/>
                    </a:lnTo>
                    <a:lnTo>
                      <a:pt x="102488" y="37325"/>
                    </a:lnTo>
                    <a:lnTo>
                      <a:pt x="90538" y="47091"/>
                    </a:lnTo>
                    <a:lnTo>
                      <a:pt x="86982" y="50469"/>
                    </a:lnTo>
                    <a:lnTo>
                      <a:pt x="82029" y="56311"/>
                    </a:lnTo>
                    <a:lnTo>
                      <a:pt x="80213" y="59283"/>
                    </a:lnTo>
                    <a:lnTo>
                      <a:pt x="78397" y="64096"/>
                    </a:lnTo>
                    <a:lnTo>
                      <a:pt x="78079" y="66001"/>
                    </a:lnTo>
                    <a:lnTo>
                      <a:pt x="78143" y="67983"/>
                    </a:lnTo>
                    <a:lnTo>
                      <a:pt x="122313" y="67983"/>
                    </a:lnTo>
                    <a:lnTo>
                      <a:pt x="122313" y="60096"/>
                    </a:lnTo>
                    <a:lnTo>
                      <a:pt x="89535" y="60096"/>
                    </a:lnTo>
                    <a:lnTo>
                      <a:pt x="90449" y="58597"/>
                    </a:lnTo>
                    <a:lnTo>
                      <a:pt x="91592" y="57124"/>
                    </a:lnTo>
                    <a:lnTo>
                      <a:pt x="94386" y="54178"/>
                    </a:lnTo>
                    <a:lnTo>
                      <a:pt x="97548" y="51371"/>
                    </a:lnTo>
                    <a:lnTo>
                      <a:pt x="108381" y="42252"/>
                    </a:lnTo>
                    <a:lnTo>
                      <a:pt x="112598" y="38341"/>
                    </a:lnTo>
                    <a:lnTo>
                      <a:pt x="117678" y="32613"/>
                    </a:lnTo>
                    <a:lnTo>
                      <a:pt x="119481" y="29895"/>
                    </a:lnTo>
                    <a:lnTo>
                      <a:pt x="121691" y="24726"/>
                    </a:lnTo>
                    <a:lnTo>
                      <a:pt x="122198" y="22339"/>
                    </a:lnTo>
                    <a:lnTo>
                      <a:pt x="122141" y="13906"/>
                    </a:lnTo>
                    <a:lnTo>
                      <a:pt x="120370" y="9753"/>
                    </a:lnTo>
                    <a:lnTo>
                      <a:pt x="118162" y="7658"/>
                    </a:lnTo>
                    <a:close/>
                  </a:path>
                  <a:path w="417829" h="69215">
                    <a:moveTo>
                      <a:pt x="107810" y="863"/>
                    </a:moveTo>
                    <a:lnTo>
                      <a:pt x="95034" y="863"/>
                    </a:lnTo>
                    <a:lnTo>
                      <a:pt x="89979" y="2501"/>
                    </a:lnTo>
                    <a:lnTo>
                      <a:pt x="82435" y="9118"/>
                    </a:lnTo>
                    <a:lnTo>
                      <a:pt x="80276" y="13906"/>
                    </a:lnTo>
                    <a:lnTo>
                      <a:pt x="79692" y="20192"/>
                    </a:lnTo>
                    <a:lnTo>
                      <a:pt x="88125" y="21056"/>
                    </a:lnTo>
                    <a:lnTo>
                      <a:pt x="88163" y="16865"/>
                    </a:lnTo>
                    <a:lnTo>
                      <a:pt x="89134" y="14160"/>
                    </a:lnTo>
                    <a:lnTo>
                      <a:pt x="89225" y="13906"/>
                    </a:lnTo>
                    <a:lnTo>
                      <a:pt x="89344" y="13576"/>
                    </a:lnTo>
                    <a:lnTo>
                      <a:pt x="94107" y="8851"/>
                    </a:lnTo>
                    <a:lnTo>
                      <a:pt x="97269" y="7658"/>
                    </a:lnTo>
                    <a:lnTo>
                      <a:pt x="118162" y="7658"/>
                    </a:lnTo>
                    <a:lnTo>
                      <a:pt x="112877" y="2641"/>
                    </a:lnTo>
                    <a:lnTo>
                      <a:pt x="107810" y="863"/>
                    </a:lnTo>
                    <a:close/>
                  </a:path>
                  <a:path w="417829" h="69215">
                    <a:moveTo>
                      <a:pt x="145046" y="58635"/>
                    </a:moveTo>
                    <a:lnTo>
                      <a:pt x="135700" y="58635"/>
                    </a:lnTo>
                    <a:lnTo>
                      <a:pt x="135700" y="67987"/>
                    </a:lnTo>
                    <a:lnTo>
                      <a:pt x="145046" y="67987"/>
                    </a:lnTo>
                    <a:lnTo>
                      <a:pt x="145046" y="58635"/>
                    </a:lnTo>
                    <a:close/>
                  </a:path>
                  <a:path w="417829" h="69215">
                    <a:moveTo>
                      <a:pt x="191579" y="51981"/>
                    </a:moveTo>
                    <a:lnTo>
                      <a:pt x="183362" y="51981"/>
                    </a:lnTo>
                    <a:lnTo>
                      <a:pt x="183362" y="67983"/>
                    </a:lnTo>
                    <a:lnTo>
                      <a:pt x="191579" y="67983"/>
                    </a:lnTo>
                    <a:lnTo>
                      <a:pt x="191579" y="51981"/>
                    </a:lnTo>
                    <a:close/>
                  </a:path>
                  <a:path w="417829" h="69215">
                    <a:moveTo>
                      <a:pt x="191579" y="1142"/>
                    </a:moveTo>
                    <a:lnTo>
                      <a:pt x="184873" y="1142"/>
                    </a:lnTo>
                    <a:lnTo>
                      <a:pt x="154393" y="44449"/>
                    </a:lnTo>
                    <a:lnTo>
                      <a:pt x="154393" y="51981"/>
                    </a:lnTo>
                    <a:lnTo>
                      <a:pt x="200596" y="51981"/>
                    </a:lnTo>
                    <a:lnTo>
                      <a:pt x="200596" y="44449"/>
                    </a:lnTo>
                    <a:lnTo>
                      <a:pt x="162445" y="44449"/>
                    </a:lnTo>
                    <a:lnTo>
                      <a:pt x="183362" y="14312"/>
                    </a:lnTo>
                    <a:lnTo>
                      <a:pt x="191579" y="14312"/>
                    </a:lnTo>
                    <a:lnTo>
                      <a:pt x="191579" y="1142"/>
                    </a:lnTo>
                    <a:close/>
                  </a:path>
                  <a:path w="417829" h="69215">
                    <a:moveTo>
                      <a:pt x="191579" y="14312"/>
                    </a:moveTo>
                    <a:lnTo>
                      <a:pt x="183362" y="14312"/>
                    </a:lnTo>
                    <a:lnTo>
                      <a:pt x="183362" y="44449"/>
                    </a:lnTo>
                    <a:lnTo>
                      <a:pt x="191579" y="44449"/>
                    </a:lnTo>
                    <a:lnTo>
                      <a:pt x="191579" y="14312"/>
                    </a:lnTo>
                    <a:close/>
                  </a:path>
                  <a:path w="417829" h="69215">
                    <a:moveTo>
                      <a:pt x="274358" y="0"/>
                    </a:moveTo>
                    <a:lnTo>
                      <a:pt x="262864" y="0"/>
                    </a:lnTo>
                    <a:lnTo>
                      <a:pt x="256959" y="1371"/>
                    </a:lnTo>
                    <a:lnTo>
                      <a:pt x="246761" y="6832"/>
                    </a:lnTo>
                    <a:lnTo>
                      <a:pt x="242862" y="11010"/>
                    </a:lnTo>
                    <a:lnTo>
                      <a:pt x="237388" y="22313"/>
                    </a:lnTo>
                    <a:lnTo>
                      <a:pt x="236029" y="28371"/>
                    </a:lnTo>
                    <a:lnTo>
                      <a:pt x="236099" y="41757"/>
                    </a:lnTo>
                    <a:lnTo>
                      <a:pt x="237401" y="47396"/>
                    </a:lnTo>
                    <a:lnTo>
                      <a:pt x="240157" y="52704"/>
                    </a:lnTo>
                    <a:lnTo>
                      <a:pt x="242887" y="58038"/>
                    </a:lnTo>
                    <a:lnTo>
                      <a:pt x="245998" y="61150"/>
                    </a:lnTo>
                    <a:lnTo>
                      <a:pt x="247059" y="62153"/>
                    </a:lnTo>
                    <a:lnTo>
                      <a:pt x="257657" y="67716"/>
                    </a:lnTo>
                    <a:lnTo>
                      <a:pt x="263639" y="69126"/>
                    </a:lnTo>
                    <a:lnTo>
                      <a:pt x="275069" y="69126"/>
                    </a:lnTo>
                    <a:lnTo>
                      <a:pt x="279806" y="68249"/>
                    </a:lnTo>
                    <a:lnTo>
                      <a:pt x="289039" y="64757"/>
                    </a:lnTo>
                    <a:lnTo>
                      <a:pt x="293522" y="62153"/>
                    </a:lnTo>
                    <a:lnTo>
                      <a:pt x="294778" y="61150"/>
                    </a:lnTo>
                    <a:lnTo>
                      <a:pt x="265277" y="61150"/>
                    </a:lnTo>
                    <a:lnTo>
                      <a:pt x="261124" y="60172"/>
                    </a:lnTo>
                    <a:lnTo>
                      <a:pt x="253276" y="56273"/>
                    </a:lnTo>
                    <a:lnTo>
                      <a:pt x="250291" y="53301"/>
                    </a:lnTo>
                    <a:lnTo>
                      <a:pt x="246176" y="45275"/>
                    </a:lnTo>
                    <a:lnTo>
                      <a:pt x="245148" y="40297"/>
                    </a:lnTo>
                    <a:lnTo>
                      <a:pt x="245148" y="29502"/>
                    </a:lnTo>
                    <a:lnTo>
                      <a:pt x="265518" y="7569"/>
                    </a:lnTo>
                    <a:lnTo>
                      <a:pt x="290745" y="7569"/>
                    </a:lnTo>
                    <a:lnTo>
                      <a:pt x="289572" y="6095"/>
                    </a:lnTo>
                    <a:lnTo>
                      <a:pt x="286511" y="3911"/>
                    </a:lnTo>
                    <a:lnTo>
                      <a:pt x="278714" y="787"/>
                    </a:lnTo>
                    <a:lnTo>
                      <a:pt x="274358" y="0"/>
                    </a:lnTo>
                    <a:close/>
                  </a:path>
                  <a:path w="417829" h="69215">
                    <a:moveTo>
                      <a:pt x="297878" y="33921"/>
                    </a:moveTo>
                    <a:lnTo>
                      <a:pt x="269557" y="33921"/>
                    </a:lnTo>
                    <a:lnTo>
                      <a:pt x="269557" y="41757"/>
                    </a:lnTo>
                    <a:lnTo>
                      <a:pt x="289217" y="41757"/>
                    </a:lnTo>
                    <a:lnTo>
                      <a:pt x="289217" y="54216"/>
                    </a:lnTo>
                    <a:lnTo>
                      <a:pt x="287324" y="55879"/>
                    </a:lnTo>
                    <a:lnTo>
                      <a:pt x="284543" y="57454"/>
                    </a:lnTo>
                    <a:lnTo>
                      <a:pt x="277253" y="60413"/>
                    </a:lnTo>
                    <a:lnTo>
                      <a:pt x="273532" y="61150"/>
                    </a:lnTo>
                    <a:lnTo>
                      <a:pt x="294778" y="61150"/>
                    </a:lnTo>
                    <a:lnTo>
                      <a:pt x="297878" y="58673"/>
                    </a:lnTo>
                    <a:lnTo>
                      <a:pt x="297878" y="33921"/>
                    </a:lnTo>
                    <a:close/>
                  </a:path>
                  <a:path w="417829" h="69215">
                    <a:moveTo>
                      <a:pt x="296552" y="18605"/>
                    </a:moveTo>
                    <a:lnTo>
                      <a:pt x="287883" y="18605"/>
                    </a:lnTo>
                    <a:lnTo>
                      <a:pt x="288899" y="22021"/>
                    </a:lnTo>
                    <a:lnTo>
                      <a:pt x="296862" y="19837"/>
                    </a:lnTo>
                    <a:lnTo>
                      <a:pt x="296552" y="18605"/>
                    </a:lnTo>
                    <a:close/>
                  </a:path>
                  <a:path w="417829" h="69215">
                    <a:moveTo>
                      <a:pt x="290745" y="7569"/>
                    </a:moveTo>
                    <a:lnTo>
                      <a:pt x="272948" y="7569"/>
                    </a:lnTo>
                    <a:lnTo>
                      <a:pt x="276086" y="8191"/>
                    </a:lnTo>
                    <a:lnTo>
                      <a:pt x="281533" y="10502"/>
                    </a:lnTo>
                    <a:lnTo>
                      <a:pt x="283654" y="12052"/>
                    </a:lnTo>
                    <a:lnTo>
                      <a:pt x="286651" y="15938"/>
                    </a:lnTo>
                    <a:lnTo>
                      <a:pt x="287824" y="18478"/>
                    </a:lnTo>
                    <a:lnTo>
                      <a:pt x="296520" y="18478"/>
                    </a:lnTo>
                    <a:lnTo>
                      <a:pt x="295732" y="15341"/>
                    </a:lnTo>
                    <a:lnTo>
                      <a:pt x="294030" y="11696"/>
                    </a:lnTo>
                    <a:lnTo>
                      <a:pt x="290745" y="7569"/>
                    </a:lnTo>
                    <a:close/>
                  </a:path>
                  <a:path w="417829" h="69215">
                    <a:moveTo>
                      <a:pt x="336232" y="18465"/>
                    </a:moveTo>
                    <a:lnTo>
                      <a:pt x="323062" y="18465"/>
                    </a:lnTo>
                    <a:lnTo>
                      <a:pt x="317626" y="20713"/>
                    </a:lnTo>
                    <a:lnTo>
                      <a:pt x="309245" y="29705"/>
                    </a:lnTo>
                    <a:lnTo>
                      <a:pt x="307255" y="35686"/>
                    </a:lnTo>
                    <a:lnTo>
                      <a:pt x="307253" y="52400"/>
                    </a:lnTo>
                    <a:lnTo>
                      <a:pt x="309219" y="58178"/>
                    </a:lnTo>
                    <a:lnTo>
                      <a:pt x="317512" y="66903"/>
                    </a:lnTo>
                    <a:lnTo>
                      <a:pt x="323126" y="69087"/>
                    </a:lnTo>
                    <a:lnTo>
                      <a:pt x="335851" y="69087"/>
                    </a:lnTo>
                    <a:lnTo>
                      <a:pt x="340474" y="67716"/>
                    </a:lnTo>
                    <a:lnTo>
                      <a:pt x="344068" y="64960"/>
                    </a:lnTo>
                    <a:lnTo>
                      <a:pt x="347582" y="62318"/>
                    </a:lnTo>
                    <a:lnTo>
                      <a:pt x="326224" y="62318"/>
                    </a:lnTo>
                    <a:lnTo>
                      <a:pt x="322846" y="60921"/>
                    </a:lnTo>
                    <a:lnTo>
                      <a:pt x="317449" y="55270"/>
                    </a:lnTo>
                    <a:lnTo>
                      <a:pt x="315925" y="51193"/>
                    </a:lnTo>
                    <a:lnTo>
                      <a:pt x="315633" y="45872"/>
                    </a:lnTo>
                    <a:lnTo>
                      <a:pt x="351739" y="45872"/>
                    </a:lnTo>
                    <a:lnTo>
                      <a:pt x="351772" y="39128"/>
                    </a:lnTo>
                    <a:lnTo>
                      <a:pt x="316090" y="39128"/>
                    </a:lnTo>
                    <a:lnTo>
                      <a:pt x="316284" y="36042"/>
                    </a:lnTo>
                    <a:lnTo>
                      <a:pt x="316356" y="34899"/>
                    </a:lnTo>
                    <a:lnTo>
                      <a:pt x="317766" y="31521"/>
                    </a:lnTo>
                    <a:lnTo>
                      <a:pt x="322910" y="26466"/>
                    </a:lnTo>
                    <a:lnTo>
                      <a:pt x="326085" y="25222"/>
                    </a:lnTo>
                    <a:lnTo>
                      <a:pt x="345754" y="25222"/>
                    </a:lnTo>
                    <a:lnTo>
                      <a:pt x="341551" y="20713"/>
                    </a:lnTo>
                    <a:lnTo>
                      <a:pt x="336232" y="18465"/>
                    </a:lnTo>
                    <a:close/>
                  </a:path>
                  <a:path w="417829" h="69215">
                    <a:moveTo>
                      <a:pt x="343026" y="52400"/>
                    </a:moveTo>
                    <a:lnTo>
                      <a:pt x="341795" y="55854"/>
                    </a:lnTo>
                    <a:lnTo>
                      <a:pt x="340076" y="58394"/>
                    </a:lnTo>
                    <a:lnTo>
                      <a:pt x="335851" y="61544"/>
                    </a:lnTo>
                    <a:lnTo>
                      <a:pt x="333273" y="62318"/>
                    </a:lnTo>
                    <a:lnTo>
                      <a:pt x="347643" y="62318"/>
                    </a:lnTo>
                    <a:lnTo>
                      <a:pt x="350177" y="58394"/>
                    </a:lnTo>
                    <a:lnTo>
                      <a:pt x="351523" y="53441"/>
                    </a:lnTo>
                    <a:lnTo>
                      <a:pt x="343026" y="52400"/>
                    </a:lnTo>
                    <a:close/>
                  </a:path>
                  <a:path w="417829" h="69215">
                    <a:moveTo>
                      <a:pt x="345754" y="25222"/>
                    </a:moveTo>
                    <a:lnTo>
                      <a:pt x="334022" y="25222"/>
                    </a:lnTo>
                    <a:lnTo>
                      <a:pt x="337400" y="26809"/>
                    </a:lnTo>
                    <a:lnTo>
                      <a:pt x="341731" y="31978"/>
                    </a:lnTo>
                    <a:lnTo>
                      <a:pt x="342709" y="34899"/>
                    </a:lnTo>
                    <a:lnTo>
                      <a:pt x="342760" y="35051"/>
                    </a:lnTo>
                    <a:lnTo>
                      <a:pt x="343128" y="39128"/>
                    </a:lnTo>
                    <a:lnTo>
                      <a:pt x="351772" y="39128"/>
                    </a:lnTo>
                    <a:lnTo>
                      <a:pt x="351790" y="35686"/>
                    </a:lnTo>
                    <a:lnTo>
                      <a:pt x="349804" y="29705"/>
                    </a:lnTo>
                    <a:lnTo>
                      <a:pt x="349732" y="29489"/>
                    </a:lnTo>
                    <a:lnTo>
                      <a:pt x="345754" y="25222"/>
                    </a:lnTo>
                    <a:close/>
                  </a:path>
                  <a:path w="417829" h="69215">
                    <a:moveTo>
                      <a:pt x="365633" y="1142"/>
                    </a:moveTo>
                    <a:lnTo>
                      <a:pt x="356069" y="1142"/>
                    </a:lnTo>
                    <a:lnTo>
                      <a:pt x="381952" y="67983"/>
                    </a:lnTo>
                    <a:lnTo>
                      <a:pt x="391045" y="67983"/>
                    </a:lnTo>
                    <a:lnTo>
                      <a:pt x="393918" y="60642"/>
                    </a:lnTo>
                    <a:lnTo>
                      <a:pt x="386511" y="60642"/>
                    </a:lnTo>
                    <a:lnTo>
                      <a:pt x="385572" y="57226"/>
                    </a:lnTo>
                    <a:lnTo>
                      <a:pt x="384403" y="53581"/>
                    </a:lnTo>
                    <a:lnTo>
                      <a:pt x="365633" y="1142"/>
                    </a:lnTo>
                    <a:close/>
                  </a:path>
                  <a:path w="417829" h="69215">
                    <a:moveTo>
                      <a:pt x="417207" y="1142"/>
                    </a:moveTo>
                    <a:lnTo>
                      <a:pt x="408165" y="1142"/>
                    </a:lnTo>
                    <a:lnTo>
                      <a:pt x="388772" y="53339"/>
                    </a:lnTo>
                    <a:lnTo>
                      <a:pt x="387553" y="56997"/>
                    </a:lnTo>
                    <a:lnTo>
                      <a:pt x="386511" y="60642"/>
                    </a:lnTo>
                    <a:lnTo>
                      <a:pt x="393918" y="60642"/>
                    </a:lnTo>
                    <a:lnTo>
                      <a:pt x="417207" y="114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02" name="object 600">
                <a:extLst>
                  <a:ext uri="{FF2B5EF4-FFF2-40B4-BE49-F238E27FC236}">
                    <a16:creationId xmlns:a16="http://schemas.microsoft.com/office/drawing/2014/main" id="{A826448A-CB0F-8525-27B5-B8B62C64EF31}"/>
                  </a:ext>
                </a:extLst>
              </p:cNvPr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6196075" y="722884"/>
                <a:ext cx="174307" cy="115188"/>
              </a:xfrm>
              <a:prstGeom prst="rect">
                <a:avLst/>
              </a:prstGeom>
            </p:spPr>
          </p:pic>
          <p:sp>
            <p:nvSpPr>
              <p:cNvPr id="1303" name="object 601">
                <a:extLst>
                  <a:ext uri="{FF2B5EF4-FFF2-40B4-BE49-F238E27FC236}">
                    <a16:creationId xmlns:a16="http://schemas.microsoft.com/office/drawing/2014/main" id="{4A33840C-7D4D-4A30-AB2A-CD8095F5487B}"/>
                  </a:ext>
                </a:extLst>
              </p:cNvPr>
              <p:cNvSpPr/>
              <p:nvPr/>
            </p:nvSpPr>
            <p:spPr>
              <a:xfrm>
                <a:off x="4253191" y="728484"/>
                <a:ext cx="189992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899920" h="97155">
                    <a:moveTo>
                      <a:pt x="74803" y="1600"/>
                    </a:moveTo>
                    <a:lnTo>
                      <a:pt x="55918" y="1600"/>
                    </a:lnTo>
                    <a:lnTo>
                      <a:pt x="55918" y="38442"/>
                    </a:lnTo>
                    <a:lnTo>
                      <a:pt x="18884" y="38442"/>
                    </a:lnTo>
                    <a:lnTo>
                      <a:pt x="18884" y="1600"/>
                    </a:lnTo>
                    <a:lnTo>
                      <a:pt x="0" y="1600"/>
                    </a:lnTo>
                    <a:lnTo>
                      <a:pt x="0" y="95186"/>
                    </a:lnTo>
                    <a:lnTo>
                      <a:pt x="18884" y="95186"/>
                    </a:lnTo>
                    <a:lnTo>
                      <a:pt x="18884" y="54267"/>
                    </a:lnTo>
                    <a:lnTo>
                      <a:pt x="55918" y="54267"/>
                    </a:lnTo>
                    <a:lnTo>
                      <a:pt x="55918" y="95186"/>
                    </a:lnTo>
                    <a:lnTo>
                      <a:pt x="74803" y="95186"/>
                    </a:lnTo>
                    <a:lnTo>
                      <a:pt x="74803" y="54267"/>
                    </a:lnTo>
                    <a:lnTo>
                      <a:pt x="74803" y="38442"/>
                    </a:lnTo>
                    <a:lnTo>
                      <a:pt x="74803" y="1600"/>
                    </a:lnTo>
                    <a:close/>
                  </a:path>
                  <a:path w="1899920" h="97155">
                    <a:moveTo>
                      <a:pt x="178701" y="95186"/>
                    </a:moveTo>
                    <a:lnTo>
                      <a:pt x="170180" y="73926"/>
                    </a:lnTo>
                    <a:lnTo>
                      <a:pt x="163868" y="58166"/>
                    </a:lnTo>
                    <a:lnTo>
                      <a:pt x="149961" y="23431"/>
                    </a:lnTo>
                    <a:lnTo>
                      <a:pt x="143916" y="8331"/>
                    </a:lnTo>
                    <a:lnTo>
                      <a:pt x="143916" y="58166"/>
                    </a:lnTo>
                    <a:lnTo>
                      <a:pt x="118376" y="58166"/>
                    </a:lnTo>
                    <a:lnTo>
                      <a:pt x="131038" y="23431"/>
                    </a:lnTo>
                    <a:lnTo>
                      <a:pt x="143916" y="58166"/>
                    </a:lnTo>
                    <a:lnTo>
                      <a:pt x="143916" y="8331"/>
                    </a:lnTo>
                    <a:lnTo>
                      <a:pt x="141224" y="1600"/>
                    </a:lnTo>
                    <a:lnTo>
                      <a:pt x="121259" y="1600"/>
                    </a:lnTo>
                    <a:lnTo>
                      <a:pt x="84797" y="95186"/>
                    </a:lnTo>
                    <a:lnTo>
                      <a:pt x="104863" y="95186"/>
                    </a:lnTo>
                    <a:lnTo>
                      <a:pt x="112560" y="73926"/>
                    </a:lnTo>
                    <a:lnTo>
                      <a:pt x="149999" y="73926"/>
                    </a:lnTo>
                    <a:lnTo>
                      <a:pt x="158153" y="95186"/>
                    </a:lnTo>
                    <a:lnTo>
                      <a:pt x="178701" y="95186"/>
                    </a:lnTo>
                    <a:close/>
                  </a:path>
                  <a:path w="1899920" h="97155">
                    <a:moveTo>
                      <a:pt x="267081" y="40513"/>
                    </a:moveTo>
                    <a:lnTo>
                      <a:pt x="266077" y="33147"/>
                    </a:lnTo>
                    <a:lnTo>
                      <a:pt x="261988" y="21196"/>
                    </a:lnTo>
                    <a:lnTo>
                      <a:pt x="259778" y="17437"/>
                    </a:lnTo>
                    <a:lnTo>
                      <a:pt x="259016" y="16129"/>
                    </a:lnTo>
                    <a:lnTo>
                      <a:pt x="251193" y="7874"/>
                    </a:lnTo>
                    <a:lnTo>
                      <a:pt x="247573" y="5676"/>
                    </a:lnTo>
                    <a:lnTo>
                      <a:pt x="247573" y="55702"/>
                    </a:lnTo>
                    <a:lnTo>
                      <a:pt x="246938" y="61404"/>
                    </a:lnTo>
                    <a:lnTo>
                      <a:pt x="226910" y="79413"/>
                    </a:lnTo>
                    <a:lnTo>
                      <a:pt x="207530" y="79413"/>
                    </a:lnTo>
                    <a:lnTo>
                      <a:pt x="207530" y="17437"/>
                    </a:lnTo>
                    <a:lnTo>
                      <a:pt x="223723" y="17437"/>
                    </a:lnTo>
                    <a:lnTo>
                      <a:pt x="247573" y="55702"/>
                    </a:lnTo>
                    <a:lnTo>
                      <a:pt x="247573" y="5676"/>
                    </a:lnTo>
                    <a:lnTo>
                      <a:pt x="246468" y="5003"/>
                    </a:lnTo>
                    <a:lnTo>
                      <a:pt x="240995" y="3378"/>
                    </a:lnTo>
                    <a:lnTo>
                      <a:pt x="236905" y="2209"/>
                    </a:lnTo>
                    <a:lnTo>
                      <a:pt x="230974" y="1600"/>
                    </a:lnTo>
                    <a:lnTo>
                      <a:pt x="188645" y="1600"/>
                    </a:lnTo>
                    <a:lnTo>
                      <a:pt x="188645" y="95186"/>
                    </a:lnTo>
                    <a:lnTo>
                      <a:pt x="231165" y="95186"/>
                    </a:lnTo>
                    <a:lnTo>
                      <a:pt x="259816" y="79413"/>
                    </a:lnTo>
                    <a:lnTo>
                      <a:pt x="261886" y="76009"/>
                    </a:lnTo>
                    <a:lnTo>
                      <a:pt x="266141" y="63639"/>
                    </a:lnTo>
                    <a:lnTo>
                      <a:pt x="267081" y="56984"/>
                    </a:lnTo>
                    <a:lnTo>
                      <a:pt x="267081" y="40513"/>
                    </a:lnTo>
                    <a:close/>
                  </a:path>
                  <a:path w="1899920" h="97155">
                    <a:moveTo>
                      <a:pt x="354279" y="79413"/>
                    </a:moveTo>
                    <a:lnTo>
                      <a:pt x="301993" y="79413"/>
                    </a:lnTo>
                    <a:lnTo>
                      <a:pt x="301993" y="53949"/>
                    </a:lnTo>
                    <a:lnTo>
                      <a:pt x="348983" y="53949"/>
                    </a:lnTo>
                    <a:lnTo>
                      <a:pt x="348983" y="38188"/>
                    </a:lnTo>
                    <a:lnTo>
                      <a:pt x="301993" y="38188"/>
                    </a:lnTo>
                    <a:lnTo>
                      <a:pt x="301993" y="17437"/>
                    </a:lnTo>
                    <a:lnTo>
                      <a:pt x="352488" y="17437"/>
                    </a:lnTo>
                    <a:lnTo>
                      <a:pt x="352488" y="1600"/>
                    </a:lnTo>
                    <a:lnTo>
                      <a:pt x="283095" y="1600"/>
                    </a:lnTo>
                    <a:lnTo>
                      <a:pt x="283095" y="95186"/>
                    </a:lnTo>
                    <a:lnTo>
                      <a:pt x="354279" y="95186"/>
                    </a:lnTo>
                    <a:lnTo>
                      <a:pt x="354279" y="79413"/>
                    </a:lnTo>
                    <a:close/>
                  </a:path>
                  <a:path w="1899920" h="97155">
                    <a:moveTo>
                      <a:pt x="441604" y="62014"/>
                    </a:moveTo>
                    <a:lnTo>
                      <a:pt x="440474" y="57518"/>
                    </a:lnTo>
                    <a:lnTo>
                      <a:pt x="440359" y="57048"/>
                    </a:lnTo>
                    <a:lnTo>
                      <a:pt x="435381" y="48996"/>
                    </a:lnTo>
                    <a:lnTo>
                      <a:pt x="431927" y="45821"/>
                    </a:lnTo>
                    <a:lnTo>
                      <a:pt x="423138" y="41186"/>
                    </a:lnTo>
                    <a:lnTo>
                      <a:pt x="416318" y="38938"/>
                    </a:lnTo>
                    <a:lnTo>
                      <a:pt x="397941" y="34594"/>
                    </a:lnTo>
                    <a:lnTo>
                      <a:pt x="392150" y="32512"/>
                    </a:lnTo>
                    <a:lnTo>
                      <a:pt x="387896" y="28943"/>
                    </a:lnTo>
                    <a:lnTo>
                      <a:pt x="386956" y="27051"/>
                    </a:lnTo>
                    <a:lnTo>
                      <a:pt x="386956" y="22402"/>
                    </a:lnTo>
                    <a:lnTo>
                      <a:pt x="387959" y="20472"/>
                    </a:lnTo>
                    <a:lnTo>
                      <a:pt x="392925" y="16878"/>
                    </a:lnTo>
                    <a:lnTo>
                      <a:pt x="392684" y="16878"/>
                    </a:lnTo>
                    <a:lnTo>
                      <a:pt x="397357" y="15646"/>
                    </a:lnTo>
                    <a:lnTo>
                      <a:pt x="408190" y="15646"/>
                    </a:lnTo>
                    <a:lnTo>
                      <a:pt x="412889" y="16878"/>
                    </a:lnTo>
                    <a:lnTo>
                      <a:pt x="412394" y="16878"/>
                    </a:lnTo>
                    <a:lnTo>
                      <a:pt x="417487" y="20904"/>
                    </a:lnTo>
                    <a:lnTo>
                      <a:pt x="419227" y="24371"/>
                    </a:lnTo>
                    <a:lnTo>
                      <a:pt x="419887" y="28346"/>
                    </a:lnTo>
                    <a:lnTo>
                      <a:pt x="419989" y="28943"/>
                    </a:lnTo>
                    <a:lnTo>
                      <a:pt x="420027" y="29171"/>
                    </a:lnTo>
                    <a:lnTo>
                      <a:pt x="438937" y="28346"/>
                    </a:lnTo>
                    <a:lnTo>
                      <a:pt x="438886" y="27051"/>
                    </a:lnTo>
                    <a:lnTo>
                      <a:pt x="438785" y="24371"/>
                    </a:lnTo>
                    <a:lnTo>
                      <a:pt x="438670" y="21361"/>
                    </a:lnTo>
                    <a:lnTo>
                      <a:pt x="438619" y="19748"/>
                    </a:lnTo>
                    <a:lnTo>
                      <a:pt x="436765" y="15646"/>
                    </a:lnTo>
                    <a:lnTo>
                      <a:pt x="403059" y="0"/>
                    </a:lnTo>
                    <a:lnTo>
                      <a:pt x="395859" y="0"/>
                    </a:lnTo>
                    <a:lnTo>
                      <a:pt x="368896" y="21361"/>
                    </a:lnTo>
                    <a:lnTo>
                      <a:pt x="368896" y="33528"/>
                    </a:lnTo>
                    <a:lnTo>
                      <a:pt x="371779" y="39789"/>
                    </a:lnTo>
                    <a:lnTo>
                      <a:pt x="381596" y="48615"/>
                    </a:lnTo>
                    <a:lnTo>
                      <a:pt x="388708" y="51689"/>
                    </a:lnTo>
                    <a:lnTo>
                      <a:pt x="406704" y="56159"/>
                    </a:lnTo>
                    <a:lnTo>
                      <a:pt x="411746" y="57518"/>
                    </a:lnTo>
                    <a:lnTo>
                      <a:pt x="417207" y="59448"/>
                    </a:lnTo>
                    <a:lnTo>
                      <a:pt x="419468" y="60794"/>
                    </a:lnTo>
                    <a:lnTo>
                      <a:pt x="422059" y="63881"/>
                    </a:lnTo>
                    <a:lnTo>
                      <a:pt x="422694" y="65773"/>
                    </a:lnTo>
                    <a:lnTo>
                      <a:pt x="422694" y="71424"/>
                    </a:lnTo>
                    <a:lnTo>
                      <a:pt x="421170" y="74460"/>
                    </a:lnTo>
                    <a:lnTo>
                      <a:pt x="414997" y="79590"/>
                    </a:lnTo>
                    <a:lnTo>
                      <a:pt x="410413" y="80886"/>
                    </a:lnTo>
                    <a:lnTo>
                      <a:pt x="398576" y="80886"/>
                    </a:lnTo>
                    <a:lnTo>
                      <a:pt x="394017" y="79438"/>
                    </a:lnTo>
                    <a:lnTo>
                      <a:pt x="387261" y="73647"/>
                    </a:lnTo>
                    <a:lnTo>
                      <a:pt x="385013" y="69113"/>
                    </a:lnTo>
                    <a:lnTo>
                      <a:pt x="383895" y="62941"/>
                    </a:lnTo>
                    <a:lnTo>
                      <a:pt x="365518" y="64744"/>
                    </a:lnTo>
                    <a:lnTo>
                      <a:pt x="395770" y="96329"/>
                    </a:lnTo>
                    <a:lnTo>
                      <a:pt x="404139" y="96850"/>
                    </a:lnTo>
                    <a:lnTo>
                      <a:pt x="412267" y="96850"/>
                    </a:lnTo>
                    <a:lnTo>
                      <a:pt x="419049" y="95707"/>
                    </a:lnTo>
                    <a:lnTo>
                      <a:pt x="429958" y="91160"/>
                    </a:lnTo>
                    <a:lnTo>
                      <a:pt x="434162" y="87668"/>
                    </a:lnTo>
                    <a:lnTo>
                      <a:pt x="438467" y="80886"/>
                    </a:lnTo>
                    <a:lnTo>
                      <a:pt x="440118" y="78308"/>
                    </a:lnTo>
                    <a:lnTo>
                      <a:pt x="441490" y="73647"/>
                    </a:lnTo>
                    <a:lnTo>
                      <a:pt x="441604" y="62014"/>
                    </a:lnTo>
                    <a:close/>
                  </a:path>
                  <a:path w="1899920" h="97155">
                    <a:moveTo>
                      <a:pt x="1685556" y="93141"/>
                    </a:moveTo>
                    <a:lnTo>
                      <a:pt x="1677276" y="72898"/>
                    </a:lnTo>
                    <a:lnTo>
                      <a:pt x="1674329" y="65697"/>
                    </a:lnTo>
                    <a:lnTo>
                      <a:pt x="1664957" y="42786"/>
                    </a:lnTo>
                    <a:lnTo>
                      <a:pt x="1664957" y="65697"/>
                    </a:lnTo>
                    <a:lnTo>
                      <a:pt x="1642287" y="65697"/>
                    </a:lnTo>
                    <a:lnTo>
                      <a:pt x="1649641" y="46075"/>
                    </a:lnTo>
                    <a:lnTo>
                      <a:pt x="1651190" y="41859"/>
                    </a:lnTo>
                    <a:lnTo>
                      <a:pt x="1652397" y="37604"/>
                    </a:lnTo>
                    <a:lnTo>
                      <a:pt x="1653247" y="33312"/>
                    </a:lnTo>
                    <a:lnTo>
                      <a:pt x="1654276" y="36931"/>
                    </a:lnTo>
                    <a:lnTo>
                      <a:pt x="1655851" y="41554"/>
                    </a:lnTo>
                    <a:lnTo>
                      <a:pt x="1664957" y="65697"/>
                    </a:lnTo>
                    <a:lnTo>
                      <a:pt x="1664957" y="42786"/>
                    </a:lnTo>
                    <a:lnTo>
                      <a:pt x="1661083" y="33312"/>
                    </a:lnTo>
                    <a:lnTo>
                      <a:pt x="1658226" y="26301"/>
                    </a:lnTo>
                    <a:lnTo>
                      <a:pt x="1648688" y="26301"/>
                    </a:lnTo>
                    <a:lnTo>
                      <a:pt x="1622996" y="93141"/>
                    </a:lnTo>
                    <a:lnTo>
                      <a:pt x="1632394" y="93141"/>
                    </a:lnTo>
                    <a:lnTo>
                      <a:pt x="1639735" y="72898"/>
                    </a:lnTo>
                    <a:lnTo>
                      <a:pt x="1667700" y="72898"/>
                    </a:lnTo>
                    <a:lnTo>
                      <a:pt x="1675485" y="93141"/>
                    </a:lnTo>
                    <a:lnTo>
                      <a:pt x="1685556" y="93141"/>
                    </a:lnTo>
                    <a:close/>
                  </a:path>
                  <a:path w="1899920" h="97155">
                    <a:moveTo>
                      <a:pt x="1730667" y="44704"/>
                    </a:moveTo>
                    <a:lnTo>
                      <a:pt x="1722462" y="44704"/>
                    </a:lnTo>
                    <a:lnTo>
                      <a:pt x="1722462" y="74790"/>
                    </a:lnTo>
                    <a:lnTo>
                      <a:pt x="1722005" y="77952"/>
                    </a:lnTo>
                    <a:lnTo>
                      <a:pt x="1712074" y="87172"/>
                    </a:lnTo>
                    <a:lnTo>
                      <a:pt x="1707121" y="87172"/>
                    </a:lnTo>
                    <a:lnTo>
                      <a:pt x="1699615" y="44704"/>
                    </a:lnTo>
                    <a:lnTo>
                      <a:pt x="1691411" y="44704"/>
                    </a:lnTo>
                    <a:lnTo>
                      <a:pt x="1692389" y="84785"/>
                    </a:lnTo>
                    <a:lnTo>
                      <a:pt x="1705102" y="94246"/>
                    </a:lnTo>
                    <a:lnTo>
                      <a:pt x="1714411" y="94246"/>
                    </a:lnTo>
                    <a:lnTo>
                      <a:pt x="1719554" y="91503"/>
                    </a:lnTo>
                    <a:lnTo>
                      <a:pt x="1722526" y="87172"/>
                    </a:lnTo>
                    <a:lnTo>
                      <a:pt x="1723326" y="86017"/>
                    </a:lnTo>
                    <a:lnTo>
                      <a:pt x="1723326" y="93141"/>
                    </a:lnTo>
                    <a:lnTo>
                      <a:pt x="1730667" y="93141"/>
                    </a:lnTo>
                    <a:lnTo>
                      <a:pt x="1730667" y="86017"/>
                    </a:lnTo>
                    <a:lnTo>
                      <a:pt x="1730667" y="44704"/>
                    </a:lnTo>
                    <a:close/>
                  </a:path>
                  <a:path w="1899920" h="97155">
                    <a:moveTo>
                      <a:pt x="1786699" y="56349"/>
                    </a:moveTo>
                    <a:lnTo>
                      <a:pt x="1768500" y="56349"/>
                    </a:lnTo>
                    <a:lnTo>
                      <a:pt x="1768500" y="38150"/>
                    </a:lnTo>
                    <a:lnTo>
                      <a:pt x="1760753" y="38150"/>
                    </a:lnTo>
                    <a:lnTo>
                      <a:pt x="1760753" y="56349"/>
                    </a:lnTo>
                    <a:lnTo>
                      <a:pt x="1742541" y="56349"/>
                    </a:lnTo>
                    <a:lnTo>
                      <a:pt x="1742541" y="63995"/>
                    </a:lnTo>
                    <a:lnTo>
                      <a:pt x="1760753" y="63995"/>
                    </a:lnTo>
                    <a:lnTo>
                      <a:pt x="1760753" y="82334"/>
                    </a:lnTo>
                    <a:lnTo>
                      <a:pt x="1768500" y="82334"/>
                    </a:lnTo>
                    <a:lnTo>
                      <a:pt x="1768500" y="63995"/>
                    </a:lnTo>
                    <a:lnTo>
                      <a:pt x="1786699" y="63995"/>
                    </a:lnTo>
                    <a:lnTo>
                      <a:pt x="1786699" y="56349"/>
                    </a:lnTo>
                    <a:close/>
                  </a:path>
                  <a:path w="1899920" h="97155">
                    <a:moveTo>
                      <a:pt x="1854314" y="93141"/>
                    </a:moveTo>
                    <a:lnTo>
                      <a:pt x="1846021" y="72898"/>
                    </a:lnTo>
                    <a:lnTo>
                      <a:pt x="1843074" y="65697"/>
                    </a:lnTo>
                    <a:lnTo>
                      <a:pt x="1833714" y="42837"/>
                    </a:lnTo>
                    <a:lnTo>
                      <a:pt x="1833714" y="65697"/>
                    </a:lnTo>
                    <a:lnTo>
                      <a:pt x="1811045" y="65697"/>
                    </a:lnTo>
                    <a:lnTo>
                      <a:pt x="1819948" y="41859"/>
                    </a:lnTo>
                    <a:lnTo>
                      <a:pt x="1821129" y="37604"/>
                    </a:lnTo>
                    <a:lnTo>
                      <a:pt x="1821980" y="33312"/>
                    </a:lnTo>
                    <a:lnTo>
                      <a:pt x="1823008" y="36931"/>
                    </a:lnTo>
                    <a:lnTo>
                      <a:pt x="1824609" y="41554"/>
                    </a:lnTo>
                    <a:lnTo>
                      <a:pt x="1833714" y="65697"/>
                    </a:lnTo>
                    <a:lnTo>
                      <a:pt x="1833714" y="42837"/>
                    </a:lnTo>
                    <a:lnTo>
                      <a:pt x="1829816" y="33312"/>
                    </a:lnTo>
                    <a:lnTo>
                      <a:pt x="1826958" y="26301"/>
                    </a:lnTo>
                    <a:lnTo>
                      <a:pt x="1817433" y="26301"/>
                    </a:lnTo>
                    <a:lnTo>
                      <a:pt x="1791754" y="93141"/>
                    </a:lnTo>
                    <a:lnTo>
                      <a:pt x="1801152" y="93141"/>
                    </a:lnTo>
                    <a:lnTo>
                      <a:pt x="1808492" y="72898"/>
                    </a:lnTo>
                    <a:lnTo>
                      <a:pt x="1836445" y="72898"/>
                    </a:lnTo>
                    <a:lnTo>
                      <a:pt x="1844243" y="93141"/>
                    </a:lnTo>
                    <a:lnTo>
                      <a:pt x="1854314" y="93141"/>
                    </a:lnTo>
                    <a:close/>
                  </a:path>
                  <a:path w="1899920" h="97155">
                    <a:moveTo>
                      <a:pt x="1899424" y="44704"/>
                    </a:moveTo>
                    <a:lnTo>
                      <a:pt x="1891195" y="44704"/>
                    </a:lnTo>
                    <a:lnTo>
                      <a:pt x="1891195" y="74790"/>
                    </a:lnTo>
                    <a:lnTo>
                      <a:pt x="1890750" y="77952"/>
                    </a:lnTo>
                    <a:lnTo>
                      <a:pt x="1880793" y="87172"/>
                    </a:lnTo>
                    <a:lnTo>
                      <a:pt x="1875878" y="87172"/>
                    </a:lnTo>
                    <a:lnTo>
                      <a:pt x="1868360" y="44704"/>
                    </a:lnTo>
                    <a:lnTo>
                      <a:pt x="1860143" y="44704"/>
                    </a:lnTo>
                    <a:lnTo>
                      <a:pt x="1860169" y="78740"/>
                    </a:lnTo>
                    <a:lnTo>
                      <a:pt x="1860283" y="80238"/>
                    </a:lnTo>
                    <a:lnTo>
                      <a:pt x="1860321" y="80772"/>
                    </a:lnTo>
                    <a:lnTo>
                      <a:pt x="1873834" y="94246"/>
                    </a:lnTo>
                    <a:lnTo>
                      <a:pt x="1883168" y="94246"/>
                    </a:lnTo>
                    <a:lnTo>
                      <a:pt x="1888299" y="91503"/>
                    </a:lnTo>
                    <a:lnTo>
                      <a:pt x="1891284" y="87172"/>
                    </a:lnTo>
                    <a:lnTo>
                      <a:pt x="1892084" y="86017"/>
                    </a:lnTo>
                    <a:lnTo>
                      <a:pt x="1892084" y="93141"/>
                    </a:lnTo>
                    <a:lnTo>
                      <a:pt x="1899424" y="93141"/>
                    </a:lnTo>
                    <a:lnTo>
                      <a:pt x="1899424" y="86017"/>
                    </a:lnTo>
                    <a:lnTo>
                      <a:pt x="1899424" y="4470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4" name="object 602">
                <a:extLst>
                  <a:ext uri="{FF2B5EF4-FFF2-40B4-BE49-F238E27FC236}">
                    <a16:creationId xmlns:a16="http://schemas.microsoft.com/office/drawing/2014/main" id="{D52B62BA-A55A-01CC-620C-99EBFF9AE860}"/>
                  </a:ext>
                </a:extLst>
              </p:cNvPr>
              <p:cNvSpPr/>
              <p:nvPr/>
            </p:nvSpPr>
            <p:spPr>
              <a:xfrm>
                <a:off x="4243603" y="331075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5" name="object 603">
                <a:extLst>
                  <a:ext uri="{FF2B5EF4-FFF2-40B4-BE49-F238E27FC236}">
                    <a16:creationId xmlns:a16="http://schemas.microsoft.com/office/drawing/2014/main" id="{532265B9-312B-3D24-6DD1-01A55E780F21}"/>
                  </a:ext>
                </a:extLst>
              </p:cNvPr>
              <p:cNvSpPr/>
              <p:nvPr/>
            </p:nvSpPr>
            <p:spPr>
              <a:xfrm>
                <a:off x="4243603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6" name="object 604">
                <a:extLst>
                  <a:ext uri="{FF2B5EF4-FFF2-40B4-BE49-F238E27FC236}">
                    <a16:creationId xmlns:a16="http://schemas.microsoft.com/office/drawing/2014/main" id="{B39D2CB3-1BF8-5B29-2741-9C1A546EECA1}"/>
                  </a:ext>
                </a:extLst>
              </p:cNvPr>
              <p:cNvSpPr/>
              <p:nvPr/>
            </p:nvSpPr>
            <p:spPr>
              <a:xfrm>
                <a:off x="430794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7" name="object 605">
                <a:extLst>
                  <a:ext uri="{FF2B5EF4-FFF2-40B4-BE49-F238E27FC236}">
                    <a16:creationId xmlns:a16="http://schemas.microsoft.com/office/drawing/2014/main" id="{7A4495BD-2C67-3B11-F6D0-81435188C9A9}"/>
                  </a:ext>
                </a:extLst>
              </p:cNvPr>
              <p:cNvSpPr/>
              <p:nvPr/>
            </p:nvSpPr>
            <p:spPr>
              <a:xfrm>
                <a:off x="437226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8" name="object 606">
                <a:extLst>
                  <a:ext uri="{FF2B5EF4-FFF2-40B4-BE49-F238E27FC236}">
                    <a16:creationId xmlns:a16="http://schemas.microsoft.com/office/drawing/2014/main" id="{CA13A36D-2223-B5DE-D3DB-0F3E732C2BA8}"/>
                  </a:ext>
                </a:extLst>
              </p:cNvPr>
              <p:cNvSpPr/>
              <p:nvPr/>
            </p:nvSpPr>
            <p:spPr>
              <a:xfrm>
                <a:off x="443660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9" name="object 607">
                <a:extLst>
                  <a:ext uri="{FF2B5EF4-FFF2-40B4-BE49-F238E27FC236}">
                    <a16:creationId xmlns:a16="http://schemas.microsoft.com/office/drawing/2014/main" id="{EBB81D9E-7A15-1557-2A41-82A1B8C0D49F}"/>
                  </a:ext>
                </a:extLst>
              </p:cNvPr>
              <p:cNvSpPr/>
              <p:nvPr/>
            </p:nvSpPr>
            <p:spPr>
              <a:xfrm>
                <a:off x="450094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0" name="object 608">
                <a:extLst>
                  <a:ext uri="{FF2B5EF4-FFF2-40B4-BE49-F238E27FC236}">
                    <a16:creationId xmlns:a16="http://schemas.microsoft.com/office/drawing/2014/main" id="{BB60D1E3-F321-76AA-8044-BADAEB25F464}"/>
                  </a:ext>
                </a:extLst>
              </p:cNvPr>
              <p:cNvSpPr/>
              <p:nvPr/>
            </p:nvSpPr>
            <p:spPr>
              <a:xfrm>
                <a:off x="4565268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1" name="object 609">
                <a:extLst>
                  <a:ext uri="{FF2B5EF4-FFF2-40B4-BE49-F238E27FC236}">
                    <a16:creationId xmlns:a16="http://schemas.microsoft.com/office/drawing/2014/main" id="{9C3231B6-280A-DCF6-EB22-EA6269D8FEE8}"/>
                  </a:ext>
                </a:extLst>
              </p:cNvPr>
              <p:cNvSpPr/>
              <p:nvPr/>
            </p:nvSpPr>
            <p:spPr>
              <a:xfrm>
                <a:off x="462959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2" name="object 610">
                <a:extLst>
                  <a:ext uri="{FF2B5EF4-FFF2-40B4-BE49-F238E27FC236}">
                    <a16:creationId xmlns:a16="http://schemas.microsoft.com/office/drawing/2014/main" id="{5F57C24D-3602-1C24-8843-5F5EB6FC5185}"/>
                  </a:ext>
                </a:extLst>
              </p:cNvPr>
              <p:cNvSpPr/>
              <p:nvPr/>
            </p:nvSpPr>
            <p:spPr>
              <a:xfrm>
                <a:off x="469393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3" name="object 611">
                <a:extLst>
                  <a:ext uri="{FF2B5EF4-FFF2-40B4-BE49-F238E27FC236}">
                    <a16:creationId xmlns:a16="http://schemas.microsoft.com/office/drawing/2014/main" id="{8434C49E-3B29-EB95-D28A-2C1FAC76ADE7}"/>
                  </a:ext>
                </a:extLst>
              </p:cNvPr>
              <p:cNvSpPr/>
              <p:nvPr/>
            </p:nvSpPr>
            <p:spPr>
              <a:xfrm>
                <a:off x="475827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4" name="object 612">
                <a:extLst>
                  <a:ext uri="{FF2B5EF4-FFF2-40B4-BE49-F238E27FC236}">
                    <a16:creationId xmlns:a16="http://schemas.microsoft.com/office/drawing/2014/main" id="{68AE34EF-BE7D-782C-C9D4-4A3ACD696FEA}"/>
                  </a:ext>
                </a:extLst>
              </p:cNvPr>
              <p:cNvSpPr/>
              <p:nvPr/>
            </p:nvSpPr>
            <p:spPr>
              <a:xfrm>
                <a:off x="482260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5" name="object 613">
                <a:extLst>
                  <a:ext uri="{FF2B5EF4-FFF2-40B4-BE49-F238E27FC236}">
                    <a16:creationId xmlns:a16="http://schemas.microsoft.com/office/drawing/2014/main" id="{4DFA4BCE-FCF5-D40D-0721-7C3E3AA3CC82}"/>
                  </a:ext>
                </a:extLst>
              </p:cNvPr>
              <p:cNvSpPr/>
              <p:nvPr/>
            </p:nvSpPr>
            <p:spPr>
              <a:xfrm>
                <a:off x="4886934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6" name="object 614">
                <a:extLst>
                  <a:ext uri="{FF2B5EF4-FFF2-40B4-BE49-F238E27FC236}">
                    <a16:creationId xmlns:a16="http://schemas.microsoft.com/office/drawing/2014/main" id="{D69D6E68-BA3D-6C9C-D822-7A1E6C49419B}"/>
                  </a:ext>
                </a:extLst>
              </p:cNvPr>
              <p:cNvSpPr/>
              <p:nvPr/>
            </p:nvSpPr>
            <p:spPr>
              <a:xfrm>
                <a:off x="495125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7" name="object 615">
                <a:extLst>
                  <a:ext uri="{FF2B5EF4-FFF2-40B4-BE49-F238E27FC236}">
                    <a16:creationId xmlns:a16="http://schemas.microsoft.com/office/drawing/2014/main" id="{F57F81DE-A3B6-0E8D-F386-7E454439FA33}"/>
                  </a:ext>
                </a:extLst>
              </p:cNvPr>
              <p:cNvSpPr/>
              <p:nvPr/>
            </p:nvSpPr>
            <p:spPr>
              <a:xfrm>
                <a:off x="501559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8" name="object 616">
                <a:extLst>
                  <a:ext uri="{FF2B5EF4-FFF2-40B4-BE49-F238E27FC236}">
                    <a16:creationId xmlns:a16="http://schemas.microsoft.com/office/drawing/2014/main" id="{8BC966D6-122E-EA04-0365-6E990872C520}"/>
                  </a:ext>
                </a:extLst>
              </p:cNvPr>
              <p:cNvSpPr/>
              <p:nvPr/>
            </p:nvSpPr>
            <p:spPr>
              <a:xfrm>
                <a:off x="507993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9" name="object 617">
                <a:extLst>
                  <a:ext uri="{FF2B5EF4-FFF2-40B4-BE49-F238E27FC236}">
                    <a16:creationId xmlns:a16="http://schemas.microsoft.com/office/drawing/2014/main" id="{65E5F958-7B10-D3B8-354C-DEAFE9B66443}"/>
                  </a:ext>
                </a:extLst>
              </p:cNvPr>
              <p:cNvSpPr/>
              <p:nvPr/>
            </p:nvSpPr>
            <p:spPr>
              <a:xfrm>
                <a:off x="514424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0" name="object 618">
                <a:extLst>
                  <a:ext uri="{FF2B5EF4-FFF2-40B4-BE49-F238E27FC236}">
                    <a16:creationId xmlns:a16="http://schemas.microsoft.com/office/drawing/2014/main" id="{ED35FD64-EAA1-A1D1-3F68-5B857ED95CC8}"/>
                  </a:ext>
                </a:extLst>
              </p:cNvPr>
              <p:cNvSpPr/>
              <p:nvPr/>
            </p:nvSpPr>
            <p:spPr>
              <a:xfrm>
                <a:off x="5208599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1" name="object 619">
                <a:extLst>
                  <a:ext uri="{FF2B5EF4-FFF2-40B4-BE49-F238E27FC236}">
                    <a16:creationId xmlns:a16="http://schemas.microsoft.com/office/drawing/2014/main" id="{81A99182-EE5E-3E4C-7F1F-C9B706D0148A}"/>
                  </a:ext>
                </a:extLst>
              </p:cNvPr>
              <p:cNvSpPr/>
              <p:nvPr/>
            </p:nvSpPr>
            <p:spPr>
              <a:xfrm>
                <a:off x="5272925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2" name="object 620">
                <a:extLst>
                  <a:ext uri="{FF2B5EF4-FFF2-40B4-BE49-F238E27FC236}">
                    <a16:creationId xmlns:a16="http://schemas.microsoft.com/office/drawing/2014/main" id="{C54613C4-2AF2-A470-9F8D-29E7678D6B67}"/>
                  </a:ext>
                </a:extLst>
              </p:cNvPr>
              <p:cNvSpPr/>
              <p:nvPr/>
            </p:nvSpPr>
            <p:spPr>
              <a:xfrm>
                <a:off x="533727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3" name="object 621">
                <a:extLst>
                  <a:ext uri="{FF2B5EF4-FFF2-40B4-BE49-F238E27FC236}">
                    <a16:creationId xmlns:a16="http://schemas.microsoft.com/office/drawing/2014/main" id="{197FAB73-038C-066B-1EB5-9404FC6A9565}"/>
                  </a:ext>
                </a:extLst>
              </p:cNvPr>
              <p:cNvSpPr/>
              <p:nvPr/>
            </p:nvSpPr>
            <p:spPr>
              <a:xfrm>
                <a:off x="5401589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4" name="object 622">
                <a:extLst>
                  <a:ext uri="{FF2B5EF4-FFF2-40B4-BE49-F238E27FC236}">
                    <a16:creationId xmlns:a16="http://schemas.microsoft.com/office/drawing/2014/main" id="{E3B2BFB3-B61A-4ACE-EA0F-D7674A0A15AD}"/>
                  </a:ext>
                </a:extLst>
              </p:cNvPr>
              <p:cNvSpPr/>
              <p:nvPr/>
            </p:nvSpPr>
            <p:spPr>
              <a:xfrm>
                <a:off x="546591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5" name="object 623">
                <a:extLst>
                  <a:ext uri="{FF2B5EF4-FFF2-40B4-BE49-F238E27FC236}">
                    <a16:creationId xmlns:a16="http://schemas.microsoft.com/office/drawing/2014/main" id="{B1248DEA-EBBF-2212-9F24-AC2C48106B60}"/>
                  </a:ext>
                </a:extLst>
              </p:cNvPr>
              <p:cNvSpPr/>
              <p:nvPr/>
            </p:nvSpPr>
            <p:spPr>
              <a:xfrm>
                <a:off x="5530265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6" name="object 624">
                <a:extLst>
                  <a:ext uri="{FF2B5EF4-FFF2-40B4-BE49-F238E27FC236}">
                    <a16:creationId xmlns:a16="http://schemas.microsoft.com/office/drawing/2014/main" id="{75E3BE0F-FD4D-D5B5-CCD1-E8C6A785AEA5}"/>
                  </a:ext>
                </a:extLst>
              </p:cNvPr>
              <p:cNvSpPr/>
              <p:nvPr/>
            </p:nvSpPr>
            <p:spPr>
              <a:xfrm>
                <a:off x="559459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7" name="object 625">
                <a:extLst>
                  <a:ext uri="{FF2B5EF4-FFF2-40B4-BE49-F238E27FC236}">
                    <a16:creationId xmlns:a16="http://schemas.microsoft.com/office/drawing/2014/main" id="{2189FABC-FB28-466B-DCC6-F6C56339A5B4}"/>
                  </a:ext>
                </a:extLst>
              </p:cNvPr>
              <p:cNvSpPr/>
              <p:nvPr/>
            </p:nvSpPr>
            <p:spPr>
              <a:xfrm>
                <a:off x="5658916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8" name="object 626">
                <a:extLst>
                  <a:ext uri="{FF2B5EF4-FFF2-40B4-BE49-F238E27FC236}">
                    <a16:creationId xmlns:a16="http://schemas.microsoft.com/office/drawing/2014/main" id="{A68755C2-C2C4-C030-1E00-01AC94B1B0E8}"/>
                  </a:ext>
                </a:extLst>
              </p:cNvPr>
              <p:cNvSpPr/>
              <p:nvPr/>
            </p:nvSpPr>
            <p:spPr>
              <a:xfrm>
                <a:off x="572325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9" name="object 627">
                <a:extLst>
                  <a:ext uri="{FF2B5EF4-FFF2-40B4-BE49-F238E27FC236}">
                    <a16:creationId xmlns:a16="http://schemas.microsoft.com/office/drawing/2014/main" id="{F3B9A021-338F-65E7-10E3-F02DE8EC7EC3}"/>
                  </a:ext>
                </a:extLst>
              </p:cNvPr>
              <p:cNvSpPr/>
              <p:nvPr/>
            </p:nvSpPr>
            <p:spPr>
              <a:xfrm>
                <a:off x="578759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0" name="object 628">
                <a:extLst>
                  <a:ext uri="{FF2B5EF4-FFF2-40B4-BE49-F238E27FC236}">
                    <a16:creationId xmlns:a16="http://schemas.microsoft.com/office/drawing/2014/main" id="{346FBBE3-DD7E-158E-BB19-E248A32A3537}"/>
                  </a:ext>
                </a:extLst>
              </p:cNvPr>
              <p:cNvSpPr/>
              <p:nvPr/>
            </p:nvSpPr>
            <p:spPr>
              <a:xfrm>
                <a:off x="585193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1" name="object 629">
                <a:extLst>
                  <a:ext uri="{FF2B5EF4-FFF2-40B4-BE49-F238E27FC236}">
                    <a16:creationId xmlns:a16="http://schemas.microsoft.com/office/drawing/2014/main" id="{232B50F7-E939-5151-EECF-75154FBF4312}"/>
                  </a:ext>
                </a:extLst>
              </p:cNvPr>
              <p:cNvSpPr/>
              <p:nvPr/>
            </p:nvSpPr>
            <p:spPr>
              <a:xfrm>
                <a:off x="591624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2" name="object 630">
                <a:extLst>
                  <a:ext uri="{FF2B5EF4-FFF2-40B4-BE49-F238E27FC236}">
                    <a16:creationId xmlns:a16="http://schemas.microsoft.com/office/drawing/2014/main" id="{37641777-605F-8833-B8BB-E9B2462D6676}"/>
                  </a:ext>
                </a:extLst>
              </p:cNvPr>
              <p:cNvSpPr/>
              <p:nvPr/>
            </p:nvSpPr>
            <p:spPr>
              <a:xfrm>
                <a:off x="598058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3" name="object 631">
                <a:extLst>
                  <a:ext uri="{FF2B5EF4-FFF2-40B4-BE49-F238E27FC236}">
                    <a16:creationId xmlns:a16="http://schemas.microsoft.com/office/drawing/2014/main" id="{7528A5D5-8991-8477-4387-72523ADCD050}"/>
                  </a:ext>
                </a:extLst>
              </p:cNvPr>
              <p:cNvSpPr/>
              <p:nvPr/>
            </p:nvSpPr>
            <p:spPr>
              <a:xfrm>
                <a:off x="6044920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4" name="object 632">
                <a:extLst>
                  <a:ext uri="{FF2B5EF4-FFF2-40B4-BE49-F238E27FC236}">
                    <a16:creationId xmlns:a16="http://schemas.microsoft.com/office/drawing/2014/main" id="{BD738787-1330-BEAE-D4FB-3DC91282EE76}"/>
                  </a:ext>
                </a:extLst>
              </p:cNvPr>
              <p:cNvSpPr/>
              <p:nvPr/>
            </p:nvSpPr>
            <p:spPr>
              <a:xfrm>
                <a:off x="6109258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5" name="object 633">
                <a:extLst>
                  <a:ext uri="{FF2B5EF4-FFF2-40B4-BE49-F238E27FC236}">
                    <a16:creationId xmlns:a16="http://schemas.microsoft.com/office/drawing/2014/main" id="{7D63030B-5853-34D5-3378-317292585EF4}"/>
                  </a:ext>
                </a:extLst>
              </p:cNvPr>
              <p:cNvSpPr/>
              <p:nvPr/>
            </p:nvSpPr>
            <p:spPr>
              <a:xfrm>
                <a:off x="6173571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6" name="object 634">
                <a:extLst>
                  <a:ext uri="{FF2B5EF4-FFF2-40B4-BE49-F238E27FC236}">
                    <a16:creationId xmlns:a16="http://schemas.microsoft.com/office/drawing/2014/main" id="{3B14FE2A-E552-B9DB-9A0E-D096E7F41FC8}"/>
                  </a:ext>
                </a:extLst>
              </p:cNvPr>
              <p:cNvSpPr/>
              <p:nvPr/>
            </p:nvSpPr>
            <p:spPr>
              <a:xfrm>
                <a:off x="6237922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7" name="object 635">
                <a:extLst>
                  <a:ext uri="{FF2B5EF4-FFF2-40B4-BE49-F238E27FC236}">
                    <a16:creationId xmlns:a16="http://schemas.microsoft.com/office/drawing/2014/main" id="{BA59BAE5-939E-182D-24F0-7FD416359D36}"/>
                  </a:ext>
                </a:extLst>
              </p:cNvPr>
              <p:cNvSpPr/>
              <p:nvPr/>
            </p:nvSpPr>
            <p:spPr>
              <a:xfrm>
                <a:off x="630224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8" name="object 636">
                <a:extLst>
                  <a:ext uri="{FF2B5EF4-FFF2-40B4-BE49-F238E27FC236}">
                    <a16:creationId xmlns:a16="http://schemas.microsoft.com/office/drawing/2014/main" id="{12B333BC-D35C-2844-F8E2-D737513B245F}"/>
                  </a:ext>
                </a:extLst>
              </p:cNvPr>
              <p:cNvSpPr/>
              <p:nvPr/>
            </p:nvSpPr>
            <p:spPr>
              <a:xfrm>
                <a:off x="636657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9" name="object 637">
                <a:extLst>
                  <a:ext uri="{FF2B5EF4-FFF2-40B4-BE49-F238E27FC236}">
                    <a16:creationId xmlns:a16="http://schemas.microsoft.com/office/drawing/2014/main" id="{3A826E5D-F71F-CD42-B6A7-174FF43E1C43}"/>
                  </a:ext>
                </a:extLst>
              </p:cNvPr>
              <p:cNvSpPr/>
              <p:nvPr/>
            </p:nvSpPr>
            <p:spPr>
              <a:xfrm>
                <a:off x="6430924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0" name="object 638">
                <a:extLst>
                  <a:ext uri="{FF2B5EF4-FFF2-40B4-BE49-F238E27FC236}">
                    <a16:creationId xmlns:a16="http://schemas.microsoft.com/office/drawing/2014/main" id="{0A274095-76E2-C129-D012-D57A7D13F4A2}"/>
                  </a:ext>
                </a:extLst>
              </p:cNvPr>
              <p:cNvSpPr/>
              <p:nvPr/>
            </p:nvSpPr>
            <p:spPr>
              <a:xfrm>
                <a:off x="6495237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1" name="object 639">
                <a:extLst>
                  <a:ext uri="{FF2B5EF4-FFF2-40B4-BE49-F238E27FC236}">
                    <a16:creationId xmlns:a16="http://schemas.microsoft.com/office/drawing/2014/main" id="{DA20FE12-2A2B-6BE8-E3AD-8793468489C5}"/>
                  </a:ext>
                </a:extLst>
              </p:cNvPr>
              <p:cNvSpPr/>
              <p:nvPr/>
            </p:nvSpPr>
            <p:spPr>
              <a:xfrm>
                <a:off x="655958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2" name="object 640">
                <a:extLst>
                  <a:ext uri="{FF2B5EF4-FFF2-40B4-BE49-F238E27FC236}">
                    <a16:creationId xmlns:a16="http://schemas.microsoft.com/office/drawing/2014/main" id="{2DB072AF-0E6C-4C01-A2E2-0FB879F7B604}"/>
                  </a:ext>
                </a:extLst>
              </p:cNvPr>
              <p:cNvSpPr/>
              <p:nvPr/>
            </p:nvSpPr>
            <p:spPr>
              <a:xfrm>
                <a:off x="6623913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3" name="object 641">
                <a:extLst>
                  <a:ext uri="{FF2B5EF4-FFF2-40B4-BE49-F238E27FC236}">
                    <a16:creationId xmlns:a16="http://schemas.microsoft.com/office/drawing/2014/main" id="{0F634621-2354-199C-D553-F0C755E28D8F}"/>
                  </a:ext>
                </a:extLst>
              </p:cNvPr>
              <p:cNvSpPr/>
              <p:nvPr/>
            </p:nvSpPr>
            <p:spPr>
              <a:xfrm>
                <a:off x="6688251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4" name="object 642">
                <a:extLst>
                  <a:ext uri="{FF2B5EF4-FFF2-40B4-BE49-F238E27FC236}">
                    <a16:creationId xmlns:a16="http://schemas.microsoft.com/office/drawing/2014/main" id="{F23DF9B0-0B56-EF6F-2FD3-8902C7FF549C}"/>
                  </a:ext>
                </a:extLst>
              </p:cNvPr>
              <p:cNvSpPr/>
              <p:nvPr/>
            </p:nvSpPr>
            <p:spPr>
              <a:xfrm>
                <a:off x="6752577" y="3273082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68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5" name="object 643">
                <a:extLst>
                  <a:ext uri="{FF2B5EF4-FFF2-40B4-BE49-F238E27FC236}">
                    <a16:creationId xmlns:a16="http://schemas.microsoft.com/office/drawing/2014/main" id="{CAC4F6D0-70A4-2692-E795-380959450A05}"/>
                  </a:ext>
                </a:extLst>
              </p:cNvPr>
              <p:cNvSpPr/>
              <p:nvPr/>
            </p:nvSpPr>
            <p:spPr>
              <a:xfrm>
                <a:off x="6816902" y="323540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6" name="object 644">
                <a:extLst>
                  <a:ext uri="{FF2B5EF4-FFF2-40B4-BE49-F238E27FC236}">
                    <a16:creationId xmlns:a16="http://schemas.microsoft.com/office/drawing/2014/main" id="{F2652349-18C7-9D7E-51CF-83F35E31CF20}"/>
                  </a:ext>
                </a:extLst>
              </p:cNvPr>
              <p:cNvSpPr/>
              <p:nvPr/>
            </p:nvSpPr>
            <p:spPr>
              <a:xfrm>
                <a:off x="4243603" y="859968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7" name="object 645">
                <a:extLst>
                  <a:ext uri="{FF2B5EF4-FFF2-40B4-BE49-F238E27FC236}">
                    <a16:creationId xmlns:a16="http://schemas.microsoft.com/office/drawing/2014/main" id="{C31B2771-3769-4160-35AC-7E6F370B74B5}"/>
                  </a:ext>
                </a:extLst>
              </p:cNvPr>
              <p:cNvSpPr/>
              <p:nvPr/>
            </p:nvSpPr>
            <p:spPr>
              <a:xfrm>
                <a:off x="4243603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8" name="object 646">
                <a:extLst>
                  <a:ext uri="{FF2B5EF4-FFF2-40B4-BE49-F238E27FC236}">
                    <a16:creationId xmlns:a16="http://schemas.microsoft.com/office/drawing/2014/main" id="{17FED17F-A185-8368-EEE4-67D98AAC7493}"/>
                  </a:ext>
                </a:extLst>
              </p:cNvPr>
              <p:cNvSpPr/>
              <p:nvPr/>
            </p:nvSpPr>
            <p:spPr>
              <a:xfrm>
                <a:off x="430794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9" name="object 647">
                <a:extLst>
                  <a:ext uri="{FF2B5EF4-FFF2-40B4-BE49-F238E27FC236}">
                    <a16:creationId xmlns:a16="http://schemas.microsoft.com/office/drawing/2014/main" id="{392356A0-78FB-9C99-7CC4-B6FA6A718A50}"/>
                  </a:ext>
                </a:extLst>
              </p:cNvPr>
              <p:cNvSpPr/>
              <p:nvPr/>
            </p:nvSpPr>
            <p:spPr>
              <a:xfrm>
                <a:off x="437226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0" name="object 648">
                <a:extLst>
                  <a:ext uri="{FF2B5EF4-FFF2-40B4-BE49-F238E27FC236}">
                    <a16:creationId xmlns:a16="http://schemas.microsoft.com/office/drawing/2014/main" id="{EBC5B437-EEC8-14DD-1BB1-135091555071}"/>
                  </a:ext>
                </a:extLst>
              </p:cNvPr>
              <p:cNvSpPr/>
              <p:nvPr/>
            </p:nvSpPr>
            <p:spPr>
              <a:xfrm>
                <a:off x="4436605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1" name="object 649">
                <a:extLst>
                  <a:ext uri="{FF2B5EF4-FFF2-40B4-BE49-F238E27FC236}">
                    <a16:creationId xmlns:a16="http://schemas.microsoft.com/office/drawing/2014/main" id="{A8E0A5CF-2A04-A33F-EB3F-4097867AA08F}"/>
                  </a:ext>
                </a:extLst>
              </p:cNvPr>
              <p:cNvSpPr/>
              <p:nvPr/>
            </p:nvSpPr>
            <p:spPr>
              <a:xfrm>
                <a:off x="4500943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2" name="object 650">
                <a:extLst>
                  <a:ext uri="{FF2B5EF4-FFF2-40B4-BE49-F238E27FC236}">
                    <a16:creationId xmlns:a16="http://schemas.microsoft.com/office/drawing/2014/main" id="{35F8A715-7B19-CE6C-963C-A0686640A583}"/>
                  </a:ext>
                </a:extLst>
              </p:cNvPr>
              <p:cNvSpPr/>
              <p:nvPr/>
            </p:nvSpPr>
            <p:spPr>
              <a:xfrm>
                <a:off x="4565268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3" name="object 651">
                <a:extLst>
                  <a:ext uri="{FF2B5EF4-FFF2-40B4-BE49-F238E27FC236}">
                    <a16:creationId xmlns:a16="http://schemas.microsoft.com/office/drawing/2014/main" id="{D0023DCE-966F-93CA-6099-F6179076BE13}"/>
                  </a:ext>
                </a:extLst>
              </p:cNvPr>
              <p:cNvSpPr/>
              <p:nvPr/>
            </p:nvSpPr>
            <p:spPr>
              <a:xfrm>
                <a:off x="462959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4" name="object 652">
                <a:extLst>
                  <a:ext uri="{FF2B5EF4-FFF2-40B4-BE49-F238E27FC236}">
                    <a16:creationId xmlns:a16="http://schemas.microsoft.com/office/drawing/2014/main" id="{5A5BE974-1908-CE9D-F835-103A405C60CB}"/>
                  </a:ext>
                </a:extLst>
              </p:cNvPr>
              <p:cNvSpPr/>
              <p:nvPr/>
            </p:nvSpPr>
            <p:spPr>
              <a:xfrm>
                <a:off x="469393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5" name="object 653">
                <a:extLst>
                  <a:ext uri="{FF2B5EF4-FFF2-40B4-BE49-F238E27FC236}">
                    <a16:creationId xmlns:a16="http://schemas.microsoft.com/office/drawing/2014/main" id="{48270C35-0D85-28C3-895E-33F9AF36A38A}"/>
                  </a:ext>
                </a:extLst>
              </p:cNvPr>
              <p:cNvSpPr/>
              <p:nvPr/>
            </p:nvSpPr>
            <p:spPr>
              <a:xfrm>
                <a:off x="475827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6" name="object 654">
                <a:extLst>
                  <a:ext uri="{FF2B5EF4-FFF2-40B4-BE49-F238E27FC236}">
                    <a16:creationId xmlns:a16="http://schemas.microsoft.com/office/drawing/2014/main" id="{3C5A7179-3795-79D2-1DE4-43198AFF9412}"/>
                  </a:ext>
                </a:extLst>
              </p:cNvPr>
              <p:cNvSpPr/>
              <p:nvPr/>
            </p:nvSpPr>
            <p:spPr>
              <a:xfrm>
                <a:off x="4822609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7" name="object 655">
                <a:extLst>
                  <a:ext uri="{FF2B5EF4-FFF2-40B4-BE49-F238E27FC236}">
                    <a16:creationId xmlns:a16="http://schemas.microsoft.com/office/drawing/2014/main" id="{659B0DE1-AF7F-6A47-EEDF-AF7311968CCA}"/>
                  </a:ext>
                </a:extLst>
              </p:cNvPr>
              <p:cNvSpPr/>
              <p:nvPr/>
            </p:nvSpPr>
            <p:spPr>
              <a:xfrm>
                <a:off x="4886934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8" name="object 656">
                <a:extLst>
                  <a:ext uri="{FF2B5EF4-FFF2-40B4-BE49-F238E27FC236}">
                    <a16:creationId xmlns:a16="http://schemas.microsoft.com/office/drawing/2014/main" id="{F49E9862-D42A-CB64-EE3C-ABE69FDD573A}"/>
                  </a:ext>
                </a:extLst>
              </p:cNvPr>
              <p:cNvSpPr/>
              <p:nvPr/>
            </p:nvSpPr>
            <p:spPr>
              <a:xfrm>
                <a:off x="4951259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9" name="object 657">
                <a:extLst>
                  <a:ext uri="{FF2B5EF4-FFF2-40B4-BE49-F238E27FC236}">
                    <a16:creationId xmlns:a16="http://schemas.microsoft.com/office/drawing/2014/main" id="{722AB340-ADF0-8552-4ED0-170AFD3945BD}"/>
                  </a:ext>
                </a:extLst>
              </p:cNvPr>
              <p:cNvSpPr/>
              <p:nvPr/>
            </p:nvSpPr>
            <p:spPr>
              <a:xfrm>
                <a:off x="501559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0" name="object 658">
                <a:extLst>
                  <a:ext uri="{FF2B5EF4-FFF2-40B4-BE49-F238E27FC236}">
                    <a16:creationId xmlns:a16="http://schemas.microsoft.com/office/drawing/2014/main" id="{9FE4371E-2E40-3B6B-DBFD-D3CB1D692815}"/>
                  </a:ext>
                </a:extLst>
              </p:cNvPr>
              <p:cNvSpPr/>
              <p:nvPr/>
            </p:nvSpPr>
            <p:spPr>
              <a:xfrm>
                <a:off x="507993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1" name="object 659">
                <a:extLst>
                  <a:ext uri="{FF2B5EF4-FFF2-40B4-BE49-F238E27FC236}">
                    <a16:creationId xmlns:a16="http://schemas.microsoft.com/office/drawing/2014/main" id="{F7C22BBE-0970-66A6-5EB3-BAAA966BAD9C}"/>
                  </a:ext>
                </a:extLst>
              </p:cNvPr>
              <p:cNvSpPr/>
              <p:nvPr/>
            </p:nvSpPr>
            <p:spPr>
              <a:xfrm>
                <a:off x="5144249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2" name="object 660">
                <a:extLst>
                  <a:ext uri="{FF2B5EF4-FFF2-40B4-BE49-F238E27FC236}">
                    <a16:creationId xmlns:a16="http://schemas.microsoft.com/office/drawing/2014/main" id="{83F5F071-229C-EE9F-4C6F-BDA5F8918E13}"/>
                  </a:ext>
                </a:extLst>
              </p:cNvPr>
              <p:cNvSpPr/>
              <p:nvPr/>
            </p:nvSpPr>
            <p:spPr>
              <a:xfrm>
                <a:off x="5208600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3" name="object 661">
                <a:extLst>
                  <a:ext uri="{FF2B5EF4-FFF2-40B4-BE49-F238E27FC236}">
                    <a16:creationId xmlns:a16="http://schemas.microsoft.com/office/drawing/2014/main" id="{F963050E-FB73-40F8-ABE2-4BE48263F788}"/>
                  </a:ext>
                </a:extLst>
              </p:cNvPr>
              <p:cNvSpPr/>
              <p:nvPr/>
            </p:nvSpPr>
            <p:spPr>
              <a:xfrm>
                <a:off x="5272925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4" name="object 662">
                <a:extLst>
                  <a:ext uri="{FF2B5EF4-FFF2-40B4-BE49-F238E27FC236}">
                    <a16:creationId xmlns:a16="http://schemas.microsoft.com/office/drawing/2014/main" id="{25DC12B5-6B3F-79E8-7FD0-65FB89CB9238}"/>
                  </a:ext>
                </a:extLst>
              </p:cNvPr>
              <p:cNvSpPr/>
              <p:nvPr/>
            </p:nvSpPr>
            <p:spPr>
              <a:xfrm>
                <a:off x="533727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5" name="object 663">
                <a:extLst>
                  <a:ext uri="{FF2B5EF4-FFF2-40B4-BE49-F238E27FC236}">
                    <a16:creationId xmlns:a16="http://schemas.microsoft.com/office/drawing/2014/main" id="{A8A539A2-0FDE-16ED-5821-8C7F0F3B4943}"/>
                  </a:ext>
                </a:extLst>
              </p:cNvPr>
              <p:cNvSpPr/>
              <p:nvPr/>
            </p:nvSpPr>
            <p:spPr>
              <a:xfrm>
                <a:off x="5401589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6" name="object 664">
                <a:extLst>
                  <a:ext uri="{FF2B5EF4-FFF2-40B4-BE49-F238E27FC236}">
                    <a16:creationId xmlns:a16="http://schemas.microsoft.com/office/drawing/2014/main" id="{CD642AB9-691E-85B9-644C-A5815E17F35C}"/>
                  </a:ext>
                </a:extLst>
              </p:cNvPr>
              <p:cNvSpPr/>
              <p:nvPr/>
            </p:nvSpPr>
            <p:spPr>
              <a:xfrm>
                <a:off x="546591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7" name="object 665">
                <a:extLst>
                  <a:ext uri="{FF2B5EF4-FFF2-40B4-BE49-F238E27FC236}">
                    <a16:creationId xmlns:a16="http://schemas.microsoft.com/office/drawing/2014/main" id="{D2E505AA-E5FC-9B6E-42E0-2E79BD69C5E3}"/>
                  </a:ext>
                </a:extLst>
              </p:cNvPr>
              <p:cNvSpPr/>
              <p:nvPr/>
            </p:nvSpPr>
            <p:spPr>
              <a:xfrm>
                <a:off x="5530265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8" name="object 666">
                <a:extLst>
                  <a:ext uri="{FF2B5EF4-FFF2-40B4-BE49-F238E27FC236}">
                    <a16:creationId xmlns:a16="http://schemas.microsoft.com/office/drawing/2014/main" id="{CD16F1B3-DDB7-776E-8BC0-F4CA57BEF18E}"/>
                  </a:ext>
                </a:extLst>
              </p:cNvPr>
              <p:cNvSpPr/>
              <p:nvPr/>
            </p:nvSpPr>
            <p:spPr>
              <a:xfrm>
                <a:off x="559459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9" name="object 667">
                <a:extLst>
                  <a:ext uri="{FF2B5EF4-FFF2-40B4-BE49-F238E27FC236}">
                    <a16:creationId xmlns:a16="http://schemas.microsoft.com/office/drawing/2014/main" id="{57FEF99E-8890-2719-FFCE-649B4A484A88}"/>
                  </a:ext>
                </a:extLst>
              </p:cNvPr>
              <p:cNvSpPr/>
              <p:nvPr/>
            </p:nvSpPr>
            <p:spPr>
              <a:xfrm>
                <a:off x="5658916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0" name="object 668">
                <a:extLst>
                  <a:ext uri="{FF2B5EF4-FFF2-40B4-BE49-F238E27FC236}">
                    <a16:creationId xmlns:a16="http://schemas.microsoft.com/office/drawing/2014/main" id="{DDE78955-B8DA-5020-7920-39AD29D915CC}"/>
                  </a:ext>
                </a:extLst>
              </p:cNvPr>
              <p:cNvSpPr/>
              <p:nvPr/>
            </p:nvSpPr>
            <p:spPr>
              <a:xfrm>
                <a:off x="572325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1" name="object 669">
                <a:extLst>
                  <a:ext uri="{FF2B5EF4-FFF2-40B4-BE49-F238E27FC236}">
                    <a16:creationId xmlns:a16="http://schemas.microsoft.com/office/drawing/2014/main" id="{436E6B59-F145-6D0F-3271-2FD64EA319C3}"/>
                  </a:ext>
                </a:extLst>
              </p:cNvPr>
              <p:cNvSpPr/>
              <p:nvPr/>
            </p:nvSpPr>
            <p:spPr>
              <a:xfrm>
                <a:off x="5787593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2" name="object 670">
                <a:extLst>
                  <a:ext uri="{FF2B5EF4-FFF2-40B4-BE49-F238E27FC236}">
                    <a16:creationId xmlns:a16="http://schemas.microsoft.com/office/drawing/2014/main" id="{2A4D92AE-A36E-355A-00B0-60C3ADF4609F}"/>
                  </a:ext>
                </a:extLst>
              </p:cNvPr>
              <p:cNvSpPr/>
              <p:nvPr/>
            </p:nvSpPr>
            <p:spPr>
              <a:xfrm>
                <a:off x="5851931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3" name="object 671">
                <a:extLst>
                  <a:ext uri="{FF2B5EF4-FFF2-40B4-BE49-F238E27FC236}">
                    <a16:creationId xmlns:a16="http://schemas.microsoft.com/office/drawing/2014/main" id="{0BA54295-9C83-F562-E719-02DC58E54224}"/>
                  </a:ext>
                </a:extLst>
              </p:cNvPr>
              <p:cNvSpPr/>
              <p:nvPr/>
            </p:nvSpPr>
            <p:spPr>
              <a:xfrm>
                <a:off x="591624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4" name="object 672">
                <a:extLst>
                  <a:ext uri="{FF2B5EF4-FFF2-40B4-BE49-F238E27FC236}">
                    <a16:creationId xmlns:a16="http://schemas.microsoft.com/office/drawing/2014/main" id="{5694C050-F776-E0E9-93EA-B82A3D07A7CF}"/>
                  </a:ext>
                </a:extLst>
              </p:cNvPr>
              <p:cNvSpPr/>
              <p:nvPr/>
            </p:nvSpPr>
            <p:spPr>
              <a:xfrm>
                <a:off x="598058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5" name="object 673">
                <a:extLst>
                  <a:ext uri="{FF2B5EF4-FFF2-40B4-BE49-F238E27FC236}">
                    <a16:creationId xmlns:a16="http://schemas.microsoft.com/office/drawing/2014/main" id="{ED535F7D-45D5-D015-D450-AA4D9D967240}"/>
                  </a:ext>
                </a:extLst>
              </p:cNvPr>
              <p:cNvSpPr/>
              <p:nvPr/>
            </p:nvSpPr>
            <p:spPr>
              <a:xfrm>
                <a:off x="6044920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6" name="object 674">
                <a:extLst>
                  <a:ext uri="{FF2B5EF4-FFF2-40B4-BE49-F238E27FC236}">
                    <a16:creationId xmlns:a16="http://schemas.microsoft.com/office/drawing/2014/main" id="{D086DB42-EE96-3DEB-A722-E0F44B03BA0C}"/>
                  </a:ext>
                </a:extLst>
              </p:cNvPr>
              <p:cNvSpPr/>
              <p:nvPr/>
            </p:nvSpPr>
            <p:spPr>
              <a:xfrm>
                <a:off x="6109258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7" name="object 675">
                <a:extLst>
                  <a:ext uri="{FF2B5EF4-FFF2-40B4-BE49-F238E27FC236}">
                    <a16:creationId xmlns:a16="http://schemas.microsoft.com/office/drawing/2014/main" id="{2FBEE07E-4A58-EB3F-1298-FE30530E7750}"/>
                  </a:ext>
                </a:extLst>
              </p:cNvPr>
              <p:cNvSpPr/>
              <p:nvPr/>
            </p:nvSpPr>
            <p:spPr>
              <a:xfrm>
                <a:off x="6173571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8" name="object 676">
                <a:extLst>
                  <a:ext uri="{FF2B5EF4-FFF2-40B4-BE49-F238E27FC236}">
                    <a16:creationId xmlns:a16="http://schemas.microsoft.com/office/drawing/2014/main" id="{290D0141-A9FD-5231-4BCB-17076996C81F}"/>
                  </a:ext>
                </a:extLst>
              </p:cNvPr>
              <p:cNvSpPr/>
              <p:nvPr/>
            </p:nvSpPr>
            <p:spPr>
              <a:xfrm>
                <a:off x="6237922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9" name="object 677">
                <a:extLst>
                  <a:ext uri="{FF2B5EF4-FFF2-40B4-BE49-F238E27FC236}">
                    <a16:creationId xmlns:a16="http://schemas.microsoft.com/office/drawing/2014/main" id="{76BD56D9-6B64-1A34-9EF3-601B33E3042C}"/>
                  </a:ext>
                </a:extLst>
              </p:cNvPr>
              <p:cNvSpPr/>
              <p:nvPr/>
            </p:nvSpPr>
            <p:spPr>
              <a:xfrm>
                <a:off x="630224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0" name="object 678">
                <a:extLst>
                  <a:ext uri="{FF2B5EF4-FFF2-40B4-BE49-F238E27FC236}">
                    <a16:creationId xmlns:a16="http://schemas.microsoft.com/office/drawing/2014/main" id="{D681E533-14D9-322A-A837-0D1EF1EEA397}"/>
                  </a:ext>
                </a:extLst>
              </p:cNvPr>
              <p:cNvSpPr/>
              <p:nvPr/>
            </p:nvSpPr>
            <p:spPr>
              <a:xfrm>
                <a:off x="6366573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1" name="object 679">
                <a:extLst>
                  <a:ext uri="{FF2B5EF4-FFF2-40B4-BE49-F238E27FC236}">
                    <a16:creationId xmlns:a16="http://schemas.microsoft.com/office/drawing/2014/main" id="{8604CFBD-E130-3E97-52DD-B6AF979662CF}"/>
                  </a:ext>
                </a:extLst>
              </p:cNvPr>
              <p:cNvSpPr/>
              <p:nvPr/>
            </p:nvSpPr>
            <p:spPr>
              <a:xfrm>
                <a:off x="6430924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2" name="object 680">
                <a:extLst>
                  <a:ext uri="{FF2B5EF4-FFF2-40B4-BE49-F238E27FC236}">
                    <a16:creationId xmlns:a16="http://schemas.microsoft.com/office/drawing/2014/main" id="{286825E9-9129-FC05-13F1-F6147B056C8B}"/>
                  </a:ext>
                </a:extLst>
              </p:cNvPr>
              <p:cNvSpPr/>
              <p:nvPr/>
            </p:nvSpPr>
            <p:spPr>
              <a:xfrm>
                <a:off x="6495237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3" name="object 681">
                <a:extLst>
                  <a:ext uri="{FF2B5EF4-FFF2-40B4-BE49-F238E27FC236}">
                    <a16:creationId xmlns:a16="http://schemas.microsoft.com/office/drawing/2014/main" id="{A2528391-5EA8-2404-7F8D-13A9EC3F77A7}"/>
                  </a:ext>
                </a:extLst>
              </p:cNvPr>
              <p:cNvSpPr/>
              <p:nvPr/>
            </p:nvSpPr>
            <p:spPr>
              <a:xfrm>
                <a:off x="655958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4" name="object 682">
                <a:extLst>
                  <a:ext uri="{FF2B5EF4-FFF2-40B4-BE49-F238E27FC236}">
                    <a16:creationId xmlns:a16="http://schemas.microsoft.com/office/drawing/2014/main" id="{D8F7C985-0FD6-80A8-DE9C-6A2A474B7D69}"/>
                  </a:ext>
                </a:extLst>
              </p:cNvPr>
              <p:cNvSpPr/>
              <p:nvPr/>
            </p:nvSpPr>
            <p:spPr>
              <a:xfrm>
                <a:off x="6623913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5" name="object 683">
                <a:extLst>
                  <a:ext uri="{FF2B5EF4-FFF2-40B4-BE49-F238E27FC236}">
                    <a16:creationId xmlns:a16="http://schemas.microsoft.com/office/drawing/2014/main" id="{2DE63E0D-3952-60B0-7DF3-379455ADAC41}"/>
                  </a:ext>
                </a:extLst>
              </p:cNvPr>
              <p:cNvSpPr/>
              <p:nvPr/>
            </p:nvSpPr>
            <p:spPr>
              <a:xfrm>
                <a:off x="6688251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6" name="object 684">
                <a:extLst>
                  <a:ext uri="{FF2B5EF4-FFF2-40B4-BE49-F238E27FC236}">
                    <a16:creationId xmlns:a16="http://schemas.microsoft.com/office/drawing/2014/main" id="{A9394FC8-B16C-D2D2-3E04-DE415CB697D1}"/>
                  </a:ext>
                </a:extLst>
              </p:cNvPr>
              <p:cNvSpPr/>
              <p:nvPr/>
            </p:nvSpPr>
            <p:spPr>
              <a:xfrm>
                <a:off x="6752577" y="85998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7" name="object 685">
                <a:extLst>
                  <a:ext uri="{FF2B5EF4-FFF2-40B4-BE49-F238E27FC236}">
                    <a16:creationId xmlns:a16="http://schemas.microsoft.com/office/drawing/2014/main" id="{F922D085-F633-E77B-CF82-4C0FBF876408}"/>
                  </a:ext>
                </a:extLst>
              </p:cNvPr>
              <p:cNvSpPr/>
              <p:nvPr/>
            </p:nvSpPr>
            <p:spPr>
              <a:xfrm>
                <a:off x="6816902" y="85998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5">
                    <a:moveTo>
                      <a:pt x="0" y="75323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8" name="object 686">
                <a:extLst>
                  <a:ext uri="{FF2B5EF4-FFF2-40B4-BE49-F238E27FC236}">
                    <a16:creationId xmlns:a16="http://schemas.microsoft.com/office/drawing/2014/main" id="{E0A0890B-07E9-9C36-6C47-AD25D30D8E7D}"/>
                  </a:ext>
                </a:extLst>
              </p:cNvPr>
              <p:cNvSpPr/>
              <p:nvPr/>
            </p:nvSpPr>
            <p:spPr>
              <a:xfrm>
                <a:off x="4243603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9" name="object 687">
                <a:extLst>
                  <a:ext uri="{FF2B5EF4-FFF2-40B4-BE49-F238E27FC236}">
                    <a16:creationId xmlns:a16="http://schemas.microsoft.com/office/drawing/2014/main" id="{5413A8A3-1A6F-5C8B-A1E5-E5B6179BA579}"/>
                  </a:ext>
                </a:extLst>
              </p:cNvPr>
              <p:cNvSpPr/>
              <p:nvPr/>
            </p:nvSpPr>
            <p:spPr>
              <a:xfrm>
                <a:off x="4243590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0" name="object 688">
                <a:extLst>
                  <a:ext uri="{FF2B5EF4-FFF2-40B4-BE49-F238E27FC236}">
                    <a16:creationId xmlns:a16="http://schemas.microsoft.com/office/drawing/2014/main" id="{A0DD939A-F978-118A-6B66-491699302995}"/>
                  </a:ext>
                </a:extLst>
              </p:cNvPr>
              <p:cNvSpPr/>
              <p:nvPr/>
            </p:nvSpPr>
            <p:spPr>
              <a:xfrm>
                <a:off x="4243603" y="31146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1" name="object 689">
                <a:extLst>
                  <a:ext uri="{FF2B5EF4-FFF2-40B4-BE49-F238E27FC236}">
                    <a16:creationId xmlns:a16="http://schemas.microsoft.com/office/drawing/2014/main" id="{5C262FD7-3931-702E-3EAB-EB58C6C8EFF2}"/>
                  </a:ext>
                </a:extLst>
              </p:cNvPr>
              <p:cNvSpPr/>
              <p:nvPr/>
            </p:nvSpPr>
            <p:spPr>
              <a:xfrm>
                <a:off x="4243603" y="30166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2" name="object 690">
                <a:extLst>
                  <a:ext uri="{FF2B5EF4-FFF2-40B4-BE49-F238E27FC236}">
                    <a16:creationId xmlns:a16="http://schemas.microsoft.com/office/drawing/2014/main" id="{9DEDC10D-E912-F3CE-3FAD-81E696082015}"/>
                  </a:ext>
                </a:extLst>
              </p:cNvPr>
              <p:cNvSpPr/>
              <p:nvPr/>
            </p:nvSpPr>
            <p:spPr>
              <a:xfrm>
                <a:off x="4243603" y="29186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3" name="object 691">
                <a:extLst>
                  <a:ext uri="{FF2B5EF4-FFF2-40B4-BE49-F238E27FC236}">
                    <a16:creationId xmlns:a16="http://schemas.microsoft.com/office/drawing/2014/main" id="{F7B5B78A-9A43-CE14-F5D2-F5EA30B64900}"/>
                  </a:ext>
                </a:extLst>
              </p:cNvPr>
              <p:cNvSpPr/>
              <p:nvPr/>
            </p:nvSpPr>
            <p:spPr>
              <a:xfrm>
                <a:off x="4243603" y="28205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4" name="object 692">
                <a:extLst>
                  <a:ext uri="{FF2B5EF4-FFF2-40B4-BE49-F238E27FC236}">
                    <a16:creationId xmlns:a16="http://schemas.microsoft.com/office/drawing/2014/main" id="{F22A826D-9257-341A-CBF5-C88D753B77B6}"/>
                  </a:ext>
                </a:extLst>
              </p:cNvPr>
              <p:cNvSpPr/>
              <p:nvPr/>
            </p:nvSpPr>
            <p:spPr>
              <a:xfrm>
                <a:off x="4243590" y="272256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5" name="object 693">
                <a:extLst>
                  <a:ext uri="{FF2B5EF4-FFF2-40B4-BE49-F238E27FC236}">
                    <a16:creationId xmlns:a16="http://schemas.microsoft.com/office/drawing/2014/main" id="{D3A13C9C-823E-D1A0-69D0-C19821A8EFE1}"/>
                  </a:ext>
                </a:extLst>
              </p:cNvPr>
              <p:cNvSpPr/>
              <p:nvPr/>
            </p:nvSpPr>
            <p:spPr>
              <a:xfrm>
                <a:off x="4243603" y="26245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6" name="object 694">
                <a:extLst>
                  <a:ext uri="{FF2B5EF4-FFF2-40B4-BE49-F238E27FC236}">
                    <a16:creationId xmlns:a16="http://schemas.microsoft.com/office/drawing/2014/main" id="{48EE6F47-BD41-382D-3A7E-AB5F83705F6B}"/>
                  </a:ext>
                </a:extLst>
              </p:cNvPr>
              <p:cNvSpPr/>
              <p:nvPr/>
            </p:nvSpPr>
            <p:spPr>
              <a:xfrm>
                <a:off x="4243603" y="252650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7" name="object 695">
                <a:extLst>
                  <a:ext uri="{FF2B5EF4-FFF2-40B4-BE49-F238E27FC236}">
                    <a16:creationId xmlns:a16="http://schemas.microsoft.com/office/drawing/2014/main" id="{9005A11A-FFD4-8FA4-FE58-DC1358EE5BBA}"/>
                  </a:ext>
                </a:extLst>
              </p:cNvPr>
              <p:cNvSpPr/>
              <p:nvPr/>
            </p:nvSpPr>
            <p:spPr>
              <a:xfrm>
                <a:off x="4243603" y="24284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8" name="object 696">
                <a:extLst>
                  <a:ext uri="{FF2B5EF4-FFF2-40B4-BE49-F238E27FC236}">
                    <a16:creationId xmlns:a16="http://schemas.microsoft.com/office/drawing/2014/main" id="{4D0E35EB-3415-36FB-8E4D-2A06FB7EE939}"/>
                  </a:ext>
                </a:extLst>
              </p:cNvPr>
              <p:cNvSpPr/>
              <p:nvPr/>
            </p:nvSpPr>
            <p:spPr>
              <a:xfrm>
                <a:off x="4243603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9" name="object 697">
                <a:extLst>
                  <a:ext uri="{FF2B5EF4-FFF2-40B4-BE49-F238E27FC236}">
                    <a16:creationId xmlns:a16="http://schemas.microsoft.com/office/drawing/2014/main" id="{0BEFD5A2-9F70-C7F5-BBBC-BE4D09CBDC27}"/>
                  </a:ext>
                </a:extLst>
              </p:cNvPr>
              <p:cNvSpPr/>
              <p:nvPr/>
            </p:nvSpPr>
            <p:spPr>
              <a:xfrm>
                <a:off x="4243590" y="22324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0" name="object 698">
                <a:extLst>
                  <a:ext uri="{FF2B5EF4-FFF2-40B4-BE49-F238E27FC236}">
                    <a16:creationId xmlns:a16="http://schemas.microsoft.com/office/drawing/2014/main" id="{F6072056-C80E-A9D4-A6C9-2E5DA25E730F}"/>
                  </a:ext>
                </a:extLst>
              </p:cNvPr>
              <p:cNvSpPr/>
              <p:nvPr/>
            </p:nvSpPr>
            <p:spPr>
              <a:xfrm>
                <a:off x="4243603" y="21343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1" name="object 699">
                <a:extLst>
                  <a:ext uri="{FF2B5EF4-FFF2-40B4-BE49-F238E27FC236}">
                    <a16:creationId xmlns:a16="http://schemas.microsoft.com/office/drawing/2014/main" id="{60F09B72-6BE0-1EE4-31C7-73B90D84372F}"/>
                  </a:ext>
                </a:extLst>
              </p:cNvPr>
              <p:cNvSpPr/>
              <p:nvPr/>
            </p:nvSpPr>
            <p:spPr>
              <a:xfrm>
                <a:off x="4243603" y="20363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2" name="object 700">
                <a:extLst>
                  <a:ext uri="{FF2B5EF4-FFF2-40B4-BE49-F238E27FC236}">
                    <a16:creationId xmlns:a16="http://schemas.microsoft.com/office/drawing/2014/main" id="{56D0A5B5-F0EB-C305-0B25-805E3580BD80}"/>
                  </a:ext>
                </a:extLst>
              </p:cNvPr>
              <p:cNvSpPr/>
              <p:nvPr/>
            </p:nvSpPr>
            <p:spPr>
              <a:xfrm>
                <a:off x="4243603" y="19383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3" name="object 701">
                <a:extLst>
                  <a:ext uri="{FF2B5EF4-FFF2-40B4-BE49-F238E27FC236}">
                    <a16:creationId xmlns:a16="http://schemas.microsoft.com/office/drawing/2014/main" id="{18050728-F66E-B0A4-92A4-9727A00F7BAE}"/>
                  </a:ext>
                </a:extLst>
              </p:cNvPr>
              <p:cNvSpPr/>
              <p:nvPr/>
            </p:nvSpPr>
            <p:spPr>
              <a:xfrm>
                <a:off x="4243603" y="18402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4" name="object 702">
                <a:extLst>
                  <a:ext uri="{FF2B5EF4-FFF2-40B4-BE49-F238E27FC236}">
                    <a16:creationId xmlns:a16="http://schemas.microsoft.com/office/drawing/2014/main" id="{E46248EC-192F-2A79-0047-AC7000FDE062}"/>
                  </a:ext>
                </a:extLst>
              </p:cNvPr>
              <p:cNvSpPr/>
              <p:nvPr/>
            </p:nvSpPr>
            <p:spPr>
              <a:xfrm>
                <a:off x="4243590" y="174224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5" name="object 703">
                <a:extLst>
                  <a:ext uri="{FF2B5EF4-FFF2-40B4-BE49-F238E27FC236}">
                    <a16:creationId xmlns:a16="http://schemas.microsoft.com/office/drawing/2014/main" id="{84B1AEDB-CC70-2663-32D1-7174CA00E0B6}"/>
                  </a:ext>
                </a:extLst>
              </p:cNvPr>
              <p:cNvSpPr/>
              <p:nvPr/>
            </p:nvSpPr>
            <p:spPr>
              <a:xfrm>
                <a:off x="4243603" y="164421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6" name="object 704">
                <a:extLst>
                  <a:ext uri="{FF2B5EF4-FFF2-40B4-BE49-F238E27FC236}">
                    <a16:creationId xmlns:a16="http://schemas.microsoft.com/office/drawing/2014/main" id="{7BC154DB-190F-8AD2-3E02-585E5089754C}"/>
                  </a:ext>
                </a:extLst>
              </p:cNvPr>
              <p:cNvSpPr/>
              <p:nvPr/>
            </p:nvSpPr>
            <p:spPr>
              <a:xfrm>
                <a:off x="4243603" y="15461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7" name="object 705">
                <a:extLst>
                  <a:ext uri="{FF2B5EF4-FFF2-40B4-BE49-F238E27FC236}">
                    <a16:creationId xmlns:a16="http://schemas.microsoft.com/office/drawing/2014/main" id="{7D193E51-4C78-A666-3274-137CEBD554CA}"/>
                  </a:ext>
                </a:extLst>
              </p:cNvPr>
              <p:cNvSpPr/>
              <p:nvPr/>
            </p:nvSpPr>
            <p:spPr>
              <a:xfrm>
                <a:off x="4243603" y="144815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8" name="object 706">
                <a:extLst>
                  <a:ext uri="{FF2B5EF4-FFF2-40B4-BE49-F238E27FC236}">
                    <a16:creationId xmlns:a16="http://schemas.microsoft.com/office/drawing/2014/main" id="{8F952703-131D-194C-4B2A-779FFEDA0F0B}"/>
                  </a:ext>
                </a:extLst>
              </p:cNvPr>
              <p:cNvSpPr/>
              <p:nvPr/>
            </p:nvSpPr>
            <p:spPr>
              <a:xfrm>
                <a:off x="4243603" y="1350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9" name="object 707">
                <a:extLst>
                  <a:ext uri="{FF2B5EF4-FFF2-40B4-BE49-F238E27FC236}">
                    <a16:creationId xmlns:a16="http://schemas.microsoft.com/office/drawing/2014/main" id="{4C14B7FF-F3C8-E62F-23AD-2AED863487BC}"/>
                  </a:ext>
                </a:extLst>
              </p:cNvPr>
              <p:cNvSpPr/>
              <p:nvPr/>
            </p:nvSpPr>
            <p:spPr>
              <a:xfrm>
                <a:off x="4243590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0" name="object 708">
                <a:extLst>
                  <a:ext uri="{FF2B5EF4-FFF2-40B4-BE49-F238E27FC236}">
                    <a16:creationId xmlns:a16="http://schemas.microsoft.com/office/drawing/2014/main" id="{21145ECF-DA07-F1E8-A764-19FAAF12F677}"/>
                  </a:ext>
                </a:extLst>
              </p:cNvPr>
              <p:cNvSpPr/>
              <p:nvPr/>
            </p:nvSpPr>
            <p:spPr>
              <a:xfrm>
                <a:off x="4243590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1" name="object 709">
                <a:extLst>
                  <a:ext uri="{FF2B5EF4-FFF2-40B4-BE49-F238E27FC236}">
                    <a16:creationId xmlns:a16="http://schemas.microsoft.com/office/drawing/2014/main" id="{D072ADF6-6E0D-7B1F-BBAE-81FD248923D7}"/>
                  </a:ext>
                </a:extLst>
              </p:cNvPr>
              <p:cNvSpPr/>
              <p:nvPr/>
            </p:nvSpPr>
            <p:spPr>
              <a:xfrm>
                <a:off x="4243590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2" name="object 710">
                <a:extLst>
                  <a:ext uri="{FF2B5EF4-FFF2-40B4-BE49-F238E27FC236}">
                    <a16:creationId xmlns:a16="http://schemas.microsoft.com/office/drawing/2014/main" id="{690370B0-EA03-BF48-E3F3-09DAABF483BA}"/>
                  </a:ext>
                </a:extLst>
              </p:cNvPr>
              <p:cNvSpPr/>
              <p:nvPr/>
            </p:nvSpPr>
            <p:spPr>
              <a:xfrm>
                <a:off x="4243603" y="115406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3" name="object 711">
                <a:extLst>
                  <a:ext uri="{FF2B5EF4-FFF2-40B4-BE49-F238E27FC236}">
                    <a16:creationId xmlns:a16="http://schemas.microsoft.com/office/drawing/2014/main" id="{C12655EC-C15D-FF75-5F4E-69CB29C5DFFE}"/>
                  </a:ext>
                </a:extLst>
              </p:cNvPr>
              <p:cNvSpPr/>
              <p:nvPr/>
            </p:nvSpPr>
            <p:spPr>
              <a:xfrm>
                <a:off x="4243603" y="105603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4" name="object 712">
                <a:extLst>
                  <a:ext uri="{FF2B5EF4-FFF2-40B4-BE49-F238E27FC236}">
                    <a16:creationId xmlns:a16="http://schemas.microsoft.com/office/drawing/2014/main" id="{8E08E621-D891-ECFB-92C3-4C0382F5DDFE}"/>
                  </a:ext>
                </a:extLst>
              </p:cNvPr>
              <p:cNvSpPr/>
              <p:nvPr/>
            </p:nvSpPr>
            <p:spPr>
              <a:xfrm>
                <a:off x="4243603" y="95799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5" name="object 713">
                <a:extLst>
                  <a:ext uri="{FF2B5EF4-FFF2-40B4-BE49-F238E27FC236}">
                    <a16:creationId xmlns:a16="http://schemas.microsoft.com/office/drawing/2014/main" id="{021C5A62-4B25-07EF-09C2-D70D4497AA8A}"/>
                  </a:ext>
                </a:extLst>
              </p:cNvPr>
              <p:cNvSpPr/>
              <p:nvPr/>
            </p:nvSpPr>
            <p:spPr>
              <a:xfrm>
                <a:off x="6816902" y="85998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69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6" name="object 714">
                <a:extLst>
                  <a:ext uri="{FF2B5EF4-FFF2-40B4-BE49-F238E27FC236}">
                    <a16:creationId xmlns:a16="http://schemas.microsoft.com/office/drawing/2014/main" id="{91351755-65B8-9F7C-C8E2-1B8AB24F7223}"/>
                  </a:ext>
                </a:extLst>
              </p:cNvPr>
              <p:cNvSpPr/>
              <p:nvPr/>
            </p:nvSpPr>
            <p:spPr>
              <a:xfrm>
                <a:off x="6741566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7" name="object 715">
                <a:extLst>
                  <a:ext uri="{FF2B5EF4-FFF2-40B4-BE49-F238E27FC236}">
                    <a16:creationId xmlns:a16="http://schemas.microsoft.com/office/drawing/2014/main" id="{EA1479B5-8E86-0555-9472-698772DF3EA4}"/>
                  </a:ext>
                </a:extLst>
              </p:cNvPr>
              <p:cNvSpPr/>
              <p:nvPr/>
            </p:nvSpPr>
            <p:spPr>
              <a:xfrm>
                <a:off x="6779247" y="31146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8" name="object 716">
                <a:extLst>
                  <a:ext uri="{FF2B5EF4-FFF2-40B4-BE49-F238E27FC236}">
                    <a16:creationId xmlns:a16="http://schemas.microsoft.com/office/drawing/2014/main" id="{C1E97DA8-B0A9-4F7F-83DA-2CF2658C2CA1}"/>
                  </a:ext>
                </a:extLst>
              </p:cNvPr>
              <p:cNvSpPr/>
              <p:nvPr/>
            </p:nvSpPr>
            <p:spPr>
              <a:xfrm>
                <a:off x="6779247" y="30166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9" name="object 717">
                <a:extLst>
                  <a:ext uri="{FF2B5EF4-FFF2-40B4-BE49-F238E27FC236}">
                    <a16:creationId xmlns:a16="http://schemas.microsoft.com/office/drawing/2014/main" id="{F5FB8DCD-FC2A-C851-9819-95A5EE173FA2}"/>
                  </a:ext>
                </a:extLst>
              </p:cNvPr>
              <p:cNvSpPr/>
              <p:nvPr/>
            </p:nvSpPr>
            <p:spPr>
              <a:xfrm>
                <a:off x="6779247" y="29186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0" name="object 718">
                <a:extLst>
                  <a:ext uri="{FF2B5EF4-FFF2-40B4-BE49-F238E27FC236}">
                    <a16:creationId xmlns:a16="http://schemas.microsoft.com/office/drawing/2014/main" id="{128D3EE3-470B-69D5-D90C-85438ACB5F24}"/>
                  </a:ext>
                </a:extLst>
              </p:cNvPr>
              <p:cNvSpPr/>
              <p:nvPr/>
            </p:nvSpPr>
            <p:spPr>
              <a:xfrm>
                <a:off x="6779247" y="282059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1" name="object 719">
                <a:extLst>
                  <a:ext uri="{FF2B5EF4-FFF2-40B4-BE49-F238E27FC236}">
                    <a16:creationId xmlns:a16="http://schemas.microsoft.com/office/drawing/2014/main" id="{1840EFD9-380F-6A35-6F29-60B17BF03918}"/>
                  </a:ext>
                </a:extLst>
              </p:cNvPr>
              <p:cNvSpPr/>
              <p:nvPr/>
            </p:nvSpPr>
            <p:spPr>
              <a:xfrm>
                <a:off x="6741566" y="272256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2" name="object 720">
                <a:extLst>
                  <a:ext uri="{FF2B5EF4-FFF2-40B4-BE49-F238E27FC236}">
                    <a16:creationId xmlns:a16="http://schemas.microsoft.com/office/drawing/2014/main" id="{5DC9DC4C-1410-EF5E-B7F7-01CD78E4C06F}"/>
                  </a:ext>
                </a:extLst>
              </p:cNvPr>
              <p:cNvSpPr/>
              <p:nvPr/>
            </p:nvSpPr>
            <p:spPr>
              <a:xfrm>
                <a:off x="6779247" y="26245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3" name="object 721">
                <a:extLst>
                  <a:ext uri="{FF2B5EF4-FFF2-40B4-BE49-F238E27FC236}">
                    <a16:creationId xmlns:a16="http://schemas.microsoft.com/office/drawing/2014/main" id="{1485D14D-07A9-9B21-FA4D-E06F6400DA6D}"/>
                  </a:ext>
                </a:extLst>
              </p:cNvPr>
              <p:cNvSpPr/>
              <p:nvPr/>
            </p:nvSpPr>
            <p:spPr>
              <a:xfrm>
                <a:off x="6779247" y="252650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4" name="object 722">
                <a:extLst>
                  <a:ext uri="{FF2B5EF4-FFF2-40B4-BE49-F238E27FC236}">
                    <a16:creationId xmlns:a16="http://schemas.microsoft.com/office/drawing/2014/main" id="{26C7F3FC-1F0C-BE0B-4825-304F6FCF2180}"/>
                  </a:ext>
                </a:extLst>
              </p:cNvPr>
              <p:cNvSpPr/>
              <p:nvPr/>
            </p:nvSpPr>
            <p:spPr>
              <a:xfrm>
                <a:off x="6779247" y="24284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5" name="object 723">
                <a:extLst>
                  <a:ext uri="{FF2B5EF4-FFF2-40B4-BE49-F238E27FC236}">
                    <a16:creationId xmlns:a16="http://schemas.microsoft.com/office/drawing/2014/main" id="{720B4740-3E74-B7A0-C935-C2CFB895D17C}"/>
                  </a:ext>
                </a:extLst>
              </p:cNvPr>
              <p:cNvSpPr/>
              <p:nvPr/>
            </p:nvSpPr>
            <p:spPr>
              <a:xfrm>
                <a:off x="6779247" y="23304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6" name="object 724">
                <a:extLst>
                  <a:ext uri="{FF2B5EF4-FFF2-40B4-BE49-F238E27FC236}">
                    <a16:creationId xmlns:a16="http://schemas.microsoft.com/office/drawing/2014/main" id="{0BFDC64F-5DC6-C5FB-C252-D5AE35A4780C}"/>
                  </a:ext>
                </a:extLst>
              </p:cNvPr>
              <p:cNvSpPr/>
              <p:nvPr/>
            </p:nvSpPr>
            <p:spPr>
              <a:xfrm>
                <a:off x="6741566" y="22324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7" name="object 725">
                <a:extLst>
                  <a:ext uri="{FF2B5EF4-FFF2-40B4-BE49-F238E27FC236}">
                    <a16:creationId xmlns:a16="http://schemas.microsoft.com/office/drawing/2014/main" id="{732D2AB1-0C01-0790-C0AB-3B07196EDA2E}"/>
                  </a:ext>
                </a:extLst>
              </p:cNvPr>
              <p:cNvSpPr/>
              <p:nvPr/>
            </p:nvSpPr>
            <p:spPr>
              <a:xfrm>
                <a:off x="6779247" y="21343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8" name="object 726">
                <a:extLst>
                  <a:ext uri="{FF2B5EF4-FFF2-40B4-BE49-F238E27FC236}">
                    <a16:creationId xmlns:a16="http://schemas.microsoft.com/office/drawing/2014/main" id="{C814A372-0A6F-8C6C-2F0A-3EA10CE72A82}"/>
                  </a:ext>
                </a:extLst>
              </p:cNvPr>
              <p:cNvSpPr/>
              <p:nvPr/>
            </p:nvSpPr>
            <p:spPr>
              <a:xfrm>
                <a:off x="6779247" y="20363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9" name="object 727">
                <a:extLst>
                  <a:ext uri="{FF2B5EF4-FFF2-40B4-BE49-F238E27FC236}">
                    <a16:creationId xmlns:a16="http://schemas.microsoft.com/office/drawing/2014/main" id="{394D649A-D8CF-3981-CD21-5982D815B161}"/>
                  </a:ext>
                </a:extLst>
              </p:cNvPr>
              <p:cNvSpPr/>
              <p:nvPr/>
            </p:nvSpPr>
            <p:spPr>
              <a:xfrm>
                <a:off x="6779247" y="19383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0" name="object 728">
                <a:extLst>
                  <a:ext uri="{FF2B5EF4-FFF2-40B4-BE49-F238E27FC236}">
                    <a16:creationId xmlns:a16="http://schemas.microsoft.com/office/drawing/2014/main" id="{F31AF750-EA0D-95FB-62C5-40E5207F2F62}"/>
                  </a:ext>
                </a:extLst>
              </p:cNvPr>
              <p:cNvSpPr/>
              <p:nvPr/>
            </p:nvSpPr>
            <p:spPr>
              <a:xfrm>
                <a:off x="6779247" y="18402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1" name="object 729">
                <a:extLst>
                  <a:ext uri="{FF2B5EF4-FFF2-40B4-BE49-F238E27FC236}">
                    <a16:creationId xmlns:a16="http://schemas.microsoft.com/office/drawing/2014/main" id="{00A238EE-7BDA-1946-B215-2F015AC3C609}"/>
                  </a:ext>
                </a:extLst>
              </p:cNvPr>
              <p:cNvSpPr/>
              <p:nvPr/>
            </p:nvSpPr>
            <p:spPr>
              <a:xfrm>
                <a:off x="6741566" y="174224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2" name="object 730">
                <a:extLst>
                  <a:ext uri="{FF2B5EF4-FFF2-40B4-BE49-F238E27FC236}">
                    <a16:creationId xmlns:a16="http://schemas.microsoft.com/office/drawing/2014/main" id="{336BE50A-CE92-C2AB-3984-A0528EC49118}"/>
                  </a:ext>
                </a:extLst>
              </p:cNvPr>
              <p:cNvSpPr/>
              <p:nvPr/>
            </p:nvSpPr>
            <p:spPr>
              <a:xfrm>
                <a:off x="6779247" y="164421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3" name="object 731">
                <a:extLst>
                  <a:ext uri="{FF2B5EF4-FFF2-40B4-BE49-F238E27FC236}">
                    <a16:creationId xmlns:a16="http://schemas.microsoft.com/office/drawing/2014/main" id="{79408F66-0EB5-532F-AE19-62003AFE7425}"/>
                  </a:ext>
                </a:extLst>
              </p:cNvPr>
              <p:cNvSpPr/>
              <p:nvPr/>
            </p:nvSpPr>
            <p:spPr>
              <a:xfrm>
                <a:off x="6779247" y="15461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4" name="object 732">
                <a:extLst>
                  <a:ext uri="{FF2B5EF4-FFF2-40B4-BE49-F238E27FC236}">
                    <a16:creationId xmlns:a16="http://schemas.microsoft.com/office/drawing/2014/main" id="{F08F652A-2948-DF96-0F52-2BA8B4DAC34C}"/>
                  </a:ext>
                </a:extLst>
              </p:cNvPr>
              <p:cNvSpPr/>
              <p:nvPr/>
            </p:nvSpPr>
            <p:spPr>
              <a:xfrm>
                <a:off x="6779247" y="144815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5" name="object 733">
                <a:extLst>
                  <a:ext uri="{FF2B5EF4-FFF2-40B4-BE49-F238E27FC236}">
                    <a16:creationId xmlns:a16="http://schemas.microsoft.com/office/drawing/2014/main" id="{CF126F7C-E1AA-51F5-73A9-C78E736B9000}"/>
                  </a:ext>
                </a:extLst>
              </p:cNvPr>
              <p:cNvSpPr/>
              <p:nvPr/>
            </p:nvSpPr>
            <p:spPr>
              <a:xfrm>
                <a:off x="6779247" y="135012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6" name="object 734">
                <a:extLst>
                  <a:ext uri="{FF2B5EF4-FFF2-40B4-BE49-F238E27FC236}">
                    <a16:creationId xmlns:a16="http://schemas.microsoft.com/office/drawing/2014/main" id="{1A188615-CA98-C0CF-B214-082893EB844E}"/>
                  </a:ext>
                </a:extLst>
              </p:cNvPr>
              <p:cNvSpPr/>
              <p:nvPr/>
            </p:nvSpPr>
            <p:spPr>
              <a:xfrm>
                <a:off x="6741566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7" name="object 735">
                <a:extLst>
                  <a:ext uri="{FF2B5EF4-FFF2-40B4-BE49-F238E27FC236}">
                    <a16:creationId xmlns:a16="http://schemas.microsoft.com/office/drawing/2014/main" id="{CEB0A354-AF3F-FEB6-4D16-DB10BBB0E75C}"/>
                  </a:ext>
                </a:extLst>
              </p:cNvPr>
              <p:cNvSpPr/>
              <p:nvPr/>
            </p:nvSpPr>
            <p:spPr>
              <a:xfrm>
                <a:off x="6741566" y="321271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8" name="object 736">
                <a:extLst>
                  <a:ext uri="{FF2B5EF4-FFF2-40B4-BE49-F238E27FC236}">
                    <a16:creationId xmlns:a16="http://schemas.microsoft.com/office/drawing/2014/main" id="{CE7601A2-743B-549F-05C6-513550E3434A}"/>
                  </a:ext>
                </a:extLst>
              </p:cNvPr>
              <p:cNvSpPr/>
              <p:nvPr/>
            </p:nvSpPr>
            <p:spPr>
              <a:xfrm>
                <a:off x="6741566" y="125209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9" name="object 737">
                <a:extLst>
                  <a:ext uri="{FF2B5EF4-FFF2-40B4-BE49-F238E27FC236}">
                    <a16:creationId xmlns:a16="http://schemas.microsoft.com/office/drawing/2014/main" id="{49313556-D66E-CB41-5628-465172F45E91}"/>
                  </a:ext>
                </a:extLst>
              </p:cNvPr>
              <p:cNvSpPr/>
              <p:nvPr/>
            </p:nvSpPr>
            <p:spPr>
              <a:xfrm>
                <a:off x="6779247" y="115406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0" name="object 738">
                <a:extLst>
                  <a:ext uri="{FF2B5EF4-FFF2-40B4-BE49-F238E27FC236}">
                    <a16:creationId xmlns:a16="http://schemas.microsoft.com/office/drawing/2014/main" id="{6B2BDF0C-A678-CBBC-ED26-FE754D7FD51C}"/>
                  </a:ext>
                </a:extLst>
              </p:cNvPr>
              <p:cNvSpPr/>
              <p:nvPr/>
            </p:nvSpPr>
            <p:spPr>
              <a:xfrm>
                <a:off x="6779247" y="105603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1" name="object 739">
                <a:extLst>
                  <a:ext uri="{FF2B5EF4-FFF2-40B4-BE49-F238E27FC236}">
                    <a16:creationId xmlns:a16="http://schemas.microsoft.com/office/drawing/2014/main" id="{0F0CD79E-C162-0650-E8A6-DC19F7A5063D}"/>
                  </a:ext>
                </a:extLst>
              </p:cNvPr>
              <p:cNvSpPr/>
              <p:nvPr/>
            </p:nvSpPr>
            <p:spPr>
              <a:xfrm>
                <a:off x="6779247" y="95799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2" name="object 740">
                <a:extLst>
                  <a:ext uri="{FF2B5EF4-FFF2-40B4-BE49-F238E27FC236}">
                    <a16:creationId xmlns:a16="http://schemas.microsoft.com/office/drawing/2014/main" id="{16411CB8-D7C9-928C-BD5D-63732ABBE781}"/>
                  </a:ext>
                </a:extLst>
              </p:cNvPr>
              <p:cNvSpPr/>
              <p:nvPr/>
            </p:nvSpPr>
            <p:spPr>
              <a:xfrm>
                <a:off x="4545520" y="968210"/>
                <a:ext cx="3321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104" h="73025">
                    <a:moveTo>
                      <a:pt x="31623" y="0"/>
                    </a:moveTo>
                    <a:lnTo>
                      <a:pt x="0" y="0"/>
                    </a:lnTo>
                    <a:lnTo>
                      <a:pt x="0" y="71310"/>
                    </a:lnTo>
                    <a:lnTo>
                      <a:pt x="9423" y="71310"/>
                    </a:lnTo>
                    <a:lnTo>
                      <a:pt x="9423" y="42316"/>
                    </a:lnTo>
                    <a:lnTo>
                      <a:pt x="37795" y="42316"/>
                    </a:lnTo>
                    <a:lnTo>
                      <a:pt x="44767" y="40220"/>
                    </a:lnTo>
                    <a:lnTo>
                      <a:pt x="50561" y="33921"/>
                    </a:lnTo>
                    <a:lnTo>
                      <a:pt x="9423" y="33921"/>
                    </a:lnTo>
                    <a:lnTo>
                      <a:pt x="9423" y="8420"/>
                    </a:lnTo>
                    <a:lnTo>
                      <a:pt x="51047" y="8420"/>
                    </a:lnTo>
                    <a:lnTo>
                      <a:pt x="50812" y="7937"/>
                    </a:lnTo>
                    <a:lnTo>
                      <a:pt x="35242" y="241"/>
                    </a:lnTo>
                    <a:lnTo>
                      <a:pt x="31623" y="0"/>
                    </a:lnTo>
                    <a:close/>
                  </a:path>
                  <a:path w="332104" h="73025">
                    <a:moveTo>
                      <a:pt x="51047" y="8420"/>
                    </a:moveTo>
                    <a:lnTo>
                      <a:pt x="31953" y="8420"/>
                    </a:lnTo>
                    <a:lnTo>
                      <a:pt x="34874" y="8635"/>
                    </a:lnTo>
                    <a:lnTo>
                      <a:pt x="38925" y="9740"/>
                    </a:lnTo>
                    <a:lnTo>
                      <a:pt x="40906" y="11137"/>
                    </a:lnTo>
                    <a:lnTo>
                      <a:pt x="43942" y="15379"/>
                    </a:lnTo>
                    <a:lnTo>
                      <a:pt x="44678" y="17945"/>
                    </a:lnTo>
                    <a:lnTo>
                      <a:pt x="44678" y="25044"/>
                    </a:lnTo>
                    <a:lnTo>
                      <a:pt x="43421" y="28232"/>
                    </a:lnTo>
                    <a:lnTo>
                      <a:pt x="38277" y="32765"/>
                    </a:lnTo>
                    <a:lnTo>
                      <a:pt x="33959" y="33921"/>
                    </a:lnTo>
                    <a:lnTo>
                      <a:pt x="50561" y="33921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lnTo>
                      <a:pt x="53695" y="13855"/>
                    </a:lnTo>
                    <a:lnTo>
                      <a:pt x="51152" y="8635"/>
                    </a:lnTo>
                    <a:lnTo>
                      <a:pt x="51047" y="8420"/>
                    </a:lnTo>
                    <a:close/>
                  </a:path>
                  <a:path w="332104" h="73025">
                    <a:moveTo>
                      <a:pt x="73088" y="19659"/>
                    </a:moveTo>
                    <a:lnTo>
                      <a:pt x="65214" y="19659"/>
                    </a:lnTo>
                    <a:lnTo>
                      <a:pt x="65214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47" y="37160"/>
                    </a:lnTo>
                    <a:lnTo>
                      <a:pt x="76085" y="32016"/>
                    </a:lnTo>
                    <a:lnTo>
                      <a:pt x="77165" y="30403"/>
                    </a:lnTo>
                    <a:lnTo>
                      <a:pt x="80128" y="28181"/>
                    </a:lnTo>
                    <a:lnTo>
                      <a:pt x="81927" y="27533"/>
                    </a:lnTo>
                    <a:lnTo>
                      <a:pt x="73088" y="27533"/>
                    </a:lnTo>
                    <a:lnTo>
                      <a:pt x="73088" y="19659"/>
                    </a:lnTo>
                    <a:close/>
                  </a:path>
                  <a:path w="332104" h="73025">
                    <a:moveTo>
                      <a:pt x="87223" y="18491"/>
                    </a:moveTo>
                    <a:lnTo>
                      <a:pt x="82232" y="18491"/>
                    </a:lnTo>
                    <a:lnTo>
                      <a:pt x="80365" y="19075"/>
                    </a:lnTo>
                    <a:lnTo>
                      <a:pt x="76949" y="21399"/>
                    </a:lnTo>
                    <a:lnTo>
                      <a:pt x="75095" y="23825"/>
                    </a:lnTo>
                    <a:lnTo>
                      <a:pt x="73060" y="27533"/>
                    </a:lnTo>
                    <a:lnTo>
                      <a:pt x="85978" y="27533"/>
                    </a:lnTo>
                    <a:lnTo>
                      <a:pt x="88112" y="28181"/>
                    </a:lnTo>
                    <a:lnTo>
                      <a:pt x="90258" y="29438"/>
                    </a:lnTo>
                    <a:lnTo>
                      <a:pt x="93231" y="21399"/>
                    </a:lnTo>
                    <a:lnTo>
                      <a:pt x="93433" y="21399"/>
                    </a:lnTo>
                    <a:lnTo>
                      <a:pt x="90233" y="19430"/>
                    </a:lnTo>
                    <a:lnTo>
                      <a:pt x="87223" y="18491"/>
                    </a:lnTo>
                    <a:close/>
                  </a:path>
                  <a:path w="332104" h="73025">
                    <a:moveTo>
                      <a:pt x="126555" y="18491"/>
                    </a:moveTo>
                    <a:lnTo>
                      <a:pt x="113042" y="18491"/>
                    </a:lnTo>
                    <a:lnTo>
                      <a:pt x="107632" y="20408"/>
                    </a:lnTo>
                    <a:lnTo>
                      <a:pt x="97878" y="28828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72" y="60883"/>
                    </a:lnTo>
                    <a:lnTo>
                      <a:pt x="101892" y="65519"/>
                    </a:lnTo>
                    <a:lnTo>
                      <a:pt x="106375" y="70154"/>
                    </a:lnTo>
                    <a:lnTo>
                      <a:pt x="112217" y="72466"/>
                    </a:lnTo>
                    <a:lnTo>
                      <a:pt x="123951" y="72466"/>
                    </a:lnTo>
                    <a:lnTo>
                      <a:pt x="128104" y="71412"/>
                    </a:lnTo>
                    <a:lnTo>
                      <a:pt x="135724" y="67208"/>
                    </a:lnTo>
                    <a:lnTo>
                      <a:pt x="137626" y="65265"/>
                    </a:lnTo>
                    <a:lnTo>
                      <a:pt x="115049" y="65265"/>
                    </a:lnTo>
                    <a:lnTo>
                      <a:pt x="111429" y="63639"/>
                    </a:lnTo>
                    <a:lnTo>
                      <a:pt x="108572" y="60337"/>
                    </a:lnTo>
                    <a:lnTo>
                      <a:pt x="105664" y="57048"/>
                    </a:lnTo>
                    <a:lnTo>
                      <a:pt x="104216" y="52095"/>
                    </a:lnTo>
                    <a:lnTo>
                      <a:pt x="104216" y="38861"/>
                    </a:lnTo>
                    <a:lnTo>
                      <a:pt x="105656" y="33959"/>
                    </a:lnTo>
                    <a:lnTo>
                      <a:pt x="111418" y="27393"/>
                    </a:lnTo>
                    <a:lnTo>
                      <a:pt x="115049" y="25730"/>
                    </a:lnTo>
                    <a:lnTo>
                      <a:pt x="137102" y="25730"/>
                    </a:lnTo>
                    <a:lnTo>
                      <a:pt x="132359" y="20815"/>
                    </a:lnTo>
                    <a:lnTo>
                      <a:pt x="126555" y="18491"/>
                    </a:lnTo>
                    <a:close/>
                  </a:path>
                  <a:path w="332104" h="73025">
                    <a:moveTo>
                      <a:pt x="137102" y="25730"/>
                    </a:moveTo>
                    <a:lnTo>
                      <a:pt x="123761" y="25730"/>
                    </a:lnTo>
                    <a:lnTo>
                      <a:pt x="127368" y="27393"/>
                    </a:lnTo>
                    <a:lnTo>
                      <a:pt x="133172" y="33959"/>
                    </a:lnTo>
                    <a:lnTo>
                      <a:pt x="134607" y="38861"/>
                    </a:lnTo>
                    <a:lnTo>
                      <a:pt x="134571" y="52095"/>
                    </a:lnTo>
                    <a:lnTo>
                      <a:pt x="133277" y="56629"/>
                    </a:lnTo>
                    <a:lnTo>
                      <a:pt x="133128" y="57048"/>
                    </a:lnTo>
                    <a:lnTo>
                      <a:pt x="129807" y="60883"/>
                    </a:lnTo>
                    <a:lnTo>
                      <a:pt x="127338" y="63639"/>
                    </a:lnTo>
                    <a:lnTo>
                      <a:pt x="123799" y="65265"/>
                    </a:lnTo>
                    <a:lnTo>
                      <a:pt x="137626" y="65265"/>
                    </a:lnTo>
                    <a:lnTo>
                      <a:pt x="138620" y="64249"/>
                    </a:lnTo>
                    <a:lnTo>
                      <a:pt x="142621" y="56629"/>
                    </a:lnTo>
                    <a:lnTo>
                      <a:pt x="143492" y="52095"/>
                    </a:lnTo>
                    <a:lnTo>
                      <a:pt x="143624" y="36563"/>
                    </a:lnTo>
                    <a:lnTo>
                      <a:pt x="141376" y="30124"/>
                    </a:lnTo>
                    <a:lnTo>
                      <a:pt x="137102" y="25730"/>
                    </a:lnTo>
                    <a:close/>
                  </a:path>
                  <a:path w="332104" h="73025">
                    <a:moveTo>
                      <a:pt x="164172" y="26466"/>
                    </a:moveTo>
                    <a:lnTo>
                      <a:pt x="155473" y="26466"/>
                    </a:lnTo>
                    <a:lnTo>
                      <a:pt x="155477" y="61480"/>
                    </a:lnTo>
                    <a:lnTo>
                      <a:pt x="155653" y="63182"/>
                    </a:lnTo>
                    <a:lnTo>
                      <a:pt x="155705" y="63690"/>
                    </a:lnTo>
                    <a:lnTo>
                      <a:pt x="155828" y="64884"/>
                    </a:lnTo>
                    <a:lnTo>
                      <a:pt x="157264" y="68148"/>
                    </a:lnTo>
                    <a:lnTo>
                      <a:pt x="158483" y="69468"/>
                    </a:lnTo>
                    <a:lnTo>
                      <a:pt x="161988" y="71475"/>
                    </a:lnTo>
                    <a:lnTo>
                      <a:pt x="164452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43" y="71208"/>
                    </a:lnTo>
                    <a:lnTo>
                      <a:pt x="173028" y="63817"/>
                    </a:lnTo>
                    <a:lnTo>
                      <a:pt x="169138" y="63817"/>
                    </a:lnTo>
                    <a:lnTo>
                      <a:pt x="166141" y="63182"/>
                    </a:lnTo>
                    <a:lnTo>
                      <a:pt x="164642" y="61480"/>
                    </a:lnTo>
                    <a:lnTo>
                      <a:pt x="164325" y="60782"/>
                    </a:lnTo>
                    <a:lnTo>
                      <a:pt x="164172" y="59169"/>
                    </a:lnTo>
                    <a:lnTo>
                      <a:pt x="164172" y="26466"/>
                    </a:lnTo>
                    <a:close/>
                  </a:path>
                  <a:path w="332104" h="73025">
                    <a:moveTo>
                      <a:pt x="172974" y="63487"/>
                    </a:moveTo>
                    <a:lnTo>
                      <a:pt x="171386" y="63690"/>
                    </a:lnTo>
                    <a:lnTo>
                      <a:pt x="173007" y="63690"/>
                    </a:lnTo>
                    <a:lnTo>
                      <a:pt x="172974" y="63487"/>
                    </a:lnTo>
                    <a:close/>
                  </a:path>
                  <a:path w="332104" h="73025">
                    <a:moveTo>
                      <a:pt x="172974" y="19659"/>
                    </a:moveTo>
                    <a:lnTo>
                      <a:pt x="149047" y="19659"/>
                    </a:lnTo>
                    <a:lnTo>
                      <a:pt x="149047" y="26466"/>
                    </a:lnTo>
                    <a:lnTo>
                      <a:pt x="172974" y="26466"/>
                    </a:lnTo>
                    <a:lnTo>
                      <a:pt x="172974" y="19659"/>
                    </a:lnTo>
                    <a:close/>
                  </a:path>
                  <a:path w="332104" h="73025">
                    <a:moveTo>
                      <a:pt x="164172" y="1612"/>
                    </a:moveTo>
                    <a:lnTo>
                      <a:pt x="155473" y="6857"/>
                    </a:lnTo>
                    <a:lnTo>
                      <a:pt x="155473" y="19659"/>
                    </a:lnTo>
                    <a:lnTo>
                      <a:pt x="164172" y="19659"/>
                    </a:lnTo>
                    <a:lnTo>
                      <a:pt x="164172" y="1612"/>
                    </a:lnTo>
                    <a:close/>
                  </a:path>
                  <a:path w="332104" h="73025">
                    <a:moveTo>
                      <a:pt x="209626" y="18491"/>
                    </a:moveTo>
                    <a:lnTo>
                      <a:pt x="196126" y="18491"/>
                    </a:lnTo>
                    <a:lnTo>
                      <a:pt x="190715" y="20408"/>
                    </a:lnTo>
                    <a:lnTo>
                      <a:pt x="180962" y="28828"/>
                    </a:lnTo>
                    <a:lnTo>
                      <a:pt x="178308" y="35928"/>
                    </a:lnTo>
                    <a:lnTo>
                      <a:pt x="178308" y="54203"/>
                    </a:lnTo>
                    <a:lnTo>
                      <a:pt x="180530" y="60883"/>
                    </a:lnTo>
                    <a:lnTo>
                      <a:pt x="189445" y="70154"/>
                    </a:lnTo>
                    <a:lnTo>
                      <a:pt x="195300" y="72466"/>
                    </a:lnTo>
                    <a:lnTo>
                      <a:pt x="207035" y="72466"/>
                    </a:lnTo>
                    <a:lnTo>
                      <a:pt x="211188" y="71412"/>
                    </a:lnTo>
                    <a:lnTo>
                      <a:pt x="218808" y="67208"/>
                    </a:lnTo>
                    <a:lnTo>
                      <a:pt x="220709" y="65265"/>
                    </a:lnTo>
                    <a:lnTo>
                      <a:pt x="198132" y="65265"/>
                    </a:lnTo>
                    <a:lnTo>
                      <a:pt x="194513" y="63639"/>
                    </a:lnTo>
                    <a:lnTo>
                      <a:pt x="188734" y="57048"/>
                    </a:lnTo>
                    <a:lnTo>
                      <a:pt x="187299" y="52095"/>
                    </a:lnTo>
                    <a:lnTo>
                      <a:pt x="187299" y="38861"/>
                    </a:lnTo>
                    <a:lnTo>
                      <a:pt x="188727" y="33959"/>
                    </a:lnTo>
                    <a:lnTo>
                      <a:pt x="194501" y="27393"/>
                    </a:lnTo>
                    <a:lnTo>
                      <a:pt x="198132" y="25730"/>
                    </a:lnTo>
                    <a:lnTo>
                      <a:pt x="220190" y="25730"/>
                    </a:lnTo>
                    <a:lnTo>
                      <a:pt x="215442" y="20815"/>
                    </a:lnTo>
                    <a:lnTo>
                      <a:pt x="209626" y="18491"/>
                    </a:lnTo>
                    <a:close/>
                  </a:path>
                  <a:path w="332104" h="73025">
                    <a:moveTo>
                      <a:pt x="220190" y="25730"/>
                    </a:moveTo>
                    <a:lnTo>
                      <a:pt x="206844" y="25730"/>
                    </a:lnTo>
                    <a:lnTo>
                      <a:pt x="210426" y="27393"/>
                    </a:lnTo>
                    <a:lnTo>
                      <a:pt x="213360" y="30670"/>
                    </a:lnTo>
                    <a:lnTo>
                      <a:pt x="216242" y="33959"/>
                    </a:lnTo>
                    <a:lnTo>
                      <a:pt x="217690" y="38861"/>
                    </a:lnTo>
                    <a:lnTo>
                      <a:pt x="217654" y="52095"/>
                    </a:lnTo>
                    <a:lnTo>
                      <a:pt x="206870" y="65265"/>
                    </a:lnTo>
                    <a:lnTo>
                      <a:pt x="220709" y="65265"/>
                    </a:lnTo>
                    <a:lnTo>
                      <a:pt x="221703" y="64249"/>
                    </a:lnTo>
                    <a:lnTo>
                      <a:pt x="225691" y="56629"/>
                    </a:lnTo>
                    <a:lnTo>
                      <a:pt x="226552" y="52095"/>
                    </a:lnTo>
                    <a:lnTo>
                      <a:pt x="226682" y="36563"/>
                    </a:lnTo>
                    <a:lnTo>
                      <a:pt x="224434" y="30124"/>
                    </a:lnTo>
                    <a:lnTo>
                      <a:pt x="220190" y="25730"/>
                    </a:lnTo>
                    <a:close/>
                  </a:path>
                  <a:path w="332104" h="73025">
                    <a:moveTo>
                      <a:pt x="244817" y="19659"/>
                    </a:move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81" y="71310"/>
                    </a:lnTo>
                    <a:lnTo>
                      <a:pt x="245731" y="36321"/>
                    </a:lnTo>
                    <a:lnTo>
                      <a:pt x="247040" y="31991"/>
                    </a:lnTo>
                    <a:lnTo>
                      <a:pt x="252463" y="27266"/>
                    </a:lnTo>
                    <a:lnTo>
                      <a:pt x="253215" y="26987"/>
                    </a:lnTo>
                    <a:lnTo>
                      <a:pt x="244817" y="26987"/>
                    </a:lnTo>
                    <a:lnTo>
                      <a:pt x="244817" y="19659"/>
                    </a:lnTo>
                    <a:close/>
                  </a:path>
                  <a:path w="332104" h="73025">
                    <a:moveTo>
                      <a:pt x="276793" y="26073"/>
                    </a:moveTo>
                    <a:lnTo>
                      <a:pt x="261734" y="26073"/>
                    </a:lnTo>
                    <a:lnTo>
                      <a:pt x="263791" y="26593"/>
                    </a:lnTo>
                    <a:lnTo>
                      <a:pt x="267246" y="28714"/>
                    </a:lnTo>
                    <a:lnTo>
                      <a:pt x="270154" y="71310"/>
                    </a:lnTo>
                    <a:lnTo>
                      <a:pt x="278917" y="71310"/>
                    </a:lnTo>
                    <a:lnTo>
                      <a:pt x="278803" y="33667"/>
                    </a:lnTo>
                    <a:lnTo>
                      <a:pt x="278739" y="32651"/>
                    </a:lnTo>
                    <a:lnTo>
                      <a:pt x="278447" y="31038"/>
                    </a:lnTo>
                    <a:lnTo>
                      <a:pt x="277940" y="28714"/>
                    </a:lnTo>
                    <a:lnTo>
                      <a:pt x="277901" y="28536"/>
                    </a:lnTo>
                    <a:lnTo>
                      <a:pt x="277101" y="26593"/>
                    </a:lnTo>
                    <a:lnTo>
                      <a:pt x="277012" y="26377"/>
                    </a:lnTo>
                    <a:lnTo>
                      <a:pt x="276793" y="26073"/>
                    </a:lnTo>
                    <a:close/>
                  </a:path>
                  <a:path w="332104" h="73025">
                    <a:moveTo>
                      <a:pt x="264363" y="18491"/>
                    </a:moveTo>
                    <a:lnTo>
                      <a:pt x="254101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53215" y="26987"/>
                    </a:lnTo>
                    <a:lnTo>
                      <a:pt x="255676" y="26073"/>
                    </a:lnTo>
                    <a:lnTo>
                      <a:pt x="276793" y="26073"/>
                    </a:lnTo>
                    <a:lnTo>
                      <a:pt x="274408" y="22745"/>
                    </a:lnTo>
                    <a:lnTo>
                      <a:pt x="272487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close/>
                  </a:path>
                  <a:path w="332104" h="73025">
                    <a:moveTo>
                      <a:pt x="297472" y="54533"/>
                    </a:moveTo>
                    <a:lnTo>
                      <a:pt x="288836" y="55892"/>
                    </a:lnTo>
                    <a:lnTo>
                      <a:pt x="289675" y="60655"/>
                    </a:lnTo>
                    <a:lnTo>
                      <a:pt x="289801" y="61366"/>
                    </a:lnTo>
                    <a:lnTo>
                      <a:pt x="292036" y="65506"/>
                    </a:lnTo>
                    <a:lnTo>
                      <a:pt x="299072" y="71081"/>
                    </a:lnTo>
                    <a:lnTo>
                      <a:pt x="304177" y="72466"/>
                    </a:lnTo>
                    <a:lnTo>
                      <a:pt x="314960" y="72466"/>
                    </a:lnTo>
                    <a:lnTo>
                      <a:pt x="318579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84" y="65265"/>
                    </a:lnTo>
                    <a:lnTo>
                      <a:pt x="306870" y="65265"/>
                    </a:lnTo>
                    <a:lnTo>
                      <a:pt x="304076" y="64452"/>
                    </a:lnTo>
                    <a:lnTo>
                      <a:pt x="303878" y="64452"/>
                    </a:lnTo>
                    <a:lnTo>
                      <a:pt x="299313" y="60655"/>
                    </a:lnTo>
                    <a:lnTo>
                      <a:pt x="297967" y="58000"/>
                    </a:lnTo>
                    <a:lnTo>
                      <a:pt x="297666" y="55892"/>
                    </a:lnTo>
                    <a:lnTo>
                      <a:pt x="297551" y="55092"/>
                    </a:lnTo>
                    <a:lnTo>
                      <a:pt x="297472" y="54533"/>
                    </a:lnTo>
                    <a:close/>
                  </a:path>
                  <a:path w="332104" h="73025">
                    <a:moveTo>
                      <a:pt x="313347" y="18491"/>
                    </a:moveTo>
                    <a:lnTo>
                      <a:pt x="306603" y="18491"/>
                    </a:lnTo>
                    <a:lnTo>
                      <a:pt x="304088" y="18846"/>
                    </a:lnTo>
                    <a:lnTo>
                      <a:pt x="290405" y="30568"/>
                    </a:lnTo>
                    <a:lnTo>
                      <a:pt x="290409" y="36347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54" y="52387"/>
                    </a:lnTo>
                    <a:lnTo>
                      <a:pt x="321868" y="53530"/>
                    </a:lnTo>
                    <a:lnTo>
                      <a:pt x="322706" y="55092"/>
                    </a:lnTo>
                    <a:lnTo>
                      <a:pt x="322706" y="59270"/>
                    </a:lnTo>
                    <a:lnTo>
                      <a:pt x="321741" y="61188"/>
                    </a:lnTo>
                    <a:lnTo>
                      <a:pt x="317855" y="64452"/>
                    </a:lnTo>
                    <a:lnTo>
                      <a:pt x="314883" y="65265"/>
                    </a:lnTo>
                    <a:lnTo>
                      <a:pt x="328584" y="65265"/>
                    </a:lnTo>
                    <a:lnTo>
                      <a:pt x="330873" y="61798"/>
                    </a:lnTo>
                    <a:lnTo>
                      <a:pt x="331653" y="59270"/>
                    </a:lnTo>
                    <a:lnTo>
                      <a:pt x="331724" y="53149"/>
                    </a:lnTo>
                    <a:lnTo>
                      <a:pt x="331012" y="50647"/>
                    </a:lnTo>
                    <a:lnTo>
                      <a:pt x="306616" y="38811"/>
                    </a:lnTo>
                    <a:lnTo>
                      <a:pt x="304482" y="38201"/>
                    </a:lnTo>
                    <a:lnTo>
                      <a:pt x="301637" y="37134"/>
                    </a:lnTo>
                    <a:lnTo>
                      <a:pt x="300532" y="36347"/>
                    </a:lnTo>
                    <a:lnTo>
                      <a:pt x="299821" y="35420"/>
                    </a:lnTo>
                    <a:lnTo>
                      <a:pt x="298742" y="32359"/>
                    </a:lnTo>
                    <a:lnTo>
                      <a:pt x="298742" y="30568"/>
                    </a:lnTo>
                    <a:lnTo>
                      <a:pt x="299618" y="29006"/>
                    </a:lnTo>
                    <a:lnTo>
                      <a:pt x="302920" y="26428"/>
                    </a:lnTo>
                    <a:lnTo>
                      <a:pt x="302639" y="26428"/>
                    </a:lnTo>
                    <a:lnTo>
                      <a:pt x="305917" y="25692"/>
                    </a:lnTo>
                    <a:lnTo>
                      <a:pt x="327275" y="25692"/>
                    </a:lnTo>
                    <a:lnTo>
                      <a:pt x="325285" y="22986"/>
                    </a:lnTo>
                    <a:lnTo>
                      <a:pt x="323024" y="21399"/>
                    </a:lnTo>
                    <a:lnTo>
                      <a:pt x="316928" y="19075"/>
                    </a:lnTo>
                    <a:lnTo>
                      <a:pt x="313347" y="18491"/>
                    </a:lnTo>
                    <a:close/>
                  </a:path>
                  <a:path w="332104" h="73025">
                    <a:moveTo>
                      <a:pt x="327275" y="25692"/>
                    </a:move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9709" y="29413"/>
                    </a:lnTo>
                    <a:lnTo>
                      <a:pt x="320827" y="31495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5" y="2569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43" name="object 741">
                <a:extLst>
                  <a:ext uri="{FF2B5EF4-FFF2-40B4-BE49-F238E27FC236}">
                    <a16:creationId xmlns:a16="http://schemas.microsoft.com/office/drawing/2014/main" id="{6CB75E7E-4E47-A3F3-F885-2E62BC02AF05}"/>
                  </a:ext>
                </a:extLst>
              </p:cNvPr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4364621" y="968362"/>
                <a:ext cx="145516" cy="97104"/>
              </a:xfrm>
              <a:prstGeom prst="rect">
                <a:avLst/>
              </a:prstGeom>
            </p:spPr>
          </p:pic>
        </p:grpSp>
        <p:pic>
          <p:nvPicPr>
            <p:cNvPr id="1444" name="object 742">
              <a:extLst>
                <a:ext uri="{FF2B5EF4-FFF2-40B4-BE49-F238E27FC236}">
                  <a16:creationId xmlns:a16="http://schemas.microsoft.com/office/drawing/2014/main" id="{1D49C165-25F3-5035-3E95-52D86C5C3A38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55547" y="3519183"/>
              <a:ext cx="929166" cy="146062"/>
            </a:xfrm>
            <a:prstGeom prst="rect">
              <a:avLst/>
            </a:prstGeom>
          </p:spPr>
        </p:pic>
        <p:grpSp>
          <p:nvGrpSpPr>
            <p:cNvPr id="1445" name="object 743">
              <a:extLst>
                <a:ext uri="{FF2B5EF4-FFF2-40B4-BE49-F238E27FC236}">
                  <a16:creationId xmlns:a16="http://schemas.microsoft.com/office/drawing/2014/main" id="{59CB7843-3A9F-29E1-69AD-36D6936564B0}"/>
                </a:ext>
              </a:extLst>
            </p:cNvPr>
            <p:cNvGrpSpPr/>
            <p:nvPr/>
          </p:nvGrpSpPr>
          <p:grpSpPr>
            <a:xfrm>
              <a:off x="4943531" y="3764546"/>
              <a:ext cx="3047365" cy="2705735"/>
              <a:chOff x="681418" y="3764546"/>
              <a:chExt cx="3047365" cy="2705735"/>
            </a:xfrm>
          </p:grpSpPr>
          <p:sp>
            <p:nvSpPr>
              <p:cNvPr id="1446" name="object 744">
                <a:extLst>
                  <a:ext uri="{FF2B5EF4-FFF2-40B4-BE49-F238E27FC236}">
                    <a16:creationId xmlns:a16="http://schemas.microsoft.com/office/drawing/2014/main" id="{F1818FB2-A7CD-C5C1-C312-A49CBF5534A0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2573655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 h="2451100">
                    <a:moveTo>
                      <a:pt x="0" y="2450782"/>
                    </a:moveTo>
                    <a:lnTo>
                      <a:pt x="2573299" y="2450782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299" y="2450782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299" y="2450782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299" y="2450782"/>
                    </a:lnTo>
                    <a:lnTo>
                      <a:pt x="2573299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7" name="object 745">
                <a:extLst>
                  <a:ext uri="{FF2B5EF4-FFF2-40B4-BE49-F238E27FC236}">
                    <a16:creationId xmlns:a16="http://schemas.microsoft.com/office/drawing/2014/main" id="{78817E23-9E25-3192-F2E1-0CE0602E6C4A}"/>
                  </a:ext>
                </a:extLst>
              </p:cNvPr>
              <p:cNvSpPr/>
              <p:nvPr/>
            </p:nvSpPr>
            <p:spPr>
              <a:xfrm>
                <a:off x="109846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8" name="object 746">
                <a:extLst>
                  <a:ext uri="{FF2B5EF4-FFF2-40B4-BE49-F238E27FC236}">
                    <a16:creationId xmlns:a16="http://schemas.microsoft.com/office/drawing/2014/main" id="{57502BAA-BE14-5DA7-840B-32849CF01BFC}"/>
                  </a:ext>
                </a:extLst>
              </p:cNvPr>
              <p:cNvSpPr/>
              <p:nvPr/>
            </p:nvSpPr>
            <p:spPr>
              <a:xfrm>
                <a:off x="116278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9" name="object 747">
                <a:extLst>
                  <a:ext uri="{FF2B5EF4-FFF2-40B4-BE49-F238E27FC236}">
                    <a16:creationId xmlns:a16="http://schemas.microsoft.com/office/drawing/2014/main" id="{9275062D-62C7-A1BC-3A3B-8F445A56FBD2}"/>
                  </a:ext>
                </a:extLst>
              </p:cNvPr>
              <p:cNvSpPr/>
              <p:nvPr/>
            </p:nvSpPr>
            <p:spPr>
              <a:xfrm>
                <a:off x="122712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0" name="object 748">
                <a:extLst>
                  <a:ext uri="{FF2B5EF4-FFF2-40B4-BE49-F238E27FC236}">
                    <a16:creationId xmlns:a16="http://schemas.microsoft.com/office/drawing/2014/main" id="{B546F984-CAF4-1239-4D15-323ECF458794}"/>
                  </a:ext>
                </a:extLst>
              </p:cNvPr>
              <p:cNvSpPr/>
              <p:nvPr/>
            </p:nvSpPr>
            <p:spPr>
              <a:xfrm>
                <a:off x="129145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1" name="object 749">
                <a:extLst>
                  <a:ext uri="{FF2B5EF4-FFF2-40B4-BE49-F238E27FC236}">
                    <a16:creationId xmlns:a16="http://schemas.microsoft.com/office/drawing/2014/main" id="{D3105D01-D61B-4F8A-3D2D-676FDF989842}"/>
                  </a:ext>
                </a:extLst>
              </p:cNvPr>
              <p:cNvSpPr/>
              <p:nvPr/>
            </p:nvSpPr>
            <p:spPr>
              <a:xfrm>
                <a:off x="135578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2" name="object 750">
                <a:extLst>
                  <a:ext uri="{FF2B5EF4-FFF2-40B4-BE49-F238E27FC236}">
                    <a16:creationId xmlns:a16="http://schemas.microsoft.com/office/drawing/2014/main" id="{C1597183-24EA-AD8A-F646-666A492BAFF7}"/>
                  </a:ext>
                </a:extLst>
              </p:cNvPr>
              <p:cNvSpPr/>
              <p:nvPr/>
            </p:nvSpPr>
            <p:spPr>
              <a:xfrm>
                <a:off x="1418107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06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6" y="75349"/>
                    </a:lnTo>
                    <a:lnTo>
                      <a:pt x="400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3" name="object 751">
                <a:extLst>
                  <a:ext uri="{FF2B5EF4-FFF2-40B4-BE49-F238E27FC236}">
                    <a16:creationId xmlns:a16="http://schemas.microsoft.com/office/drawing/2014/main" id="{E68E0977-591E-BE1A-FE2C-80229E8D9263}"/>
                  </a:ext>
                </a:extLst>
              </p:cNvPr>
              <p:cNvSpPr/>
              <p:nvPr/>
            </p:nvSpPr>
            <p:spPr>
              <a:xfrm>
                <a:off x="148445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4" name="object 752">
                <a:extLst>
                  <a:ext uri="{FF2B5EF4-FFF2-40B4-BE49-F238E27FC236}">
                    <a16:creationId xmlns:a16="http://schemas.microsoft.com/office/drawing/2014/main" id="{32F40C3C-38A7-8328-88A8-7B494E820959}"/>
                  </a:ext>
                </a:extLst>
              </p:cNvPr>
              <p:cNvSpPr/>
              <p:nvPr/>
            </p:nvSpPr>
            <p:spPr>
              <a:xfrm>
                <a:off x="154877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5" name="object 753">
                <a:extLst>
                  <a:ext uri="{FF2B5EF4-FFF2-40B4-BE49-F238E27FC236}">
                    <a16:creationId xmlns:a16="http://schemas.microsoft.com/office/drawing/2014/main" id="{5F5F48D1-1040-3287-4102-504D798E3636}"/>
                  </a:ext>
                </a:extLst>
              </p:cNvPr>
              <p:cNvSpPr/>
              <p:nvPr/>
            </p:nvSpPr>
            <p:spPr>
              <a:xfrm>
                <a:off x="161311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6" name="object 754">
                <a:extLst>
                  <a:ext uri="{FF2B5EF4-FFF2-40B4-BE49-F238E27FC236}">
                    <a16:creationId xmlns:a16="http://schemas.microsoft.com/office/drawing/2014/main" id="{9CB2D52F-5570-42A4-8DFB-A1299039A65F}"/>
                  </a:ext>
                </a:extLst>
              </p:cNvPr>
              <p:cNvSpPr/>
              <p:nvPr/>
            </p:nvSpPr>
            <p:spPr>
              <a:xfrm>
                <a:off x="167744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7" name="object 755">
                <a:extLst>
                  <a:ext uri="{FF2B5EF4-FFF2-40B4-BE49-F238E27FC236}">
                    <a16:creationId xmlns:a16="http://schemas.microsoft.com/office/drawing/2014/main" id="{D0E94E3A-691A-F323-0349-EEB897250388}"/>
                  </a:ext>
                </a:extLst>
              </p:cNvPr>
              <p:cNvSpPr/>
              <p:nvPr/>
            </p:nvSpPr>
            <p:spPr>
              <a:xfrm>
                <a:off x="1739773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06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6" y="75349"/>
                    </a:lnTo>
                    <a:lnTo>
                      <a:pt x="400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8" name="object 756">
                <a:extLst>
                  <a:ext uri="{FF2B5EF4-FFF2-40B4-BE49-F238E27FC236}">
                    <a16:creationId xmlns:a16="http://schemas.microsoft.com/office/drawing/2014/main" id="{8F04D8BD-F425-94DE-6B6B-E452970A02FA}"/>
                  </a:ext>
                </a:extLst>
              </p:cNvPr>
              <p:cNvSpPr/>
              <p:nvPr/>
            </p:nvSpPr>
            <p:spPr>
              <a:xfrm>
                <a:off x="180611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9" name="object 757">
                <a:extLst>
                  <a:ext uri="{FF2B5EF4-FFF2-40B4-BE49-F238E27FC236}">
                    <a16:creationId xmlns:a16="http://schemas.microsoft.com/office/drawing/2014/main" id="{346377D9-24A1-6DC0-D450-41E435C71F3E}"/>
                  </a:ext>
                </a:extLst>
              </p:cNvPr>
              <p:cNvSpPr/>
              <p:nvPr/>
            </p:nvSpPr>
            <p:spPr>
              <a:xfrm>
                <a:off x="187044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0" name="object 758">
                <a:extLst>
                  <a:ext uri="{FF2B5EF4-FFF2-40B4-BE49-F238E27FC236}">
                    <a16:creationId xmlns:a16="http://schemas.microsoft.com/office/drawing/2014/main" id="{0698C451-A396-1431-9172-5B6E7D613EAE}"/>
                  </a:ext>
                </a:extLst>
              </p:cNvPr>
              <p:cNvSpPr/>
              <p:nvPr/>
            </p:nvSpPr>
            <p:spPr>
              <a:xfrm>
                <a:off x="193478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1" name="object 759">
                <a:extLst>
                  <a:ext uri="{FF2B5EF4-FFF2-40B4-BE49-F238E27FC236}">
                    <a16:creationId xmlns:a16="http://schemas.microsoft.com/office/drawing/2014/main" id="{5ADAEC13-3EA1-B53E-2895-464ACC79CD4F}"/>
                  </a:ext>
                </a:extLst>
              </p:cNvPr>
              <p:cNvSpPr/>
              <p:nvPr/>
            </p:nvSpPr>
            <p:spPr>
              <a:xfrm>
                <a:off x="199911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2" name="object 760">
                <a:extLst>
                  <a:ext uri="{FF2B5EF4-FFF2-40B4-BE49-F238E27FC236}">
                    <a16:creationId xmlns:a16="http://schemas.microsoft.com/office/drawing/2014/main" id="{47AC1D26-6477-C7E5-6B83-E5AB451A5D80}"/>
                  </a:ext>
                </a:extLst>
              </p:cNvPr>
              <p:cNvSpPr/>
              <p:nvPr/>
            </p:nvSpPr>
            <p:spPr>
              <a:xfrm>
                <a:off x="2061425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3" name="object 761">
                <a:extLst>
                  <a:ext uri="{FF2B5EF4-FFF2-40B4-BE49-F238E27FC236}">
                    <a16:creationId xmlns:a16="http://schemas.microsoft.com/office/drawing/2014/main" id="{CD3488D9-900F-3CF3-630A-D5B60A305470}"/>
                  </a:ext>
                </a:extLst>
              </p:cNvPr>
              <p:cNvSpPr/>
              <p:nvPr/>
            </p:nvSpPr>
            <p:spPr>
              <a:xfrm>
                <a:off x="212777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4" name="object 762">
                <a:extLst>
                  <a:ext uri="{FF2B5EF4-FFF2-40B4-BE49-F238E27FC236}">
                    <a16:creationId xmlns:a16="http://schemas.microsoft.com/office/drawing/2014/main" id="{4505AF78-968A-EDC1-9FBE-64F45BE46BF8}"/>
                  </a:ext>
                </a:extLst>
              </p:cNvPr>
              <p:cNvSpPr/>
              <p:nvPr/>
            </p:nvSpPr>
            <p:spPr>
              <a:xfrm>
                <a:off x="219210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5" name="object 763">
                <a:extLst>
                  <a:ext uri="{FF2B5EF4-FFF2-40B4-BE49-F238E27FC236}">
                    <a16:creationId xmlns:a16="http://schemas.microsoft.com/office/drawing/2014/main" id="{4CD4600B-4DA0-AE6B-C46C-A346655DC310}"/>
                  </a:ext>
                </a:extLst>
              </p:cNvPr>
              <p:cNvSpPr/>
              <p:nvPr/>
            </p:nvSpPr>
            <p:spPr>
              <a:xfrm>
                <a:off x="225644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6" name="object 764">
                <a:extLst>
                  <a:ext uri="{FF2B5EF4-FFF2-40B4-BE49-F238E27FC236}">
                    <a16:creationId xmlns:a16="http://schemas.microsoft.com/office/drawing/2014/main" id="{801365E2-1058-AC1F-38B5-F0144ACAA08A}"/>
                  </a:ext>
                </a:extLst>
              </p:cNvPr>
              <p:cNvSpPr/>
              <p:nvPr/>
            </p:nvSpPr>
            <p:spPr>
              <a:xfrm>
                <a:off x="232077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7" name="object 765">
                <a:extLst>
                  <a:ext uri="{FF2B5EF4-FFF2-40B4-BE49-F238E27FC236}">
                    <a16:creationId xmlns:a16="http://schemas.microsoft.com/office/drawing/2014/main" id="{05E64EA1-FF28-FE88-56B6-0D2BFC292675}"/>
                  </a:ext>
                </a:extLst>
              </p:cNvPr>
              <p:cNvSpPr/>
              <p:nvPr/>
            </p:nvSpPr>
            <p:spPr>
              <a:xfrm>
                <a:off x="2385098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8" name="object 766">
                <a:extLst>
                  <a:ext uri="{FF2B5EF4-FFF2-40B4-BE49-F238E27FC236}">
                    <a16:creationId xmlns:a16="http://schemas.microsoft.com/office/drawing/2014/main" id="{8AC221F0-24A3-0E74-C5C1-F1872B8C8CFB}"/>
                  </a:ext>
                </a:extLst>
              </p:cNvPr>
              <p:cNvSpPr/>
              <p:nvPr/>
            </p:nvSpPr>
            <p:spPr>
              <a:xfrm>
                <a:off x="244943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9" name="object 767">
                <a:extLst>
                  <a:ext uri="{FF2B5EF4-FFF2-40B4-BE49-F238E27FC236}">
                    <a16:creationId xmlns:a16="http://schemas.microsoft.com/office/drawing/2014/main" id="{39C6610B-CB78-6546-4BFA-9AE14B62185B}"/>
                  </a:ext>
                </a:extLst>
              </p:cNvPr>
              <p:cNvSpPr/>
              <p:nvPr/>
            </p:nvSpPr>
            <p:spPr>
              <a:xfrm>
                <a:off x="251377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0" name="object 768">
                <a:extLst>
                  <a:ext uri="{FF2B5EF4-FFF2-40B4-BE49-F238E27FC236}">
                    <a16:creationId xmlns:a16="http://schemas.microsoft.com/office/drawing/2014/main" id="{163BB8A0-945C-B2CA-A91E-968F4CD3E79F}"/>
                  </a:ext>
                </a:extLst>
              </p:cNvPr>
              <p:cNvSpPr/>
              <p:nvPr/>
            </p:nvSpPr>
            <p:spPr>
              <a:xfrm>
                <a:off x="257810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1" name="object 769">
                <a:extLst>
                  <a:ext uri="{FF2B5EF4-FFF2-40B4-BE49-F238E27FC236}">
                    <a16:creationId xmlns:a16="http://schemas.microsoft.com/office/drawing/2014/main" id="{348BB8E8-2402-CA53-1A88-960D0CB6BA2A}"/>
                  </a:ext>
                </a:extLst>
              </p:cNvPr>
              <p:cNvSpPr/>
              <p:nvPr/>
            </p:nvSpPr>
            <p:spPr>
              <a:xfrm>
                <a:off x="264243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2" name="object 770">
                <a:extLst>
                  <a:ext uri="{FF2B5EF4-FFF2-40B4-BE49-F238E27FC236}">
                    <a16:creationId xmlns:a16="http://schemas.microsoft.com/office/drawing/2014/main" id="{9B59D00A-45FF-1822-4D7D-CF9553AB8933}"/>
                  </a:ext>
                </a:extLst>
              </p:cNvPr>
              <p:cNvSpPr/>
              <p:nvPr/>
            </p:nvSpPr>
            <p:spPr>
              <a:xfrm>
                <a:off x="2706776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3" name="object 771">
                <a:extLst>
                  <a:ext uri="{FF2B5EF4-FFF2-40B4-BE49-F238E27FC236}">
                    <a16:creationId xmlns:a16="http://schemas.microsoft.com/office/drawing/2014/main" id="{8D3ECC19-95B2-DFC2-457A-B455E7EAA447}"/>
                  </a:ext>
                </a:extLst>
              </p:cNvPr>
              <p:cNvSpPr/>
              <p:nvPr/>
            </p:nvSpPr>
            <p:spPr>
              <a:xfrm>
                <a:off x="277110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4" name="object 772">
                <a:extLst>
                  <a:ext uri="{FF2B5EF4-FFF2-40B4-BE49-F238E27FC236}">
                    <a16:creationId xmlns:a16="http://schemas.microsoft.com/office/drawing/2014/main" id="{A4B7A2A9-E14E-E675-A79A-29C7F0B21DB8}"/>
                  </a:ext>
                </a:extLst>
              </p:cNvPr>
              <p:cNvSpPr/>
              <p:nvPr/>
            </p:nvSpPr>
            <p:spPr>
              <a:xfrm>
                <a:off x="283542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5" name="object 773">
                <a:extLst>
                  <a:ext uri="{FF2B5EF4-FFF2-40B4-BE49-F238E27FC236}">
                    <a16:creationId xmlns:a16="http://schemas.microsoft.com/office/drawing/2014/main" id="{51D497A3-C0C7-2CD4-6035-496E4B28E27D}"/>
                  </a:ext>
                </a:extLst>
              </p:cNvPr>
              <p:cNvSpPr/>
              <p:nvPr/>
            </p:nvSpPr>
            <p:spPr>
              <a:xfrm>
                <a:off x="289976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6" name="object 774">
                <a:extLst>
                  <a:ext uri="{FF2B5EF4-FFF2-40B4-BE49-F238E27FC236}">
                    <a16:creationId xmlns:a16="http://schemas.microsoft.com/office/drawing/2014/main" id="{85962678-3B2E-F54B-E39E-1FF79E615A32}"/>
                  </a:ext>
                </a:extLst>
              </p:cNvPr>
              <p:cNvSpPr/>
              <p:nvPr/>
            </p:nvSpPr>
            <p:spPr>
              <a:xfrm>
                <a:off x="296410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7" name="object 775">
                <a:extLst>
                  <a:ext uri="{FF2B5EF4-FFF2-40B4-BE49-F238E27FC236}">
                    <a16:creationId xmlns:a16="http://schemas.microsoft.com/office/drawing/2014/main" id="{39B99D88-5CB8-D36E-1A9F-564E559CB2C2}"/>
                  </a:ext>
                </a:extLst>
              </p:cNvPr>
              <p:cNvSpPr/>
              <p:nvPr/>
            </p:nvSpPr>
            <p:spPr>
              <a:xfrm>
                <a:off x="3028429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8" name="object 776">
                <a:extLst>
                  <a:ext uri="{FF2B5EF4-FFF2-40B4-BE49-F238E27FC236}">
                    <a16:creationId xmlns:a16="http://schemas.microsoft.com/office/drawing/2014/main" id="{453A316C-1857-F619-F307-7C06E5637D6B}"/>
                  </a:ext>
                </a:extLst>
              </p:cNvPr>
              <p:cNvSpPr/>
              <p:nvPr/>
            </p:nvSpPr>
            <p:spPr>
              <a:xfrm>
                <a:off x="309275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9" name="object 777">
                <a:extLst>
                  <a:ext uri="{FF2B5EF4-FFF2-40B4-BE49-F238E27FC236}">
                    <a16:creationId xmlns:a16="http://schemas.microsoft.com/office/drawing/2014/main" id="{67F3ED43-9D8E-5C54-9155-5E8B4C82069F}"/>
                  </a:ext>
                </a:extLst>
              </p:cNvPr>
              <p:cNvSpPr/>
              <p:nvPr/>
            </p:nvSpPr>
            <p:spPr>
              <a:xfrm>
                <a:off x="315709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0" name="object 778">
                <a:extLst>
                  <a:ext uri="{FF2B5EF4-FFF2-40B4-BE49-F238E27FC236}">
                    <a16:creationId xmlns:a16="http://schemas.microsoft.com/office/drawing/2014/main" id="{600F3433-8450-1E2A-D198-CC573A9FDB9E}"/>
                  </a:ext>
                </a:extLst>
              </p:cNvPr>
              <p:cNvSpPr/>
              <p:nvPr/>
            </p:nvSpPr>
            <p:spPr>
              <a:xfrm>
                <a:off x="322143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1" name="object 779">
                <a:extLst>
                  <a:ext uri="{FF2B5EF4-FFF2-40B4-BE49-F238E27FC236}">
                    <a16:creationId xmlns:a16="http://schemas.microsoft.com/office/drawing/2014/main" id="{E8798B03-3BE5-AF91-4932-A3376B93DB05}"/>
                  </a:ext>
                </a:extLst>
              </p:cNvPr>
              <p:cNvSpPr/>
              <p:nvPr/>
            </p:nvSpPr>
            <p:spPr>
              <a:xfrm>
                <a:off x="328575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2" name="object 780">
                <a:extLst>
                  <a:ext uri="{FF2B5EF4-FFF2-40B4-BE49-F238E27FC236}">
                    <a16:creationId xmlns:a16="http://schemas.microsoft.com/office/drawing/2014/main" id="{62AFA4A3-8951-F35F-69CE-27136A7209ED}"/>
                  </a:ext>
                </a:extLst>
              </p:cNvPr>
              <p:cNvSpPr/>
              <p:nvPr/>
            </p:nvSpPr>
            <p:spPr>
              <a:xfrm>
                <a:off x="3350082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3" name="object 781">
                <a:extLst>
                  <a:ext uri="{FF2B5EF4-FFF2-40B4-BE49-F238E27FC236}">
                    <a16:creationId xmlns:a16="http://schemas.microsoft.com/office/drawing/2014/main" id="{74385251-90CA-4163-3136-BE476DD8D070}"/>
                  </a:ext>
                </a:extLst>
              </p:cNvPr>
              <p:cNvSpPr/>
              <p:nvPr/>
            </p:nvSpPr>
            <p:spPr>
              <a:xfrm>
                <a:off x="341442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4" name="object 782">
                <a:extLst>
                  <a:ext uri="{FF2B5EF4-FFF2-40B4-BE49-F238E27FC236}">
                    <a16:creationId xmlns:a16="http://schemas.microsoft.com/office/drawing/2014/main" id="{C7647915-A0AC-0E5A-A290-38D2FE26AD97}"/>
                  </a:ext>
                </a:extLst>
              </p:cNvPr>
              <p:cNvSpPr/>
              <p:nvPr/>
            </p:nvSpPr>
            <p:spPr>
              <a:xfrm>
                <a:off x="347875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5" name="object 783">
                <a:extLst>
                  <a:ext uri="{FF2B5EF4-FFF2-40B4-BE49-F238E27FC236}">
                    <a16:creationId xmlns:a16="http://schemas.microsoft.com/office/drawing/2014/main" id="{D242B2BA-03EF-CAB4-637D-0C65BECE4E57}"/>
                  </a:ext>
                </a:extLst>
              </p:cNvPr>
              <p:cNvSpPr/>
              <p:nvPr/>
            </p:nvSpPr>
            <p:spPr>
              <a:xfrm>
                <a:off x="354309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6" name="object 784">
                <a:extLst>
                  <a:ext uri="{FF2B5EF4-FFF2-40B4-BE49-F238E27FC236}">
                    <a16:creationId xmlns:a16="http://schemas.microsoft.com/office/drawing/2014/main" id="{D27C7D38-5226-E28A-E024-E74A6B854CD9}"/>
                  </a:ext>
                </a:extLst>
              </p:cNvPr>
              <p:cNvSpPr/>
              <p:nvPr/>
            </p:nvSpPr>
            <p:spPr>
              <a:xfrm>
                <a:off x="360742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7" name="object 785">
                <a:extLst>
                  <a:ext uri="{FF2B5EF4-FFF2-40B4-BE49-F238E27FC236}">
                    <a16:creationId xmlns:a16="http://schemas.microsoft.com/office/drawing/2014/main" id="{1CC62139-7237-4D9C-90B3-3FF029370975}"/>
                  </a:ext>
                </a:extLst>
              </p:cNvPr>
              <p:cNvSpPr/>
              <p:nvPr/>
            </p:nvSpPr>
            <p:spPr>
              <a:xfrm>
                <a:off x="3671747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8" name="object 786">
                <a:extLst>
                  <a:ext uri="{FF2B5EF4-FFF2-40B4-BE49-F238E27FC236}">
                    <a16:creationId xmlns:a16="http://schemas.microsoft.com/office/drawing/2014/main" id="{1BC73737-9B3C-F547-B82A-36E349D2FAB3}"/>
                  </a:ext>
                </a:extLst>
              </p:cNvPr>
              <p:cNvSpPr/>
              <p:nvPr/>
            </p:nvSpPr>
            <p:spPr>
              <a:xfrm>
                <a:off x="1070483" y="6388150"/>
                <a:ext cx="37401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74015" h="82550">
                    <a:moveTo>
                      <a:pt x="52311" y="50393"/>
                    </a:moveTo>
                    <a:lnTo>
                      <a:pt x="44259" y="8166"/>
                    </a:lnTo>
                    <a:lnTo>
                      <a:pt x="43408" y="6845"/>
                    </a:lnTo>
                    <a:lnTo>
                      <a:pt x="42189" y="5715"/>
                    </a:lnTo>
                    <a:lnTo>
                      <a:pt x="42189" y="40982"/>
                    </a:lnTo>
                    <a:lnTo>
                      <a:pt x="41897" y="50038"/>
                    </a:lnTo>
                    <a:lnTo>
                      <a:pt x="30670" y="73825"/>
                    </a:lnTo>
                    <a:lnTo>
                      <a:pt x="21628" y="73825"/>
                    </a:lnTo>
                    <a:lnTo>
                      <a:pt x="10452" y="50393"/>
                    </a:lnTo>
                    <a:lnTo>
                      <a:pt x="10401" y="50038"/>
                    </a:lnTo>
                    <a:lnTo>
                      <a:pt x="10121" y="40982"/>
                    </a:lnTo>
                    <a:lnTo>
                      <a:pt x="10388" y="33045"/>
                    </a:lnTo>
                    <a:lnTo>
                      <a:pt x="10490" y="31496"/>
                    </a:lnTo>
                    <a:lnTo>
                      <a:pt x="11366" y="24511"/>
                    </a:lnTo>
                    <a:lnTo>
                      <a:pt x="11391" y="24345"/>
                    </a:lnTo>
                    <a:lnTo>
                      <a:pt x="12877" y="18757"/>
                    </a:lnTo>
                    <a:lnTo>
                      <a:pt x="12979" y="18351"/>
                    </a:lnTo>
                    <a:lnTo>
                      <a:pt x="15214" y="13893"/>
                    </a:lnTo>
                    <a:lnTo>
                      <a:pt x="17919" y="10083"/>
                    </a:lnTo>
                    <a:lnTo>
                      <a:pt x="21526" y="8166"/>
                    </a:lnTo>
                    <a:lnTo>
                      <a:pt x="30645" y="8166"/>
                    </a:lnTo>
                    <a:lnTo>
                      <a:pt x="40982" y="24345"/>
                    </a:lnTo>
                    <a:lnTo>
                      <a:pt x="41033" y="24511"/>
                    </a:lnTo>
                    <a:lnTo>
                      <a:pt x="41846" y="31496"/>
                    </a:lnTo>
                    <a:lnTo>
                      <a:pt x="41935" y="33045"/>
                    </a:lnTo>
                    <a:lnTo>
                      <a:pt x="42189" y="40982"/>
                    </a:lnTo>
                    <a:lnTo>
                      <a:pt x="42189" y="5715"/>
                    </a:lnTo>
                    <a:lnTo>
                      <a:pt x="40728" y="4343"/>
                    </a:lnTo>
                    <a:lnTo>
                      <a:pt x="34226" y="863"/>
                    </a:lnTo>
                    <a:lnTo>
                      <a:pt x="30467" y="0"/>
                    </a:lnTo>
                    <a:lnTo>
                      <a:pt x="20332" y="0"/>
                    </a:lnTo>
                    <a:lnTo>
                      <a:pt x="0" y="31496"/>
                    </a:lnTo>
                    <a:lnTo>
                      <a:pt x="0" y="40982"/>
                    </a:lnTo>
                    <a:lnTo>
                      <a:pt x="12357" y="79133"/>
                    </a:lnTo>
                    <a:lnTo>
                      <a:pt x="18427" y="81902"/>
                    </a:lnTo>
                    <a:lnTo>
                      <a:pt x="32029" y="81902"/>
                    </a:lnTo>
                    <a:lnTo>
                      <a:pt x="36893" y="80340"/>
                    </a:lnTo>
                    <a:lnTo>
                      <a:pt x="44589" y="74015"/>
                    </a:lnTo>
                    <a:lnTo>
                      <a:pt x="44704" y="73825"/>
                    </a:lnTo>
                    <a:lnTo>
                      <a:pt x="47472" y="69557"/>
                    </a:lnTo>
                    <a:lnTo>
                      <a:pt x="49428" y="63766"/>
                    </a:lnTo>
                    <a:lnTo>
                      <a:pt x="51333" y="57988"/>
                    </a:lnTo>
                    <a:lnTo>
                      <a:pt x="52311" y="50393"/>
                    </a:lnTo>
                    <a:close/>
                  </a:path>
                  <a:path w="374015" h="82550">
                    <a:moveTo>
                      <a:pt x="373799" y="45745"/>
                    </a:moveTo>
                    <a:lnTo>
                      <a:pt x="371386" y="39497"/>
                    </a:lnTo>
                    <a:lnTo>
                      <a:pt x="361759" y="29806"/>
                    </a:lnTo>
                    <a:lnTo>
                      <a:pt x="355854" y="27355"/>
                    </a:lnTo>
                    <a:lnTo>
                      <a:pt x="343560" y="27355"/>
                    </a:lnTo>
                    <a:lnTo>
                      <a:pt x="338505" y="29044"/>
                    </a:lnTo>
                    <a:lnTo>
                      <a:pt x="333692" y="32410"/>
                    </a:lnTo>
                    <a:lnTo>
                      <a:pt x="338010" y="10845"/>
                    </a:lnTo>
                    <a:lnTo>
                      <a:pt x="370014" y="10845"/>
                    </a:lnTo>
                    <a:lnTo>
                      <a:pt x="370014" y="1435"/>
                    </a:lnTo>
                    <a:lnTo>
                      <a:pt x="330136" y="1435"/>
                    </a:lnTo>
                    <a:lnTo>
                      <a:pt x="322364" y="42646"/>
                    </a:lnTo>
                    <a:lnTo>
                      <a:pt x="331609" y="43827"/>
                    </a:lnTo>
                    <a:lnTo>
                      <a:pt x="333057" y="41554"/>
                    </a:lnTo>
                    <a:lnTo>
                      <a:pt x="335064" y="39674"/>
                    </a:lnTo>
                    <a:lnTo>
                      <a:pt x="340182" y="36791"/>
                    </a:lnTo>
                    <a:lnTo>
                      <a:pt x="343039" y="36080"/>
                    </a:lnTo>
                    <a:lnTo>
                      <a:pt x="351320" y="36080"/>
                    </a:lnTo>
                    <a:lnTo>
                      <a:pt x="355460" y="37693"/>
                    </a:lnTo>
                    <a:lnTo>
                      <a:pt x="361759" y="44196"/>
                    </a:lnTo>
                    <a:lnTo>
                      <a:pt x="363359" y="48628"/>
                    </a:lnTo>
                    <a:lnTo>
                      <a:pt x="363359" y="60134"/>
                    </a:lnTo>
                    <a:lnTo>
                      <a:pt x="361696" y="64897"/>
                    </a:lnTo>
                    <a:lnTo>
                      <a:pt x="355130" y="72034"/>
                    </a:lnTo>
                    <a:lnTo>
                      <a:pt x="351116" y="73837"/>
                    </a:lnTo>
                    <a:lnTo>
                      <a:pt x="342442" y="73837"/>
                    </a:lnTo>
                    <a:lnTo>
                      <a:pt x="339090" y="72555"/>
                    </a:lnTo>
                    <a:lnTo>
                      <a:pt x="333502" y="67487"/>
                    </a:lnTo>
                    <a:lnTo>
                      <a:pt x="331724" y="63715"/>
                    </a:lnTo>
                    <a:lnTo>
                      <a:pt x="330949" y="58661"/>
                    </a:lnTo>
                    <a:lnTo>
                      <a:pt x="320611" y="59550"/>
                    </a:lnTo>
                    <a:lnTo>
                      <a:pt x="321271" y="66306"/>
                    </a:lnTo>
                    <a:lnTo>
                      <a:pt x="323888" y="71716"/>
                    </a:lnTo>
                    <a:lnTo>
                      <a:pt x="328510" y="75793"/>
                    </a:lnTo>
                    <a:lnTo>
                      <a:pt x="333146" y="79883"/>
                    </a:lnTo>
                    <a:lnTo>
                      <a:pt x="339090" y="81927"/>
                    </a:lnTo>
                    <a:lnTo>
                      <a:pt x="355282" y="81927"/>
                    </a:lnTo>
                    <a:lnTo>
                      <a:pt x="362305" y="78676"/>
                    </a:lnTo>
                    <a:lnTo>
                      <a:pt x="371678" y="66916"/>
                    </a:lnTo>
                    <a:lnTo>
                      <a:pt x="373799" y="60617"/>
                    </a:lnTo>
                    <a:lnTo>
                      <a:pt x="373799" y="4574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89" name="object 787">
                <a:extLst>
                  <a:ext uri="{FF2B5EF4-FFF2-40B4-BE49-F238E27FC236}">
                    <a16:creationId xmlns:a16="http://schemas.microsoft.com/office/drawing/2014/main" id="{F181879A-F635-9105-5635-5647BAE43185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691246" y="6388163"/>
                <a:ext cx="107073" cy="81902"/>
              </a:xfrm>
              <a:prstGeom prst="rect">
                <a:avLst/>
              </a:prstGeom>
            </p:spPr>
          </p:pic>
          <p:pic>
            <p:nvPicPr>
              <p:cNvPr id="1490" name="object 788">
                <a:extLst>
                  <a:ext uri="{FF2B5EF4-FFF2-40B4-BE49-F238E27FC236}">
                    <a16:creationId xmlns:a16="http://schemas.microsoft.com/office/drawing/2014/main" id="{78EB3546-CCC0-9C5C-C583-90DF3607495D}"/>
                  </a:ext>
                </a:extLst>
              </p:cNvPr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2011870" y="6388163"/>
                <a:ext cx="107949" cy="81902"/>
              </a:xfrm>
              <a:prstGeom prst="rect">
                <a:avLst/>
              </a:prstGeom>
            </p:spPr>
          </p:pic>
          <p:pic>
            <p:nvPicPr>
              <p:cNvPr id="1491" name="object 789">
                <a:extLst>
                  <a:ext uri="{FF2B5EF4-FFF2-40B4-BE49-F238E27FC236}">
                    <a16:creationId xmlns:a16="http://schemas.microsoft.com/office/drawing/2014/main" id="{4BFBB834-2AB5-F6AD-4C0E-5FA0462B7C3C}"/>
                  </a:ext>
                </a:extLst>
              </p:cNvPr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2323604" y="6388151"/>
                <a:ext cx="115963" cy="81902"/>
              </a:xfrm>
              <a:prstGeom prst="rect">
                <a:avLst/>
              </a:prstGeom>
            </p:spPr>
          </p:pic>
          <p:pic>
            <p:nvPicPr>
              <p:cNvPr id="1492" name="object 790">
                <a:extLst>
                  <a:ext uri="{FF2B5EF4-FFF2-40B4-BE49-F238E27FC236}">
                    <a16:creationId xmlns:a16="http://schemas.microsoft.com/office/drawing/2014/main" id="{7DF24475-FB07-01E5-083C-C118DBCAE222}"/>
                  </a:ext>
                </a:extLst>
              </p:cNvPr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2647340" y="6388151"/>
                <a:ext cx="116840" cy="81902"/>
              </a:xfrm>
              <a:prstGeom prst="rect">
                <a:avLst/>
              </a:prstGeom>
            </p:spPr>
          </p:pic>
          <p:pic>
            <p:nvPicPr>
              <p:cNvPr id="1493" name="object 791">
                <a:extLst>
                  <a:ext uri="{FF2B5EF4-FFF2-40B4-BE49-F238E27FC236}">
                    <a16:creationId xmlns:a16="http://schemas.microsoft.com/office/drawing/2014/main" id="{7F3A732D-5E68-F468-F293-79EE58EAA24F}"/>
                  </a:ext>
                </a:extLst>
              </p:cNvPr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2969361" y="6388163"/>
                <a:ext cx="114541" cy="81953"/>
              </a:xfrm>
              <a:prstGeom prst="rect">
                <a:avLst/>
              </a:prstGeom>
            </p:spPr>
          </p:pic>
          <p:pic>
            <p:nvPicPr>
              <p:cNvPr id="1494" name="object 792">
                <a:extLst>
                  <a:ext uri="{FF2B5EF4-FFF2-40B4-BE49-F238E27FC236}">
                    <a16:creationId xmlns:a16="http://schemas.microsoft.com/office/drawing/2014/main" id="{2BE85384-D57D-1FDC-6730-8A700EF9C9AA}"/>
                  </a:ext>
                </a:extLst>
              </p:cNvPr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3289973" y="6388163"/>
                <a:ext cx="115443" cy="81953"/>
              </a:xfrm>
              <a:prstGeom prst="rect">
                <a:avLst/>
              </a:prstGeom>
            </p:spPr>
          </p:pic>
          <p:pic>
            <p:nvPicPr>
              <p:cNvPr id="1495" name="object 793">
                <a:extLst>
                  <a:ext uri="{FF2B5EF4-FFF2-40B4-BE49-F238E27FC236}">
                    <a16:creationId xmlns:a16="http://schemas.microsoft.com/office/drawing/2014/main" id="{C847B2BD-B5FE-13BE-2FEE-E5D5CA136BA9}"/>
                  </a:ext>
                </a:extLst>
              </p:cNvPr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3610432" y="6388151"/>
                <a:ext cx="117830" cy="81902"/>
              </a:xfrm>
              <a:prstGeom prst="rect">
                <a:avLst/>
              </a:prstGeom>
            </p:spPr>
          </p:pic>
          <p:sp>
            <p:nvSpPr>
              <p:cNvPr id="1496" name="object 794">
                <a:extLst>
                  <a:ext uri="{FF2B5EF4-FFF2-40B4-BE49-F238E27FC236}">
                    <a16:creationId xmlns:a16="http://schemas.microsoft.com/office/drawing/2014/main" id="{928E7FF4-FEC0-D624-8B68-4150CB9647DB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7" name="object 795">
                <a:extLst>
                  <a:ext uri="{FF2B5EF4-FFF2-40B4-BE49-F238E27FC236}">
                    <a16:creationId xmlns:a16="http://schemas.microsoft.com/office/drawing/2014/main" id="{B4021F08-DC5C-2015-CFAF-F7853013B8AA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8" name="object 796">
                <a:extLst>
                  <a:ext uri="{FF2B5EF4-FFF2-40B4-BE49-F238E27FC236}">
                    <a16:creationId xmlns:a16="http://schemas.microsoft.com/office/drawing/2014/main" id="{910AF62B-5E15-5916-F02A-E4640A0FF0B2}"/>
                  </a:ext>
                </a:extLst>
              </p:cNvPr>
              <p:cNvSpPr/>
              <p:nvPr/>
            </p:nvSpPr>
            <p:spPr>
              <a:xfrm>
                <a:off x="116278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9" name="object 797">
                <a:extLst>
                  <a:ext uri="{FF2B5EF4-FFF2-40B4-BE49-F238E27FC236}">
                    <a16:creationId xmlns:a16="http://schemas.microsoft.com/office/drawing/2014/main" id="{A9183E6E-75B7-69D2-8EC8-AB165FF16958}"/>
                  </a:ext>
                </a:extLst>
              </p:cNvPr>
              <p:cNvSpPr/>
              <p:nvPr/>
            </p:nvSpPr>
            <p:spPr>
              <a:xfrm>
                <a:off x="122712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0" name="object 798">
                <a:extLst>
                  <a:ext uri="{FF2B5EF4-FFF2-40B4-BE49-F238E27FC236}">
                    <a16:creationId xmlns:a16="http://schemas.microsoft.com/office/drawing/2014/main" id="{88BFEC24-774D-3F96-1DD3-EF65520D4616}"/>
                  </a:ext>
                </a:extLst>
              </p:cNvPr>
              <p:cNvSpPr/>
              <p:nvPr/>
            </p:nvSpPr>
            <p:spPr>
              <a:xfrm>
                <a:off x="129145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1" name="object 799">
                <a:extLst>
                  <a:ext uri="{FF2B5EF4-FFF2-40B4-BE49-F238E27FC236}">
                    <a16:creationId xmlns:a16="http://schemas.microsoft.com/office/drawing/2014/main" id="{9428E399-84CE-DF05-4A91-8FE200FC9E9F}"/>
                  </a:ext>
                </a:extLst>
              </p:cNvPr>
              <p:cNvSpPr/>
              <p:nvPr/>
            </p:nvSpPr>
            <p:spPr>
              <a:xfrm>
                <a:off x="135578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2" name="object 800">
                <a:extLst>
                  <a:ext uri="{FF2B5EF4-FFF2-40B4-BE49-F238E27FC236}">
                    <a16:creationId xmlns:a16="http://schemas.microsoft.com/office/drawing/2014/main" id="{EEB89AFA-A3E2-CF8E-4D7E-36D0129BB4B2}"/>
                  </a:ext>
                </a:extLst>
              </p:cNvPr>
              <p:cNvSpPr/>
              <p:nvPr/>
            </p:nvSpPr>
            <p:spPr>
              <a:xfrm>
                <a:off x="1420113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3" name="object 801">
                <a:extLst>
                  <a:ext uri="{FF2B5EF4-FFF2-40B4-BE49-F238E27FC236}">
                    <a16:creationId xmlns:a16="http://schemas.microsoft.com/office/drawing/2014/main" id="{D68D638B-455C-33C3-F846-3B329A3205B3}"/>
                  </a:ext>
                </a:extLst>
              </p:cNvPr>
              <p:cNvSpPr/>
              <p:nvPr/>
            </p:nvSpPr>
            <p:spPr>
              <a:xfrm>
                <a:off x="148445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4" name="object 802">
                <a:extLst>
                  <a:ext uri="{FF2B5EF4-FFF2-40B4-BE49-F238E27FC236}">
                    <a16:creationId xmlns:a16="http://schemas.microsoft.com/office/drawing/2014/main" id="{6F7AFA3F-8B7E-85F4-461D-1EC57E7ECB44}"/>
                  </a:ext>
                </a:extLst>
              </p:cNvPr>
              <p:cNvSpPr/>
              <p:nvPr/>
            </p:nvSpPr>
            <p:spPr>
              <a:xfrm>
                <a:off x="154877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5" name="object 803">
                <a:extLst>
                  <a:ext uri="{FF2B5EF4-FFF2-40B4-BE49-F238E27FC236}">
                    <a16:creationId xmlns:a16="http://schemas.microsoft.com/office/drawing/2014/main" id="{CBD4B6F1-4FAD-390B-7C82-75EC9DB43B53}"/>
                  </a:ext>
                </a:extLst>
              </p:cNvPr>
              <p:cNvSpPr/>
              <p:nvPr/>
            </p:nvSpPr>
            <p:spPr>
              <a:xfrm>
                <a:off x="161311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6" name="object 804">
                <a:extLst>
                  <a:ext uri="{FF2B5EF4-FFF2-40B4-BE49-F238E27FC236}">
                    <a16:creationId xmlns:a16="http://schemas.microsoft.com/office/drawing/2014/main" id="{52698EBC-20B2-B066-FA37-BAE30F0D7270}"/>
                  </a:ext>
                </a:extLst>
              </p:cNvPr>
              <p:cNvSpPr/>
              <p:nvPr/>
            </p:nvSpPr>
            <p:spPr>
              <a:xfrm>
                <a:off x="167744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7" name="object 805">
                <a:extLst>
                  <a:ext uri="{FF2B5EF4-FFF2-40B4-BE49-F238E27FC236}">
                    <a16:creationId xmlns:a16="http://schemas.microsoft.com/office/drawing/2014/main" id="{E1B17CF5-CC9F-10CE-4153-43F8A6E08895}"/>
                  </a:ext>
                </a:extLst>
              </p:cNvPr>
              <p:cNvSpPr/>
              <p:nvPr/>
            </p:nvSpPr>
            <p:spPr>
              <a:xfrm>
                <a:off x="1741779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8" name="object 806">
                <a:extLst>
                  <a:ext uri="{FF2B5EF4-FFF2-40B4-BE49-F238E27FC236}">
                    <a16:creationId xmlns:a16="http://schemas.microsoft.com/office/drawing/2014/main" id="{5F3F83F1-6AA7-5420-5757-864EB80EC52E}"/>
                  </a:ext>
                </a:extLst>
              </p:cNvPr>
              <p:cNvSpPr/>
              <p:nvPr/>
            </p:nvSpPr>
            <p:spPr>
              <a:xfrm>
                <a:off x="180610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9" name="object 807">
                <a:extLst>
                  <a:ext uri="{FF2B5EF4-FFF2-40B4-BE49-F238E27FC236}">
                    <a16:creationId xmlns:a16="http://schemas.microsoft.com/office/drawing/2014/main" id="{A0973CB4-1C6A-53B1-7B4E-E35613E257DC}"/>
                  </a:ext>
                </a:extLst>
              </p:cNvPr>
              <p:cNvSpPr/>
              <p:nvPr/>
            </p:nvSpPr>
            <p:spPr>
              <a:xfrm>
                <a:off x="187043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0" name="object 808">
                <a:extLst>
                  <a:ext uri="{FF2B5EF4-FFF2-40B4-BE49-F238E27FC236}">
                    <a16:creationId xmlns:a16="http://schemas.microsoft.com/office/drawing/2014/main" id="{55CD7C11-D70F-5483-4DB7-E26DB9414A4B}"/>
                  </a:ext>
                </a:extLst>
              </p:cNvPr>
              <p:cNvSpPr/>
              <p:nvPr/>
            </p:nvSpPr>
            <p:spPr>
              <a:xfrm>
                <a:off x="193476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1" name="object 809">
                <a:extLst>
                  <a:ext uri="{FF2B5EF4-FFF2-40B4-BE49-F238E27FC236}">
                    <a16:creationId xmlns:a16="http://schemas.microsoft.com/office/drawing/2014/main" id="{65C6160B-9519-2003-BE10-CE1B6DA22FE6}"/>
                  </a:ext>
                </a:extLst>
              </p:cNvPr>
              <p:cNvSpPr/>
              <p:nvPr/>
            </p:nvSpPr>
            <p:spPr>
              <a:xfrm>
                <a:off x="199910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2" name="object 810">
                <a:extLst>
                  <a:ext uri="{FF2B5EF4-FFF2-40B4-BE49-F238E27FC236}">
                    <a16:creationId xmlns:a16="http://schemas.microsoft.com/office/drawing/2014/main" id="{CEF64EC2-0775-B48C-74F3-F4E5EC535252}"/>
                  </a:ext>
                </a:extLst>
              </p:cNvPr>
              <p:cNvSpPr/>
              <p:nvPr/>
            </p:nvSpPr>
            <p:spPr>
              <a:xfrm>
                <a:off x="2063445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3" name="object 811">
                <a:extLst>
                  <a:ext uri="{FF2B5EF4-FFF2-40B4-BE49-F238E27FC236}">
                    <a16:creationId xmlns:a16="http://schemas.microsoft.com/office/drawing/2014/main" id="{2C6D679A-65EC-83BB-4558-16328B856A6E}"/>
                  </a:ext>
                </a:extLst>
              </p:cNvPr>
              <p:cNvSpPr/>
              <p:nvPr/>
            </p:nvSpPr>
            <p:spPr>
              <a:xfrm>
                <a:off x="212777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4" name="object 812">
                <a:extLst>
                  <a:ext uri="{FF2B5EF4-FFF2-40B4-BE49-F238E27FC236}">
                    <a16:creationId xmlns:a16="http://schemas.microsoft.com/office/drawing/2014/main" id="{429CB621-14E1-FC7D-8FDC-125302835ABC}"/>
                  </a:ext>
                </a:extLst>
              </p:cNvPr>
              <p:cNvSpPr/>
              <p:nvPr/>
            </p:nvSpPr>
            <p:spPr>
              <a:xfrm>
                <a:off x="219210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5" name="object 813">
                <a:extLst>
                  <a:ext uri="{FF2B5EF4-FFF2-40B4-BE49-F238E27FC236}">
                    <a16:creationId xmlns:a16="http://schemas.microsoft.com/office/drawing/2014/main" id="{8B3A564A-FF20-769E-78B8-3DF8942DC02C}"/>
                  </a:ext>
                </a:extLst>
              </p:cNvPr>
              <p:cNvSpPr/>
              <p:nvPr/>
            </p:nvSpPr>
            <p:spPr>
              <a:xfrm>
                <a:off x="225644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6" name="object 814">
                <a:extLst>
                  <a:ext uri="{FF2B5EF4-FFF2-40B4-BE49-F238E27FC236}">
                    <a16:creationId xmlns:a16="http://schemas.microsoft.com/office/drawing/2014/main" id="{37E289C7-93A3-C526-DCF3-6720D503A2B6}"/>
                  </a:ext>
                </a:extLst>
              </p:cNvPr>
              <p:cNvSpPr/>
              <p:nvPr/>
            </p:nvSpPr>
            <p:spPr>
              <a:xfrm>
                <a:off x="232077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7" name="object 815">
                <a:extLst>
                  <a:ext uri="{FF2B5EF4-FFF2-40B4-BE49-F238E27FC236}">
                    <a16:creationId xmlns:a16="http://schemas.microsoft.com/office/drawing/2014/main" id="{91A5B9DC-F3A2-BB39-9607-202A355D4240}"/>
                  </a:ext>
                </a:extLst>
              </p:cNvPr>
              <p:cNvSpPr/>
              <p:nvPr/>
            </p:nvSpPr>
            <p:spPr>
              <a:xfrm>
                <a:off x="2385098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8" name="object 816">
                <a:extLst>
                  <a:ext uri="{FF2B5EF4-FFF2-40B4-BE49-F238E27FC236}">
                    <a16:creationId xmlns:a16="http://schemas.microsoft.com/office/drawing/2014/main" id="{DED354AC-32F9-7E9A-680B-DA875C1BB06E}"/>
                  </a:ext>
                </a:extLst>
              </p:cNvPr>
              <p:cNvSpPr/>
              <p:nvPr/>
            </p:nvSpPr>
            <p:spPr>
              <a:xfrm>
                <a:off x="244943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9" name="object 817">
                <a:extLst>
                  <a:ext uri="{FF2B5EF4-FFF2-40B4-BE49-F238E27FC236}">
                    <a16:creationId xmlns:a16="http://schemas.microsoft.com/office/drawing/2014/main" id="{2A9227E6-2C61-2B55-DFBA-0229DD663562}"/>
                  </a:ext>
                </a:extLst>
              </p:cNvPr>
              <p:cNvSpPr/>
              <p:nvPr/>
            </p:nvSpPr>
            <p:spPr>
              <a:xfrm>
                <a:off x="251377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0" name="object 818">
                <a:extLst>
                  <a:ext uri="{FF2B5EF4-FFF2-40B4-BE49-F238E27FC236}">
                    <a16:creationId xmlns:a16="http://schemas.microsoft.com/office/drawing/2014/main" id="{5BA20375-3345-9F3D-BD6A-B87ED18994F5}"/>
                  </a:ext>
                </a:extLst>
              </p:cNvPr>
              <p:cNvSpPr/>
              <p:nvPr/>
            </p:nvSpPr>
            <p:spPr>
              <a:xfrm>
                <a:off x="257810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1" name="object 819">
                <a:extLst>
                  <a:ext uri="{FF2B5EF4-FFF2-40B4-BE49-F238E27FC236}">
                    <a16:creationId xmlns:a16="http://schemas.microsoft.com/office/drawing/2014/main" id="{4FD1EC03-92F1-BF2E-63BE-66E7222B26FD}"/>
                  </a:ext>
                </a:extLst>
              </p:cNvPr>
              <p:cNvSpPr/>
              <p:nvPr/>
            </p:nvSpPr>
            <p:spPr>
              <a:xfrm>
                <a:off x="264243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2" name="object 820">
                <a:extLst>
                  <a:ext uri="{FF2B5EF4-FFF2-40B4-BE49-F238E27FC236}">
                    <a16:creationId xmlns:a16="http://schemas.microsoft.com/office/drawing/2014/main" id="{A771859A-F352-FE1F-509D-F7C854229FF5}"/>
                  </a:ext>
                </a:extLst>
              </p:cNvPr>
              <p:cNvSpPr/>
              <p:nvPr/>
            </p:nvSpPr>
            <p:spPr>
              <a:xfrm>
                <a:off x="2706776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3" name="object 821">
                <a:extLst>
                  <a:ext uri="{FF2B5EF4-FFF2-40B4-BE49-F238E27FC236}">
                    <a16:creationId xmlns:a16="http://schemas.microsoft.com/office/drawing/2014/main" id="{98B7E43C-A1E8-897E-9353-9414244CA108}"/>
                  </a:ext>
                </a:extLst>
              </p:cNvPr>
              <p:cNvSpPr/>
              <p:nvPr/>
            </p:nvSpPr>
            <p:spPr>
              <a:xfrm>
                <a:off x="277110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4" name="object 822">
                <a:extLst>
                  <a:ext uri="{FF2B5EF4-FFF2-40B4-BE49-F238E27FC236}">
                    <a16:creationId xmlns:a16="http://schemas.microsoft.com/office/drawing/2014/main" id="{0ACB7CDA-6EE9-E9F5-3452-559329653B08}"/>
                  </a:ext>
                </a:extLst>
              </p:cNvPr>
              <p:cNvSpPr/>
              <p:nvPr/>
            </p:nvSpPr>
            <p:spPr>
              <a:xfrm>
                <a:off x="283542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5" name="object 823">
                <a:extLst>
                  <a:ext uri="{FF2B5EF4-FFF2-40B4-BE49-F238E27FC236}">
                    <a16:creationId xmlns:a16="http://schemas.microsoft.com/office/drawing/2014/main" id="{3E376896-AB38-02C7-7BC2-33256139A6EA}"/>
                  </a:ext>
                </a:extLst>
              </p:cNvPr>
              <p:cNvSpPr/>
              <p:nvPr/>
            </p:nvSpPr>
            <p:spPr>
              <a:xfrm>
                <a:off x="289976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6" name="object 824">
                <a:extLst>
                  <a:ext uri="{FF2B5EF4-FFF2-40B4-BE49-F238E27FC236}">
                    <a16:creationId xmlns:a16="http://schemas.microsoft.com/office/drawing/2014/main" id="{F49A6398-B196-9137-3B7D-E14F21736B3E}"/>
                  </a:ext>
                </a:extLst>
              </p:cNvPr>
              <p:cNvSpPr/>
              <p:nvPr/>
            </p:nvSpPr>
            <p:spPr>
              <a:xfrm>
                <a:off x="296410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7" name="object 825">
                <a:extLst>
                  <a:ext uri="{FF2B5EF4-FFF2-40B4-BE49-F238E27FC236}">
                    <a16:creationId xmlns:a16="http://schemas.microsoft.com/office/drawing/2014/main" id="{7BC8968B-5527-9E2C-9AAD-86DB04B57CAC}"/>
                  </a:ext>
                </a:extLst>
              </p:cNvPr>
              <p:cNvSpPr/>
              <p:nvPr/>
            </p:nvSpPr>
            <p:spPr>
              <a:xfrm>
                <a:off x="3028429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8" name="object 826">
                <a:extLst>
                  <a:ext uri="{FF2B5EF4-FFF2-40B4-BE49-F238E27FC236}">
                    <a16:creationId xmlns:a16="http://schemas.microsoft.com/office/drawing/2014/main" id="{EEE11E2C-4696-DE0F-C475-7A706E76A2A7}"/>
                  </a:ext>
                </a:extLst>
              </p:cNvPr>
              <p:cNvSpPr/>
              <p:nvPr/>
            </p:nvSpPr>
            <p:spPr>
              <a:xfrm>
                <a:off x="309275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9" name="object 827">
                <a:extLst>
                  <a:ext uri="{FF2B5EF4-FFF2-40B4-BE49-F238E27FC236}">
                    <a16:creationId xmlns:a16="http://schemas.microsoft.com/office/drawing/2014/main" id="{A63FA3CB-71D9-8C8A-86BF-B8CE75954F0C}"/>
                  </a:ext>
                </a:extLst>
              </p:cNvPr>
              <p:cNvSpPr/>
              <p:nvPr/>
            </p:nvSpPr>
            <p:spPr>
              <a:xfrm>
                <a:off x="315709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0" name="object 828">
                <a:extLst>
                  <a:ext uri="{FF2B5EF4-FFF2-40B4-BE49-F238E27FC236}">
                    <a16:creationId xmlns:a16="http://schemas.microsoft.com/office/drawing/2014/main" id="{2B3296DC-DC25-5135-DFBD-43B6AB6A9CBE}"/>
                  </a:ext>
                </a:extLst>
              </p:cNvPr>
              <p:cNvSpPr/>
              <p:nvPr/>
            </p:nvSpPr>
            <p:spPr>
              <a:xfrm>
                <a:off x="322143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1" name="object 829">
                <a:extLst>
                  <a:ext uri="{FF2B5EF4-FFF2-40B4-BE49-F238E27FC236}">
                    <a16:creationId xmlns:a16="http://schemas.microsoft.com/office/drawing/2014/main" id="{8B5B712B-0823-187C-C6EA-9523435CA9E5}"/>
                  </a:ext>
                </a:extLst>
              </p:cNvPr>
              <p:cNvSpPr/>
              <p:nvPr/>
            </p:nvSpPr>
            <p:spPr>
              <a:xfrm>
                <a:off x="328575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2" name="object 830">
                <a:extLst>
                  <a:ext uri="{FF2B5EF4-FFF2-40B4-BE49-F238E27FC236}">
                    <a16:creationId xmlns:a16="http://schemas.microsoft.com/office/drawing/2014/main" id="{E2ED824F-EDED-FE83-CB50-9DA10E2DA536}"/>
                  </a:ext>
                </a:extLst>
              </p:cNvPr>
              <p:cNvSpPr/>
              <p:nvPr/>
            </p:nvSpPr>
            <p:spPr>
              <a:xfrm>
                <a:off x="3350082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3" name="object 831">
                <a:extLst>
                  <a:ext uri="{FF2B5EF4-FFF2-40B4-BE49-F238E27FC236}">
                    <a16:creationId xmlns:a16="http://schemas.microsoft.com/office/drawing/2014/main" id="{B0B347AB-D5E3-0275-C9AC-BFB11BF6478F}"/>
                  </a:ext>
                </a:extLst>
              </p:cNvPr>
              <p:cNvSpPr/>
              <p:nvPr/>
            </p:nvSpPr>
            <p:spPr>
              <a:xfrm>
                <a:off x="341442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4" name="object 832">
                <a:extLst>
                  <a:ext uri="{FF2B5EF4-FFF2-40B4-BE49-F238E27FC236}">
                    <a16:creationId xmlns:a16="http://schemas.microsoft.com/office/drawing/2014/main" id="{F924968C-76F5-E914-C49A-6FB71DB670DF}"/>
                  </a:ext>
                </a:extLst>
              </p:cNvPr>
              <p:cNvSpPr/>
              <p:nvPr/>
            </p:nvSpPr>
            <p:spPr>
              <a:xfrm>
                <a:off x="347875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5" name="object 833">
                <a:extLst>
                  <a:ext uri="{FF2B5EF4-FFF2-40B4-BE49-F238E27FC236}">
                    <a16:creationId xmlns:a16="http://schemas.microsoft.com/office/drawing/2014/main" id="{73B9A86C-F5B6-0BBD-DAEF-95FD2BE52CE8}"/>
                  </a:ext>
                </a:extLst>
              </p:cNvPr>
              <p:cNvSpPr/>
              <p:nvPr/>
            </p:nvSpPr>
            <p:spPr>
              <a:xfrm>
                <a:off x="354309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6" name="object 834">
                <a:extLst>
                  <a:ext uri="{FF2B5EF4-FFF2-40B4-BE49-F238E27FC236}">
                    <a16:creationId xmlns:a16="http://schemas.microsoft.com/office/drawing/2014/main" id="{8C13757A-673C-F45B-6F56-B03F5B1DFABF}"/>
                  </a:ext>
                </a:extLst>
              </p:cNvPr>
              <p:cNvSpPr/>
              <p:nvPr/>
            </p:nvSpPr>
            <p:spPr>
              <a:xfrm>
                <a:off x="360742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7" name="object 835">
                <a:extLst>
                  <a:ext uri="{FF2B5EF4-FFF2-40B4-BE49-F238E27FC236}">
                    <a16:creationId xmlns:a16="http://schemas.microsoft.com/office/drawing/2014/main" id="{930A9EE5-B3CF-7C9E-7003-8B19A150D741}"/>
                  </a:ext>
                </a:extLst>
              </p:cNvPr>
              <p:cNvSpPr/>
              <p:nvPr/>
            </p:nvSpPr>
            <p:spPr>
              <a:xfrm>
                <a:off x="3671747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8" name="object 836">
                <a:extLst>
                  <a:ext uri="{FF2B5EF4-FFF2-40B4-BE49-F238E27FC236}">
                    <a16:creationId xmlns:a16="http://schemas.microsoft.com/office/drawing/2014/main" id="{9F40B0F3-699C-80F1-9A79-DF26EB8FEC30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9" name="object 837">
                <a:extLst>
                  <a:ext uri="{FF2B5EF4-FFF2-40B4-BE49-F238E27FC236}">
                    <a16:creationId xmlns:a16="http://schemas.microsoft.com/office/drawing/2014/main" id="{1BC96E1E-F46E-F911-C09D-DC8C9AB21696}"/>
                  </a:ext>
                </a:extLst>
              </p:cNvPr>
              <p:cNvSpPr/>
              <p:nvPr/>
            </p:nvSpPr>
            <p:spPr>
              <a:xfrm>
                <a:off x="1098461" y="6252375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5" h="4445">
                    <a:moveTo>
                      <a:pt x="75337" y="0"/>
                    </a:moveTo>
                    <a:lnTo>
                      <a:pt x="0" y="0"/>
                    </a:lnTo>
                    <a:lnTo>
                      <a:pt x="0" y="4000"/>
                    </a:lnTo>
                    <a:lnTo>
                      <a:pt x="75337" y="4000"/>
                    </a:lnTo>
                    <a:lnTo>
                      <a:pt x="7533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0" name="object 838">
                <a:extLst>
                  <a:ext uri="{FF2B5EF4-FFF2-40B4-BE49-F238E27FC236}">
                    <a16:creationId xmlns:a16="http://schemas.microsoft.com/office/drawing/2014/main" id="{370DFEF7-E37A-A4AA-B51C-028CAAA7BDFD}"/>
                  </a:ext>
                </a:extLst>
              </p:cNvPr>
              <p:cNvSpPr/>
              <p:nvPr/>
            </p:nvSpPr>
            <p:spPr>
              <a:xfrm>
                <a:off x="1098461" y="61563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1" name="object 839">
                <a:extLst>
                  <a:ext uri="{FF2B5EF4-FFF2-40B4-BE49-F238E27FC236}">
                    <a16:creationId xmlns:a16="http://schemas.microsoft.com/office/drawing/2014/main" id="{2CD40F49-0513-9DCC-328E-D37EA11D0C02}"/>
                  </a:ext>
                </a:extLst>
              </p:cNvPr>
              <p:cNvSpPr/>
              <p:nvPr/>
            </p:nvSpPr>
            <p:spPr>
              <a:xfrm>
                <a:off x="1098461" y="60583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2" name="object 840">
                <a:extLst>
                  <a:ext uri="{FF2B5EF4-FFF2-40B4-BE49-F238E27FC236}">
                    <a16:creationId xmlns:a16="http://schemas.microsoft.com/office/drawing/2014/main" id="{59069F29-8B6C-60E9-BB46-1399ADC10EEE}"/>
                  </a:ext>
                </a:extLst>
              </p:cNvPr>
              <p:cNvSpPr/>
              <p:nvPr/>
            </p:nvSpPr>
            <p:spPr>
              <a:xfrm>
                <a:off x="1098461" y="5960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3" name="object 841">
                <a:extLst>
                  <a:ext uri="{FF2B5EF4-FFF2-40B4-BE49-F238E27FC236}">
                    <a16:creationId xmlns:a16="http://schemas.microsoft.com/office/drawing/2014/main" id="{2E803408-0F11-2D73-939E-01F4363567BC}"/>
                  </a:ext>
                </a:extLst>
              </p:cNvPr>
              <p:cNvSpPr/>
              <p:nvPr/>
            </p:nvSpPr>
            <p:spPr>
              <a:xfrm>
                <a:off x="1098461" y="586225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4" name="object 842">
                <a:extLst>
                  <a:ext uri="{FF2B5EF4-FFF2-40B4-BE49-F238E27FC236}">
                    <a16:creationId xmlns:a16="http://schemas.microsoft.com/office/drawing/2014/main" id="{DCC069C9-EFC4-41C4-D3F8-C29C2F1D0332}"/>
                  </a:ext>
                </a:extLst>
              </p:cNvPr>
              <p:cNvSpPr/>
              <p:nvPr/>
            </p:nvSpPr>
            <p:spPr>
              <a:xfrm>
                <a:off x="1098435" y="576421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5" name="object 843">
                <a:extLst>
                  <a:ext uri="{FF2B5EF4-FFF2-40B4-BE49-F238E27FC236}">
                    <a16:creationId xmlns:a16="http://schemas.microsoft.com/office/drawing/2014/main" id="{584AF42C-9C3C-85F6-4499-C21F33264916}"/>
                  </a:ext>
                </a:extLst>
              </p:cNvPr>
              <p:cNvSpPr/>
              <p:nvPr/>
            </p:nvSpPr>
            <p:spPr>
              <a:xfrm>
                <a:off x="1098461" y="56661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6" name="object 844">
                <a:extLst>
                  <a:ext uri="{FF2B5EF4-FFF2-40B4-BE49-F238E27FC236}">
                    <a16:creationId xmlns:a16="http://schemas.microsoft.com/office/drawing/2014/main" id="{5A7B017F-1378-4260-0083-E0039E803EA2}"/>
                  </a:ext>
                </a:extLst>
              </p:cNvPr>
              <p:cNvSpPr/>
              <p:nvPr/>
            </p:nvSpPr>
            <p:spPr>
              <a:xfrm>
                <a:off x="1098461" y="556816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7" name="object 845">
                <a:extLst>
                  <a:ext uri="{FF2B5EF4-FFF2-40B4-BE49-F238E27FC236}">
                    <a16:creationId xmlns:a16="http://schemas.microsoft.com/office/drawing/2014/main" id="{91ABADA8-941F-A93C-C43B-C831E60F172F}"/>
                  </a:ext>
                </a:extLst>
              </p:cNvPr>
              <p:cNvSpPr/>
              <p:nvPr/>
            </p:nvSpPr>
            <p:spPr>
              <a:xfrm>
                <a:off x="1098461" y="547011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8" name="object 846">
                <a:extLst>
                  <a:ext uri="{FF2B5EF4-FFF2-40B4-BE49-F238E27FC236}">
                    <a16:creationId xmlns:a16="http://schemas.microsoft.com/office/drawing/2014/main" id="{3B3CF366-CF37-09F8-D351-2718657D26B1}"/>
                  </a:ext>
                </a:extLst>
              </p:cNvPr>
              <p:cNvSpPr/>
              <p:nvPr/>
            </p:nvSpPr>
            <p:spPr>
              <a:xfrm>
                <a:off x="1098461" y="53720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9" name="object 847">
                <a:extLst>
                  <a:ext uri="{FF2B5EF4-FFF2-40B4-BE49-F238E27FC236}">
                    <a16:creationId xmlns:a16="http://schemas.microsoft.com/office/drawing/2014/main" id="{9CE6BEE8-1145-A334-B27E-0018E721E704}"/>
                  </a:ext>
                </a:extLst>
              </p:cNvPr>
              <p:cNvSpPr/>
              <p:nvPr/>
            </p:nvSpPr>
            <p:spPr>
              <a:xfrm>
                <a:off x="1098435" y="527405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0" name="object 848">
                <a:extLst>
                  <a:ext uri="{FF2B5EF4-FFF2-40B4-BE49-F238E27FC236}">
                    <a16:creationId xmlns:a16="http://schemas.microsoft.com/office/drawing/2014/main" id="{B73E15FE-DAAE-1B43-DDB0-33CECA254772}"/>
                  </a:ext>
                </a:extLst>
              </p:cNvPr>
              <p:cNvSpPr/>
              <p:nvPr/>
            </p:nvSpPr>
            <p:spPr>
              <a:xfrm>
                <a:off x="1098461" y="51760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1" name="object 849">
                <a:extLst>
                  <a:ext uri="{FF2B5EF4-FFF2-40B4-BE49-F238E27FC236}">
                    <a16:creationId xmlns:a16="http://schemas.microsoft.com/office/drawing/2014/main" id="{91A84818-3A52-E025-03F0-1B44EEF91AD3}"/>
                  </a:ext>
                </a:extLst>
              </p:cNvPr>
              <p:cNvSpPr/>
              <p:nvPr/>
            </p:nvSpPr>
            <p:spPr>
              <a:xfrm>
                <a:off x="1098461" y="50779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2" name="object 850">
                <a:extLst>
                  <a:ext uri="{FF2B5EF4-FFF2-40B4-BE49-F238E27FC236}">
                    <a16:creationId xmlns:a16="http://schemas.microsoft.com/office/drawing/2014/main" id="{034FC34D-2476-E7EC-6EF5-BDB0EEC0D6EC}"/>
                  </a:ext>
                </a:extLst>
              </p:cNvPr>
              <p:cNvSpPr/>
              <p:nvPr/>
            </p:nvSpPr>
            <p:spPr>
              <a:xfrm>
                <a:off x="1098461" y="49799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3" name="object 851">
                <a:extLst>
                  <a:ext uri="{FF2B5EF4-FFF2-40B4-BE49-F238E27FC236}">
                    <a16:creationId xmlns:a16="http://schemas.microsoft.com/office/drawing/2014/main" id="{D2336AEF-F38C-1875-EA3B-2E02D7D22D48}"/>
                  </a:ext>
                </a:extLst>
              </p:cNvPr>
              <p:cNvSpPr/>
              <p:nvPr/>
            </p:nvSpPr>
            <p:spPr>
              <a:xfrm>
                <a:off x="1098461" y="48819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4" name="object 852">
                <a:extLst>
                  <a:ext uri="{FF2B5EF4-FFF2-40B4-BE49-F238E27FC236}">
                    <a16:creationId xmlns:a16="http://schemas.microsoft.com/office/drawing/2014/main" id="{7CDD28B6-572C-B100-915D-E3E6D05E85C6}"/>
                  </a:ext>
                </a:extLst>
              </p:cNvPr>
              <p:cNvSpPr/>
              <p:nvPr/>
            </p:nvSpPr>
            <p:spPr>
              <a:xfrm>
                <a:off x="1098435" y="4783900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5" name="object 853">
                <a:extLst>
                  <a:ext uri="{FF2B5EF4-FFF2-40B4-BE49-F238E27FC236}">
                    <a16:creationId xmlns:a16="http://schemas.microsoft.com/office/drawing/2014/main" id="{0E02D86A-696A-9D3B-0023-4D12B26B4E8C}"/>
                  </a:ext>
                </a:extLst>
              </p:cNvPr>
              <p:cNvSpPr/>
              <p:nvPr/>
            </p:nvSpPr>
            <p:spPr>
              <a:xfrm>
                <a:off x="1098461" y="4685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6" name="object 854">
                <a:extLst>
                  <a:ext uri="{FF2B5EF4-FFF2-40B4-BE49-F238E27FC236}">
                    <a16:creationId xmlns:a16="http://schemas.microsoft.com/office/drawing/2014/main" id="{21CFFB16-704B-15ED-65C8-59C56A7B1A31}"/>
                  </a:ext>
                </a:extLst>
              </p:cNvPr>
              <p:cNvSpPr/>
              <p:nvPr/>
            </p:nvSpPr>
            <p:spPr>
              <a:xfrm>
                <a:off x="1098461" y="45878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7" name="object 855">
                <a:extLst>
                  <a:ext uri="{FF2B5EF4-FFF2-40B4-BE49-F238E27FC236}">
                    <a16:creationId xmlns:a16="http://schemas.microsoft.com/office/drawing/2014/main" id="{2056BA52-1E20-3435-B475-A071F96ADCAB}"/>
                  </a:ext>
                </a:extLst>
              </p:cNvPr>
              <p:cNvSpPr/>
              <p:nvPr/>
            </p:nvSpPr>
            <p:spPr>
              <a:xfrm>
                <a:off x="1098461" y="44898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8" name="object 856">
                <a:extLst>
                  <a:ext uri="{FF2B5EF4-FFF2-40B4-BE49-F238E27FC236}">
                    <a16:creationId xmlns:a16="http://schemas.microsoft.com/office/drawing/2014/main" id="{8B3DDF4C-E88E-4B94-9947-9018EAF76C66}"/>
                  </a:ext>
                </a:extLst>
              </p:cNvPr>
              <p:cNvSpPr/>
              <p:nvPr/>
            </p:nvSpPr>
            <p:spPr>
              <a:xfrm>
                <a:off x="1098461" y="43917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9" name="object 857">
                <a:extLst>
                  <a:ext uri="{FF2B5EF4-FFF2-40B4-BE49-F238E27FC236}">
                    <a16:creationId xmlns:a16="http://schemas.microsoft.com/office/drawing/2014/main" id="{6DA42A3A-9E96-DF27-C07E-3EAEF2E4F93B}"/>
                  </a:ext>
                </a:extLst>
              </p:cNvPr>
              <p:cNvSpPr/>
              <p:nvPr/>
            </p:nvSpPr>
            <p:spPr>
              <a:xfrm>
                <a:off x="1098435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0" name="object 858">
                <a:extLst>
                  <a:ext uri="{FF2B5EF4-FFF2-40B4-BE49-F238E27FC236}">
                    <a16:creationId xmlns:a16="http://schemas.microsoft.com/office/drawing/2014/main" id="{448284E9-3EF8-1AF3-46C9-89B614661FD9}"/>
                  </a:ext>
                </a:extLst>
              </p:cNvPr>
              <p:cNvSpPr/>
              <p:nvPr/>
            </p:nvSpPr>
            <p:spPr>
              <a:xfrm>
                <a:off x="1098461" y="6252375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5" h="4445">
                    <a:moveTo>
                      <a:pt x="75337" y="0"/>
                    </a:moveTo>
                    <a:lnTo>
                      <a:pt x="0" y="0"/>
                    </a:lnTo>
                    <a:lnTo>
                      <a:pt x="0" y="4000"/>
                    </a:lnTo>
                    <a:lnTo>
                      <a:pt x="75337" y="4000"/>
                    </a:lnTo>
                    <a:lnTo>
                      <a:pt x="7533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1" name="object 859">
                <a:extLst>
                  <a:ext uri="{FF2B5EF4-FFF2-40B4-BE49-F238E27FC236}">
                    <a16:creationId xmlns:a16="http://schemas.microsoft.com/office/drawing/2014/main" id="{FC579238-A63C-FF02-EB0C-F17389420D00}"/>
                  </a:ext>
                </a:extLst>
              </p:cNvPr>
              <p:cNvSpPr/>
              <p:nvPr/>
            </p:nvSpPr>
            <p:spPr>
              <a:xfrm>
                <a:off x="1098435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2" name="object 860">
                <a:extLst>
                  <a:ext uri="{FF2B5EF4-FFF2-40B4-BE49-F238E27FC236}">
                    <a16:creationId xmlns:a16="http://schemas.microsoft.com/office/drawing/2014/main" id="{9D09F738-2176-0956-7A4F-065DF7EBB282}"/>
                  </a:ext>
                </a:extLst>
              </p:cNvPr>
              <p:cNvSpPr/>
              <p:nvPr/>
            </p:nvSpPr>
            <p:spPr>
              <a:xfrm>
                <a:off x="1098461" y="41957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3" name="object 861">
                <a:extLst>
                  <a:ext uri="{FF2B5EF4-FFF2-40B4-BE49-F238E27FC236}">
                    <a16:creationId xmlns:a16="http://schemas.microsoft.com/office/drawing/2014/main" id="{7067BFC6-7021-D266-1669-74F256CEF433}"/>
                  </a:ext>
                </a:extLst>
              </p:cNvPr>
              <p:cNvSpPr/>
              <p:nvPr/>
            </p:nvSpPr>
            <p:spPr>
              <a:xfrm>
                <a:off x="1098461" y="40976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4" name="object 862">
                <a:extLst>
                  <a:ext uri="{FF2B5EF4-FFF2-40B4-BE49-F238E27FC236}">
                    <a16:creationId xmlns:a16="http://schemas.microsoft.com/office/drawing/2014/main" id="{47FCD531-D15C-5CED-A0D9-BA6AB5C745C0}"/>
                  </a:ext>
                </a:extLst>
              </p:cNvPr>
              <p:cNvSpPr/>
              <p:nvPr/>
            </p:nvSpPr>
            <p:spPr>
              <a:xfrm>
                <a:off x="1098461" y="39996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5" name="object 863">
                <a:extLst>
                  <a:ext uri="{FF2B5EF4-FFF2-40B4-BE49-F238E27FC236}">
                    <a16:creationId xmlns:a16="http://schemas.microsoft.com/office/drawing/2014/main" id="{88EC908B-B323-F5FE-3EAB-5D96AEF0D68C}"/>
                  </a:ext>
                </a:extLst>
              </p:cNvPr>
              <p:cNvSpPr/>
              <p:nvPr/>
            </p:nvSpPr>
            <p:spPr>
              <a:xfrm>
                <a:off x="799363" y="4252760"/>
                <a:ext cx="277495" cy="2043430"/>
              </a:xfrm>
              <a:custGeom>
                <a:avLst/>
                <a:gdLst/>
                <a:ahLst/>
                <a:cxnLst/>
                <a:rect l="l" t="t" r="r" b="b"/>
                <a:pathLst>
                  <a:path w="277494" h="2043429">
                    <a:moveTo>
                      <a:pt x="58712" y="1517523"/>
                    </a:moveTo>
                    <a:lnTo>
                      <a:pt x="0" y="1517523"/>
                    </a:lnTo>
                    <a:lnTo>
                      <a:pt x="0" y="1523682"/>
                    </a:lnTo>
                    <a:lnTo>
                      <a:pt x="58712" y="1523682"/>
                    </a:lnTo>
                    <a:lnTo>
                      <a:pt x="58712" y="1517523"/>
                    </a:lnTo>
                    <a:close/>
                  </a:path>
                  <a:path w="277494" h="2043429">
                    <a:moveTo>
                      <a:pt x="58712" y="536994"/>
                    </a:moveTo>
                    <a:lnTo>
                      <a:pt x="0" y="536994"/>
                    </a:lnTo>
                    <a:lnTo>
                      <a:pt x="0" y="543166"/>
                    </a:lnTo>
                    <a:lnTo>
                      <a:pt x="58712" y="543166"/>
                    </a:lnTo>
                    <a:lnTo>
                      <a:pt x="58712" y="536994"/>
                    </a:lnTo>
                    <a:close/>
                  </a:path>
                  <a:path w="277494" h="2043429">
                    <a:moveTo>
                      <a:pt x="117970" y="1519656"/>
                    </a:moveTo>
                    <a:lnTo>
                      <a:pt x="109943" y="1477403"/>
                    </a:lnTo>
                    <a:lnTo>
                      <a:pt x="107848" y="1474952"/>
                    </a:lnTo>
                    <a:lnTo>
                      <a:pt x="107848" y="1510220"/>
                    </a:lnTo>
                    <a:lnTo>
                      <a:pt x="107569" y="1519288"/>
                    </a:lnTo>
                    <a:lnTo>
                      <a:pt x="96342" y="1543062"/>
                    </a:lnTo>
                    <a:lnTo>
                      <a:pt x="87287" y="1543062"/>
                    </a:lnTo>
                    <a:lnTo>
                      <a:pt x="76250" y="1520748"/>
                    </a:lnTo>
                    <a:lnTo>
                      <a:pt x="76123" y="1519656"/>
                    </a:lnTo>
                    <a:lnTo>
                      <a:pt x="76073" y="1519288"/>
                    </a:lnTo>
                    <a:lnTo>
                      <a:pt x="75780" y="1510220"/>
                    </a:lnTo>
                    <a:lnTo>
                      <a:pt x="76060" y="1502283"/>
                    </a:lnTo>
                    <a:lnTo>
                      <a:pt x="87172" y="1477403"/>
                    </a:lnTo>
                    <a:lnTo>
                      <a:pt x="96316" y="1477403"/>
                    </a:lnTo>
                    <a:lnTo>
                      <a:pt x="106654" y="1493583"/>
                    </a:lnTo>
                    <a:lnTo>
                      <a:pt x="106705" y="1493748"/>
                    </a:lnTo>
                    <a:lnTo>
                      <a:pt x="107518" y="1500746"/>
                    </a:lnTo>
                    <a:lnTo>
                      <a:pt x="107607" y="1502283"/>
                    </a:lnTo>
                    <a:lnTo>
                      <a:pt x="107848" y="1510220"/>
                    </a:lnTo>
                    <a:lnTo>
                      <a:pt x="107848" y="1474952"/>
                    </a:lnTo>
                    <a:lnTo>
                      <a:pt x="106387" y="1473593"/>
                    </a:lnTo>
                    <a:lnTo>
                      <a:pt x="99898" y="1470101"/>
                    </a:lnTo>
                    <a:lnTo>
                      <a:pt x="96113" y="1469250"/>
                    </a:lnTo>
                    <a:lnTo>
                      <a:pt x="85991" y="1469250"/>
                    </a:lnTo>
                    <a:lnTo>
                      <a:pt x="65646" y="1500746"/>
                    </a:lnTo>
                    <a:lnTo>
                      <a:pt x="65646" y="1510220"/>
                    </a:lnTo>
                    <a:lnTo>
                      <a:pt x="78016" y="1548384"/>
                    </a:lnTo>
                    <a:lnTo>
                      <a:pt x="84086" y="1551165"/>
                    </a:lnTo>
                    <a:lnTo>
                      <a:pt x="97688" y="1551165"/>
                    </a:lnTo>
                    <a:lnTo>
                      <a:pt x="116992" y="1527238"/>
                    </a:lnTo>
                    <a:lnTo>
                      <a:pt x="117970" y="1519656"/>
                    </a:lnTo>
                    <a:close/>
                  </a:path>
                  <a:path w="277494" h="2043429">
                    <a:moveTo>
                      <a:pt x="117970" y="539115"/>
                    </a:moveTo>
                    <a:lnTo>
                      <a:pt x="109931" y="496874"/>
                    </a:lnTo>
                    <a:lnTo>
                      <a:pt x="109080" y="495554"/>
                    </a:lnTo>
                    <a:lnTo>
                      <a:pt x="107848" y="494423"/>
                    </a:lnTo>
                    <a:lnTo>
                      <a:pt x="107848" y="529704"/>
                    </a:lnTo>
                    <a:lnTo>
                      <a:pt x="107569" y="538759"/>
                    </a:lnTo>
                    <a:lnTo>
                      <a:pt x="96342" y="562546"/>
                    </a:lnTo>
                    <a:lnTo>
                      <a:pt x="87287" y="562546"/>
                    </a:lnTo>
                    <a:lnTo>
                      <a:pt x="75780" y="529704"/>
                    </a:lnTo>
                    <a:lnTo>
                      <a:pt x="76060" y="521766"/>
                    </a:lnTo>
                    <a:lnTo>
                      <a:pt x="76161" y="520217"/>
                    </a:lnTo>
                    <a:lnTo>
                      <a:pt x="77038" y="513207"/>
                    </a:lnTo>
                    <a:lnTo>
                      <a:pt x="77063" y="513054"/>
                    </a:lnTo>
                    <a:lnTo>
                      <a:pt x="78549" y="507466"/>
                    </a:lnTo>
                    <a:lnTo>
                      <a:pt x="78651" y="507060"/>
                    </a:lnTo>
                    <a:lnTo>
                      <a:pt x="80873" y="502627"/>
                    </a:lnTo>
                    <a:lnTo>
                      <a:pt x="83566" y="498817"/>
                    </a:lnTo>
                    <a:lnTo>
                      <a:pt x="87172" y="496874"/>
                    </a:lnTo>
                    <a:lnTo>
                      <a:pt x="96316" y="496874"/>
                    </a:lnTo>
                    <a:lnTo>
                      <a:pt x="100152" y="499046"/>
                    </a:lnTo>
                    <a:lnTo>
                      <a:pt x="103225" y="503389"/>
                    </a:lnTo>
                    <a:lnTo>
                      <a:pt x="105257" y="507466"/>
                    </a:lnTo>
                    <a:lnTo>
                      <a:pt x="106540" y="512584"/>
                    </a:lnTo>
                    <a:lnTo>
                      <a:pt x="106667" y="513054"/>
                    </a:lnTo>
                    <a:lnTo>
                      <a:pt x="106705" y="513207"/>
                    </a:lnTo>
                    <a:lnTo>
                      <a:pt x="107518" y="520217"/>
                    </a:lnTo>
                    <a:lnTo>
                      <a:pt x="107607" y="521766"/>
                    </a:lnTo>
                    <a:lnTo>
                      <a:pt x="107848" y="529704"/>
                    </a:lnTo>
                    <a:lnTo>
                      <a:pt x="107848" y="494423"/>
                    </a:lnTo>
                    <a:lnTo>
                      <a:pt x="106387" y="493064"/>
                    </a:lnTo>
                    <a:lnTo>
                      <a:pt x="99898" y="489585"/>
                    </a:lnTo>
                    <a:lnTo>
                      <a:pt x="96113" y="488721"/>
                    </a:lnTo>
                    <a:lnTo>
                      <a:pt x="85991" y="488721"/>
                    </a:lnTo>
                    <a:lnTo>
                      <a:pt x="65646" y="520217"/>
                    </a:lnTo>
                    <a:lnTo>
                      <a:pt x="65646" y="529704"/>
                    </a:lnTo>
                    <a:lnTo>
                      <a:pt x="78016" y="567867"/>
                    </a:lnTo>
                    <a:lnTo>
                      <a:pt x="84086" y="570636"/>
                    </a:lnTo>
                    <a:lnTo>
                      <a:pt x="97688" y="570636"/>
                    </a:lnTo>
                    <a:lnTo>
                      <a:pt x="116992" y="546709"/>
                    </a:lnTo>
                    <a:lnTo>
                      <a:pt x="117970" y="539115"/>
                    </a:lnTo>
                    <a:close/>
                  </a:path>
                  <a:path w="277494" h="2043429">
                    <a:moveTo>
                      <a:pt x="120980" y="2009355"/>
                    </a:moveTo>
                    <a:lnTo>
                      <a:pt x="62268" y="2009355"/>
                    </a:lnTo>
                    <a:lnTo>
                      <a:pt x="62268" y="2015528"/>
                    </a:lnTo>
                    <a:lnTo>
                      <a:pt x="120980" y="2015528"/>
                    </a:lnTo>
                    <a:lnTo>
                      <a:pt x="120980" y="2009355"/>
                    </a:lnTo>
                    <a:close/>
                  </a:path>
                  <a:path w="277494" h="2043429">
                    <a:moveTo>
                      <a:pt x="139649" y="1028827"/>
                    </a:moveTo>
                    <a:lnTo>
                      <a:pt x="80937" y="1028827"/>
                    </a:lnTo>
                    <a:lnTo>
                      <a:pt x="80937" y="1034999"/>
                    </a:lnTo>
                    <a:lnTo>
                      <a:pt x="139649" y="1034999"/>
                    </a:lnTo>
                    <a:lnTo>
                      <a:pt x="139649" y="1028827"/>
                    </a:lnTo>
                    <a:close/>
                  </a:path>
                  <a:path w="277494" h="2043429">
                    <a:moveTo>
                      <a:pt x="144716" y="1538566"/>
                    </a:moveTo>
                    <a:lnTo>
                      <a:pt x="133502" y="1538566"/>
                    </a:lnTo>
                    <a:lnTo>
                      <a:pt x="133502" y="1549806"/>
                    </a:lnTo>
                    <a:lnTo>
                      <a:pt x="144716" y="1549806"/>
                    </a:lnTo>
                    <a:lnTo>
                      <a:pt x="144716" y="1538566"/>
                    </a:lnTo>
                    <a:close/>
                  </a:path>
                  <a:path w="277494" h="2043429">
                    <a:moveTo>
                      <a:pt x="144716" y="558050"/>
                    </a:moveTo>
                    <a:lnTo>
                      <a:pt x="133502" y="558050"/>
                    </a:lnTo>
                    <a:lnTo>
                      <a:pt x="133502" y="569264"/>
                    </a:lnTo>
                    <a:lnTo>
                      <a:pt x="144716" y="569264"/>
                    </a:lnTo>
                    <a:lnTo>
                      <a:pt x="144716" y="558050"/>
                    </a:lnTo>
                    <a:close/>
                  </a:path>
                  <a:path w="277494" h="2043429">
                    <a:moveTo>
                      <a:pt x="180225" y="2011476"/>
                    </a:moveTo>
                    <a:lnTo>
                      <a:pt x="172173" y="1969236"/>
                    </a:lnTo>
                    <a:lnTo>
                      <a:pt x="170091" y="1966785"/>
                    </a:lnTo>
                    <a:lnTo>
                      <a:pt x="170091" y="2002053"/>
                    </a:lnTo>
                    <a:lnTo>
                      <a:pt x="169811" y="2011108"/>
                    </a:lnTo>
                    <a:lnTo>
                      <a:pt x="158597" y="2034908"/>
                    </a:lnTo>
                    <a:lnTo>
                      <a:pt x="149542" y="2034908"/>
                    </a:lnTo>
                    <a:lnTo>
                      <a:pt x="138366" y="2011476"/>
                    </a:lnTo>
                    <a:lnTo>
                      <a:pt x="138315" y="2011108"/>
                    </a:lnTo>
                    <a:lnTo>
                      <a:pt x="138023" y="2002053"/>
                    </a:lnTo>
                    <a:lnTo>
                      <a:pt x="138315" y="1994115"/>
                    </a:lnTo>
                    <a:lnTo>
                      <a:pt x="138404" y="1992591"/>
                    </a:lnTo>
                    <a:lnTo>
                      <a:pt x="139293" y="1985581"/>
                    </a:lnTo>
                    <a:lnTo>
                      <a:pt x="139306" y="1985416"/>
                    </a:lnTo>
                    <a:lnTo>
                      <a:pt x="149428" y="1969236"/>
                    </a:lnTo>
                    <a:lnTo>
                      <a:pt x="158559" y="1969236"/>
                    </a:lnTo>
                    <a:lnTo>
                      <a:pt x="162394" y="1971421"/>
                    </a:lnTo>
                    <a:lnTo>
                      <a:pt x="165481" y="1975751"/>
                    </a:lnTo>
                    <a:lnTo>
                      <a:pt x="167513" y="1979828"/>
                    </a:lnTo>
                    <a:lnTo>
                      <a:pt x="168783" y="1984933"/>
                    </a:lnTo>
                    <a:lnTo>
                      <a:pt x="168910" y="1985416"/>
                    </a:lnTo>
                    <a:lnTo>
                      <a:pt x="168948" y="1985581"/>
                    </a:lnTo>
                    <a:lnTo>
                      <a:pt x="169760" y="1992591"/>
                    </a:lnTo>
                    <a:lnTo>
                      <a:pt x="169849" y="1994115"/>
                    </a:lnTo>
                    <a:lnTo>
                      <a:pt x="170091" y="2002053"/>
                    </a:lnTo>
                    <a:lnTo>
                      <a:pt x="170091" y="1966785"/>
                    </a:lnTo>
                    <a:lnTo>
                      <a:pt x="168643" y="1965426"/>
                    </a:lnTo>
                    <a:lnTo>
                      <a:pt x="162140" y="1961946"/>
                    </a:lnTo>
                    <a:lnTo>
                      <a:pt x="158369" y="1961083"/>
                    </a:lnTo>
                    <a:lnTo>
                      <a:pt x="148234" y="1961083"/>
                    </a:lnTo>
                    <a:lnTo>
                      <a:pt x="143395" y="1962645"/>
                    </a:lnTo>
                    <a:lnTo>
                      <a:pt x="139547" y="1965807"/>
                    </a:lnTo>
                    <a:lnTo>
                      <a:pt x="135686" y="1968931"/>
                    </a:lnTo>
                    <a:lnTo>
                      <a:pt x="132791" y="1973402"/>
                    </a:lnTo>
                    <a:lnTo>
                      <a:pt x="128892" y="1984933"/>
                    </a:lnTo>
                    <a:lnTo>
                      <a:pt x="127914" y="1992591"/>
                    </a:lnTo>
                    <a:lnTo>
                      <a:pt x="127914" y="2002053"/>
                    </a:lnTo>
                    <a:lnTo>
                      <a:pt x="140258" y="2040242"/>
                    </a:lnTo>
                    <a:lnTo>
                      <a:pt x="146329" y="2042998"/>
                    </a:lnTo>
                    <a:lnTo>
                      <a:pt x="159943" y="2042998"/>
                    </a:lnTo>
                    <a:lnTo>
                      <a:pt x="179247" y="2019071"/>
                    </a:lnTo>
                    <a:lnTo>
                      <a:pt x="180225" y="2011476"/>
                    </a:lnTo>
                    <a:close/>
                  </a:path>
                  <a:path w="277494" h="2043429">
                    <a:moveTo>
                      <a:pt x="196227" y="1469250"/>
                    </a:moveTo>
                    <a:lnTo>
                      <a:pt x="189877" y="1469250"/>
                    </a:lnTo>
                    <a:lnTo>
                      <a:pt x="188163" y="1472717"/>
                    </a:lnTo>
                    <a:lnTo>
                      <a:pt x="185229" y="1476298"/>
                    </a:lnTo>
                    <a:lnTo>
                      <a:pt x="176999" y="1483664"/>
                    </a:lnTo>
                    <a:lnTo>
                      <a:pt x="172173" y="1486789"/>
                    </a:lnTo>
                    <a:lnTo>
                      <a:pt x="166674" y="1489379"/>
                    </a:lnTo>
                    <a:lnTo>
                      <a:pt x="166674" y="1498904"/>
                    </a:lnTo>
                    <a:lnTo>
                      <a:pt x="186359" y="1487043"/>
                    </a:lnTo>
                    <a:lnTo>
                      <a:pt x="186359" y="1549806"/>
                    </a:lnTo>
                    <a:lnTo>
                      <a:pt x="196227" y="1549806"/>
                    </a:lnTo>
                    <a:lnTo>
                      <a:pt x="196227" y="1487043"/>
                    </a:lnTo>
                    <a:lnTo>
                      <a:pt x="196227" y="1469250"/>
                    </a:lnTo>
                    <a:close/>
                  </a:path>
                  <a:path w="277494" h="2043429">
                    <a:moveTo>
                      <a:pt x="198920" y="1030935"/>
                    </a:moveTo>
                    <a:lnTo>
                      <a:pt x="190868" y="988707"/>
                    </a:lnTo>
                    <a:lnTo>
                      <a:pt x="190017" y="987374"/>
                    </a:lnTo>
                    <a:lnTo>
                      <a:pt x="188798" y="986243"/>
                    </a:lnTo>
                    <a:lnTo>
                      <a:pt x="188798" y="1021511"/>
                    </a:lnTo>
                    <a:lnTo>
                      <a:pt x="188506" y="1030579"/>
                    </a:lnTo>
                    <a:lnTo>
                      <a:pt x="177279" y="1054354"/>
                    </a:lnTo>
                    <a:lnTo>
                      <a:pt x="168236" y="1054354"/>
                    </a:lnTo>
                    <a:lnTo>
                      <a:pt x="157060" y="1030935"/>
                    </a:lnTo>
                    <a:lnTo>
                      <a:pt x="157010" y="1030579"/>
                    </a:lnTo>
                    <a:lnTo>
                      <a:pt x="156730" y="1021511"/>
                    </a:lnTo>
                    <a:lnTo>
                      <a:pt x="156997" y="1013574"/>
                    </a:lnTo>
                    <a:lnTo>
                      <a:pt x="157086" y="1012037"/>
                    </a:lnTo>
                    <a:lnTo>
                      <a:pt x="157975" y="1005039"/>
                    </a:lnTo>
                    <a:lnTo>
                      <a:pt x="158000" y="1004874"/>
                    </a:lnTo>
                    <a:lnTo>
                      <a:pt x="159486" y="999286"/>
                    </a:lnTo>
                    <a:lnTo>
                      <a:pt x="159588" y="998880"/>
                    </a:lnTo>
                    <a:lnTo>
                      <a:pt x="161823" y="994435"/>
                    </a:lnTo>
                    <a:lnTo>
                      <a:pt x="164528" y="990625"/>
                    </a:lnTo>
                    <a:lnTo>
                      <a:pt x="168135" y="988707"/>
                    </a:lnTo>
                    <a:lnTo>
                      <a:pt x="177253" y="988707"/>
                    </a:lnTo>
                    <a:lnTo>
                      <a:pt x="181089" y="990879"/>
                    </a:lnTo>
                    <a:lnTo>
                      <a:pt x="184175" y="995210"/>
                    </a:lnTo>
                    <a:lnTo>
                      <a:pt x="186194" y="999286"/>
                    </a:lnTo>
                    <a:lnTo>
                      <a:pt x="187477" y="1004392"/>
                    </a:lnTo>
                    <a:lnTo>
                      <a:pt x="187604" y="1004874"/>
                    </a:lnTo>
                    <a:lnTo>
                      <a:pt x="187642" y="1005039"/>
                    </a:lnTo>
                    <a:lnTo>
                      <a:pt x="188455" y="1012037"/>
                    </a:lnTo>
                    <a:lnTo>
                      <a:pt x="188544" y="1013574"/>
                    </a:lnTo>
                    <a:lnTo>
                      <a:pt x="188798" y="1021511"/>
                    </a:lnTo>
                    <a:lnTo>
                      <a:pt x="188798" y="986243"/>
                    </a:lnTo>
                    <a:lnTo>
                      <a:pt x="187337" y="984872"/>
                    </a:lnTo>
                    <a:lnTo>
                      <a:pt x="180848" y="981405"/>
                    </a:lnTo>
                    <a:lnTo>
                      <a:pt x="177076" y="980528"/>
                    </a:lnTo>
                    <a:lnTo>
                      <a:pt x="166941" y="980528"/>
                    </a:lnTo>
                    <a:lnTo>
                      <a:pt x="146608" y="1012037"/>
                    </a:lnTo>
                    <a:lnTo>
                      <a:pt x="146608" y="1021511"/>
                    </a:lnTo>
                    <a:lnTo>
                      <a:pt x="158965" y="1059688"/>
                    </a:lnTo>
                    <a:lnTo>
                      <a:pt x="165036" y="1062443"/>
                    </a:lnTo>
                    <a:lnTo>
                      <a:pt x="178650" y="1062443"/>
                    </a:lnTo>
                    <a:lnTo>
                      <a:pt x="183502" y="1060881"/>
                    </a:lnTo>
                    <a:lnTo>
                      <a:pt x="191211" y="1054557"/>
                    </a:lnTo>
                    <a:lnTo>
                      <a:pt x="191338" y="1054354"/>
                    </a:lnTo>
                    <a:lnTo>
                      <a:pt x="194081" y="1050099"/>
                    </a:lnTo>
                    <a:lnTo>
                      <a:pt x="196037" y="1044308"/>
                    </a:lnTo>
                    <a:lnTo>
                      <a:pt x="197954" y="1038517"/>
                    </a:lnTo>
                    <a:lnTo>
                      <a:pt x="198920" y="1030935"/>
                    </a:lnTo>
                    <a:close/>
                  </a:path>
                  <a:path w="277494" h="2043429">
                    <a:moveTo>
                      <a:pt x="206959" y="2030412"/>
                    </a:moveTo>
                    <a:lnTo>
                      <a:pt x="195745" y="2030412"/>
                    </a:lnTo>
                    <a:lnTo>
                      <a:pt x="195745" y="2041626"/>
                    </a:lnTo>
                    <a:lnTo>
                      <a:pt x="206959" y="2041626"/>
                    </a:lnTo>
                    <a:lnTo>
                      <a:pt x="206959" y="2030412"/>
                    </a:lnTo>
                    <a:close/>
                  </a:path>
                  <a:path w="277494" h="2043429">
                    <a:moveTo>
                      <a:pt x="211429" y="539115"/>
                    </a:moveTo>
                    <a:lnTo>
                      <a:pt x="203390" y="496874"/>
                    </a:lnTo>
                    <a:lnTo>
                      <a:pt x="201307" y="494423"/>
                    </a:lnTo>
                    <a:lnTo>
                      <a:pt x="201307" y="529704"/>
                    </a:lnTo>
                    <a:lnTo>
                      <a:pt x="201015" y="538759"/>
                    </a:lnTo>
                    <a:lnTo>
                      <a:pt x="189801" y="562546"/>
                    </a:lnTo>
                    <a:lnTo>
                      <a:pt x="180759" y="562546"/>
                    </a:lnTo>
                    <a:lnTo>
                      <a:pt x="169252" y="529704"/>
                    </a:lnTo>
                    <a:lnTo>
                      <a:pt x="169532" y="521766"/>
                    </a:lnTo>
                    <a:lnTo>
                      <a:pt x="169621" y="520217"/>
                    </a:lnTo>
                    <a:lnTo>
                      <a:pt x="170510" y="513207"/>
                    </a:lnTo>
                    <a:lnTo>
                      <a:pt x="170522" y="513054"/>
                    </a:lnTo>
                    <a:lnTo>
                      <a:pt x="172008" y="507466"/>
                    </a:lnTo>
                    <a:lnTo>
                      <a:pt x="172110" y="507060"/>
                    </a:lnTo>
                    <a:lnTo>
                      <a:pt x="174320" y="502627"/>
                    </a:lnTo>
                    <a:lnTo>
                      <a:pt x="177038" y="498792"/>
                    </a:lnTo>
                    <a:lnTo>
                      <a:pt x="180644" y="496874"/>
                    </a:lnTo>
                    <a:lnTo>
                      <a:pt x="189750" y="496874"/>
                    </a:lnTo>
                    <a:lnTo>
                      <a:pt x="200113" y="513054"/>
                    </a:lnTo>
                    <a:lnTo>
                      <a:pt x="200152" y="513207"/>
                    </a:lnTo>
                    <a:lnTo>
                      <a:pt x="200977" y="520217"/>
                    </a:lnTo>
                    <a:lnTo>
                      <a:pt x="201066" y="521766"/>
                    </a:lnTo>
                    <a:lnTo>
                      <a:pt x="201307" y="529704"/>
                    </a:lnTo>
                    <a:lnTo>
                      <a:pt x="201307" y="494423"/>
                    </a:lnTo>
                    <a:lnTo>
                      <a:pt x="199847" y="493064"/>
                    </a:lnTo>
                    <a:lnTo>
                      <a:pt x="193357" y="489585"/>
                    </a:lnTo>
                    <a:lnTo>
                      <a:pt x="189572" y="488721"/>
                    </a:lnTo>
                    <a:lnTo>
                      <a:pt x="179438" y="488721"/>
                    </a:lnTo>
                    <a:lnTo>
                      <a:pt x="159118" y="520217"/>
                    </a:lnTo>
                    <a:lnTo>
                      <a:pt x="159118" y="529704"/>
                    </a:lnTo>
                    <a:lnTo>
                      <a:pt x="159550" y="538759"/>
                    </a:lnTo>
                    <a:lnTo>
                      <a:pt x="159613" y="540219"/>
                    </a:lnTo>
                    <a:lnTo>
                      <a:pt x="177546" y="570636"/>
                    </a:lnTo>
                    <a:lnTo>
                      <a:pt x="191147" y="570636"/>
                    </a:lnTo>
                    <a:lnTo>
                      <a:pt x="210464" y="546709"/>
                    </a:lnTo>
                    <a:lnTo>
                      <a:pt x="211429" y="539115"/>
                    </a:lnTo>
                    <a:close/>
                  </a:path>
                  <a:path w="277494" h="2043429">
                    <a:moveTo>
                      <a:pt x="225666" y="1049858"/>
                    </a:moveTo>
                    <a:lnTo>
                      <a:pt x="214439" y="1049858"/>
                    </a:lnTo>
                    <a:lnTo>
                      <a:pt x="214439" y="1061085"/>
                    </a:lnTo>
                    <a:lnTo>
                      <a:pt x="225666" y="1061085"/>
                    </a:lnTo>
                    <a:lnTo>
                      <a:pt x="225666" y="1049858"/>
                    </a:lnTo>
                    <a:close/>
                  </a:path>
                  <a:path w="277494" h="2043429">
                    <a:moveTo>
                      <a:pt x="273138" y="2032165"/>
                    </a:moveTo>
                    <a:lnTo>
                      <a:pt x="233794" y="2032165"/>
                    </a:lnTo>
                    <a:lnTo>
                      <a:pt x="234873" y="2030374"/>
                    </a:lnTo>
                    <a:lnTo>
                      <a:pt x="256413" y="2010765"/>
                    </a:lnTo>
                    <a:lnTo>
                      <a:pt x="261480" y="2006041"/>
                    </a:lnTo>
                    <a:lnTo>
                      <a:pt x="267563" y="1999183"/>
                    </a:lnTo>
                    <a:lnTo>
                      <a:pt x="269748" y="1995919"/>
                    </a:lnTo>
                    <a:lnTo>
                      <a:pt x="272376" y="1989721"/>
                    </a:lnTo>
                    <a:lnTo>
                      <a:pt x="272986" y="1986864"/>
                    </a:lnTo>
                    <a:lnTo>
                      <a:pt x="272923" y="1976742"/>
                    </a:lnTo>
                    <a:lnTo>
                      <a:pt x="270789" y="1971751"/>
                    </a:lnTo>
                    <a:lnTo>
                      <a:pt x="268147" y="1969236"/>
                    </a:lnTo>
                    <a:lnTo>
                      <a:pt x="261797" y="1963216"/>
                    </a:lnTo>
                    <a:lnTo>
                      <a:pt x="255727" y="1961083"/>
                    </a:lnTo>
                    <a:lnTo>
                      <a:pt x="240398" y="1961083"/>
                    </a:lnTo>
                    <a:lnTo>
                      <a:pt x="234315" y="1963077"/>
                    </a:lnTo>
                    <a:lnTo>
                      <a:pt x="225285" y="1970989"/>
                    </a:lnTo>
                    <a:lnTo>
                      <a:pt x="222669" y="1976742"/>
                    </a:lnTo>
                    <a:lnTo>
                      <a:pt x="221970" y="1984286"/>
                    </a:lnTo>
                    <a:lnTo>
                      <a:pt x="232105" y="1985327"/>
                    </a:lnTo>
                    <a:lnTo>
                      <a:pt x="232130" y="1980285"/>
                    </a:lnTo>
                    <a:lnTo>
                      <a:pt x="233578" y="1976348"/>
                    </a:lnTo>
                    <a:lnTo>
                      <a:pt x="239268" y="1970646"/>
                    </a:lnTo>
                    <a:lnTo>
                      <a:pt x="243052" y="1969236"/>
                    </a:lnTo>
                    <a:lnTo>
                      <a:pt x="252272" y="1969236"/>
                    </a:lnTo>
                    <a:lnTo>
                      <a:pt x="256146" y="1970646"/>
                    </a:lnTo>
                    <a:lnTo>
                      <a:pt x="256019" y="1970646"/>
                    </a:lnTo>
                    <a:lnTo>
                      <a:pt x="261518" y="1975942"/>
                    </a:lnTo>
                    <a:lnTo>
                      <a:pt x="262902" y="1979244"/>
                    </a:lnTo>
                    <a:lnTo>
                      <a:pt x="262902" y="1986864"/>
                    </a:lnTo>
                    <a:lnTo>
                      <a:pt x="235026" y="2016582"/>
                    </a:lnTo>
                    <a:lnTo>
                      <a:pt x="230708" y="2020620"/>
                    </a:lnTo>
                    <a:lnTo>
                      <a:pt x="224764" y="2027643"/>
                    </a:lnTo>
                    <a:lnTo>
                      <a:pt x="222618" y="2031174"/>
                    </a:lnTo>
                    <a:lnTo>
                      <a:pt x="221272" y="2034781"/>
                    </a:lnTo>
                    <a:lnTo>
                      <a:pt x="220421" y="2036978"/>
                    </a:lnTo>
                    <a:lnTo>
                      <a:pt x="220040" y="2039251"/>
                    </a:lnTo>
                    <a:lnTo>
                      <a:pt x="220116" y="2041626"/>
                    </a:lnTo>
                    <a:lnTo>
                      <a:pt x="273138" y="2041626"/>
                    </a:lnTo>
                    <a:lnTo>
                      <a:pt x="273138" y="2032165"/>
                    </a:lnTo>
                    <a:close/>
                  </a:path>
                  <a:path w="277494" h="2043429">
                    <a:moveTo>
                      <a:pt x="273621" y="50393"/>
                    </a:moveTo>
                    <a:lnTo>
                      <a:pt x="265569" y="8153"/>
                    </a:lnTo>
                    <a:lnTo>
                      <a:pt x="263486" y="5702"/>
                    </a:lnTo>
                    <a:lnTo>
                      <a:pt x="263486" y="40982"/>
                    </a:lnTo>
                    <a:lnTo>
                      <a:pt x="263207" y="50038"/>
                    </a:lnTo>
                    <a:lnTo>
                      <a:pt x="251993" y="73812"/>
                    </a:lnTo>
                    <a:lnTo>
                      <a:pt x="242925" y="73812"/>
                    </a:lnTo>
                    <a:lnTo>
                      <a:pt x="231762" y="50393"/>
                    </a:lnTo>
                    <a:lnTo>
                      <a:pt x="231711" y="50038"/>
                    </a:lnTo>
                    <a:lnTo>
                      <a:pt x="231419" y="40982"/>
                    </a:lnTo>
                    <a:lnTo>
                      <a:pt x="231698" y="33045"/>
                    </a:lnTo>
                    <a:lnTo>
                      <a:pt x="231800" y="31496"/>
                    </a:lnTo>
                    <a:lnTo>
                      <a:pt x="232676" y="24498"/>
                    </a:lnTo>
                    <a:lnTo>
                      <a:pt x="232702" y="24345"/>
                    </a:lnTo>
                    <a:lnTo>
                      <a:pt x="234188" y="18757"/>
                    </a:lnTo>
                    <a:lnTo>
                      <a:pt x="234289" y="18351"/>
                    </a:lnTo>
                    <a:lnTo>
                      <a:pt x="236512" y="13893"/>
                    </a:lnTo>
                    <a:lnTo>
                      <a:pt x="239217" y="10071"/>
                    </a:lnTo>
                    <a:lnTo>
                      <a:pt x="242824" y="8153"/>
                    </a:lnTo>
                    <a:lnTo>
                      <a:pt x="251955" y="8153"/>
                    </a:lnTo>
                    <a:lnTo>
                      <a:pt x="255790" y="10325"/>
                    </a:lnTo>
                    <a:lnTo>
                      <a:pt x="258876" y="14668"/>
                    </a:lnTo>
                    <a:lnTo>
                      <a:pt x="260896" y="18757"/>
                    </a:lnTo>
                    <a:lnTo>
                      <a:pt x="262178" y="23863"/>
                    </a:lnTo>
                    <a:lnTo>
                      <a:pt x="262305" y="24345"/>
                    </a:lnTo>
                    <a:lnTo>
                      <a:pt x="262343" y="24498"/>
                    </a:lnTo>
                    <a:lnTo>
                      <a:pt x="263156" y="31496"/>
                    </a:lnTo>
                    <a:lnTo>
                      <a:pt x="263245" y="33045"/>
                    </a:lnTo>
                    <a:lnTo>
                      <a:pt x="263486" y="40982"/>
                    </a:lnTo>
                    <a:lnTo>
                      <a:pt x="263486" y="5702"/>
                    </a:lnTo>
                    <a:lnTo>
                      <a:pt x="262026" y="4343"/>
                    </a:lnTo>
                    <a:lnTo>
                      <a:pt x="255536" y="863"/>
                    </a:lnTo>
                    <a:lnTo>
                      <a:pt x="251764" y="0"/>
                    </a:lnTo>
                    <a:lnTo>
                      <a:pt x="241630" y="0"/>
                    </a:lnTo>
                    <a:lnTo>
                      <a:pt x="221297" y="31496"/>
                    </a:lnTo>
                    <a:lnTo>
                      <a:pt x="221297" y="40982"/>
                    </a:lnTo>
                    <a:lnTo>
                      <a:pt x="233654" y="79146"/>
                    </a:lnTo>
                    <a:lnTo>
                      <a:pt x="239725" y="81915"/>
                    </a:lnTo>
                    <a:lnTo>
                      <a:pt x="253339" y="81915"/>
                    </a:lnTo>
                    <a:lnTo>
                      <a:pt x="272643" y="57988"/>
                    </a:lnTo>
                    <a:lnTo>
                      <a:pt x="273621" y="50393"/>
                    </a:lnTo>
                    <a:close/>
                  </a:path>
                  <a:path w="277494" h="2043429">
                    <a:moveTo>
                      <a:pt x="274624" y="1514970"/>
                    </a:moveTo>
                    <a:lnTo>
                      <a:pt x="272288" y="1508912"/>
                    </a:lnTo>
                    <a:lnTo>
                      <a:pt x="272211" y="1508734"/>
                    </a:lnTo>
                    <a:lnTo>
                      <a:pt x="268820" y="1505318"/>
                    </a:lnTo>
                    <a:lnTo>
                      <a:pt x="265163" y="1501648"/>
                    </a:lnTo>
                    <a:lnTo>
                      <a:pt x="262572" y="1499044"/>
                    </a:lnTo>
                    <a:lnTo>
                      <a:pt x="256667" y="1496606"/>
                    </a:lnTo>
                    <a:lnTo>
                      <a:pt x="244373" y="1496606"/>
                    </a:lnTo>
                    <a:lnTo>
                      <a:pt x="239331" y="1498282"/>
                    </a:lnTo>
                    <a:lnTo>
                      <a:pt x="234492" y="1501648"/>
                    </a:lnTo>
                    <a:lnTo>
                      <a:pt x="238823" y="1480070"/>
                    </a:lnTo>
                    <a:lnTo>
                      <a:pt x="270840" y="1480070"/>
                    </a:lnTo>
                    <a:lnTo>
                      <a:pt x="270840" y="1470672"/>
                    </a:lnTo>
                    <a:lnTo>
                      <a:pt x="230949" y="1470672"/>
                    </a:lnTo>
                    <a:lnTo>
                      <a:pt x="223177" y="1511871"/>
                    </a:lnTo>
                    <a:lnTo>
                      <a:pt x="232422" y="1513078"/>
                    </a:lnTo>
                    <a:lnTo>
                      <a:pt x="233883" y="1510779"/>
                    </a:lnTo>
                    <a:lnTo>
                      <a:pt x="235877" y="1508912"/>
                    </a:lnTo>
                    <a:lnTo>
                      <a:pt x="238442" y="1507490"/>
                    </a:lnTo>
                    <a:lnTo>
                      <a:pt x="240995" y="1506029"/>
                    </a:lnTo>
                    <a:lnTo>
                      <a:pt x="243852" y="1505318"/>
                    </a:lnTo>
                    <a:lnTo>
                      <a:pt x="252145" y="1505318"/>
                    </a:lnTo>
                    <a:lnTo>
                      <a:pt x="256260" y="1506931"/>
                    </a:lnTo>
                    <a:lnTo>
                      <a:pt x="262572" y="1513420"/>
                    </a:lnTo>
                    <a:lnTo>
                      <a:pt x="264160" y="1517853"/>
                    </a:lnTo>
                    <a:lnTo>
                      <a:pt x="264160" y="1529384"/>
                    </a:lnTo>
                    <a:lnTo>
                      <a:pt x="262521" y="1534121"/>
                    </a:lnTo>
                    <a:lnTo>
                      <a:pt x="255955" y="1541284"/>
                    </a:lnTo>
                    <a:lnTo>
                      <a:pt x="251929" y="1543062"/>
                    </a:lnTo>
                    <a:lnTo>
                      <a:pt x="243255" y="1543062"/>
                    </a:lnTo>
                    <a:lnTo>
                      <a:pt x="239890" y="1541792"/>
                    </a:lnTo>
                    <a:lnTo>
                      <a:pt x="234302" y="1536725"/>
                    </a:lnTo>
                    <a:lnTo>
                      <a:pt x="232537" y="1532940"/>
                    </a:lnTo>
                    <a:lnTo>
                      <a:pt x="231775" y="1527911"/>
                    </a:lnTo>
                    <a:lnTo>
                      <a:pt x="221424" y="1528775"/>
                    </a:lnTo>
                    <a:lnTo>
                      <a:pt x="222072" y="1535544"/>
                    </a:lnTo>
                    <a:lnTo>
                      <a:pt x="224713" y="1540941"/>
                    </a:lnTo>
                    <a:lnTo>
                      <a:pt x="233946" y="1549120"/>
                    </a:lnTo>
                    <a:lnTo>
                      <a:pt x="239915" y="1551165"/>
                    </a:lnTo>
                    <a:lnTo>
                      <a:pt x="256095" y="1551165"/>
                    </a:lnTo>
                    <a:lnTo>
                      <a:pt x="263118" y="1547926"/>
                    </a:lnTo>
                    <a:lnTo>
                      <a:pt x="266966" y="1543062"/>
                    </a:lnTo>
                    <a:lnTo>
                      <a:pt x="272491" y="1536128"/>
                    </a:lnTo>
                    <a:lnTo>
                      <a:pt x="274624" y="1529854"/>
                    </a:lnTo>
                    <a:lnTo>
                      <a:pt x="274624" y="1514970"/>
                    </a:lnTo>
                    <a:close/>
                  </a:path>
                  <a:path w="277494" h="2043429">
                    <a:moveTo>
                      <a:pt x="274624" y="534454"/>
                    </a:moveTo>
                    <a:lnTo>
                      <a:pt x="256667" y="516089"/>
                    </a:lnTo>
                    <a:lnTo>
                      <a:pt x="244373" y="516089"/>
                    </a:lnTo>
                    <a:lnTo>
                      <a:pt x="239331" y="517753"/>
                    </a:lnTo>
                    <a:lnTo>
                      <a:pt x="234492" y="521119"/>
                    </a:lnTo>
                    <a:lnTo>
                      <a:pt x="238823" y="499554"/>
                    </a:lnTo>
                    <a:lnTo>
                      <a:pt x="270840" y="499554"/>
                    </a:lnTo>
                    <a:lnTo>
                      <a:pt x="270840" y="490156"/>
                    </a:lnTo>
                    <a:lnTo>
                      <a:pt x="230949" y="490156"/>
                    </a:lnTo>
                    <a:lnTo>
                      <a:pt x="223177" y="531355"/>
                    </a:lnTo>
                    <a:lnTo>
                      <a:pt x="232422" y="532549"/>
                    </a:lnTo>
                    <a:lnTo>
                      <a:pt x="233883" y="530250"/>
                    </a:lnTo>
                    <a:lnTo>
                      <a:pt x="235877" y="528383"/>
                    </a:lnTo>
                    <a:lnTo>
                      <a:pt x="238442" y="526961"/>
                    </a:lnTo>
                    <a:lnTo>
                      <a:pt x="240995" y="525513"/>
                    </a:lnTo>
                    <a:lnTo>
                      <a:pt x="243852" y="524776"/>
                    </a:lnTo>
                    <a:lnTo>
                      <a:pt x="252145" y="524776"/>
                    </a:lnTo>
                    <a:lnTo>
                      <a:pt x="256260" y="526402"/>
                    </a:lnTo>
                    <a:lnTo>
                      <a:pt x="262572" y="532892"/>
                    </a:lnTo>
                    <a:lnTo>
                      <a:pt x="264160" y="537324"/>
                    </a:lnTo>
                    <a:lnTo>
                      <a:pt x="264160" y="548868"/>
                    </a:lnTo>
                    <a:lnTo>
                      <a:pt x="262521" y="553593"/>
                    </a:lnTo>
                    <a:lnTo>
                      <a:pt x="255955" y="560743"/>
                    </a:lnTo>
                    <a:lnTo>
                      <a:pt x="251929" y="562546"/>
                    </a:lnTo>
                    <a:lnTo>
                      <a:pt x="243255" y="562546"/>
                    </a:lnTo>
                    <a:lnTo>
                      <a:pt x="239890" y="561276"/>
                    </a:lnTo>
                    <a:lnTo>
                      <a:pt x="237109" y="558736"/>
                    </a:lnTo>
                    <a:lnTo>
                      <a:pt x="234302" y="556209"/>
                    </a:lnTo>
                    <a:lnTo>
                      <a:pt x="232537" y="552411"/>
                    </a:lnTo>
                    <a:lnTo>
                      <a:pt x="231775" y="547382"/>
                    </a:lnTo>
                    <a:lnTo>
                      <a:pt x="221424" y="548246"/>
                    </a:lnTo>
                    <a:lnTo>
                      <a:pt x="222072" y="555015"/>
                    </a:lnTo>
                    <a:lnTo>
                      <a:pt x="224713" y="560412"/>
                    </a:lnTo>
                    <a:lnTo>
                      <a:pt x="233946" y="568591"/>
                    </a:lnTo>
                    <a:lnTo>
                      <a:pt x="239915" y="570636"/>
                    </a:lnTo>
                    <a:lnTo>
                      <a:pt x="256095" y="570636"/>
                    </a:lnTo>
                    <a:lnTo>
                      <a:pt x="263118" y="567397"/>
                    </a:lnTo>
                    <a:lnTo>
                      <a:pt x="266979" y="562546"/>
                    </a:lnTo>
                    <a:lnTo>
                      <a:pt x="272491" y="555599"/>
                    </a:lnTo>
                    <a:lnTo>
                      <a:pt x="274624" y="549338"/>
                    </a:lnTo>
                    <a:lnTo>
                      <a:pt x="274624" y="534454"/>
                    </a:lnTo>
                    <a:close/>
                  </a:path>
                  <a:path w="277494" h="2043429">
                    <a:moveTo>
                      <a:pt x="277152" y="980528"/>
                    </a:moveTo>
                    <a:lnTo>
                      <a:pt x="270827" y="980528"/>
                    </a:lnTo>
                    <a:lnTo>
                      <a:pt x="269113" y="984021"/>
                    </a:lnTo>
                    <a:lnTo>
                      <a:pt x="266179" y="987577"/>
                    </a:lnTo>
                    <a:lnTo>
                      <a:pt x="257949" y="994956"/>
                    </a:lnTo>
                    <a:lnTo>
                      <a:pt x="253123" y="998080"/>
                    </a:lnTo>
                    <a:lnTo>
                      <a:pt x="247624" y="1000671"/>
                    </a:lnTo>
                    <a:lnTo>
                      <a:pt x="247624" y="1010196"/>
                    </a:lnTo>
                    <a:lnTo>
                      <a:pt x="267296" y="998334"/>
                    </a:lnTo>
                    <a:lnTo>
                      <a:pt x="267296" y="1061085"/>
                    </a:lnTo>
                    <a:lnTo>
                      <a:pt x="277152" y="1061085"/>
                    </a:lnTo>
                    <a:lnTo>
                      <a:pt x="277152" y="998334"/>
                    </a:lnTo>
                    <a:lnTo>
                      <a:pt x="277152" y="98052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66" name="object 864">
                <a:extLst>
                  <a:ext uri="{FF2B5EF4-FFF2-40B4-BE49-F238E27FC236}">
                    <a16:creationId xmlns:a16="http://schemas.microsoft.com/office/drawing/2014/main" id="{D49E0A6F-D9BA-BAC7-EEA6-6A48761BA7BD}"/>
                  </a:ext>
                </a:extLst>
              </p:cNvPr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681418" y="3902647"/>
                <a:ext cx="241046" cy="203428"/>
              </a:xfrm>
              <a:prstGeom prst="rect">
                <a:avLst/>
              </a:prstGeom>
            </p:spPr>
          </p:pic>
          <p:pic>
            <p:nvPicPr>
              <p:cNvPr id="1567" name="object 865">
                <a:extLst>
                  <a:ext uri="{FF2B5EF4-FFF2-40B4-BE49-F238E27FC236}">
                    <a16:creationId xmlns:a16="http://schemas.microsoft.com/office/drawing/2014/main" id="{49F10048-8A4D-EE76-C22A-4A1C9EB30E62}"/>
                  </a:ext>
                </a:extLst>
              </p:cNvPr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725296" y="4130345"/>
                <a:ext cx="146062" cy="243433"/>
              </a:xfrm>
              <a:prstGeom prst="rect">
                <a:avLst/>
              </a:prstGeom>
            </p:spPr>
          </p:pic>
          <p:pic>
            <p:nvPicPr>
              <p:cNvPr id="1568" name="object 866">
                <a:extLst>
                  <a:ext uri="{FF2B5EF4-FFF2-40B4-BE49-F238E27FC236}">
                    <a16:creationId xmlns:a16="http://schemas.microsoft.com/office/drawing/2014/main" id="{AB680E8A-DDA1-E23B-D218-CC5A476ACDF1}"/>
                  </a:ext>
                </a:extLst>
              </p:cNvPr>
              <p:cNvPicPr/>
              <p:nvPr/>
            </p:nvPicPr>
            <p:blipFill>
              <a:blip r:embed="rId60" cstate="print"/>
              <a:stretch>
                <a:fillRect/>
              </a:stretch>
            </p:blipFill>
            <p:spPr>
              <a:xfrm>
                <a:off x="727201" y="4399128"/>
                <a:ext cx="156286" cy="196570"/>
              </a:xfrm>
              <a:prstGeom prst="rect">
                <a:avLst/>
              </a:prstGeom>
            </p:spPr>
          </p:pic>
          <p:sp>
            <p:nvSpPr>
              <p:cNvPr id="1569" name="object 867">
                <a:extLst>
                  <a:ext uri="{FF2B5EF4-FFF2-40B4-BE49-F238E27FC236}">
                    <a16:creationId xmlns:a16="http://schemas.microsoft.com/office/drawing/2014/main" id="{88B22EE4-2CAA-BC8E-8351-C5F5C4C440E5}"/>
                  </a:ext>
                </a:extLst>
              </p:cNvPr>
              <p:cNvSpPr/>
              <p:nvPr/>
            </p:nvSpPr>
            <p:spPr>
              <a:xfrm>
                <a:off x="3671747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0" name="object 868">
                <a:extLst>
                  <a:ext uri="{FF2B5EF4-FFF2-40B4-BE49-F238E27FC236}">
                    <a16:creationId xmlns:a16="http://schemas.microsoft.com/office/drawing/2014/main" id="{F77E8A6B-7D2E-B12F-0708-B88C534D286A}"/>
                  </a:ext>
                </a:extLst>
              </p:cNvPr>
              <p:cNvSpPr/>
              <p:nvPr/>
            </p:nvSpPr>
            <p:spPr>
              <a:xfrm>
                <a:off x="3596411" y="625438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1" name="object 869">
                <a:extLst>
                  <a:ext uri="{FF2B5EF4-FFF2-40B4-BE49-F238E27FC236}">
                    <a16:creationId xmlns:a16="http://schemas.microsoft.com/office/drawing/2014/main" id="{4A9731F1-DF37-72F1-1488-41512F95F5B6}"/>
                  </a:ext>
                </a:extLst>
              </p:cNvPr>
              <p:cNvSpPr/>
              <p:nvPr/>
            </p:nvSpPr>
            <p:spPr>
              <a:xfrm>
                <a:off x="3634079" y="61563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2" name="object 870">
                <a:extLst>
                  <a:ext uri="{FF2B5EF4-FFF2-40B4-BE49-F238E27FC236}">
                    <a16:creationId xmlns:a16="http://schemas.microsoft.com/office/drawing/2014/main" id="{8DCE7ED5-F6E1-156B-0450-CF478A79EAF3}"/>
                  </a:ext>
                </a:extLst>
              </p:cNvPr>
              <p:cNvSpPr/>
              <p:nvPr/>
            </p:nvSpPr>
            <p:spPr>
              <a:xfrm>
                <a:off x="3634079" y="60583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3" name="object 871">
                <a:extLst>
                  <a:ext uri="{FF2B5EF4-FFF2-40B4-BE49-F238E27FC236}">
                    <a16:creationId xmlns:a16="http://schemas.microsoft.com/office/drawing/2014/main" id="{15528D8F-974B-9146-8C0F-3FFB53C2967C}"/>
                  </a:ext>
                </a:extLst>
              </p:cNvPr>
              <p:cNvSpPr/>
              <p:nvPr/>
            </p:nvSpPr>
            <p:spPr>
              <a:xfrm>
                <a:off x="3634079" y="5960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4" name="object 872">
                <a:extLst>
                  <a:ext uri="{FF2B5EF4-FFF2-40B4-BE49-F238E27FC236}">
                    <a16:creationId xmlns:a16="http://schemas.microsoft.com/office/drawing/2014/main" id="{3A863C53-36D9-42EF-B6A5-64B3870F750D}"/>
                  </a:ext>
                </a:extLst>
              </p:cNvPr>
              <p:cNvSpPr/>
              <p:nvPr/>
            </p:nvSpPr>
            <p:spPr>
              <a:xfrm>
                <a:off x="3634079" y="58622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5" name="object 873">
                <a:extLst>
                  <a:ext uri="{FF2B5EF4-FFF2-40B4-BE49-F238E27FC236}">
                    <a16:creationId xmlns:a16="http://schemas.microsoft.com/office/drawing/2014/main" id="{8FCC1591-F46E-A246-2884-530F3FA4C7D9}"/>
                  </a:ext>
                </a:extLst>
              </p:cNvPr>
              <p:cNvSpPr/>
              <p:nvPr/>
            </p:nvSpPr>
            <p:spPr>
              <a:xfrm>
                <a:off x="3596411" y="57642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6" name="object 874">
                <a:extLst>
                  <a:ext uri="{FF2B5EF4-FFF2-40B4-BE49-F238E27FC236}">
                    <a16:creationId xmlns:a16="http://schemas.microsoft.com/office/drawing/2014/main" id="{97C4647F-B2C3-93C2-8A4F-824DE6C2D520}"/>
                  </a:ext>
                </a:extLst>
              </p:cNvPr>
              <p:cNvSpPr/>
              <p:nvPr/>
            </p:nvSpPr>
            <p:spPr>
              <a:xfrm>
                <a:off x="3634079" y="56661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7" name="object 875">
                <a:extLst>
                  <a:ext uri="{FF2B5EF4-FFF2-40B4-BE49-F238E27FC236}">
                    <a16:creationId xmlns:a16="http://schemas.microsoft.com/office/drawing/2014/main" id="{DBD89AFD-EA3B-E3EF-5167-44C1C7662CCE}"/>
                  </a:ext>
                </a:extLst>
              </p:cNvPr>
              <p:cNvSpPr/>
              <p:nvPr/>
            </p:nvSpPr>
            <p:spPr>
              <a:xfrm>
                <a:off x="3634079" y="556816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8" name="object 876">
                <a:extLst>
                  <a:ext uri="{FF2B5EF4-FFF2-40B4-BE49-F238E27FC236}">
                    <a16:creationId xmlns:a16="http://schemas.microsoft.com/office/drawing/2014/main" id="{86B8D0D3-3E01-03FE-DC96-5A604AE85612}"/>
                  </a:ext>
                </a:extLst>
              </p:cNvPr>
              <p:cNvSpPr/>
              <p:nvPr/>
            </p:nvSpPr>
            <p:spPr>
              <a:xfrm>
                <a:off x="3634079" y="547011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9" name="object 877">
                <a:extLst>
                  <a:ext uri="{FF2B5EF4-FFF2-40B4-BE49-F238E27FC236}">
                    <a16:creationId xmlns:a16="http://schemas.microsoft.com/office/drawing/2014/main" id="{A877ABBE-0F88-0D80-0642-B5CA6C3CF1F6}"/>
                  </a:ext>
                </a:extLst>
              </p:cNvPr>
              <p:cNvSpPr/>
              <p:nvPr/>
            </p:nvSpPr>
            <p:spPr>
              <a:xfrm>
                <a:off x="3634079" y="53720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0" name="object 878">
                <a:extLst>
                  <a:ext uri="{FF2B5EF4-FFF2-40B4-BE49-F238E27FC236}">
                    <a16:creationId xmlns:a16="http://schemas.microsoft.com/office/drawing/2014/main" id="{8042BD39-8197-B503-A16F-97A00AC34DC8}"/>
                  </a:ext>
                </a:extLst>
              </p:cNvPr>
              <p:cNvSpPr/>
              <p:nvPr/>
            </p:nvSpPr>
            <p:spPr>
              <a:xfrm>
                <a:off x="3596411" y="527405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1" name="object 879">
                <a:extLst>
                  <a:ext uri="{FF2B5EF4-FFF2-40B4-BE49-F238E27FC236}">
                    <a16:creationId xmlns:a16="http://schemas.microsoft.com/office/drawing/2014/main" id="{813B5AA6-B9C2-D4C1-9764-E43C0BA3F8FB}"/>
                  </a:ext>
                </a:extLst>
              </p:cNvPr>
              <p:cNvSpPr/>
              <p:nvPr/>
            </p:nvSpPr>
            <p:spPr>
              <a:xfrm>
                <a:off x="3634079" y="51760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2" name="object 880">
                <a:extLst>
                  <a:ext uri="{FF2B5EF4-FFF2-40B4-BE49-F238E27FC236}">
                    <a16:creationId xmlns:a16="http://schemas.microsoft.com/office/drawing/2014/main" id="{3C0DB673-E744-670E-EBCE-8C0543766E40}"/>
                  </a:ext>
                </a:extLst>
              </p:cNvPr>
              <p:cNvSpPr/>
              <p:nvPr/>
            </p:nvSpPr>
            <p:spPr>
              <a:xfrm>
                <a:off x="3634079" y="50779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3" name="object 881">
                <a:extLst>
                  <a:ext uri="{FF2B5EF4-FFF2-40B4-BE49-F238E27FC236}">
                    <a16:creationId xmlns:a16="http://schemas.microsoft.com/office/drawing/2014/main" id="{B657D0B7-9771-9AE5-E65A-95544136B5BB}"/>
                  </a:ext>
                </a:extLst>
              </p:cNvPr>
              <p:cNvSpPr/>
              <p:nvPr/>
            </p:nvSpPr>
            <p:spPr>
              <a:xfrm>
                <a:off x="3634079" y="49799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4" name="object 882">
                <a:extLst>
                  <a:ext uri="{FF2B5EF4-FFF2-40B4-BE49-F238E27FC236}">
                    <a16:creationId xmlns:a16="http://schemas.microsoft.com/office/drawing/2014/main" id="{C7DB7F17-21EC-3CE8-F50A-2D73C7675EA5}"/>
                  </a:ext>
                </a:extLst>
              </p:cNvPr>
              <p:cNvSpPr/>
              <p:nvPr/>
            </p:nvSpPr>
            <p:spPr>
              <a:xfrm>
                <a:off x="3634079" y="48819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5" name="object 883">
                <a:extLst>
                  <a:ext uri="{FF2B5EF4-FFF2-40B4-BE49-F238E27FC236}">
                    <a16:creationId xmlns:a16="http://schemas.microsoft.com/office/drawing/2014/main" id="{CB4E31B5-4784-F61A-F3D2-E9523070F972}"/>
                  </a:ext>
                </a:extLst>
              </p:cNvPr>
              <p:cNvSpPr/>
              <p:nvPr/>
            </p:nvSpPr>
            <p:spPr>
              <a:xfrm>
                <a:off x="3596411" y="478389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6" name="object 884">
                <a:extLst>
                  <a:ext uri="{FF2B5EF4-FFF2-40B4-BE49-F238E27FC236}">
                    <a16:creationId xmlns:a16="http://schemas.microsoft.com/office/drawing/2014/main" id="{D4B87EAA-270F-6A83-54AB-3DC0F0D9E0EC}"/>
                  </a:ext>
                </a:extLst>
              </p:cNvPr>
              <p:cNvSpPr/>
              <p:nvPr/>
            </p:nvSpPr>
            <p:spPr>
              <a:xfrm>
                <a:off x="3634079" y="4685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7" name="object 885">
                <a:extLst>
                  <a:ext uri="{FF2B5EF4-FFF2-40B4-BE49-F238E27FC236}">
                    <a16:creationId xmlns:a16="http://schemas.microsoft.com/office/drawing/2014/main" id="{7FC8E963-06D9-441F-595E-489BB46FABEF}"/>
                  </a:ext>
                </a:extLst>
              </p:cNvPr>
              <p:cNvSpPr/>
              <p:nvPr/>
            </p:nvSpPr>
            <p:spPr>
              <a:xfrm>
                <a:off x="3634079" y="45878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8" name="object 886">
                <a:extLst>
                  <a:ext uri="{FF2B5EF4-FFF2-40B4-BE49-F238E27FC236}">
                    <a16:creationId xmlns:a16="http://schemas.microsoft.com/office/drawing/2014/main" id="{B9182D45-1893-2CC8-2811-D05AF55F5E86}"/>
                  </a:ext>
                </a:extLst>
              </p:cNvPr>
              <p:cNvSpPr/>
              <p:nvPr/>
            </p:nvSpPr>
            <p:spPr>
              <a:xfrm>
                <a:off x="3634079" y="44898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9" name="object 887">
                <a:extLst>
                  <a:ext uri="{FF2B5EF4-FFF2-40B4-BE49-F238E27FC236}">
                    <a16:creationId xmlns:a16="http://schemas.microsoft.com/office/drawing/2014/main" id="{77D89EE9-1896-DC47-38EB-E56A24FE6DCA}"/>
                  </a:ext>
                </a:extLst>
              </p:cNvPr>
              <p:cNvSpPr/>
              <p:nvPr/>
            </p:nvSpPr>
            <p:spPr>
              <a:xfrm>
                <a:off x="3634079" y="43917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0" name="object 888">
                <a:extLst>
                  <a:ext uri="{FF2B5EF4-FFF2-40B4-BE49-F238E27FC236}">
                    <a16:creationId xmlns:a16="http://schemas.microsoft.com/office/drawing/2014/main" id="{4BC8F775-5B45-A3F9-F55F-85D1412E27EE}"/>
                  </a:ext>
                </a:extLst>
              </p:cNvPr>
              <p:cNvSpPr/>
              <p:nvPr/>
            </p:nvSpPr>
            <p:spPr>
              <a:xfrm>
                <a:off x="3596411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1" name="object 889">
                <a:extLst>
                  <a:ext uri="{FF2B5EF4-FFF2-40B4-BE49-F238E27FC236}">
                    <a16:creationId xmlns:a16="http://schemas.microsoft.com/office/drawing/2014/main" id="{0243D71D-7F11-3CB2-9D77-4DFB682DAF4E}"/>
                  </a:ext>
                </a:extLst>
              </p:cNvPr>
              <p:cNvSpPr/>
              <p:nvPr/>
            </p:nvSpPr>
            <p:spPr>
              <a:xfrm>
                <a:off x="3596411" y="625438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2" name="object 890">
                <a:extLst>
                  <a:ext uri="{FF2B5EF4-FFF2-40B4-BE49-F238E27FC236}">
                    <a16:creationId xmlns:a16="http://schemas.microsoft.com/office/drawing/2014/main" id="{1EBE30B5-D212-6027-8FAC-25DA5A77FEF5}"/>
                  </a:ext>
                </a:extLst>
              </p:cNvPr>
              <p:cNvSpPr/>
              <p:nvPr/>
            </p:nvSpPr>
            <p:spPr>
              <a:xfrm>
                <a:off x="3596411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3" name="object 891">
                <a:extLst>
                  <a:ext uri="{FF2B5EF4-FFF2-40B4-BE49-F238E27FC236}">
                    <a16:creationId xmlns:a16="http://schemas.microsoft.com/office/drawing/2014/main" id="{91830815-E3B3-F529-17C2-55525820D1D4}"/>
                  </a:ext>
                </a:extLst>
              </p:cNvPr>
              <p:cNvSpPr/>
              <p:nvPr/>
            </p:nvSpPr>
            <p:spPr>
              <a:xfrm>
                <a:off x="3634079" y="41957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4" name="object 892">
                <a:extLst>
                  <a:ext uri="{FF2B5EF4-FFF2-40B4-BE49-F238E27FC236}">
                    <a16:creationId xmlns:a16="http://schemas.microsoft.com/office/drawing/2014/main" id="{B5C7AC6C-D0A3-8D34-66F0-B9172B29AB2E}"/>
                  </a:ext>
                </a:extLst>
              </p:cNvPr>
              <p:cNvSpPr/>
              <p:nvPr/>
            </p:nvSpPr>
            <p:spPr>
              <a:xfrm>
                <a:off x="3634079" y="40976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5" name="object 893">
                <a:extLst>
                  <a:ext uri="{FF2B5EF4-FFF2-40B4-BE49-F238E27FC236}">
                    <a16:creationId xmlns:a16="http://schemas.microsoft.com/office/drawing/2014/main" id="{6286C86D-8BD6-A73E-0177-FE0B389AD8C2}"/>
                  </a:ext>
                </a:extLst>
              </p:cNvPr>
              <p:cNvSpPr/>
              <p:nvPr/>
            </p:nvSpPr>
            <p:spPr>
              <a:xfrm>
                <a:off x="3634079" y="39996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96" name="object 894">
                <a:extLst>
                  <a:ext uri="{FF2B5EF4-FFF2-40B4-BE49-F238E27FC236}">
                    <a16:creationId xmlns:a16="http://schemas.microsoft.com/office/drawing/2014/main" id="{54440A84-AF20-7588-F7D5-2ADBEE7FE22D}"/>
                  </a:ext>
                </a:extLst>
              </p:cNvPr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1417561" y="4922075"/>
                <a:ext cx="1933892" cy="1051560"/>
              </a:xfrm>
              <a:prstGeom prst="rect">
                <a:avLst/>
              </a:prstGeom>
            </p:spPr>
          </p:pic>
          <p:sp>
            <p:nvSpPr>
              <p:cNvPr id="1597" name="object 895">
                <a:extLst>
                  <a:ext uri="{FF2B5EF4-FFF2-40B4-BE49-F238E27FC236}">
                    <a16:creationId xmlns:a16="http://schemas.microsoft.com/office/drawing/2014/main" id="{4875F671-5C89-6EA0-51C7-A9C3F8B518D5}"/>
                  </a:ext>
                </a:extLst>
              </p:cNvPr>
              <p:cNvSpPr/>
              <p:nvPr/>
            </p:nvSpPr>
            <p:spPr>
              <a:xfrm>
                <a:off x="1420101" y="4934966"/>
                <a:ext cx="1930400" cy="100076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000760">
                    <a:moveTo>
                      <a:pt x="2565" y="0"/>
                    </a:moveTo>
                    <a:lnTo>
                      <a:pt x="0" y="3073"/>
                    </a:lnTo>
                    <a:lnTo>
                      <a:pt x="0" y="8293"/>
                    </a:lnTo>
                    <a:lnTo>
                      <a:pt x="17970" y="23215"/>
                    </a:lnTo>
                    <a:lnTo>
                      <a:pt x="23101" y="17056"/>
                    </a:lnTo>
                    <a:lnTo>
                      <a:pt x="2565" y="0"/>
                    </a:lnTo>
                    <a:close/>
                  </a:path>
                  <a:path w="1930400" h="1000760">
                    <a:moveTo>
                      <a:pt x="35407" y="27292"/>
                    </a:moveTo>
                    <a:lnTo>
                      <a:pt x="30302" y="33439"/>
                    </a:lnTo>
                    <a:lnTo>
                      <a:pt x="34391" y="36842"/>
                    </a:lnTo>
                    <a:lnTo>
                      <a:pt x="39509" y="30695"/>
                    </a:lnTo>
                    <a:lnTo>
                      <a:pt x="35407" y="27292"/>
                    </a:lnTo>
                    <a:close/>
                  </a:path>
                  <a:path w="1930400" h="1000760">
                    <a:moveTo>
                      <a:pt x="51841" y="40932"/>
                    </a:moveTo>
                    <a:lnTo>
                      <a:pt x="46710" y="47078"/>
                    </a:lnTo>
                    <a:lnTo>
                      <a:pt x="67246" y="64135"/>
                    </a:lnTo>
                    <a:lnTo>
                      <a:pt x="72364" y="57975"/>
                    </a:lnTo>
                    <a:lnTo>
                      <a:pt x="51841" y="40932"/>
                    </a:lnTo>
                    <a:close/>
                  </a:path>
                  <a:path w="1930400" h="1000760">
                    <a:moveTo>
                      <a:pt x="84670" y="68211"/>
                    </a:moveTo>
                    <a:lnTo>
                      <a:pt x="79540" y="74371"/>
                    </a:lnTo>
                    <a:lnTo>
                      <a:pt x="83667" y="77774"/>
                    </a:lnTo>
                    <a:lnTo>
                      <a:pt x="88772" y="71615"/>
                    </a:lnTo>
                    <a:lnTo>
                      <a:pt x="84670" y="68211"/>
                    </a:lnTo>
                    <a:close/>
                  </a:path>
                  <a:path w="1930400" h="1000760">
                    <a:moveTo>
                      <a:pt x="101091" y="81851"/>
                    </a:moveTo>
                    <a:lnTo>
                      <a:pt x="95973" y="88010"/>
                    </a:lnTo>
                    <a:lnTo>
                      <a:pt x="116509" y="105054"/>
                    </a:lnTo>
                    <a:lnTo>
                      <a:pt x="121615" y="98907"/>
                    </a:lnTo>
                    <a:lnTo>
                      <a:pt x="101091" y="81851"/>
                    </a:lnTo>
                    <a:close/>
                  </a:path>
                  <a:path w="1930400" h="1000760">
                    <a:moveTo>
                      <a:pt x="133934" y="109143"/>
                    </a:moveTo>
                    <a:lnTo>
                      <a:pt x="128816" y="115290"/>
                    </a:lnTo>
                    <a:lnTo>
                      <a:pt x="132918" y="118694"/>
                    </a:lnTo>
                    <a:lnTo>
                      <a:pt x="138036" y="112547"/>
                    </a:lnTo>
                    <a:lnTo>
                      <a:pt x="133934" y="109143"/>
                    </a:lnTo>
                    <a:close/>
                  </a:path>
                  <a:path w="1930400" h="1000760">
                    <a:moveTo>
                      <a:pt x="150342" y="122783"/>
                    </a:moveTo>
                    <a:lnTo>
                      <a:pt x="145237" y="128930"/>
                    </a:lnTo>
                    <a:lnTo>
                      <a:pt x="165760" y="145986"/>
                    </a:lnTo>
                    <a:lnTo>
                      <a:pt x="170878" y="139814"/>
                    </a:lnTo>
                    <a:lnTo>
                      <a:pt x="150342" y="122783"/>
                    </a:lnTo>
                    <a:close/>
                  </a:path>
                  <a:path w="1930400" h="1000760">
                    <a:moveTo>
                      <a:pt x="183184" y="150063"/>
                    </a:moveTo>
                    <a:lnTo>
                      <a:pt x="178079" y="156222"/>
                    </a:lnTo>
                    <a:lnTo>
                      <a:pt x="182181" y="159638"/>
                    </a:lnTo>
                    <a:lnTo>
                      <a:pt x="187286" y="153466"/>
                    </a:lnTo>
                    <a:lnTo>
                      <a:pt x="183184" y="150063"/>
                    </a:lnTo>
                    <a:close/>
                  </a:path>
                  <a:path w="1930400" h="1000760">
                    <a:moveTo>
                      <a:pt x="199618" y="163703"/>
                    </a:moveTo>
                    <a:lnTo>
                      <a:pt x="194487" y="169862"/>
                    </a:lnTo>
                    <a:lnTo>
                      <a:pt x="215023" y="186918"/>
                    </a:lnTo>
                    <a:lnTo>
                      <a:pt x="220141" y="180759"/>
                    </a:lnTo>
                    <a:lnTo>
                      <a:pt x="199618" y="163703"/>
                    </a:lnTo>
                    <a:close/>
                  </a:path>
                  <a:path w="1930400" h="1000760">
                    <a:moveTo>
                      <a:pt x="232448" y="190995"/>
                    </a:moveTo>
                    <a:lnTo>
                      <a:pt x="227342" y="197142"/>
                    </a:lnTo>
                    <a:lnTo>
                      <a:pt x="231444" y="200545"/>
                    </a:lnTo>
                    <a:lnTo>
                      <a:pt x="236550" y="194398"/>
                    </a:lnTo>
                    <a:lnTo>
                      <a:pt x="232448" y="190995"/>
                    </a:lnTo>
                    <a:close/>
                  </a:path>
                  <a:path w="1930400" h="1000760">
                    <a:moveTo>
                      <a:pt x="248881" y="204635"/>
                    </a:moveTo>
                    <a:lnTo>
                      <a:pt x="243751" y="210781"/>
                    </a:lnTo>
                    <a:lnTo>
                      <a:pt x="264274" y="227838"/>
                    </a:lnTo>
                    <a:lnTo>
                      <a:pt x="269392" y="221665"/>
                    </a:lnTo>
                    <a:lnTo>
                      <a:pt x="248881" y="204635"/>
                    </a:lnTo>
                    <a:close/>
                  </a:path>
                  <a:path w="1930400" h="1000760">
                    <a:moveTo>
                      <a:pt x="281724" y="231914"/>
                    </a:moveTo>
                    <a:lnTo>
                      <a:pt x="276593" y="238061"/>
                    </a:lnTo>
                    <a:lnTo>
                      <a:pt x="280708" y="241477"/>
                    </a:lnTo>
                    <a:lnTo>
                      <a:pt x="285813" y="235318"/>
                    </a:lnTo>
                    <a:lnTo>
                      <a:pt x="281724" y="231914"/>
                    </a:lnTo>
                    <a:close/>
                  </a:path>
                  <a:path w="1930400" h="1000760">
                    <a:moveTo>
                      <a:pt x="298132" y="245554"/>
                    </a:moveTo>
                    <a:lnTo>
                      <a:pt x="293014" y="251713"/>
                    </a:lnTo>
                    <a:lnTo>
                      <a:pt x="313550" y="268770"/>
                    </a:lnTo>
                    <a:lnTo>
                      <a:pt x="318655" y="262597"/>
                    </a:lnTo>
                    <a:lnTo>
                      <a:pt x="298132" y="245554"/>
                    </a:lnTo>
                    <a:close/>
                  </a:path>
                  <a:path w="1930400" h="1000760">
                    <a:moveTo>
                      <a:pt x="330961" y="272846"/>
                    </a:moveTo>
                    <a:lnTo>
                      <a:pt x="325856" y="278980"/>
                    </a:lnTo>
                    <a:lnTo>
                      <a:pt x="329958" y="282409"/>
                    </a:lnTo>
                    <a:lnTo>
                      <a:pt x="335089" y="276250"/>
                    </a:lnTo>
                    <a:lnTo>
                      <a:pt x="330961" y="272846"/>
                    </a:lnTo>
                    <a:close/>
                  </a:path>
                  <a:path w="1930400" h="1000760">
                    <a:moveTo>
                      <a:pt x="347383" y="286486"/>
                    </a:moveTo>
                    <a:lnTo>
                      <a:pt x="342277" y="292633"/>
                    </a:lnTo>
                    <a:lnTo>
                      <a:pt x="362800" y="309689"/>
                    </a:lnTo>
                    <a:lnTo>
                      <a:pt x="367918" y="303529"/>
                    </a:lnTo>
                    <a:lnTo>
                      <a:pt x="347383" y="286486"/>
                    </a:lnTo>
                    <a:close/>
                  </a:path>
                  <a:path w="1930400" h="1000760">
                    <a:moveTo>
                      <a:pt x="380225" y="313766"/>
                    </a:moveTo>
                    <a:lnTo>
                      <a:pt x="375119" y="319925"/>
                    </a:lnTo>
                    <a:lnTo>
                      <a:pt x="379222" y="323329"/>
                    </a:lnTo>
                    <a:lnTo>
                      <a:pt x="384340" y="317169"/>
                    </a:lnTo>
                    <a:lnTo>
                      <a:pt x="380225" y="313766"/>
                    </a:lnTo>
                    <a:close/>
                  </a:path>
                  <a:path w="1930400" h="1000760">
                    <a:moveTo>
                      <a:pt x="396659" y="327393"/>
                    </a:moveTo>
                    <a:lnTo>
                      <a:pt x="391541" y="333565"/>
                    </a:lnTo>
                    <a:lnTo>
                      <a:pt x="412064" y="350621"/>
                    </a:lnTo>
                    <a:lnTo>
                      <a:pt x="417182" y="344462"/>
                    </a:lnTo>
                    <a:lnTo>
                      <a:pt x="396659" y="327393"/>
                    </a:lnTo>
                    <a:close/>
                  </a:path>
                  <a:path w="1930400" h="1000760">
                    <a:moveTo>
                      <a:pt x="429501" y="354698"/>
                    </a:moveTo>
                    <a:lnTo>
                      <a:pt x="424383" y="360832"/>
                    </a:lnTo>
                    <a:lnTo>
                      <a:pt x="428497" y="364248"/>
                    </a:lnTo>
                    <a:lnTo>
                      <a:pt x="433590" y="358101"/>
                    </a:lnTo>
                    <a:lnTo>
                      <a:pt x="429501" y="354698"/>
                    </a:lnTo>
                    <a:close/>
                  </a:path>
                  <a:path w="1930400" h="1000760">
                    <a:moveTo>
                      <a:pt x="445922" y="368338"/>
                    </a:moveTo>
                    <a:lnTo>
                      <a:pt x="440791" y="374484"/>
                    </a:lnTo>
                    <a:lnTo>
                      <a:pt x="461327" y="391541"/>
                    </a:lnTo>
                    <a:lnTo>
                      <a:pt x="466432" y="385368"/>
                    </a:lnTo>
                    <a:lnTo>
                      <a:pt x="445922" y="368338"/>
                    </a:lnTo>
                    <a:close/>
                  </a:path>
                  <a:path w="1930400" h="1000760">
                    <a:moveTo>
                      <a:pt x="478764" y="395617"/>
                    </a:moveTo>
                    <a:lnTo>
                      <a:pt x="473633" y="401764"/>
                    </a:lnTo>
                    <a:lnTo>
                      <a:pt x="477735" y="405180"/>
                    </a:lnTo>
                    <a:lnTo>
                      <a:pt x="482866" y="399021"/>
                    </a:lnTo>
                    <a:lnTo>
                      <a:pt x="478764" y="395617"/>
                    </a:lnTo>
                    <a:close/>
                  </a:path>
                  <a:path w="1930400" h="1000760">
                    <a:moveTo>
                      <a:pt x="495172" y="409257"/>
                    </a:moveTo>
                    <a:lnTo>
                      <a:pt x="490067" y="415416"/>
                    </a:lnTo>
                    <a:lnTo>
                      <a:pt x="510603" y="432473"/>
                    </a:lnTo>
                    <a:lnTo>
                      <a:pt x="515696" y="426313"/>
                    </a:lnTo>
                    <a:lnTo>
                      <a:pt x="495172" y="409257"/>
                    </a:lnTo>
                    <a:close/>
                  </a:path>
                  <a:path w="1930400" h="1000760">
                    <a:moveTo>
                      <a:pt x="528002" y="436549"/>
                    </a:moveTo>
                    <a:lnTo>
                      <a:pt x="522897" y="442709"/>
                    </a:lnTo>
                    <a:lnTo>
                      <a:pt x="526999" y="446100"/>
                    </a:lnTo>
                    <a:lnTo>
                      <a:pt x="532130" y="439953"/>
                    </a:lnTo>
                    <a:lnTo>
                      <a:pt x="528002" y="436549"/>
                    </a:lnTo>
                    <a:close/>
                  </a:path>
                  <a:path w="1930400" h="1000760">
                    <a:moveTo>
                      <a:pt x="544436" y="450189"/>
                    </a:moveTo>
                    <a:lnTo>
                      <a:pt x="539330" y="456336"/>
                    </a:lnTo>
                    <a:lnTo>
                      <a:pt x="559841" y="473392"/>
                    </a:lnTo>
                    <a:lnTo>
                      <a:pt x="564972" y="467233"/>
                    </a:lnTo>
                    <a:lnTo>
                      <a:pt x="544436" y="450189"/>
                    </a:lnTo>
                    <a:close/>
                  </a:path>
                  <a:path w="1930400" h="1000760">
                    <a:moveTo>
                      <a:pt x="577278" y="477469"/>
                    </a:moveTo>
                    <a:lnTo>
                      <a:pt x="572173" y="483616"/>
                    </a:lnTo>
                    <a:lnTo>
                      <a:pt x="576275" y="487032"/>
                    </a:lnTo>
                    <a:lnTo>
                      <a:pt x="581380" y="480872"/>
                    </a:lnTo>
                    <a:lnTo>
                      <a:pt x="577278" y="477469"/>
                    </a:lnTo>
                    <a:close/>
                  </a:path>
                  <a:path w="1930400" h="1000760">
                    <a:moveTo>
                      <a:pt x="593699" y="491108"/>
                    </a:moveTo>
                    <a:lnTo>
                      <a:pt x="588581" y="497268"/>
                    </a:lnTo>
                    <a:lnTo>
                      <a:pt x="609104" y="514324"/>
                    </a:lnTo>
                    <a:lnTo>
                      <a:pt x="614222" y="508165"/>
                    </a:lnTo>
                    <a:lnTo>
                      <a:pt x="593699" y="491108"/>
                    </a:lnTo>
                    <a:close/>
                  </a:path>
                  <a:path w="1930400" h="1000760">
                    <a:moveTo>
                      <a:pt x="626541" y="518401"/>
                    </a:moveTo>
                    <a:lnTo>
                      <a:pt x="621423" y="524548"/>
                    </a:lnTo>
                    <a:lnTo>
                      <a:pt x="625513" y="527964"/>
                    </a:lnTo>
                    <a:lnTo>
                      <a:pt x="630643" y="521804"/>
                    </a:lnTo>
                    <a:lnTo>
                      <a:pt x="626541" y="518401"/>
                    </a:lnTo>
                    <a:close/>
                  </a:path>
                  <a:path w="1930400" h="1000760">
                    <a:moveTo>
                      <a:pt x="642962" y="532041"/>
                    </a:moveTo>
                    <a:lnTo>
                      <a:pt x="637844" y="538187"/>
                    </a:lnTo>
                    <a:lnTo>
                      <a:pt x="641337" y="541096"/>
                    </a:lnTo>
                    <a:lnTo>
                      <a:pt x="663562" y="548944"/>
                    </a:lnTo>
                    <a:lnTo>
                      <a:pt x="666241" y="541401"/>
                    </a:lnTo>
                    <a:lnTo>
                      <a:pt x="645350" y="534022"/>
                    </a:lnTo>
                    <a:lnTo>
                      <a:pt x="642962" y="532041"/>
                    </a:lnTo>
                    <a:close/>
                  </a:path>
                  <a:path w="1930400" h="1000760">
                    <a:moveTo>
                      <a:pt x="681329" y="546734"/>
                    </a:moveTo>
                    <a:lnTo>
                      <a:pt x="678675" y="554278"/>
                    </a:lnTo>
                    <a:lnTo>
                      <a:pt x="683704" y="556056"/>
                    </a:lnTo>
                    <a:lnTo>
                      <a:pt x="686358" y="548512"/>
                    </a:lnTo>
                    <a:lnTo>
                      <a:pt x="681329" y="546734"/>
                    </a:lnTo>
                    <a:close/>
                  </a:path>
                  <a:path w="1930400" h="1000760">
                    <a:moveTo>
                      <a:pt x="701459" y="553847"/>
                    </a:moveTo>
                    <a:lnTo>
                      <a:pt x="698792" y="561390"/>
                    </a:lnTo>
                    <a:lnTo>
                      <a:pt x="723950" y="570280"/>
                    </a:lnTo>
                    <a:lnTo>
                      <a:pt x="726605" y="562724"/>
                    </a:lnTo>
                    <a:lnTo>
                      <a:pt x="701459" y="553847"/>
                    </a:lnTo>
                    <a:close/>
                  </a:path>
                  <a:path w="1930400" h="1000760">
                    <a:moveTo>
                      <a:pt x="741718" y="568070"/>
                    </a:moveTo>
                    <a:lnTo>
                      <a:pt x="739038" y="575602"/>
                    </a:lnTo>
                    <a:lnTo>
                      <a:pt x="744067" y="577392"/>
                    </a:lnTo>
                    <a:lnTo>
                      <a:pt x="746747" y="569848"/>
                    </a:lnTo>
                    <a:lnTo>
                      <a:pt x="741718" y="568070"/>
                    </a:lnTo>
                    <a:close/>
                  </a:path>
                  <a:path w="1930400" h="1000760">
                    <a:moveTo>
                      <a:pt x="761834" y="575170"/>
                    </a:moveTo>
                    <a:lnTo>
                      <a:pt x="759167" y="582726"/>
                    </a:lnTo>
                    <a:lnTo>
                      <a:pt x="784326" y="591616"/>
                    </a:lnTo>
                    <a:lnTo>
                      <a:pt x="787006" y="584060"/>
                    </a:lnTo>
                    <a:lnTo>
                      <a:pt x="761834" y="575170"/>
                    </a:lnTo>
                    <a:close/>
                  </a:path>
                  <a:path w="1930400" h="1000760">
                    <a:moveTo>
                      <a:pt x="802093" y="589394"/>
                    </a:moveTo>
                    <a:lnTo>
                      <a:pt x="799414" y="596938"/>
                    </a:lnTo>
                    <a:lnTo>
                      <a:pt x="804456" y="598728"/>
                    </a:lnTo>
                    <a:lnTo>
                      <a:pt x="807123" y="591184"/>
                    </a:lnTo>
                    <a:lnTo>
                      <a:pt x="802093" y="589394"/>
                    </a:lnTo>
                    <a:close/>
                  </a:path>
                  <a:path w="1930400" h="1000760">
                    <a:moveTo>
                      <a:pt x="822210" y="596506"/>
                    </a:moveTo>
                    <a:lnTo>
                      <a:pt x="819556" y="604050"/>
                    </a:lnTo>
                    <a:lnTo>
                      <a:pt x="844715" y="612952"/>
                    </a:lnTo>
                    <a:lnTo>
                      <a:pt x="847382" y="605396"/>
                    </a:lnTo>
                    <a:lnTo>
                      <a:pt x="822210" y="596506"/>
                    </a:lnTo>
                    <a:close/>
                  </a:path>
                  <a:path w="1930400" h="1000760">
                    <a:moveTo>
                      <a:pt x="862469" y="610730"/>
                    </a:moveTo>
                    <a:lnTo>
                      <a:pt x="859815" y="618274"/>
                    </a:lnTo>
                    <a:lnTo>
                      <a:pt x="864844" y="620052"/>
                    </a:lnTo>
                    <a:lnTo>
                      <a:pt x="867524" y="612508"/>
                    </a:lnTo>
                    <a:lnTo>
                      <a:pt x="862469" y="610730"/>
                    </a:lnTo>
                    <a:close/>
                  </a:path>
                  <a:path w="1930400" h="1000760">
                    <a:moveTo>
                      <a:pt x="882611" y="617855"/>
                    </a:moveTo>
                    <a:lnTo>
                      <a:pt x="879932" y="625398"/>
                    </a:lnTo>
                    <a:lnTo>
                      <a:pt x="905103" y="634288"/>
                    </a:lnTo>
                    <a:lnTo>
                      <a:pt x="907783" y="626732"/>
                    </a:lnTo>
                    <a:lnTo>
                      <a:pt x="882611" y="617855"/>
                    </a:lnTo>
                    <a:close/>
                  </a:path>
                  <a:path w="1930400" h="1000760">
                    <a:moveTo>
                      <a:pt x="922870" y="632066"/>
                    </a:moveTo>
                    <a:lnTo>
                      <a:pt x="920191" y="639610"/>
                    </a:lnTo>
                    <a:lnTo>
                      <a:pt x="925233" y="641388"/>
                    </a:lnTo>
                    <a:lnTo>
                      <a:pt x="927900" y="633831"/>
                    </a:lnTo>
                    <a:lnTo>
                      <a:pt x="922870" y="632066"/>
                    </a:lnTo>
                    <a:close/>
                  </a:path>
                  <a:path w="1930400" h="1000760">
                    <a:moveTo>
                      <a:pt x="942987" y="639178"/>
                    </a:moveTo>
                    <a:lnTo>
                      <a:pt x="940333" y="646722"/>
                    </a:lnTo>
                    <a:lnTo>
                      <a:pt x="965492" y="655599"/>
                    </a:lnTo>
                    <a:lnTo>
                      <a:pt x="968159" y="648068"/>
                    </a:lnTo>
                    <a:lnTo>
                      <a:pt x="942987" y="639178"/>
                    </a:lnTo>
                    <a:close/>
                  </a:path>
                  <a:path w="1930400" h="1000760">
                    <a:moveTo>
                      <a:pt x="983246" y="653389"/>
                    </a:moveTo>
                    <a:lnTo>
                      <a:pt x="980592" y="660946"/>
                    </a:lnTo>
                    <a:lnTo>
                      <a:pt x="985621" y="662736"/>
                    </a:lnTo>
                    <a:lnTo>
                      <a:pt x="988275" y="655180"/>
                    </a:lnTo>
                    <a:lnTo>
                      <a:pt x="983246" y="653389"/>
                    </a:lnTo>
                    <a:close/>
                  </a:path>
                  <a:path w="1930400" h="1000760">
                    <a:moveTo>
                      <a:pt x="1003376" y="660514"/>
                    </a:moveTo>
                    <a:lnTo>
                      <a:pt x="1000709" y="668070"/>
                    </a:lnTo>
                    <a:lnTo>
                      <a:pt x="1025880" y="676948"/>
                    </a:lnTo>
                    <a:lnTo>
                      <a:pt x="1028534" y="669404"/>
                    </a:lnTo>
                    <a:lnTo>
                      <a:pt x="1003376" y="660514"/>
                    </a:lnTo>
                    <a:close/>
                  </a:path>
                  <a:path w="1930400" h="1000760">
                    <a:moveTo>
                      <a:pt x="1043635" y="674738"/>
                    </a:moveTo>
                    <a:lnTo>
                      <a:pt x="1040968" y="682294"/>
                    </a:lnTo>
                    <a:lnTo>
                      <a:pt x="1045997" y="684060"/>
                    </a:lnTo>
                    <a:lnTo>
                      <a:pt x="1048677" y="676516"/>
                    </a:lnTo>
                    <a:lnTo>
                      <a:pt x="1043635" y="674738"/>
                    </a:lnTo>
                    <a:close/>
                  </a:path>
                  <a:path w="1930400" h="1000760">
                    <a:moveTo>
                      <a:pt x="1063764" y="681850"/>
                    </a:moveTo>
                    <a:lnTo>
                      <a:pt x="1061097" y="689394"/>
                    </a:lnTo>
                    <a:lnTo>
                      <a:pt x="1086256" y="698296"/>
                    </a:lnTo>
                    <a:lnTo>
                      <a:pt x="1088923" y="690727"/>
                    </a:lnTo>
                    <a:lnTo>
                      <a:pt x="1063764" y="681850"/>
                    </a:lnTo>
                    <a:close/>
                  </a:path>
                  <a:path w="1930400" h="1000760">
                    <a:moveTo>
                      <a:pt x="1104023" y="696074"/>
                    </a:moveTo>
                    <a:lnTo>
                      <a:pt x="1101356" y="703618"/>
                    </a:lnTo>
                    <a:lnTo>
                      <a:pt x="1106398" y="705396"/>
                    </a:lnTo>
                    <a:lnTo>
                      <a:pt x="1109052" y="697839"/>
                    </a:lnTo>
                    <a:lnTo>
                      <a:pt x="1104023" y="696074"/>
                    </a:lnTo>
                    <a:close/>
                  </a:path>
                  <a:path w="1930400" h="1000760">
                    <a:moveTo>
                      <a:pt x="1124153" y="703173"/>
                    </a:moveTo>
                    <a:lnTo>
                      <a:pt x="1121486" y="710730"/>
                    </a:lnTo>
                    <a:lnTo>
                      <a:pt x="1146644" y="719620"/>
                    </a:lnTo>
                    <a:lnTo>
                      <a:pt x="1149311" y="712076"/>
                    </a:lnTo>
                    <a:lnTo>
                      <a:pt x="1124153" y="703173"/>
                    </a:lnTo>
                    <a:close/>
                  </a:path>
                  <a:path w="1930400" h="1000760">
                    <a:moveTo>
                      <a:pt x="1164399" y="717397"/>
                    </a:moveTo>
                    <a:lnTo>
                      <a:pt x="1161745" y="724941"/>
                    </a:lnTo>
                    <a:lnTo>
                      <a:pt x="1166774" y="726732"/>
                    </a:lnTo>
                    <a:lnTo>
                      <a:pt x="1169441" y="719188"/>
                    </a:lnTo>
                    <a:lnTo>
                      <a:pt x="1164399" y="717397"/>
                    </a:lnTo>
                    <a:close/>
                  </a:path>
                  <a:path w="1930400" h="1000760">
                    <a:moveTo>
                      <a:pt x="1184529" y="724509"/>
                    </a:moveTo>
                    <a:lnTo>
                      <a:pt x="1181862" y="732078"/>
                    </a:lnTo>
                    <a:lnTo>
                      <a:pt x="1207033" y="740956"/>
                    </a:lnTo>
                    <a:lnTo>
                      <a:pt x="1209700" y="733399"/>
                    </a:lnTo>
                    <a:lnTo>
                      <a:pt x="1184529" y="724509"/>
                    </a:lnTo>
                    <a:close/>
                  </a:path>
                  <a:path w="1930400" h="1000760">
                    <a:moveTo>
                      <a:pt x="1224787" y="738733"/>
                    </a:moveTo>
                    <a:lnTo>
                      <a:pt x="1222120" y="746277"/>
                    </a:lnTo>
                    <a:lnTo>
                      <a:pt x="1227162" y="748068"/>
                    </a:lnTo>
                    <a:lnTo>
                      <a:pt x="1229817" y="740511"/>
                    </a:lnTo>
                    <a:lnTo>
                      <a:pt x="1224787" y="738733"/>
                    </a:lnTo>
                    <a:close/>
                  </a:path>
                  <a:path w="1930400" h="1000760">
                    <a:moveTo>
                      <a:pt x="1244930" y="745845"/>
                    </a:moveTo>
                    <a:lnTo>
                      <a:pt x="1242250" y="753402"/>
                    </a:lnTo>
                    <a:lnTo>
                      <a:pt x="1267396" y="762292"/>
                    </a:lnTo>
                    <a:lnTo>
                      <a:pt x="1270076" y="754735"/>
                    </a:lnTo>
                    <a:lnTo>
                      <a:pt x="1244930" y="745845"/>
                    </a:lnTo>
                    <a:close/>
                  </a:path>
                  <a:path w="1930400" h="1000760">
                    <a:moveTo>
                      <a:pt x="1285176" y="760069"/>
                    </a:moveTo>
                    <a:lnTo>
                      <a:pt x="1282522" y="767638"/>
                    </a:lnTo>
                    <a:lnTo>
                      <a:pt x="1287513" y="769404"/>
                    </a:lnTo>
                    <a:lnTo>
                      <a:pt x="1290231" y="761873"/>
                    </a:lnTo>
                    <a:lnTo>
                      <a:pt x="1285176" y="760069"/>
                    </a:lnTo>
                    <a:close/>
                  </a:path>
                  <a:path w="1930400" h="1000760">
                    <a:moveTo>
                      <a:pt x="1305293" y="767295"/>
                    </a:moveTo>
                    <a:lnTo>
                      <a:pt x="1302575" y="774826"/>
                    </a:lnTo>
                    <a:lnTo>
                      <a:pt x="1327670" y="783882"/>
                    </a:lnTo>
                    <a:lnTo>
                      <a:pt x="1330401" y="776351"/>
                    </a:lnTo>
                    <a:lnTo>
                      <a:pt x="1305293" y="767295"/>
                    </a:lnTo>
                    <a:close/>
                  </a:path>
                  <a:path w="1930400" h="1000760">
                    <a:moveTo>
                      <a:pt x="1345450" y="781773"/>
                    </a:moveTo>
                    <a:lnTo>
                      <a:pt x="1342732" y="789317"/>
                    </a:lnTo>
                    <a:lnTo>
                      <a:pt x="1347774" y="791108"/>
                    </a:lnTo>
                    <a:lnTo>
                      <a:pt x="1350479" y="783577"/>
                    </a:lnTo>
                    <a:lnTo>
                      <a:pt x="1345450" y="781773"/>
                    </a:lnTo>
                    <a:close/>
                  </a:path>
                  <a:path w="1930400" h="1000760">
                    <a:moveTo>
                      <a:pt x="1365542" y="789012"/>
                    </a:moveTo>
                    <a:lnTo>
                      <a:pt x="1362824" y="796544"/>
                    </a:lnTo>
                    <a:lnTo>
                      <a:pt x="1387932" y="805586"/>
                    </a:lnTo>
                    <a:lnTo>
                      <a:pt x="1390649" y="798055"/>
                    </a:lnTo>
                    <a:lnTo>
                      <a:pt x="1365542" y="789012"/>
                    </a:lnTo>
                    <a:close/>
                  </a:path>
                  <a:path w="1930400" h="1000760">
                    <a:moveTo>
                      <a:pt x="1405712" y="803490"/>
                    </a:moveTo>
                    <a:lnTo>
                      <a:pt x="1402981" y="811022"/>
                    </a:lnTo>
                    <a:lnTo>
                      <a:pt x="1408023" y="812825"/>
                    </a:lnTo>
                    <a:lnTo>
                      <a:pt x="1410728" y="805281"/>
                    </a:lnTo>
                    <a:lnTo>
                      <a:pt x="1405712" y="803490"/>
                    </a:lnTo>
                    <a:close/>
                  </a:path>
                  <a:path w="1930400" h="1000760">
                    <a:moveTo>
                      <a:pt x="1425803" y="810729"/>
                    </a:moveTo>
                    <a:lnTo>
                      <a:pt x="1423085" y="818261"/>
                    </a:lnTo>
                    <a:lnTo>
                      <a:pt x="1448181" y="827303"/>
                    </a:lnTo>
                    <a:lnTo>
                      <a:pt x="1450898" y="819772"/>
                    </a:lnTo>
                    <a:lnTo>
                      <a:pt x="1425803" y="810729"/>
                    </a:lnTo>
                    <a:close/>
                  </a:path>
                  <a:path w="1930400" h="1000760">
                    <a:moveTo>
                      <a:pt x="1465960" y="825195"/>
                    </a:moveTo>
                    <a:lnTo>
                      <a:pt x="1463230" y="832726"/>
                    </a:lnTo>
                    <a:lnTo>
                      <a:pt x="1468272" y="834542"/>
                    </a:lnTo>
                    <a:lnTo>
                      <a:pt x="1470977" y="826998"/>
                    </a:lnTo>
                    <a:lnTo>
                      <a:pt x="1465960" y="825195"/>
                    </a:lnTo>
                    <a:close/>
                  </a:path>
                  <a:path w="1930400" h="1000760">
                    <a:moveTo>
                      <a:pt x="1486039" y="832434"/>
                    </a:moveTo>
                    <a:lnTo>
                      <a:pt x="1483334" y="839965"/>
                    </a:lnTo>
                    <a:lnTo>
                      <a:pt x="1508429" y="849007"/>
                    </a:lnTo>
                    <a:lnTo>
                      <a:pt x="1511160" y="841476"/>
                    </a:lnTo>
                    <a:lnTo>
                      <a:pt x="1486039" y="832434"/>
                    </a:lnTo>
                    <a:close/>
                  </a:path>
                  <a:path w="1930400" h="1000760">
                    <a:moveTo>
                      <a:pt x="1526209" y="846924"/>
                    </a:moveTo>
                    <a:lnTo>
                      <a:pt x="1523492" y="854443"/>
                    </a:lnTo>
                    <a:lnTo>
                      <a:pt x="1528508" y="856246"/>
                    </a:lnTo>
                    <a:lnTo>
                      <a:pt x="1531226" y="848715"/>
                    </a:lnTo>
                    <a:lnTo>
                      <a:pt x="1526209" y="846924"/>
                    </a:lnTo>
                    <a:close/>
                  </a:path>
                  <a:path w="1930400" h="1000760">
                    <a:moveTo>
                      <a:pt x="1546288" y="854151"/>
                    </a:moveTo>
                    <a:lnTo>
                      <a:pt x="1543583" y="861682"/>
                    </a:lnTo>
                    <a:lnTo>
                      <a:pt x="1568691" y="870737"/>
                    </a:lnTo>
                    <a:lnTo>
                      <a:pt x="1571396" y="863180"/>
                    </a:lnTo>
                    <a:lnTo>
                      <a:pt x="1546288" y="854151"/>
                    </a:lnTo>
                    <a:close/>
                  </a:path>
                  <a:path w="1930400" h="1000760">
                    <a:moveTo>
                      <a:pt x="1586471" y="868629"/>
                    </a:moveTo>
                    <a:lnTo>
                      <a:pt x="1583740" y="876147"/>
                    </a:lnTo>
                    <a:lnTo>
                      <a:pt x="1588770" y="877963"/>
                    </a:lnTo>
                    <a:lnTo>
                      <a:pt x="1591487" y="870432"/>
                    </a:lnTo>
                    <a:lnTo>
                      <a:pt x="1586471" y="868629"/>
                    </a:lnTo>
                    <a:close/>
                  </a:path>
                  <a:path w="1930400" h="1000760">
                    <a:moveTo>
                      <a:pt x="1606537" y="875855"/>
                    </a:moveTo>
                    <a:lnTo>
                      <a:pt x="1603819" y="883386"/>
                    </a:lnTo>
                    <a:lnTo>
                      <a:pt x="1628927" y="892441"/>
                    </a:lnTo>
                    <a:lnTo>
                      <a:pt x="1631645" y="884910"/>
                    </a:lnTo>
                    <a:lnTo>
                      <a:pt x="1606537" y="875855"/>
                    </a:lnTo>
                    <a:close/>
                  </a:path>
                  <a:path w="1930400" h="1000760">
                    <a:moveTo>
                      <a:pt x="1646707" y="890333"/>
                    </a:moveTo>
                    <a:lnTo>
                      <a:pt x="1644002" y="897851"/>
                    </a:lnTo>
                    <a:lnTo>
                      <a:pt x="1649018" y="899667"/>
                    </a:lnTo>
                    <a:lnTo>
                      <a:pt x="1651736" y="892136"/>
                    </a:lnTo>
                    <a:lnTo>
                      <a:pt x="1646707" y="890333"/>
                    </a:lnTo>
                    <a:close/>
                  </a:path>
                  <a:path w="1930400" h="1000760">
                    <a:moveTo>
                      <a:pt x="1666798" y="897559"/>
                    </a:moveTo>
                    <a:lnTo>
                      <a:pt x="1664068" y="905090"/>
                    </a:lnTo>
                    <a:lnTo>
                      <a:pt x="1689176" y="914158"/>
                    </a:lnTo>
                    <a:lnTo>
                      <a:pt x="1691894" y="906627"/>
                    </a:lnTo>
                    <a:lnTo>
                      <a:pt x="1666798" y="897559"/>
                    </a:lnTo>
                    <a:close/>
                  </a:path>
                  <a:path w="1930400" h="1000760">
                    <a:moveTo>
                      <a:pt x="1706956" y="912037"/>
                    </a:moveTo>
                    <a:lnTo>
                      <a:pt x="1704225" y="919568"/>
                    </a:lnTo>
                    <a:lnTo>
                      <a:pt x="1709267" y="921397"/>
                    </a:lnTo>
                    <a:lnTo>
                      <a:pt x="1711972" y="913853"/>
                    </a:lnTo>
                    <a:lnTo>
                      <a:pt x="1706956" y="912037"/>
                    </a:lnTo>
                    <a:close/>
                  </a:path>
                  <a:path w="1930400" h="1000760">
                    <a:moveTo>
                      <a:pt x="1727047" y="919289"/>
                    </a:moveTo>
                    <a:lnTo>
                      <a:pt x="1724329" y="926820"/>
                    </a:lnTo>
                    <a:lnTo>
                      <a:pt x="1749425" y="935863"/>
                    </a:lnTo>
                    <a:lnTo>
                      <a:pt x="1752155" y="928331"/>
                    </a:lnTo>
                    <a:lnTo>
                      <a:pt x="1727047" y="919289"/>
                    </a:lnTo>
                    <a:close/>
                  </a:path>
                  <a:path w="1930400" h="1000760">
                    <a:moveTo>
                      <a:pt x="1767204" y="933754"/>
                    </a:moveTo>
                    <a:lnTo>
                      <a:pt x="1764487" y="941298"/>
                    </a:lnTo>
                    <a:lnTo>
                      <a:pt x="1769529" y="943102"/>
                    </a:lnTo>
                    <a:lnTo>
                      <a:pt x="1772221" y="935570"/>
                    </a:lnTo>
                    <a:lnTo>
                      <a:pt x="1767204" y="933754"/>
                    </a:lnTo>
                    <a:close/>
                  </a:path>
                  <a:path w="1930400" h="1000760">
                    <a:moveTo>
                      <a:pt x="1787296" y="940993"/>
                    </a:moveTo>
                    <a:lnTo>
                      <a:pt x="1784578" y="948537"/>
                    </a:lnTo>
                    <a:lnTo>
                      <a:pt x="1809686" y="957580"/>
                    </a:lnTo>
                    <a:lnTo>
                      <a:pt x="1812404" y="950036"/>
                    </a:lnTo>
                    <a:lnTo>
                      <a:pt x="1787296" y="940993"/>
                    </a:lnTo>
                    <a:close/>
                  </a:path>
                  <a:path w="1930400" h="1000760">
                    <a:moveTo>
                      <a:pt x="1827466" y="955484"/>
                    </a:moveTo>
                    <a:lnTo>
                      <a:pt x="1824735" y="963002"/>
                    </a:lnTo>
                    <a:lnTo>
                      <a:pt x="1829777" y="964819"/>
                    </a:lnTo>
                    <a:lnTo>
                      <a:pt x="1832482" y="957287"/>
                    </a:lnTo>
                    <a:lnTo>
                      <a:pt x="1827466" y="955484"/>
                    </a:lnTo>
                    <a:close/>
                  </a:path>
                  <a:path w="1930400" h="1000760">
                    <a:moveTo>
                      <a:pt x="1847532" y="962710"/>
                    </a:moveTo>
                    <a:lnTo>
                      <a:pt x="1844840" y="970241"/>
                    </a:lnTo>
                    <a:lnTo>
                      <a:pt x="1869935" y="979297"/>
                    </a:lnTo>
                    <a:lnTo>
                      <a:pt x="1872640" y="971765"/>
                    </a:lnTo>
                    <a:lnTo>
                      <a:pt x="1847532" y="962710"/>
                    </a:lnTo>
                    <a:close/>
                  </a:path>
                  <a:path w="1930400" h="1000760">
                    <a:moveTo>
                      <a:pt x="1887715" y="977188"/>
                    </a:moveTo>
                    <a:lnTo>
                      <a:pt x="1884997" y="984707"/>
                    </a:lnTo>
                    <a:lnTo>
                      <a:pt x="1890013" y="986523"/>
                    </a:lnTo>
                    <a:lnTo>
                      <a:pt x="1892731" y="978992"/>
                    </a:lnTo>
                    <a:lnTo>
                      <a:pt x="1887715" y="977188"/>
                    </a:lnTo>
                    <a:close/>
                  </a:path>
                  <a:path w="1930400" h="1000760">
                    <a:moveTo>
                      <a:pt x="1907794" y="984415"/>
                    </a:moveTo>
                    <a:lnTo>
                      <a:pt x="1905088" y="991946"/>
                    </a:lnTo>
                    <a:lnTo>
                      <a:pt x="1928634" y="1000429"/>
                    </a:lnTo>
                    <a:lnTo>
                      <a:pt x="1929980" y="996670"/>
                    </a:lnTo>
                    <a:lnTo>
                      <a:pt x="1929980" y="992416"/>
                    </a:lnTo>
                    <a:lnTo>
                      <a:pt x="1907794" y="984415"/>
                    </a:lnTo>
                    <a:close/>
                  </a:path>
                </a:pathLst>
              </a:custGeom>
              <a:solidFill>
                <a:srgbClr val="5857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8" name="object 896">
                <a:extLst>
                  <a:ext uri="{FF2B5EF4-FFF2-40B4-BE49-F238E27FC236}">
                    <a16:creationId xmlns:a16="http://schemas.microsoft.com/office/drawing/2014/main" id="{370B5787-5239-6772-B863-054C95023628}"/>
                  </a:ext>
                </a:extLst>
              </p:cNvPr>
              <p:cNvSpPr/>
              <p:nvPr/>
            </p:nvSpPr>
            <p:spPr>
              <a:xfrm>
                <a:off x="1417942" y="4744466"/>
                <a:ext cx="1930400" cy="74422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744220">
                    <a:moveTo>
                      <a:pt x="4356" y="0"/>
                    </a:moveTo>
                    <a:lnTo>
                      <a:pt x="0" y="6718"/>
                    </a:lnTo>
                    <a:lnTo>
                      <a:pt x="13423" y="15443"/>
                    </a:lnTo>
                    <a:lnTo>
                      <a:pt x="17780" y="8737"/>
                    </a:lnTo>
                    <a:lnTo>
                      <a:pt x="4356" y="0"/>
                    </a:lnTo>
                    <a:close/>
                  </a:path>
                  <a:path w="1930400" h="744220">
                    <a:moveTo>
                      <a:pt x="35687" y="20345"/>
                    </a:moveTo>
                    <a:lnTo>
                      <a:pt x="31330" y="27063"/>
                    </a:lnTo>
                    <a:lnTo>
                      <a:pt x="35814" y="29971"/>
                    </a:lnTo>
                    <a:lnTo>
                      <a:pt x="40157" y="23253"/>
                    </a:lnTo>
                    <a:lnTo>
                      <a:pt x="35687" y="20345"/>
                    </a:lnTo>
                    <a:close/>
                  </a:path>
                  <a:path w="1930400" h="744220">
                    <a:moveTo>
                      <a:pt x="58077" y="34874"/>
                    </a:moveTo>
                    <a:lnTo>
                      <a:pt x="53721" y="41579"/>
                    </a:lnTo>
                    <a:lnTo>
                      <a:pt x="67157" y="50304"/>
                    </a:lnTo>
                    <a:lnTo>
                      <a:pt x="71513" y="43573"/>
                    </a:lnTo>
                    <a:lnTo>
                      <a:pt x="58077" y="34874"/>
                    </a:lnTo>
                    <a:close/>
                  </a:path>
                  <a:path w="1930400" h="744220">
                    <a:moveTo>
                      <a:pt x="89420" y="55206"/>
                    </a:moveTo>
                    <a:lnTo>
                      <a:pt x="85064" y="61925"/>
                    </a:lnTo>
                    <a:lnTo>
                      <a:pt x="89534" y="64833"/>
                    </a:lnTo>
                    <a:lnTo>
                      <a:pt x="93891" y="58102"/>
                    </a:lnTo>
                    <a:lnTo>
                      <a:pt x="89420" y="55206"/>
                    </a:lnTo>
                    <a:close/>
                  </a:path>
                  <a:path w="1930400" h="744220">
                    <a:moveTo>
                      <a:pt x="111798" y="69735"/>
                    </a:moveTo>
                    <a:lnTo>
                      <a:pt x="107441" y="76454"/>
                    </a:lnTo>
                    <a:lnTo>
                      <a:pt x="120865" y="85153"/>
                    </a:lnTo>
                    <a:lnTo>
                      <a:pt x="125222" y="78447"/>
                    </a:lnTo>
                    <a:lnTo>
                      <a:pt x="111798" y="69735"/>
                    </a:lnTo>
                    <a:close/>
                  </a:path>
                  <a:path w="1930400" h="744220">
                    <a:moveTo>
                      <a:pt x="143141" y="90068"/>
                    </a:moveTo>
                    <a:lnTo>
                      <a:pt x="138785" y="96786"/>
                    </a:lnTo>
                    <a:lnTo>
                      <a:pt x="143243" y="99682"/>
                    </a:lnTo>
                    <a:lnTo>
                      <a:pt x="147599" y="92964"/>
                    </a:lnTo>
                    <a:lnTo>
                      <a:pt x="143141" y="90068"/>
                    </a:lnTo>
                    <a:close/>
                  </a:path>
                  <a:path w="1930400" h="744220">
                    <a:moveTo>
                      <a:pt x="165519" y="104609"/>
                    </a:moveTo>
                    <a:lnTo>
                      <a:pt x="161163" y="111315"/>
                    </a:lnTo>
                    <a:lnTo>
                      <a:pt x="174599" y="120027"/>
                    </a:lnTo>
                    <a:lnTo>
                      <a:pt x="178955" y="113309"/>
                    </a:lnTo>
                    <a:lnTo>
                      <a:pt x="165519" y="104609"/>
                    </a:lnTo>
                    <a:close/>
                  </a:path>
                  <a:path w="1930400" h="744220">
                    <a:moveTo>
                      <a:pt x="196862" y="124929"/>
                    </a:moveTo>
                    <a:lnTo>
                      <a:pt x="192506" y="131648"/>
                    </a:lnTo>
                    <a:lnTo>
                      <a:pt x="196976" y="134543"/>
                    </a:lnTo>
                    <a:lnTo>
                      <a:pt x="201333" y="127838"/>
                    </a:lnTo>
                    <a:lnTo>
                      <a:pt x="196862" y="124929"/>
                    </a:lnTo>
                    <a:close/>
                  </a:path>
                  <a:path w="1930400" h="744220">
                    <a:moveTo>
                      <a:pt x="219240" y="139458"/>
                    </a:moveTo>
                    <a:lnTo>
                      <a:pt x="214883" y="146177"/>
                    </a:lnTo>
                    <a:lnTo>
                      <a:pt x="228307" y="154889"/>
                    </a:lnTo>
                    <a:lnTo>
                      <a:pt x="232676" y="148183"/>
                    </a:lnTo>
                    <a:lnTo>
                      <a:pt x="219240" y="139458"/>
                    </a:lnTo>
                    <a:close/>
                  </a:path>
                  <a:path w="1930400" h="744220">
                    <a:moveTo>
                      <a:pt x="250583" y="159791"/>
                    </a:moveTo>
                    <a:lnTo>
                      <a:pt x="246227" y="166509"/>
                    </a:lnTo>
                    <a:lnTo>
                      <a:pt x="250685" y="169418"/>
                    </a:lnTo>
                    <a:lnTo>
                      <a:pt x="255054" y="162699"/>
                    </a:lnTo>
                    <a:lnTo>
                      <a:pt x="250583" y="159791"/>
                    </a:lnTo>
                    <a:close/>
                  </a:path>
                  <a:path w="1930400" h="744220">
                    <a:moveTo>
                      <a:pt x="272961" y="174320"/>
                    </a:moveTo>
                    <a:lnTo>
                      <a:pt x="268604" y="181038"/>
                    </a:lnTo>
                    <a:lnTo>
                      <a:pt x="282041" y="189763"/>
                    </a:lnTo>
                    <a:lnTo>
                      <a:pt x="286397" y="183045"/>
                    </a:lnTo>
                    <a:lnTo>
                      <a:pt x="272961" y="174320"/>
                    </a:lnTo>
                    <a:close/>
                  </a:path>
                  <a:path w="1930400" h="744220">
                    <a:moveTo>
                      <a:pt x="304304" y="194665"/>
                    </a:moveTo>
                    <a:lnTo>
                      <a:pt x="299948" y="201371"/>
                    </a:lnTo>
                    <a:lnTo>
                      <a:pt x="304419" y="204279"/>
                    </a:lnTo>
                    <a:lnTo>
                      <a:pt x="308787" y="197561"/>
                    </a:lnTo>
                    <a:lnTo>
                      <a:pt x="304304" y="194665"/>
                    </a:lnTo>
                    <a:close/>
                  </a:path>
                  <a:path w="1930400" h="744220">
                    <a:moveTo>
                      <a:pt x="326682" y="209181"/>
                    </a:moveTo>
                    <a:lnTo>
                      <a:pt x="322326" y="215900"/>
                    </a:lnTo>
                    <a:lnTo>
                      <a:pt x="335749" y="224624"/>
                    </a:lnTo>
                    <a:lnTo>
                      <a:pt x="340118" y="217906"/>
                    </a:lnTo>
                    <a:lnTo>
                      <a:pt x="326682" y="209181"/>
                    </a:lnTo>
                    <a:close/>
                  </a:path>
                  <a:path w="1930400" h="744220">
                    <a:moveTo>
                      <a:pt x="358025" y="229527"/>
                    </a:moveTo>
                    <a:lnTo>
                      <a:pt x="353669" y="236245"/>
                    </a:lnTo>
                    <a:lnTo>
                      <a:pt x="358140" y="239140"/>
                    </a:lnTo>
                    <a:lnTo>
                      <a:pt x="362508" y="232435"/>
                    </a:lnTo>
                    <a:lnTo>
                      <a:pt x="358025" y="229527"/>
                    </a:lnTo>
                    <a:close/>
                  </a:path>
                  <a:path w="1930400" h="744220">
                    <a:moveTo>
                      <a:pt x="380403" y="244043"/>
                    </a:moveTo>
                    <a:lnTo>
                      <a:pt x="376059" y="250761"/>
                    </a:lnTo>
                    <a:lnTo>
                      <a:pt x="389483" y="259486"/>
                    </a:lnTo>
                    <a:lnTo>
                      <a:pt x="393839" y="252768"/>
                    </a:lnTo>
                    <a:lnTo>
                      <a:pt x="380403" y="244043"/>
                    </a:lnTo>
                    <a:close/>
                  </a:path>
                  <a:path w="1930400" h="744220">
                    <a:moveTo>
                      <a:pt x="411746" y="264388"/>
                    </a:moveTo>
                    <a:lnTo>
                      <a:pt x="407390" y="271106"/>
                    </a:lnTo>
                    <a:lnTo>
                      <a:pt x="411861" y="274015"/>
                    </a:lnTo>
                    <a:lnTo>
                      <a:pt x="416229" y="267296"/>
                    </a:lnTo>
                    <a:lnTo>
                      <a:pt x="411746" y="264388"/>
                    </a:lnTo>
                    <a:close/>
                  </a:path>
                  <a:path w="1930400" h="744220">
                    <a:moveTo>
                      <a:pt x="434124" y="278917"/>
                    </a:moveTo>
                    <a:lnTo>
                      <a:pt x="429768" y="285622"/>
                    </a:lnTo>
                    <a:lnTo>
                      <a:pt x="443191" y="294335"/>
                    </a:lnTo>
                    <a:lnTo>
                      <a:pt x="447560" y="287629"/>
                    </a:lnTo>
                    <a:lnTo>
                      <a:pt x="434124" y="278917"/>
                    </a:lnTo>
                    <a:close/>
                  </a:path>
                  <a:path w="1930400" h="744220">
                    <a:moveTo>
                      <a:pt x="465467" y="299262"/>
                    </a:moveTo>
                    <a:lnTo>
                      <a:pt x="461111" y="305968"/>
                    </a:lnTo>
                    <a:lnTo>
                      <a:pt x="465594" y="308876"/>
                    </a:lnTo>
                    <a:lnTo>
                      <a:pt x="469950" y="302145"/>
                    </a:lnTo>
                    <a:lnTo>
                      <a:pt x="465467" y="299262"/>
                    </a:lnTo>
                    <a:close/>
                  </a:path>
                  <a:path w="1930400" h="744220">
                    <a:moveTo>
                      <a:pt x="487845" y="313778"/>
                    </a:moveTo>
                    <a:lnTo>
                      <a:pt x="483501" y="320497"/>
                    </a:lnTo>
                    <a:lnTo>
                      <a:pt x="496925" y="329196"/>
                    </a:lnTo>
                    <a:lnTo>
                      <a:pt x="501281" y="322491"/>
                    </a:lnTo>
                    <a:lnTo>
                      <a:pt x="487845" y="313778"/>
                    </a:lnTo>
                    <a:close/>
                  </a:path>
                  <a:path w="1930400" h="744220">
                    <a:moveTo>
                      <a:pt x="519188" y="334098"/>
                    </a:moveTo>
                    <a:lnTo>
                      <a:pt x="514832" y="340842"/>
                    </a:lnTo>
                    <a:lnTo>
                      <a:pt x="519315" y="343725"/>
                    </a:lnTo>
                    <a:lnTo>
                      <a:pt x="523671" y="337007"/>
                    </a:lnTo>
                    <a:lnTo>
                      <a:pt x="519188" y="334098"/>
                    </a:lnTo>
                    <a:close/>
                  </a:path>
                  <a:path w="1930400" h="744220">
                    <a:moveTo>
                      <a:pt x="541566" y="348653"/>
                    </a:moveTo>
                    <a:lnTo>
                      <a:pt x="537210" y="355358"/>
                    </a:lnTo>
                    <a:lnTo>
                      <a:pt x="550659" y="364070"/>
                    </a:lnTo>
                    <a:lnTo>
                      <a:pt x="555015" y="357352"/>
                    </a:lnTo>
                    <a:lnTo>
                      <a:pt x="541566" y="348653"/>
                    </a:lnTo>
                    <a:close/>
                  </a:path>
                  <a:path w="1930400" h="744220">
                    <a:moveTo>
                      <a:pt x="572909" y="368973"/>
                    </a:moveTo>
                    <a:lnTo>
                      <a:pt x="568553" y="375678"/>
                    </a:lnTo>
                    <a:lnTo>
                      <a:pt x="573036" y="378586"/>
                    </a:lnTo>
                    <a:lnTo>
                      <a:pt x="577392" y="371881"/>
                    </a:lnTo>
                    <a:lnTo>
                      <a:pt x="572909" y="368973"/>
                    </a:lnTo>
                    <a:close/>
                  </a:path>
                  <a:path w="1930400" h="744220">
                    <a:moveTo>
                      <a:pt x="595299" y="383489"/>
                    </a:moveTo>
                    <a:lnTo>
                      <a:pt x="590943" y="390232"/>
                    </a:lnTo>
                    <a:lnTo>
                      <a:pt x="604367" y="398932"/>
                    </a:lnTo>
                    <a:lnTo>
                      <a:pt x="608723" y="392226"/>
                    </a:lnTo>
                    <a:lnTo>
                      <a:pt x="595299" y="383489"/>
                    </a:lnTo>
                    <a:close/>
                  </a:path>
                  <a:path w="1930400" h="744220">
                    <a:moveTo>
                      <a:pt x="626630" y="403834"/>
                    </a:moveTo>
                    <a:lnTo>
                      <a:pt x="622274" y="410552"/>
                    </a:lnTo>
                    <a:lnTo>
                      <a:pt x="626757" y="413461"/>
                    </a:lnTo>
                    <a:lnTo>
                      <a:pt x="631113" y="406742"/>
                    </a:lnTo>
                    <a:lnTo>
                      <a:pt x="626630" y="403834"/>
                    </a:lnTo>
                    <a:close/>
                  </a:path>
                  <a:path w="1930400" h="744220">
                    <a:moveTo>
                      <a:pt x="648207" y="417512"/>
                    </a:moveTo>
                    <a:lnTo>
                      <a:pt x="645833" y="425145"/>
                    </a:lnTo>
                    <a:lnTo>
                      <a:pt x="661136" y="429920"/>
                    </a:lnTo>
                    <a:lnTo>
                      <a:pt x="663498" y="422262"/>
                    </a:lnTo>
                    <a:lnTo>
                      <a:pt x="648207" y="417512"/>
                    </a:lnTo>
                    <a:close/>
                  </a:path>
                  <a:path w="1930400" h="744220">
                    <a:moveTo>
                      <a:pt x="683895" y="428612"/>
                    </a:moveTo>
                    <a:lnTo>
                      <a:pt x="681507" y="436244"/>
                    </a:lnTo>
                    <a:lnTo>
                      <a:pt x="686600" y="437832"/>
                    </a:lnTo>
                    <a:lnTo>
                      <a:pt x="688987" y="430199"/>
                    </a:lnTo>
                    <a:lnTo>
                      <a:pt x="683895" y="428612"/>
                    </a:lnTo>
                    <a:close/>
                  </a:path>
                  <a:path w="1930400" h="744220">
                    <a:moveTo>
                      <a:pt x="709358" y="436549"/>
                    </a:moveTo>
                    <a:lnTo>
                      <a:pt x="706983" y="444195"/>
                    </a:lnTo>
                    <a:lnTo>
                      <a:pt x="722261" y="448957"/>
                    </a:lnTo>
                    <a:lnTo>
                      <a:pt x="724661" y="441299"/>
                    </a:lnTo>
                    <a:lnTo>
                      <a:pt x="709358" y="436549"/>
                    </a:lnTo>
                    <a:close/>
                  </a:path>
                  <a:path w="1930400" h="744220">
                    <a:moveTo>
                      <a:pt x="745032" y="447649"/>
                    </a:moveTo>
                    <a:lnTo>
                      <a:pt x="742657" y="455282"/>
                    </a:lnTo>
                    <a:lnTo>
                      <a:pt x="747750" y="456869"/>
                    </a:lnTo>
                    <a:lnTo>
                      <a:pt x="750138" y="449237"/>
                    </a:lnTo>
                    <a:lnTo>
                      <a:pt x="745032" y="447649"/>
                    </a:lnTo>
                    <a:close/>
                  </a:path>
                  <a:path w="1930400" h="744220">
                    <a:moveTo>
                      <a:pt x="770508" y="455587"/>
                    </a:moveTo>
                    <a:lnTo>
                      <a:pt x="768134" y="463232"/>
                    </a:lnTo>
                    <a:lnTo>
                      <a:pt x="783412" y="467982"/>
                    </a:lnTo>
                    <a:lnTo>
                      <a:pt x="785799" y="460336"/>
                    </a:lnTo>
                    <a:lnTo>
                      <a:pt x="770508" y="455587"/>
                    </a:lnTo>
                    <a:close/>
                  </a:path>
                  <a:path w="1930400" h="744220">
                    <a:moveTo>
                      <a:pt x="806170" y="466686"/>
                    </a:moveTo>
                    <a:lnTo>
                      <a:pt x="803795" y="474332"/>
                    </a:lnTo>
                    <a:lnTo>
                      <a:pt x="808901" y="475907"/>
                    </a:lnTo>
                    <a:lnTo>
                      <a:pt x="811288" y="468274"/>
                    </a:lnTo>
                    <a:lnTo>
                      <a:pt x="806170" y="466686"/>
                    </a:lnTo>
                    <a:close/>
                  </a:path>
                  <a:path w="1930400" h="744220">
                    <a:moveTo>
                      <a:pt x="831659" y="474624"/>
                    </a:moveTo>
                    <a:lnTo>
                      <a:pt x="829284" y="482269"/>
                    </a:lnTo>
                    <a:lnTo>
                      <a:pt x="844562" y="487019"/>
                    </a:lnTo>
                    <a:lnTo>
                      <a:pt x="846950" y="479386"/>
                    </a:lnTo>
                    <a:lnTo>
                      <a:pt x="831659" y="474624"/>
                    </a:lnTo>
                    <a:close/>
                  </a:path>
                  <a:path w="1930400" h="744220">
                    <a:moveTo>
                      <a:pt x="867321" y="485724"/>
                    </a:moveTo>
                    <a:lnTo>
                      <a:pt x="864946" y="493356"/>
                    </a:lnTo>
                    <a:lnTo>
                      <a:pt x="870038" y="494957"/>
                    </a:lnTo>
                    <a:lnTo>
                      <a:pt x="872426" y="487311"/>
                    </a:lnTo>
                    <a:lnTo>
                      <a:pt x="867321" y="485724"/>
                    </a:lnTo>
                    <a:close/>
                  </a:path>
                  <a:path w="1930400" h="744220">
                    <a:moveTo>
                      <a:pt x="892797" y="493661"/>
                    </a:moveTo>
                    <a:lnTo>
                      <a:pt x="890435" y="501294"/>
                    </a:lnTo>
                    <a:lnTo>
                      <a:pt x="905713" y="506056"/>
                    </a:lnTo>
                    <a:lnTo>
                      <a:pt x="908100" y="498411"/>
                    </a:lnTo>
                    <a:lnTo>
                      <a:pt x="892797" y="493661"/>
                    </a:lnTo>
                    <a:close/>
                  </a:path>
                  <a:path w="1930400" h="744220">
                    <a:moveTo>
                      <a:pt x="928471" y="504748"/>
                    </a:moveTo>
                    <a:lnTo>
                      <a:pt x="926096" y="512394"/>
                    </a:lnTo>
                    <a:lnTo>
                      <a:pt x="931189" y="513981"/>
                    </a:lnTo>
                    <a:lnTo>
                      <a:pt x="933576" y="506336"/>
                    </a:lnTo>
                    <a:lnTo>
                      <a:pt x="928471" y="504748"/>
                    </a:lnTo>
                    <a:close/>
                  </a:path>
                  <a:path w="1930400" h="744220">
                    <a:moveTo>
                      <a:pt x="953947" y="512698"/>
                    </a:moveTo>
                    <a:lnTo>
                      <a:pt x="951572" y="520331"/>
                    </a:lnTo>
                    <a:lnTo>
                      <a:pt x="966863" y="525106"/>
                    </a:lnTo>
                    <a:lnTo>
                      <a:pt x="969251" y="517461"/>
                    </a:lnTo>
                    <a:lnTo>
                      <a:pt x="953947" y="512698"/>
                    </a:lnTo>
                    <a:close/>
                  </a:path>
                  <a:path w="1930400" h="744220">
                    <a:moveTo>
                      <a:pt x="989622" y="523798"/>
                    </a:moveTo>
                    <a:lnTo>
                      <a:pt x="987234" y="531444"/>
                    </a:lnTo>
                    <a:lnTo>
                      <a:pt x="992339" y="533019"/>
                    </a:lnTo>
                    <a:lnTo>
                      <a:pt x="994714" y="525386"/>
                    </a:lnTo>
                    <a:lnTo>
                      <a:pt x="989622" y="523798"/>
                    </a:lnTo>
                    <a:close/>
                  </a:path>
                  <a:path w="1930400" h="744220">
                    <a:moveTo>
                      <a:pt x="1015098" y="531736"/>
                    </a:moveTo>
                    <a:lnTo>
                      <a:pt x="1012723" y="539369"/>
                    </a:lnTo>
                    <a:lnTo>
                      <a:pt x="1028001" y="544131"/>
                    </a:lnTo>
                    <a:lnTo>
                      <a:pt x="1030389" y="536486"/>
                    </a:lnTo>
                    <a:lnTo>
                      <a:pt x="1015098" y="531736"/>
                    </a:lnTo>
                    <a:close/>
                  </a:path>
                  <a:path w="1930400" h="744220">
                    <a:moveTo>
                      <a:pt x="1050759" y="542836"/>
                    </a:moveTo>
                    <a:lnTo>
                      <a:pt x="1048397" y="550468"/>
                    </a:lnTo>
                    <a:lnTo>
                      <a:pt x="1053490" y="552069"/>
                    </a:lnTo>
                    <a:lnTo>
                      <a:pt x="1055865" y="544423"/>
                    </a:lnTo>
                    <a:lnTo>
                      <a:pt x="1050759" y="542836"/>
                    </a:lnTo>
                    <a:close/>
                  </a:path>
                  <a:path w="1930400" h="744220">
                    <a:moveTo>
                      <a:pt x="1076248" y="550760"/>
                    </a:moveTo>
                    <a:lnTo>
                      <a:pt x="1073873" y="558406"/>
                    </a:lnTo>
                    <a:lnTo>
                      <a:pt x="1089151" y="563168"/>
                    </a:lnTo>
                    <a:lnTo>
                      <a:pt x="1091526" y="555536"/>
                    </a:lnTo>
                    <a:lnTo>
                      <a:pt x="1076248" y="550760"/>
                    </a:lnTo>
                    <a:close/>
                  </a:path>
                  <a:path w="1930400" h="744220">
                    <a:moveTo>
                      <a:pt x="1111910" y="561860"/>
                    </a:moveTo>
                    <a:lnTo>
                      <a:pt x="1109548" y="569518"/>
                    </a:lnTo>
                    <a:lnTo>
                      <a:pt x="1114628" y="571093"/>
                    </a:lnTo>
                    <a:lnTo>
                      <a:pt x="1117015" y="563460"/>
                    </a:lnTo>
                    <a:lnTo>
                      <a:pt x="1111910" y="561860"/>
                    </a:lnTo>
                    <a:close/>
                  </a:path>
                  <a:path w="1930400" h="744220">
                    <a:moveTo>
                      <a:pt x="1137399" y="569798"/>
                    </a:moveTo>
                    <a:lnTo>
                      <a:pt x="1135024" y="577443"/>
                    </a:lnTo>
                    <a:lnTo>
                      <a:pt x="1150302" y="582206"/>
                    </a:lnTo>
                    <a:lnTo>
                      <a:pt x="1152677" y="574573"/>
                    </a:lnTo>
                    <a:lnTo>
                      <a:pt x="1137399" y="569798"/>
                    </a:lnTo>
                    <a:close/>
                  </a:path>
                  <a:path w="1930400" h="744220">
                    <a:moveTo>
                      <a:pt x="1173060" y="580898"/>
                    </a:moveTo>
                    <a:lnTo>
                      <a:pt x="1170698" y="588556"/>
                    </a:lnTo>
                    <a:lnTo>
                      <a:pt x="1175778" y="590143"/>
                    </a:lnTo>
                    <a:lnTo>
                      <a:pt x="1178153" y="582485"/>
                    </a:lnTo>
                    <a:lnTo>
                      <a:pt x="1173060" y="580898"/>
                    </a:lnTo>
                    <a:close/>
                  </a:path>
                  <a:path w="1930400" h="744220">
                    <a:moveTo>
                      <a:pt x="1198549" y="588835"/>
                    </a:moveTo>
                    <a:lnTo>
                      <a:pt x="1196174" y="596480"/>
                    </a:lnTo>
                    <a:lnTo>
                      <a:pt x="1211452" y="601243"/>
                    </a:lnTo>
                    <a:lnTo>
                      <a:pt x="1213827" y="593598"/>
                    </a:lnTo>
                    <a:lnTo>
                      <a:pt x="1198549" y="588835"/>
                    </a:lnTo>
                    <a:close/>
                  </a:path>
                  <a:path w="1930400" h="744220">
                    <a:moveTo>
                      <a:pt x="1234211" y="599935"/>
                    </a:moveTo>
                    <a:lnTo>
                      <a:pt x="1231836" y="607593"/>
                    </a:lnTo>
                    <a:lnTo>
                      <a:pt x="1236941" y="609180"/>
                    </a:lnTo>
                    <a:lnTo>
                      <a:pt x="1239304" y="601522"/>
                    </a:lnTo>
                    <a:lnTo>
                      <a:pt x="1234211" y="599935"/>
                    </a:lnTo>
                    <a:close/>
                  </a:path>
                  <a:path w="1930400" h="744220">
                    <a:moveTo>
                      <a:pt x="1259700" y="607872"/>
                    </a:moveTo>
                    <a:lnTo>
                      <a:pt x="1257325" y="615518"/>
                    </a:lnTo>
                    <a:lnTo>
                      <a:pt x="1272603" y="620280"/>
                    </a:lnTo>
                    <a:lnTo>
                      <a:pt x="1274978" y="612635"/>
                    </a:lnTo>
                    <a:lnTo>
                      <a:pt x="1259700" y="607872"/>
                    </a:lnTo>
                    <a:close/>
                  </a:path>
                  <a:path w="1930400" h="744220">
                    <a:moveTo>
                      <a:pt x="1295057" y="618223"/>
                    </a:moveTo>
                    <a:lnTo>
                      <a:pt x="1293609" y="626097"/>
                    </a:lnTo>
                    <a:lnTo>
                      <a:pt x="1298854" y="627075"/>
                    </a:lnTo>
                    <a:lnTo>
                      <a:pt x="1300314" y="619201"/>
                    </a:lnTo>
                    <a:lnTo>
                      <a:pt x="1295057" y="618223"/>
                    </a:lnTo>
                    <a:close/>
                  </a:path>
                  <a:path w="1930400" h="744220">
                    <a:moveTo>
                      <a:pt x="1321295" y="623100"/>
                    </a:moveTo>
                    <a:lnTo>
                      <a:pt x="1319834" y="630974"/>
                    </a:lnTo>
                    <a:lnTo>
                      <a:pt x="1335570" y="633895"/>
                    </a:lnTo>
                    <a:lnTo>
                      <a:pt x="1337030" y="626021"/>
                    </a:lnTo>
                    <a:lnTo>
                      <a:pt x="1321295" y="623100"/>
                    </a:lnTo>
                    <a:close/>
                  </a:path>
                  <a:path w="1930400" h="744220">
                    <a:moveTo>
                      <a:pt x="1358036" y="629932"/>
                    </a:moveTo>
                    <a:lnTo>
                      <a:pt x="1356575" y="637794"/>
                    </a:lnTo>
                    <a:lnTo>
                      <a:pt x="1361808" y="638771"/>
                    </a:lnTo>
                    <a:lnTo>
                      <a:pt x="1363268" y="630885"/>
                    </a:lnTo>
                    <a:lnTo>
                      <a:pt x="1358036" y="629932"/>
                    </a:lnTo>
                    <a:close/>
                  </a:path>
                  <a:path w="1930400" h="744220">
                    <a:moveTo>
                      <a:pt x="1384274" y="634809"/>
                    </a:moveTo>
                    <a:lnTo>
                      <a:pt x="1382788" y="642670"/>
                    </a:lnTo>
                    <a:lnTo>
                      <a:pt x="1398549" y="645579"/>
                    </a:lnTo>
                    <a:lnTo>
                      <a:pt x="1400009" y="637730"/>
                    </a:lnTo>
                    <a:lnTo>
                      <a:pt x="1384274" y="634809"/>
                    </a:lnTo>
                    <a:close/>
                  </a:path>
                  <a:path w="1930400" h="744220">
                    <a:moveTo>
                      <a:pt x="1420990" y="641629"/>
                    </a:moveTo>
                    <a:lnTo>
                      <a:pt x="1419529" y="649477"/>
                    </a:lnTo>
                    <a:lnTo>
                      <a:pt x="1424774" y="650455"/>
                    </a:lnTo>
                    <a:lnTo>
                      <a:pt x="1426248" y="642594"/>
                    </a:lnTo>
                    <a:lnTo>
                      <a:pt x="1420990" y="641629"/>
                    </a:lnTo>
                    <a:close/>
                  </a:path>
                  <a:path w="1930400" h="744220">
                    <a:moveTo>
                      <a:pt x="1447228" y="646493"/>
                    </a:moveTo>
                    <a:lnTo>
                      <a:pt x="1445755" y="654354"/>
                    </a:lnTo>
                    <a:lnTo>
                      <a:pt x="1461515" y="657288"/>
                    </a:lnTo>
                    <a:lnTo>
                      <a:pt x="1462976" y="649414"/>
                    </a:lnTo>
                    <a:lnTo>
                      <a:pt x="1447228" y="646493"/>
                    </a:lnTo>
                    <a:close/>
                  </a:path>
                  <a:path w="1930400" h="744220">
                    <a:moveTo>
                      <a:pt x="1483969" y="653326"/>
                    </a:moveTo>
                    <a:lnTo>
                      <a:pt x="1482509" y="661187"/>
                    </a:lnTo>
                    <a:lnTo>
                      <a:pt x="1487754" y="662165"/>
                    </a:lnTo>
                    <a:lnTo>
                      <a:pt x="1489214" y="654291"/>
                    </a:lnTo>
                    <a:lnTo>
                      <a:pt x="1483969" y="653326"/>
                    </a:lnTo>
                    <a:close/>
                  </a:path>
                  <a:path w="1930400" h="744220">
                    <a:moveTo>
                      <a:pt x="1510195" y="658190"/>
                    </a:moveTo>
                    <a:lnTo>
                      <a:pt x="1508734" y="666051"/>
                    </a:lnTo>
                    <a:lnTo>
                      <a:pt x="1524469" y="668972"/>
                    </a:lnTo>
                    <a:lnTo>
                      <a:pt x="1525930" y="661123"/>
                    </a:lnTo>
                    <a:lnTo>
                      <a:pt x="1510195" y="658190"/>
                    </a:lnTo>
                    <a:close/>
                  </a:path>
                  <a:path w="1930400" h="744220">
                    <a:moveTo>
                      <a:pt x="1546923" y="665010"/>
                    </a:moveTo>
                    <a:lnTo>
                      <a:pt x="1545463" y="672884"/>
                    </a:lnTo>
                    <a:lnTo>
                      <a:pt x="1550708" y="673874"/>
                    </a:lnTo>
                    <a:lnTo>
                      <a:pt x="1552168" y="666000"/>
                    </a:lnTo>
                    <a:lnTo>
                      <a:pt x="1546923" y="665010"/>
                    </a:lnTo>
                    <a:close/>
                  </a:path>
                  <a:path w="1930400" h="744220">
                    <a:moveTo>
                      <a:pt x="1573161" y="669886"/>
                    </a:moveTo>
                    <a:lnTo>
                      <a:pt x="1571701" y="677760"/>
                    </a:lnTo>
                    <a:lnTo>
                      <a:pt x="1587449" y="680694"/>
                    </a:lnTo>
                    <a:lnTo>
                      <a:pt x="1588909" y="672820"/>
                    </a:lnTo>
                    <a:lnTo>
                      <a:pt x="1573161" y="669886"/>
                    </a:lnTo>
                    <a:close/>
                  </a:path>
                  <a:path w="1930400" h="744220">
                    <a:moveTo>
                      <a:pt x="1609890" y="676719"/>
                    </a:moveTo>
                    <a:lnTo>
                      <a:pt x="1608429" y="684593"/>
                    </a:lnTo>
                    <a:lnTo>
                      <a:pt x="1613687" y="685571"/>
                    </a:lnTo>
                    <a:lnTo>
                      <a:pt x="1615147" y="677697"/>
                    </a:lnTo>
                    <a:lnTo>
                      <a:pt x="1609890" y="676719"/>
                    </a:lnTo>
                    <a:close/>
                  </a:path>
                  <a:path w="1930400" h="744220">
                    <a:moveTo>
                      <a:pt x="1636128" y="681583"/>
                    </a:moveTo>
                    <a:lnTo>
                      <a:pt x="1634667" y="689457"/>
                    </a:lnTo>
                    <a:lnTo>
                      <a:pt x="1650403" y="692378"/>
                    </a:lnTo>
                    <a:lnTo>
                      <a:pt x="1651863" y="684504"/>
                    </a:lnTo>
                    <a:lnTo>
                      <a:pt x="1636128" y="681583"/>
                    </a:lnTo>
                    <a:close/>
                  </a:path>
                  <a:path w="1930400" h="744220">
                    <a:moveTo>
                      <a:pt x="1672843" y="688403"/>
                    </a:moveTo>
                    <a:lnTo>
                      <a:pt x="1671408" y="696277"/>
                    </a:lnTo>
                    <a:lnTo>
                      <a:pt x="1676641" y="697255"/>
                    </a:lnTo>
                    <a:lnTo>
                      <a:pt x="1678101" y="689381"/>
                    </a:lnTo>
                    <a:lnTo>
                      <a:pt x="1672843" y="688403"/>
                    </a:lnTo>
                    <a:close/>
                  </a:path>
                  <a:path w="1930400" h="744220">
                    <a:moveTo>
                      <a:pt x="1699107" y="693280"/>
                    </a:moveTo>
                    <a:lnTo>
                      <a:pt x="1697634" y="701154"/>
                    </a:lnTo>
                    <a:lnTo>
                      <a:pt x="1713382" y="704075"/>
                    </a:lnTo>
                    <a:lnTo>
                      <a:pt x="1714842" y="696213"/>
                    </a:lnTo>
                    <a:lnTo>
                      <a:pt x="1699107" y="693280"/>
                    </a:lnTo>
                    <a:close/>
                  </a:path>
                  <a:path w="1930400" h="744220">
                    <a:moveTo>
                      <a:pt x="1735823" y="700100"/>
                    </a:moveTo>
                    <a:lnTo>
                      <a:pt x="1734362" y="707974"/>
                    </a:lnTo>
                    <a:lnTo>
                      <a:pt x="1739607" y="708952"/>
                    </a:lnTo>
                    <a:lnTo>
                      <a:pt x="1741068" y="701078"/>
                    </a:lnTo>
                    <a:lnTo>
                      <a:pt x="1735823" y="700100"/>
                    </a:lnTo>
                    <a:close/>
                  </a:path>
                  <a:path w="1930400" h="744220">
                    <a:moveTo>
                      <a:pt x="1762061" y="704976"/>
                    </a:moveTo>
                    <a:lnTo>
                      <a:pt x="1760601" y="712851"/>
                    </a:lnTo>
                    <a:lnTo>
                      <a:pt x="1776336" y="715784"/>
                    </a:lnTo>
                    <a:lnTo>
                      <a:pt x="1777809" y="707898"/>
                    </a:lnTo>
                    <a:lnTo>
                      <a:pt x="1762061" y="704976"/>
                    </a:lnTo>
                    <a:close/>
                  </a:path>
                  <a:path w="1930400" h="744220">
                    <a:moveTo>
                      <a:pt x="1798789" y="711809"/>
                    </a:moveTo>
                    <a:lnTo>
                      <a:pt x="1797329" y="719683"/>
                    </a:lnTo>
                    <a:lnTo>
                      <a:pt x="1802587" y="720648"/>
                    </a:lnTo>
                    <a:lnTo>
                      <a:pt x="1804022" y="712774"/>
                    </a:lnTo>
                    <a:lnTo>
                      <a:pt x="1798789" y="711809"/>
                    </a:lnTo>
                    <a:close/>
                  </a:path>
                  <a:path w="1930400" h="744220">
                    <a:moveTo>
                      <a:pt x="1825028" y="716673"/>
                    </a:moveTo>
                    <a:lnTo>
                      <a:pt x="1823567" y="724547"/>
                    </a:lnTo>
                    <a:lnTo>
                      <a:pt x="1839302" y="727468"/>
                    </a:lnTo>
                    <a:lnTo>
                      <a:pt x="1840776" y="719594"/>
                    </a:lnTo>
                    <a:lnTo>
                      <a:pt x="1825028" y="716673"/>
                    </a:lnTo>
                    <a:close/>
                  </a:path>
                  <a:path w="1930400" h="744220">
                    <a:moveTo>
                      <a:pt x="1861756" y="723493"/>
                    </a:moveTo>
                    <a:lnTo>
                      <a:pt x="1860283" y="731367"/>
                    </a:lnTo>
                    <a:lnTo>
                      <a:pt x="1865541" y="732345"/>
                    </a:lnTo>
                    <a:lnTo>
                      <a:pt x="1867001" y="724471"/>
                    </a:lnTo>
                    <a:lnTo>
                      <a:pt x="1861756" y="723493"/>
                    </a:lnTo>
                    <a:close/>
                  </a:path>
                  <a:path w="1930400" h="744220">
                    <a:moveTo>
                      <a:pt x="1887982" y="728370"/>
                    </a:moveTo>
                    <a:lnTo>
                      <a:pt x="1886521" y="736244"/>
                    </a:lnTo>
                    <a:lnTo>
                      <a:pt x="1902269" y="739165"/>
                    </a:lnTo>
                    <a:lnTo>
                      <a:pt x="1903742" y="731291"/>
                    </a:lnTo>
                    <a:lnTo>
                      <a:pt x="1887982" y="728370"/>
                    </a:lnTo>
                    <a:close/>
                  </a:path>
                  <a:path w="1930400" h="744220">
                    <a:moveTo>
                      <a:pt x="1924723" y="735202"/>
                    </a:moveTo>
                    <a:lnTo>
                      <a:pt x="1923262" y="743064"/>
                    </a:lnTo>
                    <a:lnTo>
                      <a:pt x="1928520" y="744042"/>
                    </a:lnTo>
                    <a:lnTo>
                      <a:pt x="1929968" y="736168"/>
                    </a:lnTo>
                    <a:lnTo>
                      <a:pt x="1924723" y="735202"/>
                    </a:lnTo>
                    <a:close/>
                  </a:path>
                </a:pathLst>
              </a:custGeom>
              <a:solidFill>
                <a:srgbClr val="FF59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9" name="object 897">
                <a:extLst>
                  <a:ext uri="{FF2B5EF4-FFF2-40B4-BE49-F238E27FC236}">
                    <a16:creationId xmlns:a16="http://schemas.microsoft.com/office/drawing/2014/main" id="{8887C47C-0F82-6419-08A0-3C48C870CE1D}"/>
                  </a:ext>
                </a:extLst>
              </p:cNvPr>
              <p:cNvSpPr/>
              <p:nvPr/>
            </p:nvSpPr>
            <p:spPr>
              <a:xfrm>
                <a:off x="1420113" y="4734725"/>
                <a:ext cx="1930400" cy="78486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784860">
                    <a:moveTo>
                      <a:pt x="670929" y="413575"/>
                    </a:moveTo>
                    <a:lnTo>
                      <a:pt x="624458" y="413575"/>
                    </a:lnTo>
                    <a:lnTo>
                      <a:pt x="628942" y="416483"/>
                    </a:lnTo>
                    <a:lnTo>
                      <a:pt x="625690" y="421500"/>
                    </a:lnTo>
                    <a:lnTo>
                      <a:pt x="643331" y="430936"/>
                    </a:lnTo>
                    <a:lnTo>
                      <a:pt x="644898" y="430936"/>
                    </a:lnTo>
                    <a:lnTo>
                      <a:pt x="646048" y="427253"/>
                    </a:lnTo>
                    <a:lnTo>
                      <a:pt x="715828" y="427253"/>
                    </a:lnTo>
                    <a:lnTo>
                      <a:pt x="670929" y="413575"/>
                    </a:lnTo>
                    <a:close/>
                  </a:path>
                  <a:path w="1930400" h="784860">
                    <a:moveTo>
                      <a:pt x="715828" y="427253"/>
                    </a:moveTo>
                    <a:lnTo>
                      <a:pt x="646048" y="427253"/>
                    </a:lnTo>
                    <a:lnTo>
                      <a:pt x="656437" y="430491"/>
                    </a:lnTo>
                    <a:lnTo>
                      <a:pt x="719455" y="428358"/>
                    </a:lnTo>
                    <a:lnTo>
                      <a:pt x="715828" y="427253"/>
                    </a:lnTo>
                    <a:close/>
                  </a:path>
                  <a:path w="1930400" h="784860">
                    <a:moveTo>
                      <a:pt x="0" y="17868"/>
                    </a:moveTo>
                    <a:lnTo>
                      <a:pt x="0" y="26212"/>
                    </a:lnTo>
                    <a:lnTo>
                      <a:pt x="455955" y="330834"/>
                    </a:lnTo>
                    <a:lnTo>
                      <a:pt x="620966" y="418985"/>
                    </a:lnTo>
                    <a:lnTo>
                      <a:pt x="624458" y="413575"/>
                    </a:lnTo>
                    <a:lnTo>
                      <a:pt x="670929" y="413575"/>
                    </a:lnTo>
                    <a:lnTo>
                      <a:pt x="654837" y="408673"/>
                    </a:lnTo>
                    <a:lnTo>
                      <a:pt x="602208" y="408673"/>
                    </a:lnTo>
                    <a:lnTo>
                      <a:pt x="588759" y="399961"/>
                    </a:lnTo>
                    <a:lnTo>
                      <a:pt x="593115" y="393255"/>
                    </a:lnTo>
                    <a:lnTo>
                      <a:pt x="624416" y="393255"/>
                    </a:lnTo>
                    <a:lnTo>
                      <a:pt x="616592" y="388327"/>
                    </a:lnTo>
                    <a:lnTo>
                      <a:pt x="570865" y="388327"/>
                    </a:lnTo>
                    <a:lnTo>
                      <a:pt x="566381" y="385445"/>
                    </a:lnTo>
                    <a:lnTo>
                      <a:pt x="570737" y="378726"/>
                    </a:lnTo>
                    <a:lnTo>
                      <a:pt x="601347" y="378726"/>
                    </a:lnTo>
                    <a:lnTo>
                      <a:pt x="593523" y="373799"/>
                    </a:lnTo>
                    <a:lnTo>
                      <a:pt x="548474" y="373799"/>
                    </a:lnTo>
                    <a:lnTo>
                      <a:pt x="535051" y="365099"/>
                    </a:lnTo>
                    <a:lnTo>
                      <a:pt x="539394" y="358381"/>
                    </a:lnTo>
                    <a:lnTo>
                      <a:pt x="569042" y="358381"/>
                    </a:lnTo>
                    <a:lnTo>
                      <a:pt x="561258" y="353479"/>
                    </a:lnTo>
                    <a:lnTo>
                      <a:pt x="517144" y="353479"/>
                    </a:lnTo>
                    <a:lnTo>
                      <a:pt x="512660" y="350583"/>
                    </a:lnTo>
                    <a:lnTo>
                      <a:pt x="517016" y="343865"/>
                    </a:lnTo>
                    <a:lnTo>
                      <a:pt x="545993" y="343865"/>
                    </a:lnTo>
                    <a:lnTo>
                      <a:pt x="538169" y="338937"/>
                    </a:lnTo>
                    <a:lnTo>
                      <a:pt x="494766" y="338937"/>
                    </a:lnTo>
                    <a:lnTo>
                      <a:pt x="481317" y="330225"/>
                    </a:lnTo>
                    <a:lnTo>
                      <a:pt x="485673" y="323519"/>
                    </a:lnTo>
                    <a:lnTo>
                      <a:pt x="513688" y="323519"/>
                    </a:lnTo>
                    <a:lnTo>
                      <a:pt x="505905" y="318617"/>
                    </a:lnTo>
                    <a:lnTo>
                      <a:pt x="463410" y="318617"/>
                    </a:lnTo>
                    <a:lnTo>
                      <a:pt x="458939" y="315709"/>
                    </a:lnTo>
                    <a:lnTo>
                      <a:pt x="463283" y="309003"/>
                    </a:lnTo>
                    <a:lnTo>
                      <a:pt x="490640" y="309003"/>
                    </a:lnTo>
                    <a:lnTo>
                      <a:pt x="482836" y="304088"/>
                    </a:lnTo>
                    <a:lnTo>
                      <a:pt x="441032" y="304088"/>
                    </a:lnTo>
                    <a:lnTo>
                      <a:pt x="427608" y="295363"/>
                    </a:lnTo>
                    <a:lnTo>
                      <a:pt x="431952" y="288645"/>
                    </a:lnTo>
                    <a:lnTo>
                      <a:pt x="458315" y="288645"/>
                    </a:lnTo>
                    <a:lnTo>
                      <a:pt x="450551" y="283756"/>
                    </a:lnTo>
                    <a:lnTo>
                      <a:pt x="409676" y="283756"/>
                    </a:lnTo>
                    <a:lnTo>
                      <a:pt x="405218" y="280847"/>
                    </a:lnTo>
                    <a:lnTo>
                      <a:pt x="409575" y="274129"/>
                    </a:lnTo>
                    <a:lnTo>
                      <a:pt x="435266" y="274129"/>
                    </a:lnTo>
                    <a:lnTo>
                      <a:pt x="427482" y="269227"/>
                    </a:lnTo>
                    <a:lnTo>
                      <a:pt x="387324" y="269227"/>
                    </a:lnTo>
                    <a:lnTo>
                      <a:pt x="373875" y="260489"/>
                    </a:lnTo>
                    <a:lnTo>
                      <a:pt x="378231" y="253784"/>
                    </a:lnTo>
                    <a:lnTo>
                      <a:pt x="402961" y="253784"/>
                    </a:lnTo>
                    <a:lnTo>
                      <a:pt x="395177" y="248881"/>
                    </a:lnTo>
                    <a:lnTo>
                      <a:pt x="355968" y="248881"/>
                    </a:lnTo>
                    <a:lnTo>
                      <a:pt x="351497" y="245973"/>
                    </a:lnTo>
                    <a:lnTo>
                      <a:pt x="355854" y="239268"/>
                    </a:lnTo>
                    <a:lnTo>
                      <a:pt x="379912" y="239267"/>
                    </a:lnTo>
                    <a:lnTo>
                      <a:pt x="372129" y="234365"/>
                    </a:lnTo>
                    <a:lnTo>
                      <a:pt x="333590" y="234365"/>
                    </a:lnTo>
                    <a:lnTo>
                      <a:pt x="320154" y="225640"/>
                    </a:lnTo>
                    <a:lnTo>
                      <a:pt x="324510" y="218922"/>
                    </a:lnTo>
                    <a:lnTo>
                      <a:pt x="347608" y="218922"/>
                    </a:lnTo>
                    <a:lnTo>
                      <a:pt x="339824" y="214020"/>
                    </a:lnTo>
                    <a:lnTo>
                      <a:pt x="302234" y="214020"/>
                    </a:lnTo>
                    <a:lnTo>
                      <a:pt x="297776" y="211112"/>
                    </a:lnTo>
                    <a:lnTo>
                      <a:pt x="302133" y="204393"/>
                    </a:lnTo>
                    <a:lnTo>
                      <a:pt x="324539" y="204393"/>
                    </a:lnTo>
                    <a:lnTo>
                      <a:pt x="316755" y="199491"/>
                    </a:lnTo>
                    <a:lnTo>
                      <a:pt x="279857" y="199491"/>
                    </a:lnTo>
                    <a:lnTo>
                      <a:pt x="266433" y="190792"/>
                    </a:lnTo>
                    <a:lnTo>
                      <a:pt x="270789" y="184061"/>
                    </a:lnTo>
                    <a:lnTo>
                      <a:pt x="292254" y="184061"/>
                    </a:lnTo>
                    <a:lnTo>
                      <a:pt x="284470" y="179158"/>
                    </a:lnTo>
                    <a:lnTo>
                      <a:pt x="248526" y="179158"/>
                    </a:lnTo>
                    <a:lnTo>
                      <a:pt x="244055" y="176263"/>
                    </a:lnTo>
                    <a:lnTo>
                      <a:pt x="248411" y="169532"/>
                    </a:lnTo>
                    <a:lnTo>
                      <a:pt x="269185" y="169532"/>
                    </a:lnTo>
                    <a:lnTo>
                      <a:pt x="261401" y="164630"/>
                    </a:lnTo>
                    <a:lnTo>
                      <a:pt x="226148" y="164630"/>
                    </a:lnTo>
                    <a:lnTo>
                      <a:pt x="212712" y="155917"/>
                    </a:lnTo>
                    <a:lnTo>
                      <a:pt x="217068" y="149212"/>
                    </a:lnTo>
                    <a:lnTo>
                      <a:pt x="236921" y="149212"/>
                    </a:lnTo>
                    <a:lnTo>
                      <a:pt x="229117" y="144297"/>
                    </a:lnTo>
                    <a:lnTo>
                      <a:pt x="194792" y="144297"/>
                    </a:lnTo>
                    <a:lnTo>
                      <a:pt x="190334" y="141389"/>
                    </a:lnTo>
                    <a:lnTo>
                      <a:pt x="194691" y="134683"/>
                    </a:lnTo>
                    <a:lnTo>
                      <a:pt x="213852" y="134683"/>
                    </a:lnTo>
                    <a:lnTo>
                      <a:pt x="206028" y="129755"/>
                    </a:lnTo>
                    <a:lnTo>
                      <a:pt x="172415" y="129755"/>
                    </a:lnTo>
                    <a:lnTo>
                      <a:pt x="158991" y="121056"/>
                    </a:lnTo>
                    <a:lnTo>
                      <a:pt x="163347" y="114338"/>
                    </a:lnTo>
                    <a:lnTo>
                      <a:pt x="181547" y="114338"/>
                    </a:lnTo>
                    <a:lnTo>
                      <a:pt x="173763" y="109435"/>
                    </a:lnTo>
                    <a:lnTo>
                      <a:pt x="141084" y="109435"/>
                    </a:lnTo>
                    <a:lnTo>
                      <a:pt x="136613" y="106527"/>
                    </a:lnTo>
                    <a:lnTo>
                      <a:pt x="140970" y="99809"/>
                    </a:lnTo>
                    <a:lnTo>
                      <a:pt x="158478" y="99809"/>
                    </a:lnTo>
                    <a:lnTo>
                      <a:pt x="150694" y="94907"/>
                    </a:lnTo>
                    <a:lnTo>
                      <a:pt x="118706" y="94907"/>
                    </a:lnTo>
                    <a:lnTo>
                      <a:pt x="105270" y="86182"/>
                    </a:lnTo>
                    <a:lnTo>
                      <a:pt x="109626" y="79476"/>
                    </a:lnTo>
                    <a:lnTo>
                      <a:pt x="126193" y="79476"/>
                    </a:lnTo>
                    <a:lnTo>
                      <a:pt x="118410" y="74574"/>
                    </a:lnTo>
                    <a:lnTo>
                      <a:pt x="87363" y="74574"/>
                    </a:lnTo>
                    <a:lnTo>
                      <a:pt x="82867" y="71666"/>
                    </a:lnTo>
                    <a:lnTo>
                      <a:pt x="87248" y="64947"/>
                    </a:lnTo>
                    <a:lnTo>
                      <a:pt x="103124" y="64947"/>
                    </a:lnTo>
                    <a:lnTo>
                      <a:pt x="95341" y="60045"/>
                    </a:lnTo>
                    <a:lnTo>
                      <a:pt x="64973" y="60045"/>
                    </a:lnTo>
                    <a:lnTo>
                      <a:pt x="51549" y="51320"/>
                    </a:lnTo>
                    <a:lnTo>
                      <a:pt x="55905" y="44602"/>
                    </a:lnTo>
                    <a:lnTo>
                      <a:pt x="70820" y="44602"/>
                    </a:lnTo>
                    <a:lnTo>
                      <a:pt x="63036" y="39700"/>
                    </a:lnTo>
                    <a:lnTo>
                      <a:pt x="33642" y="39700"/>
                    </a:lnTo>
                    <a:lnTo>
                      <a:pt x="29159" y="36791"/>
                    </a:lnTo>
                    <a:lnTo>
                      <a:pt x="33528" y="30086"/>
                    </a:lnTo>
                    <a:lnTo>
                      <a:pt x="47771" y="30086"/>
                    </a:lnTo>
                    <a:lnTo>
                      <a:pt x="39987" y="25184"/>
                    </a:lnTo>
                    <a:lnTo>
                      <a:pt x="11264" y="25184"/>
                    </a:lnTo>
                    <a:lnTo>
                      <a:pt x="0" y="17868"/>
                    </a:lnTo>
                    <a:close/>
                  </a:path>
                  <a:path w="1930400" h="784860">
                    <a:moveTo>
                      <a:pt x="624416" y="393255"/>
                    </a:moveTo>
                    <a:lnTo>
                      <a:pt x="593115" y="393255"/>
                    </a:lnTo>
                    <a:lnTo>
                      <a:pt x="606564" y="401954"/>
                    </a:lnTo>
                    <a:lnTo>
                      <a:pt x="602208" y="408673"/>
                    </a:lnTo>
                    <a:lnTo>
                      <a:pt x="654837" y="408673"/>
                    </a:lnTo>
                    <a:lnTo>
                      <a:pt x="643331" y="405168"/>
                    </a:lnTo>
                    <a:lnTo>
                      <a:pt x="624416" y="393255"/>
                    </a:lnTo>
                    <a:close/>
                  </a:path>
                  <a:path w="1930400" h="784860">
                    <a:moveTo>
                      <a:pt x="601347" y="378726"/>
                    </a:moveTo>
                    <a:lnTo>
                      <a:pt x="570737" y="378726"/>
                    </a:lnTo>
                    <a:lnTo>
                      <a:pt x="575221" y="381609"/>
                    </a:lnTo>
                    <a:lnTo>
                      <a:pt x="570865" y="388327"/>
                    </a:lnTo>
                    <a:lnTo>
                      <a:pt x="616592" y="388327"/>
                    </a:lnTo>
                    <a:lnTo>
                      <a:pt x="601347" y="378726"/>
                    </a:lnTo>
                    <a:close/>
                  </a:path>
                  <a:path w="1930400" h="784860">
                    <a:moveTo>
                      <a:pt x="569042" y="358381"/>
                    </a:moveTo>
                    <a:lnTo>
                      <a:pt x="539394" y="358381"/>
                    </a:lnTo>
                    <a:lnTo>
                      <a:pt x="552830" y="367093"/>
                    </a:lnTo>
                    <a:lnTo>
                      <a:pt x="548474" y="373799"/>
                    </a:lnTo>
                    <a:lnTo>
                      <a:pt x="593523" y="373799"/>
                    </a:lnTo>
                    <a:lnTo>
                      <a:pt x="569042" y="358381"/>
                    </a:lnTo>
                    <a:close/>
                  </a:path>
                  <a:path w="1930400" h="784860">
                    <a:moveTo>
                      <a:pt x="545993" y="343865"/>
                    </a:moveTo>
                    <a:lnTo>
                      <a:pt x="517016" y="343865"/>
                    </a:lnTo>
                    <a:lnTo>
                      <a:pt x="521500" y="346748"/>
                    </a:lnTo>
                    <a:lnTo>
                      <a:pt x="517144" y="353479"/>
                    </a:lnTo>
                    <a:lnTo>
                      <a:pt x="561258" y="353479"/>
                    </a:lnTo>
                    <a:lnTo>
                      <a:pt x="545993" y="343865"/>
                    </a:lnTo>
                    <a:close/>
                  </a:path>
                  <a:path w="1930400" h="784860">
                    <a:moveTo>
                      <a:pt x="513688" y="323519"/>
                    </a:moveTo>
                    <a:lnTo>
                      <a:pt x="485673" y="323519"/>
                    </a:lnTo>
                    <a:lnTo>
                      <a:pt x="499109" y="332231"/>
                    </a:lnTo>
                    <a:lnTo>
                      <a:pt x="494766" y="338937"/>
                    </a:lnTo>
                    <a:lnTo>
                      <a:pt x="538169" y="338937"/>
                    </a:lnTo>
                    <a:lnTo>
                      <a:pt x="513688" y="323519"/>
                    </a:lnTo>
                    <a:close/>
                  </a:path>
                  <a:path w="1930400" h="784860">
                    <a:moveTo>
                      <a:pt x="490640" y="309003"/>
                    </a:moveTo>
                    <a:lnTo>
                      <a:pt x="463283" y="309003"/>
                    </a:lnTo>
                    <a:lnTo>
                      <a:pt x="467779" y="311899"/>
                    </a:lnTo>
                    <a:lnTo>
                      <a:pt x="463410" y="318617"/>
                    </a:lnTo>
                    <a:lnTo>
                      <a:pt x="505905" y="318617"/>
                    </a:lnTo>
                    <a:lnTo>
                      <a:pt x="490640" y="309003"/>
                    </a:lnTo>
                    <a:close/>
                  </a:path>
                  <a:path w="1930400" h="784860">
                    <a:moveTo>
                      <a:pt x="458315" y="288645"/>
                    </a:moveTo>
                    <a:lnTo>
                      <a:pt x="431952" y="288645"/>
                    </a:lnTo>
                    <a:lnTo>
                      <a:pt x="445376" y="297357"/>
                    </a:lnTo>
                    <a:lnTo>
                      <a:pt x="441032" y="304088"/>
                    </a:lnTo>
                    <a:lnTo>
                      <a:pt x="482836" y="304088"/>
                    </a:lnTo>
                    <a:lnTo>
                      <a:pt x="458315" y="288645"/>
                    </a:lnTo>
                    <a:close/>
                  </a:path>
                  <a:path w="1930400" h="784860">
                    <a:moveTo>
                      <a:pt x="435266" y="274129"/>
                    </a:moveTo>
                    <a:lnTo>
                      <a:pt x="409575" y="274129"/>
                    </a:lnTo>
                    <a:lnTo>
                      <a:pt x="414058" y="277037"/>
                    </a:lnTo>
                    <a:lnTo>
                      <a:pt x="409676" y="283756"/>
                    </a:lnTo>
                    <a:lnTo>
                      <a:pt x="450551" y="283756"/>
                    </a:lnTo>
                    <a:lnTo>
                      <a:pt x="435266" y="274129"/>
                    </a:lnTo>
                    <a:close/>
                  </a:path>
                  <a:path w="1930400" h="784860">
                    <a:moveTo>
                      <a:pt x="402961" y="253784"/>
                    </a:moveTo>
                    <a:lnTo>
                      <a:pt x="378231" y="253784"/>
                    </a:lnTo>
                    <a:lnTo>
                      <a:pt x="391668" y="262521"/>
                    </a:lnTo>
                    <a:lnTo>
                      <a:pt x="387324" y="269227"/>
                    </a:lnTo>
                    <a:lnTo>
                      <a:pt x="427482" y="269227"/>
                    </a:lnTo>
                    <a:lnTo>
                      <a:pt x="402961" y="253784"/>
                    </a:lnTo>
                    <a:close/>
                  </a:path>
                  <a:path w="1930400" h="784860">
                    <a:moveTo>
                      <a:pt x="379912" y="239267"/>
                    </a:moveTo>
                    <a:lnTo>
                      <a:pt x="355854" y="239268"/>
                    </a:lnTo>
                    <a:lnTo>
                      <a:pt x="360337" y="242163"/>
                    </a:lnTo>
                    <a:lnTo>
                      <a:pt x="355968" y="248881"/>
                    </a:lnTo>
                    <a:lnTo>
                      <a:pt x="395177" y="248881"/>
                    </a:lnTo>
                    <a:lnTo>
                      <a:pt x="379912" y="239267"/>
                    </a:lnTo>
                    <a:close/>
                  </a:path>
                  <a:path w="1930400" h="784860">
                    <a:moveTo>
                      <a:pt x="347608" y="218922"/>
                    </a:moveTo>
                    <a:lnTo>
                      <a:pt x="324510" y="218922"/>
                    </a:lnTo>
                    <a:lnTo>
                      <a:pt x="337934" y="227647"/>
                    </a:lnTo>
                    <a:lnTo>
                      <a:pt x="333590" y="234365"/>
                    </a:lnTo>
                    <a:lnTo>
                      <a:pt x="372129" y="234365"/>
                    </a:lnTo>
                    <a:lnTo>
                      <a:pt x="347608" y="218922"/>
                    </a:lnTo>
                    <a:close/>
                  </a:path>
                  <a:path w="1930400" h="784860">
                    <a:moveTo>
                      <a:pt x="324539" y="204393"/>
                    </a:moveTo>
                    <a:lnTo>
                      <a:pt x="302133" y="204393"/>
                    </a:lnTo>
                    <a:lnTo>
                      <a:pt x="306616" y="207302"/>
                    </a:lnTo>
                    <a:lnTo>
                      <a:pt x="302234" y="214020"/>
                    </a:lnTo>
                    <a:lnTo>
                      <a:pt x="339824" y="214020"/>
                    </a:lnTo>
                    <a:lnTo>
                      <a:pt x="324539" y="204393"/>
                    </a:lnTo>
                    <a:close/>
                  </a:path>
                  <a:path w="1930400" h="784860">
                    <a:moveTo>
                      <a:pt x="292254" y="184061"/>
                    </a:moveTo>
                    <a:lnTo>
                      <a:pt x="270789" y="184061"/>
                    </a:lnTo>
                    <a:lnTo>
                      <a:pt x="284225" y="192786"/>
                    </a:lnTo>
                    <a:lnTo>
                      <a:pt x="279857" y="199491"/>
                    </a:lnTo>
                    <a:lnTo>
                      <a:pt x="316755" y="199491"/>
                    </a:lnTo>
                    <a:lnTo>
                      <a:pt x="292254" y="184061"/>
                    </a:lnTo>
                    <a:close/>
                  </a:path>
                  <a:path w="1930400" h="784860">
                    <a:moveTo>
                      <a:pt x="269185" y="169532"/>
                    </a:moveTo>
                    <a:lnTo>
                      <a:pt x="248411" y="169532"/>
                    </a:lnTo>
                    <a:lnTo>
                      <a:pt x="252882" y="172440"/>
                    </a:lnTo>
                    <a:lnTo>
                      <a:pt x="248526" y="179158"/>
                    </a:lnTo>
                    <a:lnTo>
                      <a:pt x="284470" y="179158"/>
                    </a:lnTo>
                    <a:lnTo>
                      <a:pt x="269185" y="169532"/>
                    </a:lnTo>
                    <a:close/>
                  </a:path>
                  <a:path w="1930400" h="784860">
                    <a:moveTo>
                      <a:pt x="236921" y="149212"/>
                    </a:moveTo>
                    <a:lnTo>
                      <a:pt x="217068" y="149212"/>
                    </a:lnTo>
                    <a:lnTo>
                      <a:pt x="230492" y="157911"/>
                    </a:lnTo>
                    <a:lnTo>
                      <a:pt x="226148" y="164630"/>
                    </a:lnTo>
                    <a:lnTo>
                      <a:pt x="261401" y="164630"/>
                    </a:lnTo>
                    <a:lnTo>
                      <a:pt x="236921" y="149212"/>
                    </a:lnTo>
                    <a:close/>
                  </a:path>
                  <a:path w="1930400" h="784860">
                    <a:moveTo>
                      <a:pt x="213852" y="134683"/>
                    </a:moveTo>
                    <a:lnTo>
                      <a:pt x="194691" y="134683"/>
                    </a:lnTo>
                    <a:lnTo>
                      <a:pt x="199174" y="137579"/>
                    </a:lnTo>
                    <a:lnTo>
                      <a:pt x="194792" y="144297"/>
                    </a:lnTo>
                    <a:lnTo>
                      <a:pt x="229117" y="144297"/>
                    </a:lnTo>
                    <a:lnTo>
                      <a:pt x="213852" y="134683"/>
                    </a:lnTo>
                    <a:close/>
                  </a:path>
                  <a:path w="1930400" h="784860">
                    <a:moveTo>
                      <a:pt x="181547" y="114338"/>
                    </a:moveTo>
                    <a:lnTo>
                      <a:pt x="163347" y="114338"/>
                    </a:lnTo>
                    <a:lnTo>
                      <a:pt x="176771" y="123050"/>
                    </a:lnTo>
                    <a:lnTo>
                      <a:pt x="172415" y="129755"/>
                    </a:lnTo>
                    <a:lnTo>
                      <a:pt x="206028" y="129755"/>
                    </a:lnTo>
                    <a:lnTo>
                      <a:pt x="181547" y="114338"/>
                    </a:lnTo>
                    <a:close/>
                  </a:path>
                  <a:path w="1930400" h="784860">
                    <a:moveTo>
                      <a:pt x="158478" y="99809"/>
                    </a:moveTo>
                    <a:lnTo>
                      <a:pt x="140970" y="99809"/>
                    </a:lnTo>
                    <a:lnTo>
                      <a:pt x="145440" y="102704"/>
                    </a:lnTo>
                    <a:lnTo>
                      <a:pt x="141084" y="109435"/>
                    </a:lnTo>
                    <a:lnTo>
                      <a:pt x="173763" y="109435"/>
                    </a:lnTo>
                    <a:lnTo>
                      <a:pt x="158478" y="99809"/>
                    </a:lnTo>
                    <a:close/>
                  </a:path>
                  <a:path w="1930400" h="784860">
                    <a:moveTo>
                      <a:pt x="126193" y="79476"/>
                    </a:moveTo>
                    <a:lnTo>
                      <a:pt x="109626" y="79476"/>
                    </a:lnTo>
                    <a:lnTo>
                      <a:pt x="123050" y="88176"/>
                    </a:lnTo>
                    <a:lnTo>
                      <a:pt x="118706" y="94907"/>
                    </a:lnTo>
                    <a:lnTo>
                      <a:pt x="150694" y="94907"/>
                    </a:lnTo>
                    <a:lnTo>
                      <a:pt x="126193" y="79476"/>
                    </a:lnTo>
                    <a:close/>
                  </a:path>
                  <a:path w="1930400" h="784860">
                    <a:moveTo>
                      <a:pt x="103124" y="64947"/>
                    </a:moveTo>
                    <a:lnTo>
                      <a:pt x="87248" y="64947"/>
                    </a:lnTo>
                    <a:lnTo>
                      <a:pt x="91732" y="67856"/>
                    </a:lnTo>
                    <a:lnTo>
                      <a:pt x="87363" y="74574"/>
                    </a:lnTo>
                    <a:lnTo>
                      <a:pt x="118410" y="74574"/>
                    </a:lnTo>
                    <a:lnTo>
                      <a:pt x="103124" y="64947"/>
                    </a:lnTo>
                    <a:close/>
                  </a:path>
                  <a:path w="1930400" h="784860">
                    <a:moveTo>
                      <a:pt x="70820" y="44602"/>
                    </a:moveTo>
                    <a:lnTo>
                      <a:pt x="55905" y="44602"/>
                    </a:lnTo>
                    <a:lnTo>
                      <a:pt x="69329" y="53327"/>
                    </a:lnTo>
                    <a:lnTo>
                      <a:pt x="64973" y="60045"/>
                    </a:lnTo>
                    <a:lnTo>
                      <a:pt x="95341" y="60045"/>
                    </a:lnTo>
                    <a:lnTo>
                      <a:pt x="70820" y="44602"/>
                    </a:lnTo>
                    <a:close/>
                  </a:path>
                  <a:path w="1930400" h="784860">
                    <a:moveTo>
                      <a:pt x="47771" y="30086"/>
                    </a:moveTo>
                    <a:lnTo>
                      <a:pt x="33528" y="30086"/>
                    </a:lnTo>
                    <a:lnTo>
                      <a:pt x="37998" y="32994"/>
                    </a:lnTo>
                    <a:lnTo>
                      <a:pt x="33642" y="39700"/>
                    </a:lnTo>
                    <a:lnTo>
                      <a:pt x="63036" y="39700"/>
                    </a:lnTo>
                    <a:lnTo>
                      <a:pt x="47771" y="30086"/>
                    </a:lnTo>
                    <a:close/>
                  </a:path>
                  <a:path w="1930400" h="784860">
                    <a:moveTo>
                      <a:pt x="15466" y="9740"/>
                    </a:moveTo>
                    <a:lnTo>
                      <a:pt x="2184" y="9740"/>
                    </a:lnTo>
                    <a:lnTo>
                      <a:pt x="15608" y="18465"/>
                    </a:lnTo>
                    <a:lnTo>
                      <a:pt x="11264" y="25184"/>
                    </a:lnTo>
                    <a:lnTo>
                      <a:pt x="39987" y="25184"/>
                    </a:lnTo>
                    <a:lnTo>
                      <a:pt x="15466" y="9740"/>
                    </a:lnTo>
                    <a:close/>
                  </a:path>
                  <a:path w="1930400" h="784860">
                    <a:moveTo>
                      <a:pt x="0" y="0"/>
                    </a:moveTo>
                    <a:lnTo>
                      <a:pt x="0" y="13106"/>
                    </a:lnTo>
                    <a:lnTo>
                      <a:pt x="2184" y="9740"/>
                    </a:lnTo>
                    <a:lnTo>
                      <a:pt x="15466" y="9740"/>
                    </a:lnTo>
                    <a:lnTo>
                      <a:pt x="0" y="0"/>
                    </a:lnTo>
                    <a:close/>
                  </a:path>
                  <a:path w="1930400" h="784860">
                    <a:moveTo>
                      <a:pt x="863358" y="501256"/>
                    </a:moveTo>
                    <a:lnTo>
                      <a:pt x="787991" y="503097"/>
                    </a:lnTo>
                    <a:lnTo>
                      <a:pt x="791347" y="503097"/>
                    </a:lnTo>
                    <a:lnTo>
                      <a:pt x="1286662" y="660603"/>
                    </a:lnTo>
                    <a:lnTo>
                      <a:pt x="1929980" y="784796"/>
                    </a:lnTo>
                    <a:lnTo>
                      <a:pt x="1929980" y="753783"/>
                    </a:lnTo>
                    <a:lnTo>
                      <a:pt x="1926335" y="753783"/>
                    </a:lnTo>
                    <a:lnTo>
                      <a:pt x="1921090" y="752805"/>
                    </a:lnTo>
                    <a:lnTo>
                      <a:pt x="1921808" y="748906"/>
                    </a:lnTo>
                    <a:lnTo>
                      <a:pt x="1900097" y="748906"/>
                    </a:lnTo>
                    <a:lnTo>
                      <a:pt x="1884362" y="745985"/>
                    </a:lnTo>
                    <a:lnTo>
                      <a:pt x="1885086" y="742086"/>
                    </a:lnTo>
                    <a:lnTo>
                      <a:pt x="1863369" y="742086"/>
                    </a:lnTo>
                    <a:lnTo>
                      <a:pt x="1858124" y="741108"/>
                    </a:lnTo>
                    <a:lnTo>
                      <a:pt x="1858847" y="737209"/>
                    </a:lnTo>
                    <a:lnTo>
                      <a:pt x="1837143" y="737209"/>
                    </a:lnTo>
                    <a:lnTo>
                      <a:pt x="1821395" y="734275"/>
                    </a:lnTo>
                    <a:lnTo>
                      <a:pt x="1822121" y="730376"/>
                    </a:lnTo>
                    <a:lnTo>
                      <a:pt x="1800402" y="730376"/>
                    </a:lnTo>
                    <a:lnTo>
                      <a:pt x="1795157" y="729411"/>
                    </a:lnTo>
                    <a:lnTo>
                      <a:pt x="1795874" y="725512"/>
                    </a:lnTo>
                    <a:lnTo>
                      <a:pt x="1774164" y="725512"/>
                    </a:lnTo>
                    <a:lnTo>
                      <a:pt x="1758442" y="722591"/>
                    </a:lnTo>
                    <a:lnTo>
                      <a:pt x="1759157" y="718693"/>
                    </a:lnTo>
                    <a:lnTo>
                      <a:pt x="1737436" y="718693"/>
                    </a:lnTo>
                    <a:lnTo>
                      <a:pt x="1732203" y="717715"/>
                    </a:lnTo>
                    <a:lnTo>
                      <a:pt x="1732920" y="713816"/>
                    </a:lnTo>
                    <a:lnTo>
                      <a:pt x="1711198" y="713816"/>
                    </a:lnTo>
                    <a:lnTo>
                      <a:pt x="1695462" y="710895"/>
                    </a:lnTo>
                    <a:lnTo>
                      <a:pt x="1696185" y="706996"/>
                    </a:lnTo>
                    <a:lnTo>
                      <a:pt x="1674469" y="706996"/>
                    </a:lnTo>
                    <a:lnTo>
                      <a:pt x="1669224" y="706018"/>
                    </a:lnTo>
                    <a:lnTo>
                      <a:pt x="1669947" y="702119"/>
                    </a:lnTo>
                    <a:lnTo>
                      <a:pt x="1648231" y="702119"/>
                    </a:lnTo>
                    <a:lnTo>
                      <a:pt x="1632483" y="699198"/>
                    </a:lnTo>
                    <a:lnTo>
                      <a:pt x="1633219" y="695299"/>
                    </a:lnTo>
                    <a:lnTo>
                      <a:pt x="1611502" y="695299"/>
                    </a:lnTo>
                    <a:lnTo>
                      <a:pt x="1606270" y="694321"/>
                    </a:lnTo>
                    <a:lnTo>
                      <a:pt x="1606987" y="690422"/>
                    </a:lnTo>
                    <a:lnTo>
                      <a:pt x="1585264" y="690422"/>
                    </a:lnTo>
                    <a:lnTo>
                      <a:pt x="1569529" y="687501"/>
                    </a:lnTo>
                    <a:lnTo>
                      <a:pt x="1570252" y="683602"/>
                    </a:lnTo>
                    <a:lnTo>
                      <a:pt x="1548549" y="683602"/>
                    </a:lnTo>
                    <a:lnTo>
                      <a:pt x="1543303" y="682637"/>
                    </a:lnTo>
                    <a:lnTo>
                      <a:pt x="1544019" y="678738"/>
                    </a:lnTo>
                    <a:lnTo>
                      <a:pt x="1522310" y="678738"/>
                    </a:lnTo>
                    <a:lnTo>
                      <a:pt x="1506562" y="675805"/>
                    </a:lnTo>
                    <a:lnTo>
                      <a:pt x="1507286" y="671906"/>
                    </a:lnTo>
                    <a:lnTo>
                      <a:pt x="1485582" y="671906"/>
                    </a:lnTo>
                    <a:lnTo>
                      <a:pt x="1480324" y="670941"/>
                    </a:lnTo>
                    <a:lnTo>
                      <a:pt x="1481047" y="667042"/>
                    </a:lnTo>
                    <a:lnTo>
                      <a:pt x="1459344" y="667042"/>
                    </a:lnTo>
                    <a:lnTo>
                      <a:pt x="1443608" y="664121"/>
                    </a:lnTo>
                    <a:lnTo>
                      <a:pt x="1444260" y="660603"/>
                    </a:lnTo>
                    <a:lnTo>
                      <a:pt x="1444335" y="660196"/>
                    </a:lnTo>
                    <a:lnTo>
                      <a:pt x="1422615" y="660196"/>
                    </a:lnTo>
                    <a:lnTo>
                      <a:pt x="1417370" y="659244"/>
                    </a:lnTo>
                    <a:lnTo>
                      <a:pt x="1418098" y="655319"/>
                    </a:lnTo>
                    <a:lnTo>
                      <a:pt x="1396377" y="655319"/>
                    </a:lnTo>
                    <a:lnTo>
                      <a:pt x="1380629" y="652398"/>
                    </a:lnTo>
                    <a:lnTo>
                      <a:pt x="1381354" y="648500"/>
                    </a:lnTo>
                    <a:lnTo>
                      <a:pt x="1359649" y="648500"/>
                    </a:lnTo>
                    <a:lnTo>
                      <a:pt x="1354391" y="647522"/>
                    </a:lnTo>
                    <a:lnTo>
                      <a:pt x="1355123" y="643623"/>
                    </a:lnTo>
                    <a:lnTo>
                      <a:pt x="1333411" y="643623"/>
                    </a:lnTo>
                    <a:lnTo>
                      <a:pt x="1317675" y="640702"/>
                    </a:lnTo>
                    <a:lnTo>
                      <a:pt x="1318397" y="636816"/>
                    </a:lnTo>
                    <a:lnTo>
                      <a:pt x="1296669" y="636816"/>
                    </a:lnTo>
                    <a:lnTo>
                      <a:pt x="1291437" y="635838"/>
                    </a:lnTo>
                    <a:lnTo>
                      <a:pt x="1292516" y="630021"/>
                    </a:lnTo>
                    <a:lnTo>
                      <a:pt x="1270444" y="630021"/>
                    </a:lnTo>
                    <a:lnTo>
                      <a:pt x="1255141" y="625259"/>
                    </a:lnTo>
                    <a:lnTo>
                      <a:pt x="1257120" y="618921"/>
                    </a:lnTo>
                    <a:lnTo>
                      <a:pt x="1234770" y="618921"/>
                    </a:lnTo>
                    <a:lnTo>
                      <a:pt x="1229664" y="617334"/>
                    </a:lnTo>
                    <a:lnTo>
                      <a:pt x="1231560" y="611263"/>
                    </a:lnTo>
                    <a:lnTo>
                      <a:pt x="1231647" y="610984"/>
                    </a:lnTo>
                    <a:lnTo>
                      <a:pt x="1209294" y="610984"/>
                    </a:lnTo>
                    <a:lnTo>
                      <a:pt x="1193990" y="606209"/>
                    </a:lnTo>
                    <a:lnTo>
                      <a:pt x="1195979" y="599884"/>
                    </a:lnTo>
                    <a:lnTo>
                      <a:pt x="1173619" y="599884"/>
                    </a:lnTo>
                    <a:lnTo>
                      <a:pt x="1168514" y="598297"/>
                    </a:lnTo>
                    <a:lnTo>
                      <a:pt x="1170406" y="592226"/>
                    </a:lnTo>
                    <a:lnTo>
                      <a:pt x="1170494" y="591947"/>
                    </a:lnTo>
                    <a:lnTo>
                      <a:pt x="1148130" y="591947"/>
                    </a:lnTo>
                    <a:lnTo>
                      <a:pt x="1132852" y="587184"/>
                    </a:lnTo>
                    <a:lnTo>
                      <a:pt x="1134831" y="580847"/>
                    </a:lnTo>
                    <a:lnTo>
                      <a:pt x="1112469" y="580847"/>
                    </a:lnTo>
                    <a:lnTo>
                      <a:pt x="1107363" y="579259"/>
                    </a:lnTo>
                    <a:lnTo>
                      <a:pt x="1109259" y="573189"/>
                    </a:lnTo>
                    <a:lnTo>
                      <a:pt x="1109346" y="572909"/>
                    </a:lnTo>
                    <a:lnTo>
                      <a:pt x="1086992" y="572909"/>
                    </a:lnTo>
                    <a:lnTo>
                      <a:pt x="1071702" y="568147"/>
                    </a:lnTo>
                    <a:lnTo>
                      <a:pt x="1073681" y="561809"/>
                    </a:lnTo>
                    <a:lnTo>
                      <a:pt x="1051331" y="561809"/>
                    </a:lnTo>
                    <a:lnTo>
                      <a:pt x="1046213" y="560222"/>
                    </a:lnTo>
                    <a:lnTo>
                      <a:pt x="1048105" y="554151"/>
                    </a:lnTo>
                    <a:lnTo>
                      <a:pt x="1048193" y="553872"/>
                    </a:lnTo>
                    <a:lnTo>
                      <a:pt x="1025842" y="553872"/>
                    </a:lnTo>
                    <a:lnTo>
                      <a:pt x="1010538" y="549109"/>
                    </a:lnTo>
                    <a:lnTo>
                      <a:pt x="1012518" y="542772"/>
                    </a:lnTo>
                    <a:lnTo>
                      <a:pt x="990168" y="542772"/>
                    </a:lnTo>
                    <a:lnTo>
                      <a:pt x="985075" y="541185"/>
                    </a:lnTo>
                    <a:lnTo>
                      <a:pt x="986958" y="535114"/>
                    </a:lnTo>
                    <a:lnTo>
                      <a:pt x="987044" y="534835"/>
                    </a:lnTo>
                    <a:lnTo>
                      <a:pt x="964691" y="534835"/>
                    </a:lnTo>
                    <a:lnTo>
                      <a:pt x="949388" y="530072"/>
                    </a:lnTo>
                    <a:lnTo>
                      <a:pt x="951382" y="523722"/>
                    </a:lnTo>
                    <a:lnTo>
                      <a:pt x="929017" y="523722"/>
                    </a:lnTo>
                    <a:lnTo>
                      <a:pt x="923937" y="522147"/>
                    </a:lnTo>
                    <a:lnTo>
                      <a:pt x="925820" y="516077"/>
                    </a:lnTo>
                    <a:lnTo>
                      <a:pt x="925906" y="515797"/>
                    </a:lnTo>
                    <a:lnTo>
                      <a:pt x="903541" y="515797"/>
                    </a:lnTo>
                    <a:lnTo>
                      <a:pt x="888250" y="511035"/>
                    </a:lnTo>
                    <a:lnTo>
                      <a:pt x="890229" y="504698"/>
                    </a:lnTo>
                    <a:lnTo>
                      <a:pt x="867879" y="504698"/>
                    </a:lnTo>
                    <a:lnTo>
                      <a:pt x="862787" y="503097"/>
                    </a:lnTo>
                    <a:lnTo>
                      <a:pt x="863358" y="501256"/>
                    </a:lnTo>
                    <a:close/>
                  </a:path>
                  <a:path w="1930400" h="784860">
                    <a:moveTo>
                      <a:pt x="1929980" y="744943"/>
                    </a:moveTo>
                    <a:lnTo>
                      <a:pt x="1922538" y="744943"/>
                    </a:lnTo>
                    <a:lnTo>
                      <a:pt x="1928137" y="745985"/>
                    </a:lnTo>
                    <a:lnTo>
                      <a:pt x="1927784" y="745985"/>
                    </a:lnTo>
                    <a:lnTo>
                      <a:pt x="1926335" y="753783"/>
                    </a:lnTo>
                    <a:lnTo>
                      <a:pt x="1929980" y="753783"/>
                    </a:lnTo>
                    <a:lnTo>
                      <a:pt x="1929980" y="744943"/>
                    </a:lnTo>
                    <a:close/>
                  </a:path>
                  <a:path w="1930400" h="784860">
                    <a:moveTo>
                      <a:pt x="1929980" y="738123"/>
                    </a:moveTo>
                    <a:lnTo>
                      <a:pt x="1885823" y="738123"/>
                    </a:lnTo>
                    <a:lnTo>
                      <a:pt x="1901900" y="741108"/>
                    </a:lnTo>
                    <a:lnTo>
                      <a:pt x="1901546" y="741108"/>
                    </a:lnTo>
                    <a:lnTo>
                      <a:pt x="1900097" y="748906"/>
                    </a:lnTo>
                    <a:lnTo>
                      <a:pt x="1921808" y="748906"/>
                    </a:lnTo>
                    <a:lnTo>
                      <a:pt x="1922538" y="744943"/>
                    </a:lnTo>
                    <a:lnTo>
                      <a:pt x="1929980" y="744943"/>
                    </a:lnTo>
                    <a:lnTo>
                      <a:pt x="1929980" y="738123"/>
                    </a:lnTo>
                    <a:close/>
                  </a:path>
                  <a:path w="1930400" h="784860">
                    <a:moveTo>
                      <a:pt x="1929980" y="733234"/>
                    </a:moveTo>
                    <a:lnTo>
                      <a:pt x="1859584" y="733234"/>
                    </a:lnTo>
                    <a:lnTo>
                      <a:pt x="1865112" y="734275"/>
                    </a:lnTo>
                    <a:lnTo>
                      <a:pt x="1864833" y="734275"/>
                    </a:lnTo>
                    <a:lnTo>
                      <a:pt x="1863369" y="742086"/>
                    </a:lnTo>
                    <a:lnTo>
                      <a:pt x="1885086" y="742086"/>
                    </a:lnTo>
                    <a:lnTo>
                      <a:pt x="1885823" y="738123"/>
                    </a:lnTo>
                    <a:lnTo>
                      <a:pt x="1929980" y="738123"/>
                    </a:lnTo>
                    <a:lnTo>
                      <a:pt x="1929980" y="733234"/>
                    </a:lnTo>
                    <a:close/>
                  </a:path>
                  <a:path w="1930400" h="784860">
                    <a:moveTo>
                      <a:pt x="1929980" y="726427"/>
                    </a:moveTo>
                    <a:lnTo>
                      <a:pt x="1822856" y="726427"/>
                    </a:lnTo>
                    <a:lnTo>
                      <a:pt x="1838946" y="729411"/>
                    </a:lnTo>
                    <a:lnTo>
                      <a:pt x="1838592" y="729411"/>
                    </a:lnTo>
                    <a:lnTo>
                      <a:pt x="1837143" y="737209"/>
                    </a:lnTo>
                    <a:lnTo>
                      <a:pt x="1858847" y="737209"/>
                    </a:lnTo>
                    <a:lnTo>
                      <a:pt x="1859584" y="733234"/>
                    </a:lnTo>
                    <a:lnTo>
                      <a:pt x="1929980" y="733234"/>
                    </a:lnTo>
                    <a:lnTo>
                      <a:pt x="1929980" y="726427"/>
                    </a:lnTo>
                    <a:close/>
                  </a:path>
                  <a:path w="1930400" h="784860">
                    <a:moveTo>
                      <a:pt x="1929980" y="721537"/>
                    </a:moveTo>
                    <a:lnTo>
                      <a:pt x="1796605" y="721537"/>
                    </a:lnTo>
                    <a:lnTo>
                      <a:pt x="1802273" y="722591"/>
                    </a:lnTo>
                    <a:lnTo>
                      <a:pt x="1801849" y="722591"/>
                    </a:lnTo>
                    <a:lnTo>
                      <a:pt x="1800402" y="730376"/>
                    </a:lnTo>
                    <a:lnTo>
                      <a:pt x="1822121" y="730376"/>
                    </a:lnTo>
                    <a:lnTo>
                      <a:pt x="1822856" y="726427"/>
                    </a:lnTo>
                    <a:lnTo>
                      <a:pt x="1929980" y="726427"/>
                    </a:lnTo>
                    <a:lnTo>
                      <a:pt x="1929980" y="721537"/>
                    </a:lnTo>
                    <a:close/>
                  </a:path>
                  <a:path w="1930400" h="784860">
                    <a:moveTo>
                      <a:pt x="1922723" y="714705"/>
                    </a:moveTo>
                    <a:lnTo>
                      <a:pt x="1759889" y="714705"/>
                    </a:lnTo>
                    <a:lnTo>
                      <a:pt x="1776033" y="717715"/>
                    </a:lnTo>
                    <a:lnTo>
                      <a:pt x="1775611" y="717715"/>
                    </a:lnTo>
                    <a:lnTo>
                      <a:pt x="1774164" y="725512"/>
                    </a:lnTo>
                    <a:lnTo>
                      <a:pt x="1795874" y="725512"/>
                    </a:lnTo>
                    <a:lnTo>
                      <a:pt x="1796605" y="721537"/>
                    </a:lnTo>
                    <a:lnTo>
                      <a:pt x="1929980" y="721537"/>
                    </a:lnTo>
                    <a:lnTo>
                      <a:pt x="1929980" y="716000"/>
                    </a:lnTo>
                    <a:lnTo>
                      <a:pt x="1922723" y="714705"/>
                    </a:lnTo>
                    <a:close/>
                  </a:path>
                  <a:path w="1930400" h="784860">
                    <a:moveTo>
                      <a:pt x="1895474" y="709841"/>
                    </a:moveTo>
                    <a:lnTo>
                      <a:pt x="1733651" y="709841"/>
                    </a:lnTo>
                    <a:lnTo>
                      <a:pt x="1739291" y="710895"/>
                    </a:lnTo>
                    <a:lnTo>
                      <a:pt x="1738869" y="710895"/>
                    </a:lnTo>
                    <a:lnTo>
                      <a:pt x="1737436" y="718693"/>
                    </a:lnTo>
                    <a:lnTo>
                      <a:pt x="1759157" y="718693"/>
                    </a:lnTo>
                    <a:lnTo>
                      <a:pt x="1759889" y="714705"/>
                    </a:lnTo>
                    <a:lnTo>
                      <a:pt x="1922723" y="714705"/>
                    </a:lnTo>
                    <a:lnTo>
                      <a:pt x="1895474" y="709841"/>
                    </a:lnTo>
                    <a:close/>
                  </a:path>
                  <a:path w="1930400" h="784860">
                    <a:moveTo>
                      <a:pt x="1857267" y="703021"/>
                    </a:moveTo>
                    <a:lnTo>
                      <a:pt x="1696923" y="703021"/>
                    </a:lnTo>
                    <a:lnTo>
                      <a:pt x="1712998" y="706018"/>
                    </a:lnTo>
                    <a:lnTo>
                      <a:pt x="1712646" y="706018"/>
                    </a:lnTo>
                    <a:lnTo>
                      <a:pt x="1711198" y="713816"/>
                    </a:lnTo>
                    <a:lnTo>
                      <a:pt x="1732920" y="713816"/>
                    </a:lnTo>
                    <a:lnTo>
                      <a:pt x="1733651" y="709841"/>
                    </a:lnTo>
                    <a:lnTo>
                      <a:pt x="1895474" y="709841"/>
                    </a:lnTo>
                    <a:lnTo>
                      <a:pt x="1857267" y="703021"/>
                    </a:lnTo>
                    <a:close/>
                  </a:path>
                  <a:path w="1930400" h="784860">
                    <a:moveTo>
                      <a:pt x="1829947" y="698144"/>
                    </a:moveTo>
                    <a:lnTo>
                      <a:pt x="1670685" y="698144"/>
                    </a:lnTo>
                    <a:lnTo>
                      <a:pt x="1676338" y="699198"/>
                    </a:lnTo>
                    <a:lnTo>
                      <a:pt x="1675915" y="699198"/>
                    </a:lnTo>
                    <a:lnTo>
                      <a:pt x="1674469" y="706996"/>
                    </a:lnTo>
                    <a:lnTo>
                      <a:pt x="1696185" y="706996"/>
                    </a:lnTo>
                    <a:lnTo>
                      <a:pt x="1696923" y="703021"/>
                    </a:lnTo>
                    <a:lnTo>
                      <a:pt x="1857267" y="703021"/>
                    </a:lnTo>
                    <a:lnTo>
                      <a:pt x="1829947" y="698144"/>
                    </a:lnTo>
                    <a:close/>
                  </a:path>
                  <a:path w="1930400" h="784860">
                    <a:moveTo>
                      <a:pt x="1791740" y="691324"/>
                    </a:moveTo>
                    <a:lnTo>
                      <a:pt x="1633969" y="691324"/>
                    </a:lnTo>
                    <a:lnTo>
                      <a:pt x="1650115" y="694321"/>
                    </a:lnTo>
                    <a:lnTo>
                      <a:pt x="1649690" y="694321"/>
                    </a:lnTo>
                    <a:lnTo>
                      <a:pt x="1648231" y="702119"/>
                    </a:lnTo>
                    <a:lnTo>
                      <a:pt x="1669947" y="702119"/>
                    </a:lnTo>
                    <a:lnTo>
                      <a:pt x="1670685" y="698144"/>
                    </a:lnTo>
                    <a:lnTo>
                      <a:pt x="1829947" y="698144"/>
                    </a:lnTo>
                    <a:lnTo>
                      <a:pt x="1791740" y="691324"/>
                    </a:lnTo>
                    <a:close/>
                  </a:path>
                  <a:path w="1930400" h="784860">
                    <a:moveTo>
                      <a:pt x="1764419" y="686447"/>
                    </a:moveTo>
                    <a:lnTo>
                      <a:pt x="1607718" y="686447"/>
                    </a:lnTo>
                    <a:lnTo>
                      <a:pt x="1613372" y="687501"/>
                    </a:lnTo>
                    <a:lnTo>
                      <a:pt x="1612949" y="687501"/>
                    </a:lnTo>
                    <a:lnTo>
                      <a:pt x="1611502" y="695299"/>
                    </a:lnTo>
                    <a:lnTo>
                      <a:pt x="1633219" y="695299"/>
                    </a:lnTo>
                    <a:lnTo>
                      <a:pt x="1633969" y="691324"/>
                    </a:lnTo>
                    <a:lnTo>
                      <a:pt x="1791740" y="691324"/>
                    </a:lnTo>
                    <a:lnTo>
                      <a:pt x="1764419" y="686447"/>
                    </a:lnTo>
                    <a:close/>
                  </a:path>
                  <a:path w="1930400" h="784860">
                    <a:moveTo>
                      <a:pt x="1726213" y="679627"/>
                    </a:moveTo>
                    <a:lnTo>
                      <a:pt x="1570989" y="679627"/>
                    </a:lnTo>
                    <a:lnTo>
                      <a:pt x="1587204" y="682637"/>
                    </a:lnTo>
                    <a:lnTo>
                      <a:pt x="1586708" y="682637"/>
                    </a:lnTo>
                    <a:lnTo>
                      <a:pt x="1585264" y="690422"/>
                    </a:lnTo>
                    <a:lnTo>
                      <a:pt x="1606987" y="690422"/>
                    </a:lnTo>
                    <a:lnTo>
                      <a:pt x="1607718" y="686447"/>
                    </a:lnTo>
                    <a:lnTo>
                      <a:pt x="1764419" y="686447"/>
                    </a:lnTo>
                    <a:lnTo>
                      <a:pt x="1726213" y="679627"/>
                    </a:lnTo>
                    <a:close/>
                  </a:path>
                  <a:path w="1930400" h="784860">
                    <a:moveTo>
                      <a:pt x="1698892" y="674751"/>
                    </a:moveTo>
                    <a:lnTo>
                      <a:pt x="1544751" y="674751"/>
                    </a:lnTo>
                    <a:lnTo>
                      <a:pt x="1550419" y="675805"/>
                    </a:lnTo>
                    <a:lnTo>
                      <a:pt x="1549995" y="675805"/>
                    </a:lnTo>
                    <a:lnTo>
                      <a:pt x="1548549" y="683602"/>
                    </a:lnTo>
                    <a:lnTo>
                      <a:pt x="1570252" y="683602"/>
                    </a:lnTo>
                    <a:lnTo>
                      <a:pt x="1570989" y="679627"/>
                    </a:lnTo>
                    <a:lnTo>
                      <a:pt x="1726213" y="679627"/>
                    </a:lnTo>
                    <a:lnTo>
                      <a:pt x="1698892" y="674751"/>
                    </a:lnTo>
                    <a:close/>
                  </a:path>
                  <a:path w="1930400" h="784860">
                    <a:moveTo>
                      <a:pt x="1660686" y="667931"/>
                    </a:moveTo>
                    <a:lnTo>
                      <a:pt x="1508023" y="667931"/>
                    </a:lnTo>
                    <a:lnTo>
                      <a:pt x="1524180" y="670941"/>
                    </a:lnTo>
                    <a:lnTo>
                      <a:pt x="1523757" y="670941"/>
                    </a:lnTo>
                    <a:lnTo>
                      <a:pt x="1522310" y="678738"/>
                    </a:lnTo>
                    <a:lnTo>
                      <a:pt x="1544019" y="678738"/>
                    </a:lnTo>
                    <a:lnTo>
                      <a:pt x="1544751" y="674751"/>
                    </a:lnTo>
                    <a:lnTo>
                      <a:pt x="1698892" y="674751"/>
                    </a:lnTo>
                    <a:lnTo>
                      <a:pt x="1660686" y="667931"/>
                    </a:lnTo>
                    <a:close/>
                  </a:path>
                  <a:path w="1930400" h="784860">
                    <a:moveTo>
                      <a:pt x="1633436" y="663066"/>
                    </a:moveTo>
                    <a:lnTo>
                      <a:pt x="1481785" y="663066"/>
                    </a:lnTo>
                    <a:lnTo>
                      <a:pt x="1487513" y="664121"/>
                    </a:lnTo>
                    <a:lnTo>
                      <a:pt x="1487013" y="664121"/>
                    </a:lnTo>
                    <a:lnTo>
                      <a:pt x="1485582" y="671906"/>
                    </a:lnTo>
                    <a:lnTo>
                      <a:pt x="1507286" y="671906"/>
                    </a:lnTo>
                    <a:lnTo>
                      <a:pt x="1508023" y="667931"/>
                    </a:lnTo>
                    <a:lnTo>
                      <a:pt x="1660686" y="667931"/>
                    </a:lnTo>
                    <a:lnTo>
                      <a:pt x="1633436" y="663066"/>
                    </a:lnTo>
                    <a:close/>
                  </a:path>
                  <a:path w="1930400" h="784860">
                    <a:moveTo>
                      <a:pt x="1595159" y="656234"/>
                    </a:moveTo>
                    <a:lnTo>
                      <a:pt x="1445069" y="656234"/>
                    </a:lnTo>
                    <a:lnTo>
                      <a:pt x="1461270" y="659244"/>
                    </a:lnTo>
                    <a:lnTo>
                      <a:pt x="1460775" y="659244"/>
                    </a:lnTo>
                    <a:lnTo>
                      <a:pt x="1459344" y="667042"/>
                    </a:lnTo>
                    <a:lnTo>
                      <a:pt x="1481047" y="667042"/>
                    </a:lnTo>
                    <a:lnTo>
                      <a:pt x="1481785" y="663066"/>
                    </a:lnTo>
                    <a:lnTo>
                      <a:pt x="1633436" y="663066"/>
                    </a:lnTo>
                    <a:lnTo>
                      <a:pt x="1595159" y="656234"/>
                    </a:lnTo>
                    <a:close/>
                  </a:path>
                  <a:path w="1930400" h="784860">
                    <a:moveTo>
                      <a:pt x="1567909" y="651370"/>
                    </a:moveTo>
                    <a:lnTo>
                      <a:pt x="1418831" y="651370"/>
                    </a:lnTo>
                    <a:lnTo>
                      <a:pt x="1424421" y="652398"/>
                    </a:lnTo>
                    <a:lnTo>
                      <a:pt x="1424064" y="652398"/>
                    </a:lnTo>
                    <a:lnTo>
                      <a:pt x="1422615" y="660196"/>
                    </a:lnTo>
                    <a:lnTo>
                      <a:pt x="1444335" y="660196"/>
                    </a:lnTo>
                    <a:lnTo>
                      <a:pt x="1445069" y="656234"/>
                    </a:lnTo>
                    <a:lnTo>
                      <a:pt x="1595159" y="656234"/>
                    </a:lnTo>
                    <a:lnTo>
                      <a:pt x="1567909" y="651370"/>
                    </a:lnTo>
                    <a:close/>
                  </a:path>
                  <a:path w="1930400" h="784860">
                    <a:moveTo>
                      <a:pt x="1529632" y="644537"/>
                    </a:moveTo>
                    <a:lnTo>
                      <a:pt x="1382090" y="644537"/>
                    </a:lnTo>
                    <a:lnTo>
                      <a:pt x="1398111" y="647522"/>
                    </a:lnTo>
                    <a:lnTo>
                      <a:pt x="1397828" y="647522"/>
                    </a:lnTo>
                    <a:lnTo>
                      <a:pt x="1396377" y="655319"/>
                    </a:lnTo>
                    <a:lnTo>
                      <a:pt x="1418098" y="655319"/>
                    </a:lnTo>
                    <a:lnTo>
                      <a:pt x="1418831" y="651370"/>
                    </a:lnTo>
                    <a:lnTo>
                      <a:pt x="1567909" y="651370"/>
                    </a:lnTo>
                    <a:lnTo>
                      <a:pt x="1529632" y="644537"/>
                    </a:lnTo>
                    <a:close/>
                  </a:path>
                  <a:path w="1930400" h="784860">
                    <a:moveTo>
                      <a:pt x="1502382" y="639673"/>
                    </a:moveTo>
                    <a:lnTo>
                      <a:pt x="1355864" y="639673"/>
                    </a:lnTo>
                    <a:lnTo>
                      <a:pt x="1361455" y="640702"/>
                    </a:lnTo>
                    <a:lnTo>
                      <a:pt x="1361098" y="640702"/>
                    </a:lnTo>
                    <a:lnTo>
                      <a:pt x="1359649" y="648500"/>
                    </a:lnTo>
                    <a:lnTo>
                      <a:pt x="1381354" y="648500"/>
                    </a:lnTo>
                    <a:lnTo>
                      <a:pt x="1382090" y="644537"/>
                    </a:lnTo>
                    <a:lnTo>
                      <a:pt x="1529632" y="644537"/>
                    </a:lnTo>
                    <a:lnTo>
                      <a:pt x="1502382" y="639673"/>
                    </a:lnTo>
                    <a:close/>
                  </a:path>
                  <a:path w="1930400" h="784860">
                    <a:moveTo>
                      <a:pt x="1464105" y="632841"/>
                    </a:moveTo>
                    <a:lnTo>
                      <a:pt x="1319136" y="632841"/>
                    </a:lnTo>
                    <a:lnTo>
                      <a:pt x="1335212" y="635838"/>
                    </a:lnTo>
                    <a:lnTo>
                      <a:pt x="1334859" y="635838"/>
                    </a:lnTo>
                    <a:lnTo>
                      <a:pt x="1333411" y="643623"/>
                    </a:lnTo>
                    <a:lnTo>
                      <a:pt x="1355123" y="643623"/>
                    </a:lnTo>
                    <a:lnTo>
                      <a:pt x="1355864" y="639673"/>
                    </a:lnTo>
                    <a:lnTo>
                      <a:pt x="1502382" y="639673"/>
                    </a:lnTo>
                    <a:lnTo>
                      <a:pt x="1464105" y="632841"/>
                    </a:lnTo>
                    <a:close/>
                  </a:path>
                  <a:path w="1930400" h="784860">
                    <a:moveTo>
                      <a:pt x="1436784" y="627964"/>
                    </a:moveTo>
                    <a:lnTo>
                      <a:pt x="1292898" y="627964"/>
                    </a:lnTo>
                    <a:lnTo>
                      <a:pt x="1298130" y="628954"/>
                    </a:lnTo>
                    <a:lnTo>
                      <a:pt x="1296669" y="636816"/>
                    </a:lnTo>
                    <a:lnTo>
                      <a:pt x="1318397" y="636816"/>
                    </a:lnTo>
                    <a:lnTo>
                      <a:pt x="1319136" y="632841"/>
                    </a:lnTo>
                    <a:lnTo>
                      <a:pt x="1464105" y="632841"/>
                    </a:lnTo>
                    <a:lnTo>
                      <a:pt x="1436784" y="627964"/>
                    </a:lnTo>
                    <a:close/>
                  </a:path>
                  <a:path w="1930400" h="784860">
                    <a:moveTo>
                      <a:pt x="1378798" y="617613"/>
                    </a:moveTo>
                    <a:lnTo>
                      <a:pt x="1257528" y="617613"/>
                    </a:lnTo>
                    <a:lnTo>
                      <a:pt x="1272806" y="622376"/>
                    </a:lnTo>
                    <a:lnTo>
                      <a:pt x="1270444" y="630021"/>
                    </a:lnTo>
                    <a:lnTo>
                      <a:pt x="1292516" y="630021"/>
                    </a:lnTo>
                    <a:lnTo>
                      <a:pt x="1292898" y="627964"/>
                    </a:lnTo>
                    <a:lnTo>
                      <a:pt x="1436784" y="627964"/>
                    </a:lnTo>
                    <a:lnTo>
                      <a:pt x="1378798" y="617613"/>
                    </a:lnTo>
                    <a:close/>
                  </a:path>
                  <a:path w="1930400" h="784860">
                    <a:moveTo>
                      <a:pt x="1334402" y="609688"/>
                    </a:moveTo>
                    <a:lnTo>
                      <a:pt x="1232052" y="609688"/>
                    </a:lnTo>
                    <a:lnTo>
                      <a:pt x="1237145" y="611263"/>
                    </a:lnTo>
                    <a:lnTo>
                      <a:pt x="1234770" y="618921"/>
                    </a:lnTo>
                    <a:lnTo>
                      <a:pt x="1257120" y="618921"/>
                    </a:lnTo>
                    <a:lnTo>
                      <a:pt x="1257528" y="617613"/>
                    </a:lnTo>
                    <a:lnTo>
                      <a:pt x="1378798" y="617613"/>
                    </a:lnTo>
                    <a:lnTo>
                      <a:pt x="1334402" y="609688"/>
                    </a:lnTo>
                    <a:close/>
                  </a:path>
                  <a:path w="1930400" h="784860">
                    <a:moveTo>
                      <a:pt x="1278158" y="598576"/>
                    </a:moveTo>
                    <a:lnTo>
                      <a:pt x="1196390" y="598576"/>
                    </a:lnTo>
                    <a:lnTo>
                      <a:pt x="1211656" y="603338"/>
                    </a:lnTo>
                    <a:lnTo>
                      <a:pt x="1209294" y="610984"/>
                    </a:lnTo>
                    <a:lnTo>
                      <a:pt x="1231647" y="610984"/>
                    </a:lnTo>
                    <a:lnTo>
                      <a:pt x="1232052" y="609688"/>
                    </a:lnTo>
                    <a:lnTo>
                      <a:pt x="1334402" y="609688"/>
                    </a:lnTo>
                    <a:lnTo>
                      <a:pt x="1286662" y="601167"/>
                    </a:lnTo>
                    <a:lnTo>
                      <a:pt x="1278158" y="598576"/>
                    </a:lnTo>
                    <a:close/>
                  </a:path>
                  <a:path w="1930400" h="784860">
                    <a:moveTo>
                      <a:pt x="1252104" y="590638"/>
                    </a:moveTo>
                    <a:lnTo>
                      <a:pt x="1170901" y="590638"/>
                    </a:lnTo>
                    <a:lnTo>
                      <a:pt x="1175994" y="592226"/>
                    </a:lnTo>
                    <a:lnTo>
                      <a:pt x="1173619" y="599884"/>
                    </a:lnTo>
                    <a:lnTo>
                      <a:pt x="1195979" y="599884"/>
                    </a:lnTo>
                    <a:lnTo>
                      <a:pt x="1196390" y="598576"/>
                    </a:lnTo>
                    <a:lnTo>
                      <a:pt x="1278158" y="598576"/>
                    </a:lnTo>
                    <a:lnTo>
                      <a:pt x="1252104" y="590638"/>
                    </a:lnTo>
                    <a:close/>
                  </a:path>
                  <a:path w="1930400" h="784860">
                    <a:moveTo>
                      <a:pt x="1215670" y="579539"/>
                    </a:moveTo>
                    <a:lnTo>
                      <a:pt x="1135240" y="579539"/>
                    </a:lnTo>
                    <a:lnTo>
                      <a:pt x="1150518" y="584301"/>
                    </a:lnTo>
                    <a:lnTo>
                      <a:pt x="1148130" y="591947"/>
                    </a:lnTo>
                    <a:lnTo>
                      <a:pt x="1170494" y="591947"/>
                    </a:lnTo>
                    <a:lnTo>
                      <a:pt x="1170901" y="590638"/>
                    </a:lnTo>
                    <a:lnTo>
                      <a:pt x="1252104" y="590638"/>
                    </a:lnTo>
                    <a:lnTo>
                      <a:pt x="1215670" y="579539"/>
                    </a:lnTo>
                    <a:close/>
                  </a:path>
                  <a:path w="1930400" h="784860">
                    <a:moveTo>
                      <a:pt x="1189658" y="571614"/>
                    </a:moveTo>
                    <a:lnTo>
                      <a:pt x="1109751" y="571614"/>
                    </a:lnTo>
                    <a:lnTo>
                      <a:pt x="1114844" y="573189"/>
                    </a:lnTo>
                    <a:lnTo>
                      <a:pt x="1112469" y="580847"/>
                    </a:lnTo>
                    <a:lnTo>
                      <a:pt x="1134831" y="580847"/>
                    </a:lnTo>
                    <a:lnTo>
                      <a:pt x="1135240" y="579539"/>
                    </a:lnTo>
                    <a:lnTo>
                      <a:pt x="1215670" y="579539"/>
                    </a:lnTo>
                    <a:lnTo>
                      <a:pt x="1189658" y="571614"/>
                    </a:lnTo>
                    <a:close/>
                  </a:path>
                  <a:path w="1930400" h="784860">
                    <a:moveTo>
                      <a:pt x="1153182" y="560501"/>
                    </a:moveTo>
                    <a:lnTo>
                      <a:pt x="1074089" y="560501"/>
                    </a:lnTo>
                    <a:lnTo>
                      <a:pt x="1089367" y="565264"/>
                    </a:lnTo>
                    <a:lnTo>
                      <a:pt x="1086992" y="572909"/>
                    </a:lnTo>
                    <a:lnTo>
                      <a:pt x="1109346" y="572909"/>
                    </a:lnTo>
                    <a:lnTo>
                      <a:pt x="1109751" y="571614"/>
                    </a:lnTo>
                    <a:lnTo>
                      <a:pt x="1189658" y="571614"/>
                    </a:lnTo>
                    <a:lnTo>
                      <a:pt x="1153182" y="560501"/>
                    </a:lnTo>
                    <a:close/>
                  </a:path>
                  <a:path w="1930400" h="784860">
                    <a:moveTo>
                      <a:pt x="1127128" y="552564"/>
                    </a:moveTo>
                    <a:lnTo>
                      <a:pt x="1048600" y="552564"/>
                    </a:lnTo>
                    <a:lnTo>
                      <a:pt x="1053693" y="554151"/>
                    </a:lnTo>
                    <a:lnTo>
                      <a:pt x="1051331" y="561809"/>
                    </a:lnTo>
                    <a:lnTo>
                      <a:pt x="1073681" y="561809"/>
                    </a:lnTo>
                    <a:lnTo>
                      <a:pt x="1074089" y="560501"/>
                    </a:lnTo>
                    <a:lnTo>
                      <a:pt x="1153182" y="560501"/>
                    </a:lnTo>
                    <a:lnTo>
                      <a:pt x="1127128" y="552564"/>
                    </a:lnTo>
                    <a:close/>
                  </a:path>
                  <a:path w="1930400" h="784860">
                    <a:moveTo>
                      <a:pt x="1090694" y="541464"/>
                    </a:moveTo>
                    <a:lnTo>
                      <a:pt x="1012926" y="541464"/>
                    </a:lnTo>
                    <a:lnTo>
                      <a:pt x="1028217" y="546226"/>
                    </a:lnTo>
                    <a:lnTo>
                      <a:pt x="1025842" y="553872"/>
                    </a:lnTo>
                    <a:lnTo>
                      <a:pt x="1048193" y="553872"/>
                    </a:lnTo>
                    <a:lnTo>
                      <a:pt x="1048600" y="552564"/>
                    </a:lnTo>
                    <a:lnTo>
                      <a:pt x="1127128" y="552564"/>
                    </a:lnTo>
                    <a:lnTo>
                      <a:pt x="1090694" y="541464"/>
                    </a:lnTo>
                    <a:close/>
                  </a:path>
                  <a:path w="1930400" h="784860">
                    <a:moveTo>
                      <a:pt x="1064640" y="533526"/>
                    </a:moveTo>
                    <a:lnTo>
                      <a:pt x="987450" y="533526"/>
                    </a:lnTo>
                    <a:lnTo>
                      <a:pt x="992543" y="535114"/>
                    </a:lnTo>
                    <a:lnTo>
                      <a:pt x="990168" y="542772"/>
                    </a:lnTo>
                    <a:lnTo>
                      <a:pt x="1012518" y="542772"/>
                    </a:lnTo>
                    <a:lnTo>
                      <a:pt x="1012926" y="541464"/>
                    </a:lnTo>
                    <a:lnTo>
                      <a:pt x="1090694" y="541464"/>
                    </a:lnTo>
                    <a:lnTo>
                      <a:pt x="1064640" y="533526"/>
                    </a:lnTo>
                    <a:close/>
                  </a:path>
                  <a:path w="1930400" h="784860">
                    <a:moveTo>
                      <a:pt x="1028207" y="522427"/>
                    </a:moveTo>
                    <a:lnTo>
                      <a:pt x="951788" y="522427"/>
                    </a:lnTo>
                    <a:lnTo>
                      <a:pt x="967066" y="527202"/>
                    </a:lnTo>
                    <a:lnTo>
                      <a:pt x="964691" y="534835"/>
                    </a:lnTo>
                    <a:lnTo>
                      <a:pt x="987044" y="534835"/>
                    </a:lnTo>
                    <a:lnTo>
                      <a:pt x="987450" y="533526"/>
                    </a:lnTo>
                    <a:lnTo>
                      <a:pt x="1064640" y="533526"/>
                    </a:lnTo>
                    <a:lnTo>
                      <a:pt x="1028207" y="522427"/>
                    </a:lnTo>
                    <a:close/>
                  </a:path>
                  <a:path w="1930400" h="784860">
                    <a:moveTo>
                      <a:pt x="1002153" y="514489"/>
                    </a:moveTo>
                    <a:lnTo>
                      <a:pt x="926312" y="514489"/>
                    </a:lnTo>
                    <a:lnTo>
                      <a:pt x="931392" y="516077"/>
                    </a:lnTo>
                    <a:lnTo>
                      <a:pt x="929017" y="523722"/>
                    </a:lnTo>
                    <a:lnTo>
                      <a:pt x="951382" y="523722"/>
                    </a:lnTo>
                    <a:lnTo>
                      <a:pt x="951788" y="522427"/>
                    </a:lnTo>
                    <a:lnTo>
                      <a:pt x="1028207" y="522427"/>
                    </a:lnTo>
                    <a:lnTo>
                      <a:pt x="1002153" y="514489"/>
                    </a:lnTo>
                    <a:close/>
                  </a:path>
                  <a:path w="1930400" h="784860">
                    <a:moveTo>
                      <a:pt x="965719" y="503389"/>
                    </a:moveTo>
                    <a:lnTo>
                      <a:pt x="890638" y="503389"/>
                    </a:lnTo>
                    <a:lnTo>
                      <a:pt x="905929" y="508165"/>
                    </a:lnTo>
                    <a:lnTo>
                      <a:pt x="903541" y="515797"/>
                    </a:lnTo>
                    <a:lnTo>
                      <a:pt x="925906" y="515797"/>
                    </a:lnTo>
                    <a:lnTo>
                      <a:pt x="926312" y="514489"/>
                    </a:lnTo>
                    <a:lnTo>
                      <a:pt x="1002153" y="514489"/>
                    </a:lnTo>
                    <a:lnTo>
                      <a:pt x="965719" y="503389"/>
                    </a:lnTo>
                    <a:close/>
                  </a:path>
                  <a:path w="1930400" h="784860">
                    <a:moveTo>
                      <a:pt x="951712" y="499122"/>
                    </a:moveTo>
                    <a:lnTo>
                      <a:pt x="868972" y="501129"/>
                    </a:lnTo>
                    <a:lnTo>
                      <a:pt x="867879" y="504698"/>
                    </a:lnTo>
                    <a:lnTo>
                      <a:pt x="890229" y="504698"/>
                    </a:lnTo>
                    <a:lnTo>
                      <a:pt x="890638" y="503389"/>
                    </a:lnTo>
                    <a:lnTo>
                      <a:pt x="965719" y="503389"/>
                    </a:lnTo>
                    <a:lnTo>
                      <a:pt x="951712" y="499122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0" name="object 898">
                <a:extLst>
                  <a:ext uri="{FF2B5EF4-FFF2-40B4-BE49-F238E27FC236}">
                    <a16:creationId xmlns:a16="http://schemas.microsoft.com/office/drawing/2014/main" id="{FC5B42FD-0266-A4FB-DB69-1EB7ED8F2432}"/>
                  </a:ext>
                </a:extLst>
              </p:cNvPr>
              <p:cNvSpPr/>
              <p:nvPr/>
            </p:nvSpPr>
            <p:spPr>
              <a:xfrm>
                <a:off x="1420113" y="4744466"/>
                <a:ext cx="1927860" cy="744220"/>
              </a:xfrm>
              <a:custGeom>
                <a:avLst/>
                <a:gdLst/>
                <a:ahLst/>
                <a:cxnLst/>
                <a:rect l="l" t="t" r="r" b="b"/>
                <a:pathLst>
                  <a:path w="1927860" h="744220">
                    <a:moveTo>
                      <a:pt x="2184" y="0"/>
                    </a:moveTo>
                    <a:lnTo>
                      <a:pt x="0" y="3378"/>
                    </a:lnTo>
                    <a:lnTo>
                      <a:pt x="0" y="8128"/>
                    </a:lnTo>
                    <a:lnTo>
                      <a:pt x="11252" y="15443"/>
                    </a:lnTo>
                    <a:lnTo>
                      <a:pt x="15608" y="8737"/>
                    </a:lnTo>
                    <a:lnTo>
                      <a:pt x="2184" y="0"/>
                    </a:lnTo>
                    <a:close/>
                  </a:path>
                  <a:path w="1927860" h="744220">
                    <a:moveTo>
                      <a:pt x="33515" y="20345"/>
                    </a:moveTo>
                    <a:lnTo>
                      <a:pt x="29159" y="27063"/>
                    </a:lnTo>
                    <a:lnTo>
                      <a:pt x="33642" y="29971"/>
                    </a:lnTo>
                    <a:lnTo>
                      <a:pt x="37985" y="23253"/>
                    </a:lnTo>
                    <a:lnTo>
                      <a:pt x="33515" y="20345"/>
                    </a:lnTo>
                    <a:close/>
                  </a:path>
                  <a:path w="1927860" h="744220">
                    <a:moveTo>
                      <a:pt x="55905" y="34874"/>
                    </a:moveTo>
                    <a:lnTo>
                      <a:pt x="51549" y="41579"/>
                    </a:lnTo>
                    <a:lnTo>
                      <a:pt x="64985" y="50304"/>
                    </a:lnTo>
                    <a:lnTo>
                      <a:pt x="69341" y="43573"/>
                    </a:lnTo>
                    <a:lnTo>
                      <a:pt x="55905" y="34874"/>
                    </a:lnTo>
                    <a:close/>
                  </a:path>
                  <a:path w="1927860" h="744220">
                    <a:moveTo>
                      <a:pt x="87248" y="55206"/>
                    </a:moveTo>
                    <a:lnTo>
                      <a:pt x="82892" y="61925"/>
                    </a:lnTo>
                    <a:lnTo>
                      <a:pt x="87363" y="64833"/>
                    </a:lnTo>
                    <a:lnTo>
                      <a:pt x="91719" y="58102"/>
                    </a:lnTo>
                    <a:lnTo>
                      <a:pt x="87248" y="55206"/>
                    </a:lnTo>
                    <a:close/>
                  </a:path>
                  <a:path w="1927860" h="744220">
                    <a:moveTo>
                      <a:pt x="109626" y="69735"/>
                    </a:moveTo>
                    <a:lnTo>
                      <a:pt x="105270" y="76454"/>
                    </a:lnTo>
                    <a:lnTo>
                      <a:pt x="118694" y="85153"/>
                    </a:lnTo>
                    <a:lnTo>
                      <a:pt x="123050" y="78447"/>
                    </a:lnTo>
                    <a:lnTo>
                      <a:pt x="109626" y="69735"/>
                    </a:lnTo>
                    <a:close/>
                  </a:path>
                  <a:path w="1927860" h="744220">
                    <a:moveTo>
                      <a:pt x="140969" y="90068"/>
                    </a:moveTo>
                    <a:lnTo>
                      <a:pt x="136613" y="96786"/>
                    </a:lnTo>
                    <a:lnTo>
                      <a:pt x="141071" y="99682"/>
                    </a:lnTo>
                    <a:lnTo>
                      <a:pt x="145427" y="92964"/>
                    </a:lnTo>
                    <a:lnTo>
                      <a:pt x="140969" y="90068"/>
                    </a:lnTo>
                    <a:close/>
                  </a:path>
                  <a:path w="1927860" h="744220">
                    <a:moveTo>
                      <a:pt x="163347" y="104609"/>
                    </a:moveTo>
                    <a:lnTo>
                      <a:pt x="158991" y="111315"/>
                    </a:lnTo>
                    <a:lnTo>
                      <a:pt x="172427" y="120027"/>
                    </a:lnTo>
                    <a:lnTo>
                      <a:pt x="176783" y="113309"/>
                    </a:lnTo>
                    <a:lnTo>
                      <a:pt x="163347" y="104609"/>
                    </a:lnTo>
                    <a:close/>
                  </a:path>
                  <a:path w="1927860" h="744220">
                    <a:moveTo>
                      <a:pt x="194690" y="124929"/>
                    </a:moveTo>
                    <a:lnTo>
                      <a:pt x="190334" y="131648"/>
                    </a:lnTo>
                    <a:lnTo>
                      <a:pt x="194805" y="134543"/>
                    </a:lnTo>
                    <a:lnTo>
                      <a:pt x="199161" y="127838"/>
                    </a:lnTo>
                    <a:lnTo>
                      <a:pt x="194690" y="124929"/>
                    </a:lnTo>
                    <a:close/>
                  </a:path>
                  <a:path w="1927860" h="744220">
                    <a:moveTo>
                      <a:pt x="217068" y="139458"/>
                    </a:moveTo>
                    <a:lnTo>
                      <a:pt x="212712" y="146177"/>
                    </a:lnTo>
                    <a:lnTo>
                      <a:pt x="226136" y="154889"/>
                    </a:lnTo>
                    <a:lnTo>
                      <a:pt x="230504" y="148183"/>
                    </a:lnTo>
                    <a:lnTo>
                      <a:pt x="217068" y="139458"/>
                    </a:lnTo>
                    <a:close/>
                  </a:path>
                  <a:path w="1927860" h="744220">
                    <a:moveTo>
                      <a:pt x="248411" y="159791"/>
                    </a:moveTo>
                    <a:lnTo>
                      <a:pt x="244055" y="166509"/>
                    </a:lnTo>
                    <a:lnTo>
                      <a:pt x="248513" y="169418"/>
                    </a:lnTo>
                    <a:lnTo>
                      <a:pt x="252882" y="162699"/>
                    </a:lnTo>
                    <a:lnTo>
                      <a:pt x="248411" y="159791"/>
                    </a:lnTo>
                    <a:close/>
                  </a:path>
                  <a:path w="1927860" h="744220">
                    <a:moveTo>
                      <a:pt x="270789" y="174320"/>
                    </a:moveTo>
                    <a:lnTo>
                      <a:pt x="266433" y="181038"/>
                    </a:lnTo>
                    <a:lnTo>
                      <a:pt x="279869" y="189763"/>
                    </a:lnTo>
                    <a:lnTo>
                      <a:pt x="284225" y="183045"/>
                    </a:lnTo>
                    <a:lnTo>
                      <a:pt x="270789" y="174320"/>
                    </a:lnTo>
                    <a:close/>
                  </a:path>
                  <a:path w="1927860" h="744220">
                    <a:moveTo>
                      <a:pt x="302132" y="194665"/>
                    </a:moveTo>
                    <a:lnTo>
                      <a:pt x="297776" y="201371"/>
                    </a:lnTo>
                    <a:lnTo>
                      <a:pt x="302247" y="204279"/>
                    </a:lnTo>
                    <a:lnTo>
                      <a:pt x="306616" y="197561"/>
                    </a:lnTo>
                    <a:lnTo>
                      <a:pt x="302132" y="194665"/>
                    </a:lnTo>
                    <a:close/>
                  </a:path>
                  <a:path w="1927860" h="744220">
                    <a:moveTo>
                      <a:pt x="324510" y="209181"/>
                    </a:moveTo>
                    <a:lnTo>
                      <a:pt x="320154" y="215900"/>
                    </a:lnTo>
                    <a:lnTo>
                      <a:pt x="333578" y="224624"/>
                    </a:lnTo>
                    <a:lnTo>
                      <a:pt x="337946" y="217906"/>
                    </a:lnTo>
                    <a:lnTo>
                      <a:pt x="324510" y="209181"/>
                    </a:lnTo>
                    <a:close/>
                  </a:path>
                  <a:path w="1927860" h="744220">
                    <a:moveTo>
                      <a:pt x="355853" y="229527"/>
                    </a:moveTo>
                    <a:lnTo>
                      <a:pt x="351497" y="236245"/>
                    </a:lnTo>
                    <a:lnTo>
                      <a:pt x="355968" y="239140"/>
                    </a:lnTo>
                    <a:lnTo>
                      <a:pt x="360337" y="232435"/>
                    </a:lnTo>
                    <a:lnTo>
                      <a:pt x="355853" y="229527"/>
                    </a:lnTo>
                    <a:close/>
                  </a:path>
                  <a:path w="1927860" h="744220">
                    <a:moveTo>
                      <a:pt x="378231" y="244043"/>
                    </a:moveTo>
                    <a:lnTo>
                      <a:pt x="373887" y="250761"/>
                    </a:lnTo>
                    <a:lnTo>
                      <a:pt x="387311" y="259486"/>
                    </a:lnTo>
                    <a:lnTo>
                      <a:pt x="391667" y="252768"/>
                    </a:lnTo>
                    <a:lnTo>
                      <a:pt x="378231" y="244043"/>
                    </a:lnTo>
                    <a:close/>
                  </a:path>
                  <a:path w="1927860" h="744220">
                    <a:moveTo>
                      <a:pt x="409574" y="264388"/>
                    </a:moveTo>
                    <a:lnTo>
                      <a:pt x="405218" y="271106"/>
                    </a:lnTo>
                    <a:lnTo>
                      <a:pt x="409689" y="274015"/>
                    </a:lnTo>
                    <a:lnTo>
                      <a:pt x="414058" y="267296"/>
                    </a:lnTo>
                    <a:lnTo>
                      <a:pt x="409574" y="264388"/>
                    </a:lnTo>
                    <a:close/>
                  </a:path>
                  <a:path w="1927860" h="744220">
                    <a:moveTo>
                      <a:pt x="431952" y="278917"/>
                    </a:moveTo>
                    <a:lnTo>
                      <a:pt x="427596" y="285622"/>
                    </a:lnTo>
                    <a:lnTo>
                      <a:pt x="441020" y="294335"/>
                    </a:lnTo>
                    <a:lnTo>
                      <a:pt x="445388" y="287629"/>
                    </a:lnTo>
                    <a:lnTo>
                      <a:pt x="431952" y="278917"/>
                    </a:lnTo>
                    <a:close/>
                  </a:path>
                  <a:path w="1927860" h="744220">
                    <a:moveTo>
                      <a:pt x="463295" y="299262"/>
                    </a:moveTo>
                    <a:lnTo>
                      <a:pt x="458939" y="305968"/>
                    </a:lnTo>
                    <a:lnTo>
                      <a:pt x="463422" y="308876"/>
                    </a:lnTo>
                    <a:lnTo>
                      <a:pt x="467779" y="302145"/>
                    </a:lnTo>
                    <a:lnTo>
                      <a:pt x="463295" y="299262"/>
                    </a:lnTo>
                    <a:close/>
                  </a:path>
                  <a:path w="1927860" h="744220">
                    <a:moveTo>
                      <a:pt x="485673" y="313778"/>
                    </a:moveTo>
                    <a:lnTo>
                      <a:pt x="481330" y="320497"/>
                    </a:lnTo>
                    <a:lnTo>
                      <a:pt x="494753" y="329196"/>
                    </a:lnTo>
                    <a:lnTo>
                      <a:pt x="499109" y="322491"/>
                    </a:lnTo>
                    <a:lnTo>
                      <a:pt x="485673" y="313778"/>
                    </a:lnTo>
                    <a:close/>
                  </a:path>
                  <a:path w="1927860" h="744220">
                    <a:moveTo>
                      <a:pt x="517016" y="334098"/>
                    </a:moveTo>
                    <a:lnTo>
                      <a:pt x="512660" y="340842"/>
                    </a:lnTo>
                    <a:lnTo>
                      <a:pt x="517144" y="343725"/>
                    </a:lnTo>
                    <a:lnTo>
                      <a:pt x="521500" y="337007"/>
                    </a:lnTo>
                    <a:lnTo>
                      <a:pt x="517016" y="334098"/>
                    </a:lnTo>
                    <a:close/>
                  </a:path>
                  <a:path w="1927860" h="744220">
                    <a:moveTo>
                      <a:pt x="539394" y="348653"/>
                    </a:moveTo>
                    <a:lnTo>
                      <a:pt x="535038" y="355358"/>
                    </a:lnTo>
                    <a:lnTo>
                      <a:pt x="548487" y="364070"/>
                    </a:lnTo>
                    <a:lnTo>
                      <a:pt x="552843" y="357352"/>
                    </a:lnTo>
                    <a:lnTo>
                      <a:pt x="539394" y="348653"/>
                    </a:lnTo>
                    <a:close/>
                  </a:path>
                  <a:path w="1927860" h="744220">
                    <a:moveTo>
                      <a:pt x="570738" y="368973"/>
                    </a:moveTo>
                    <a:lnTo>
                      <a:pt x="566381" y="375678"/>
                    </a:lnTo>
                    <a:lnTo>
                      <a:pt x="570864" y="378586"/>
                    </a:lnTo>
                    <a:lnTo>
                      <a:pt x="575221" y="371881"/>
                    </a:lnTo>
                    <a:lnTo>
                      <a:pt x="570738" y="368973"/>
                    </a:lnTo>
                    <a:close/>
                  </a:path>
                  <a:path w="1927860" h="744220">
                    <a:moveTo>
                      <a:pt x="593128" y="383489"/>
                    </a:moveTo>
                    <a:lnTo>
                      <a:pt x="588771" y="390232"/>
                    </a:lnTo>
                    <a:lnTo>
                      <a:pt x="602195" y="398932"/>
                    </a:lnTo>
                    <a:lnTo>
                      <a:pt x="606552" y="392226"/>
                    </a:lnTo>
                    <a:lnTo>
                      <a:pt x="593128" y="383489"/>
                    </a:lnTo>
                    <a:close/>
                  </a:path>
                  <a:path w="1927860" h="744220">
                    <a:moveTo>
                      <a:pt x="624459" y="403834"/>
                    </a:moveTo>
                    <a:lnTo>
                      <a:pt x="620966" y="409232"/>
                    </a:lnTo>
                    <a:lnTo>
                      <a:pt x="625678" y="411759"/>
                    </a:lnTo>
                    <a:lnTo>
                      <a:pt x="628942" y="406742"/>
                    </a:lnTo>
                    <a:lnTo>
                      <a:pt x="624459" y="403834"/>
                    </a:lnTo>
                    <a:close/>
                  </a:path>
                  <a:path w="1927860" h="744220">
                    <a:moveTo>
                      <a:pt x="646036" y="417512"/>
                    </a:moveTo>
                    <a:lnTo>
                      <a:pt x="645040" y="420738"/>
                    </a:lnTo>
                    <a:lnTo>
                      <a:pt x="644918" y="421131"/>
                    </a:lnTo>
                    <a:lnTo>
                      <a:pt x="656424" y="420738"/>
                    </a:lnTo>
                    <a:lnTo>
                      <a:pt x="646036" y="417512"/>
                    </a:lnTo>
                    <a:close/>
                  </a:path>
                  <a:path w="1927860" h="744220">
                    <a:moveTo>
                      <a:pt x="868945" y="491515"/>
                    </a:moveTo>
                    <a:lnTo>
                      <a:pt x="863345" y="491515"/>
                    </a:lnTo>
                    <a:lnTo>
                      <a:pt x="862774" y="493356"/>
                    </a:lnTo>
                    <a:lnTo>
                      <a:pt x="867867" y="494957"/>
                    </a:lnTo>
                    <a:lnTo>
                      <a:pt x="868945" y="491515"/>
                    </a:lnTo>
                    <a:close/>
                  </a:path>
                  <a:path w="1927860" h="744220">
                    <a:moveTo>
                      <a:pt x="890625" y="493661"/>
                    </a:moveTo>
                    <a:lnTo>
                      <a:pt x="888263" y="501294"/>
                    </a:lnTo>
                    <a:lnTo>
                      <a:pt x="903541" y="506056"/>
                    </a:lnTo>
                    <a:lnTo>
                      <a:pt x="905929" y="498411"/>
                    </a:lnTo>
                    <a:lnTo>
                      <a:pt x="890625" y="493661"/>
                    </a:lnTo>
                    <a:close/>
                  </a:path>
                  <a:path w="1927860" h="744220">
                    <a:moveTo>
                      <a:pt x="926299" y="504748"/>
                    </a:moveTo>
                    <a:lnTo>
                      <a:pt x="923925" y="512394"/>
                    </a:lnTo>
                    <a:lnTo>
                      <a:pt x="929017" y="513981"/>
                    </a:lnTo>
                    <a:lnTo>
                      <a:pt x="931405" y="506336"/>
                    </a:lnTo>
                    <a:lnTo>
                      <a:pt x="926299" y="504748"/>
                    </a:lnTo>
                    <a:close/>
                  </a:path>
                  <a:path w="1927860" h="744220">
                    <a:moveTo>
                      <a:pt x="951776" y="512698"/>
                    </a:moveTo>
                    <a:lnTo>
                      <a:pt x="949401" y="520331"/>
                    </a:lnTo>
                    <a:lnTo>
                      <a:pt x="964692" y="525106"/>
                    </a:lnTo>
                    <a:lnTo>
                      <a:pt x="967079" y="517461"/>
                    </a:lnTo>
                    <a:lnTo>
                      <a:pt x="951776" y="512698"/>
                    </a:lnTo>
                    <a:close/>
                  </a:path>
                  <a:path w="1927860" h="744220">
                    <a:moveTo>
                      <a:pt x="987450" y="523798"/>
                    </a:moveTo>
                    <a:lnTo>
                      <a:pt x="985062" y="531444"/>
                    </a:lnTo>
                    <a:lnTo>
                      <a:pt x="990168" y="533019"/>
                    </a:lnTo>
                    <a:lnTo>
                      <a:pt x="992543" y="525386"/>
                    </a:lnTo>
                    <a:lnTo>
                      <a:pt x="987450" y="523798"/>
                    </a:lnTo>
                    <a:close/>
                  </a:path>
                  <a:path w="1927860" h="744220">
                    <a:moveTo>
                      <a:pt x="1012926" y="531736"/>
                    </a:moveTo>
                    <a:lnTo>
                      <a:pt x="1010551" y="539369"/>
                    </a:lnTo>
                    <a:lnTo>
                      <a:pt x="1025829" y="544131"/>
                    </a:lnTo>
                    <a:lnTo>
                      <a:pt x="1028217" y="536486"/>
                    </a:lnTo>
                    <a:lnTo>
                      <a:pt x="1012926" y="531736"/>
                    </a:lnTo>
                    <a:close/>
                  </a:path>
                  <a:path w="1927860" h="744220">
                    <a:moveTo>
                      <a:pt x="1048588" y="542836"/>
                    </a:moveTo>
                    <a:lnTo>
                      <a:pt x="1046226" y="550468"/>
                    </a:lnTo>
                    <a:lnTo>
                      <a:pt x="1051318" y="552069"/>
                    </a:lnTo>
                    <a:lnTo>
                      <a:pt x="1053693" y="544423"/>
                    </a:lnTo>
                    <a:lnTo>
                      <a:pt x="1048588" y="542836"/>
                    </a:lnTo>
                    <a:close/>
                  </a:path>
                  <a:path w="1927860" h="744220">
                    <a:moveTo>
                      <a:pt x="1074077" y="550760"/>
                    </a:moveTo>
                    <a:lnTo>
                      <a:pt x="1071702" y="558406"/>
                    </a:lnTo>
                    <a:lnTo>
                      <a:pt x="1086980" y="563168"/>
                    </a:lnTo>
                    <a:lnTo>
                      <a:pt x="1089355" y="555536"/>
                    </a:lnTo>
                    <a:lnTo>
                      <a:pt x="1074077" y="550760"/>
                    </a:lnTo>
                    <a:close/>
                  </a:path>
                  <a:path w="1927860" h="744220">
                    <a:moveTo>
                      <a:pt x="1109738" y="561860"/>
                    </a:moveTo>
                    <a:lnTo>
                      <a:pt x="1107376" y="569518"/>
                    </a:lnTo>
                    <a:lnTo>
                      <a:pt x="1112456" y="571093"/>
                    </a:lnTo>
                    <a:lnTo>
                      <a:pt x="1114844" y="563460"/>
                    </a:lnTo>
                    <a:lnTo>
                      <a:pt x="1109738" y="561860"/>
                    </a:lnTo>
                    <a:close/>
                  </a:path>
                  <a:path w="1927860" h="744220">
                    <a:moveTo>
                      <a:pt x="1135227" y="569798"/>
                    </a:moveTo>
                    <a:lnTo>
                      <a:pt x="1132852" y="577443"/>
                    </a:lnTo>
                    <a:lnTo>
                      <a:pt x="1148130" y="582206"/>
                    </a:lnTo>
                    <a:lnTo>
                      <a:pt x="1150505" y="574573"/>
                    </a:lnTo>
                    <a:lnTo>
                      <a:pt x="1135227" y="569798"/>
                    </a:lnTo>
                    <a:close/>
                  </a:path>
                  <a:path w="1927860" h="744220">
                    <a:moveTo>
                      <a:pt x="1170889" y="580898"/>
                    </a:moveTo>
                    <a:lnTo>
                      <a:pt x="1168526" y="588556"/>
                    </a:lnTo>
                    <a:lnTo>
                      <a:pt x="1173606" y="590143"/>
                    </a:lnTo>
                    <a:lnTo>
                      <a:pt x="1175981" y="582485"/>
                    </a:lnTo>
                    <a:lnTo>
                      <a:pt x="1170889" y="580898"/>
                    </a:lnTo>
                    <a:close/>
                  </a:path>
                  <a:path w="1927860" h="744220">
                    <a:moveTo>
                      <a:pt x="1196378" y="588835"/>
                    </a:moveTo>
                    <a:lnTo>
                      <a:pt x="1194003" y="596480"/>
                    </a:lnTo>
                    <a:lnTo>
                      <a:pt x="1209281" y="601243"/>
                    </a:lnTo>
                    <a:lnTo>
                      <a:pt x="1211656" y="593598"/>
                    </a:lnTo>
                    <a:lnTo>
                      <a:pt x="1196378" y="588835"/>
                    </a:lnTo>
                    <a:close/>
                  </a:path>
                  <a:path w="1927860" h="744220">
                    <a:moveTo>
                      <a:pt x="1232039" y="599935"/>
                    </a:moveTo>
                    <a:lnTo>
                      <a:pt x="1229664" y="607593"/>
                    </a:lnTo>
                    <a:lnTo>
                      <a:pt x="1234770" y="609180"/>
                    </a:lnTo>
                    <a:lnTo>
                      <a:pt x="1237132" y="601522"/>
                    </a:lnTo>
                    <a:lnTo>
                      <a:pt x="1232039" y="599935"/>
                    </a:lnTo>
                    <a:close/>
                  </a:path>
                  <a:path w="1927860" h="744220">
                    <a:moveTo>
                      <a:pt x="1257528" y="607872"/>
                    </a:moveTo>
                    <a:lnTo>
                      <a:pt x="1255153" y="615518"/>
                    </a:lnTo>
                    <a:lnTo>
                      <a:pt x="1270431" y="620280"/>
                    </a:lnTo>
                    <a:lnTo>
                      <a:pt x="1272806" y="612635"/>
                    </a:lnTo>
                    <a:lnTo>
                      <a:pt x="1257528" y="607872"/>
                    </a:lnTo>
                    <a:close/>
                  </a:path>
                  <a:path w="1927860" h="744220">
                    <a:moveTo>
                      <a:pt x="1292885" y="618223"/>
                    </a:moveTo>
                    <a:lnTo>
                      <a:pt x="1291437" y="626097"/>
                    </a:lnTo>
                    <a:lnTo>
                      <a:pt x="1296682" y="627075"/>
                    </a:lnTo>
                    <a:lnTo>
                      <a:pt x="1298143" y="619201"/>
                    </a:lnTo>
                    <a:lnTo>
                      <a:pt x="1292885" y="618223"/>
                    </a:lnTo>
                    <a:close/>
                  </a:path>
                  <a:path w="1927860" h="744220">
                    <a:moveTo>
                      <a:pt x="1319123" y="623100"/>
                    </a:moveTo>
                    <a:lnTo>
                      <a:pt x="1317663" y="630974"/>
                    </a:lnTo>
                    <a:lnTo>
                      <a:pt x="1333398" y="633895"/>
                    </a:lnTo>
                    <a:lnTo>
                      <a:pt x="1334858" y="626021"/>
                    </a:lnTo>
                    <a:lnTo>
                      <a:pt x="1319123" y="623100"/>
                    </a:lnTo>
                    <a:close/>
                  </a:path>
                  <a:path w="1927860" h="744220">
                    <a:moveTo>
                      <a:pt x="1355864" y="629932"/>
                    </a:moveTo>
                    <a:lnTo>
                      <a:pt x="1354404" y="637794"/>
                    </a:lnTo>
                    <a:lnTo>
                      <a:pt x="1359636" y="638771"/>
                    </a:lnTo>
                    <a:lnTo>
                      <a:pt x="1361097" y="630885"/>
                    </a:lnTo>
                    <a:lnTo>
                      <a:pt x="1355864" y="629932"/>
                    </a:lnTo>
                    <a:close/>
                  </a:path>
                  <a:path w="1927860" h="744220">
                    <a:moveTo>
                      <a:pt x="1382102" y="634809"/>
                    </a:moveTo>
                    <a:lnTo>
                      <a:pt x="1380617" y="642670"/>
                    </a:lnTo>
                    <a:lnTo>
                      <a:pt x="1396377" y="645579"/>
                    </a:lnTo>
                    <a:lnTo>
                      <a:pt x="1397838" y="637730"/>
                    </a:lnTo>
                    <a:lnTo>
                      <a:pt x="1382102" y="634809"/>
                    </a:lnTo>
                    <a:close/>
                  </a:path>
                  <a:path w="1927860" h="744220">
                    <a:moveTo>
                      <a:pt x="1418818" y="641629"/>
                    </a:moveTo>
                    <a:lnTo>
                      <a:pt x="1417358" y="649477"/>
                    </a:lnTo>
                    <a:lnTo>
                      <a:pt x="1422603" y="650455"/>
                    </a:lnTo>
                    <a:lnTo>
                      <a:pt x="1424076" y="642594"/>
                    </a:lnTo>
                    <a:lnTo>
                      <a:pt x="1418818" y="641629"/>
                    </a:lnTo>
                    <a:close/>
                  </a:path>
                  <a:path w="1927860" h="744220">
                    <a:moveTo>
                      <a:pt x="1445056" y="646493"/>
                    </a:moveTo>
                    <a:lnTo>
                      <a:pt x="1443583" y="654354"/>
                    </a:lnTo>
                    <a:lnTo>
                      <a:pt x="1459344" y="657288"/>
                    </a:lnTo>
                    <a:lnTo>
                      <a:pt x="1460804" y="649414"/>
                    </a:lnTo>
                    <a:lnTo>
                      <a:pt x="1445056" y="646493"/>
                    </a:lnTo>
                    <a:close/>
                  </a:path>
                  <a:path w="1927860" h="744220">
                    <a:moveTo>
                      <a:pt x="1481797" y="653326"/>
                    </a:moveTo>
                    <a:lnTo>
                      <a:pt x="1480337" y="661187"/>
                    </a:lnTo>
                    <a:lnTo>
                      <a:pt x="1485582" y="662165"/>
                    </a:lnTo>
                    <a:lnTo>
                      <a:pt x="1487042" y="654291"/>
                    </a:lnTo>
                    <a:lnTo>
                      <a:pt x="1481797" y="653326"/>
                    </a:lnTo>
                    <a:close/>
                  </a:path>
                  <a:path w="1927860" h="744220">
                    <a:moveTo>
                      <a:pt x="1508023" y="658190"/>
                    </a:moveTo>
                    <a:lnTo>
                      <a:pt x="1506562" y="666051"/>
                    </a:lnTo>
                    <a:lnTo>
                      <a:pt x="1522298" y="668972"/>
                    </a:lnTo>
                    <a:lnTo>
                      <a:pt x="1523758" y="661123"/>
                    </a:lnTo>
                    <a:lnTo>
                      <a:pt x="1508023" y="658190"/>
                    </a:lnTo>
                    <a:close/>
                  </a:path>
                  <a:path w="1927860" h="744220">
                    <a:moveTo>
                      <a:pt x="1544751" y="665010"/>
                    </a:moveTo>
                    <a:lnTo>
                      <a:pt x="1543291" y="672884"/>
                    </a:lnTo>
                    <a:lnTo>
                      <a:pt x="1548536" y="673874"/>
                    </a:lnTo>
                    <a:lnTo>
                      <a:pt x="1549996" y="666000"/>
                    </a:lnTo>
                    <a:lnTo>
                      <a:pt x="1544751" y="665010"/>
                    </a:lnTo>
                    <a:close/>
                  </a:path>
                  <a:path w="1927860" h="744220">
                    <a:moveTo>
                      <a:pt x="1570989" y="669886"/>
                    </a:moveTo>
                    <a:lnTo>
                      <a:pt x="1569529" y="677760"/>
                    </a:lnTo>
                    <a:lnTo>
                      <a:pt x="1585277" y="680694"/>
                    </a:lnTo>
                    <a:lnTo>
                      <a:pt x="1586737" y="672820"/>
                    </a:lnTo>
                    <a:lnTo>
                      <a:pt x="1570989" y="669886"/>
                    </a:lnTo>
                    <a:close/>
                  </a:path>
                  <a:path w="1927860" h="744220">
                    <a:moveTo>
                      <a:pt x="1607718" y="676719"/>
                    </a:moveTo>
                    <a:lnTo>
                      <a:pt x="1606257" y="684593"/>
                    </a:lnTo>
                    <a:lnTo>
                      <a:pt x="1611515" y="685571"/>
                    </a:lnTo>
                    <a:lnTo>
                      <a:pt x="1612976" y="677697"/>
                    </a:lnTo>
                    <a:lnTo>
                      <a:pt x="1607718" y="676719"/>
                    </a:lnTo>
                    <a:close/>
                  </a:path>
                  <a:path w="1927860" h="744220">
                    <a:moveTo>
                      <a:pt x="1633956" y="681583"/>
                    </a:moveTo>
                    <a:lnTo>
                      <a:pt x="1632496" y="689457"/>
                    </a:lnTo>
                    <a:lnTo>
                      <a:pt x="1648231" y="692378"/>
                    </a:lnTo>
                    <a:lnTo>
                      <a:pt x="1649691" y="684504"/>
                    </a:lnTo>
                    <a:lnTo>
                      <a:pt x="1633956" y="681583"/>
                    </a:lnTo>
                    <a:close/>
                  </a:path>
                  <a:path w="1927860" h="744220">
                    <a:moveTo>
                      <a:pt x="1670672" y="688403"/>
                    </a:moveTo>
                    <a:lnTo>
                      <a:pt x="1669237" y="696277"/>
                    </a:lnTo>
                    <a:lnTo>
                      <a:pt x="1674469" y="697255"/>
                    </a:lnTo>
                    <a:lnTo>
                      <a:pt x="1675930" y="689381"/>
                    </a:lnTo>
                    <a:lnTo>
                      <a:pt x="1670672" y="688403"/>
                    </a:lnTo>
                    <a:close/>
                  </a:path>
                  <a:path w="1927860" h="744220">
                    <a:moveTo>
                      <a:pt x="1696935" y="693280"/>
                    </a:moveTo>
                    <a:lnTo>
                      <a:pt x="1695462" y="701154"/>
                    </a:lnTo>
                    <a:lnTo>
                      <a:pt x="1711210" y="704075"/>
                    </a:lnTo>
                    <a:lnTo>
                      <a:pt x="1712671" y="696213"/>
                    </a:lnTo>
                    <a:lnTo>
                      <a:pt x="1696935" y="693280"/>
                    </a:lnTo>
                    <a:close/>
                  </a:path>
                  <a:path w="1927860" h="744220">
                    <a:moveTo>
                      <a:pt x="1733651" y="700100"/>
                    </a:moveTo>
                    <a:lnTo>
                      <a:pt x="1732191" y="707974"/>
                    </a:lnTo>
                    <a:lnTo>
                      <a:pt x="1737436" y="708952"/>
                    </a:lnTo>
                    <a:lnTo>
                      <a:pt x="1738896" y="701078"/>
                    </a:lnTo>
                    <a:lnTo>
                      <a:pt x="1733651" y="700100"/>
                    </a:lnTo>
                    <a:close/>
                  </a:path>
                  <a:path w="1927860" h="744220">
                    <a:moveTo>
                      <a:pt x="1759889" y="704976"/>
                    </a:moveTo>
                    <a:lnTo>
                      <a:pt x="1758429" y="712851"/>
                    </a:lnTo>
                    <a:lnTo>
                      <a:pt x="1774164" y="715784"/>
                    </a:lnTo>
                    <a:lnTo>
                      <a:pt x="1775637" y="707898"/>
                    </a:lnTo>
                    <a:lnTo>
                      <a:pt x="1759889" y="704976"/>
                    </a:lnTo>
                    <a:close/>
                  </a:path>
                  <a:path w="1927860" h="744220">
                    <a:moveTo>
                      <a:pt x="1796618" y="711809"/>
                    </a:moveTo>
                    <a:lnTo>
                      <a:pt x="1795157" y="719683"/>
                    </a:lnTo>
                    <a:lnTo>
                      <a:pt x="1800415" y="720648"/>
                    </a:lnTo>
                    <a:lnTo>
                      <a:pt x="1801850" y="712774"/>
                    </a:lnTo>
                    <a:lnTo>
                      <a:pt x="1796618" y="711809"/>
                    </a:lnTo>
                    <a:close/>
                  </a:path>
                  <a:path w="1927860" h="744220">
                    <a:moveTo>
                      <a:pt x="1822856" y="716673"/>
                    </a:moveTo>
                    <a:lnTo>
                      <a:pt x="1821395" y="724547"/>
                    </a:lnTo>
                    <a:lnTo>
                      <a:pt x="1837131" y="727468"/>
                    </a:lnTo>
                    <a:lnTo>
                      <a:pt x="1838604" y="719594"/>
                    </a:lnTo>
                    <a:lnTo>
                      <a:pt x="1822856" y="716673"/>
                    </a:lnTo>
                    <a:close/>
                  </a:path>
                  <a:path w="1927860" h="744220">
                    <a:moveTo>
                      <a:pt x="1859584" y="723493"/>
                    </a:moveTo>
                    <a:lnTo>
                      <a:pt x="1858111" y="731367"/>
                    </a:lnTo>
                    <a:lnTo>
                      <a:pt x="1863369" y="732345"/>
                    </a:lnTo>
                    <a:lnTo>
                      <a:pt x="1864829" y="724471"/>
                    </a:lnTo>
                    <a:lnTo>
                      <a:pt x="1859584" y="723493"/>
                    </a:lnTo>
                    <a:close/>
                  </a:path>
                  <a:path w="1927860" h="744220">
                    <a:moveTo>
                      <a:pt x="1885810" y="728370"/>
                    </a:moveTo>
                    <a:lnTo>
                      <a:pt x="1884349" y="736244"/>
                    </a:lnTo>
                    <a:lnTo>
                      <a:pt x="1900097" y="739165"/>
                    </a:lnTo>
                    <a:lnTo>
                      <a:pt x="1901570" y="731291"/>
                    </a:lnTo>
                    <a:lnTo>
                      <a:pt x="1885810" y="728370"/>
                    </a:lnTo>
                    <a:close/>
                  </a:path>
                  <a:path w="1927860" h="744220">
                    <a:moveTo>
                      <a:pt x="1922551" y="735202"/>
                    </a:moveTo>
                    <a:lnTo>
                      <a:pt x="1921090" y="743064"/>
                    </a:lnTo>
                    <a:lnTo>
                      <a:pt x="1926348" y="744042"/>
                    </a:lnTo>
                    <a:lnTo>
                      <a:pt x="1927796" y="736168"/>
                    </a:lnTo>
                    <a:lnTo>
                      <a:pt x="1922551" y="735202"/>
                    </a:lnTo>
                    <a:close/>
                  </a:path>
                </a:pathLst>
              </a:custGeom>
              <a:solidFill>
                <a:srgbClr val="F461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01" name="object 899">
                <a:extLst>
                  <a:ext uri="{FF2B5EF4-FFF2-40B4-BE49-F238E27FC236}">
                    <a16:creationId xmlns:a16="http://schemas.microsoft.com/office/drawing/2014/main" id="{3CD030BA-EABD-D67B-9737-D44C88C7DF83}"/>
                  </a:ext>
                </a:extLst>
              </p:cNvPr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1418590" y="4587113"/>
                <a:ext cx="1922805" cy="683831"/>
              </a:xfrm>
              <a:prstGeom prst="rect">
                <a:avLst/>
              </a:prstGeom>
            </p:spPr>
          </p:pic>
          <p:pic>
            <p:nvPicPr>
              <p:cNvPr id="1602" name="object 900">
                <a:extLst>
                  <a:ext uri="{FF2B5EF4-FFF2-40B4-BE49-F238E27FC236}">
                    <a16:creationId xmlns:a16="http://schemas.microsoft.com/office/drawing/2014/main" id="{350C0F7E-FD68-35D9-9ADF-17D2A6854E5B}"/>
                  </a:ext>
                </a:extLst>
              </p:cNvPr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1418170" y="4822241"/>
                <a:ext cx="1933101" cy="419100"/>
              </a:xfrm>
              <a:prstGeom prst="rect">
                <a:avLst/>
              </a:prstGeom>
            </p:spPr>
          </p:pic>
          <p:sp>
            <p:nvSpPr>
              <p:cNvPr id="1603" name="object 901">
                <a:extLst>
                  <a:ext uri="{FF2B5EF4-FFF2-40B4-BE49-F238E27FC236}">
                    <a16:creationId xmlns:a16="http://schemas.microsoft.com/office/drawing/2014/main" id="{464D08CE-B0BF-0930-E619-AAC8FAE557E7}"/>
                  </a:ext>
                </a:extLst>
              </p:cNvPr>
              <p:cNvSpPr/>
              <p:nvPr/>
            </p:nvSpPr>
            <p:spPr>
              <a:xfrm>
                <a:off x="1420113" y="4845431"/>
                <a:ext cx="1930400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361950">
                    <a:moveTo>
                      <a:pt x="1930" y="0"/>
                    </a:moveTo>
                    <a:lnTo>
                      <a:pt x="0" y="3505"/>
                    </a:lnTo>
                    <a:lnTo>
                      <a:pt x="0" y="8089"/>
                    </a:lnTo>
                    <a:lnTo>
                      <a:pt x="2743" y="9601"/>
                    </a:lnTo>
                    <a:lnTo>
                      <a:pt x="6604" y="2590"/>
                    </a:lnTo>
                    <a:lnTo>
                      <a:pt x="1930" y="0"/>
                    </a:lnTo>
                    <a:close/>
                  </a:path>
                  <a:path w="1930400" h="361950">
                    <a:moveTo>
                      <a:pt x="15951" y="7734"/>
                    </a:moveTo>
                    <a:lnTo>
                      <a:pt x="12090" y="14744"/>
                    </a:lnTo>
                    <a:lnTo>
                      <a:pt x="16751" y="17322"/>
                    </a:lnTo>
                    <a:lnTo>
                      <a:pt x="20624" y="10312"/>
                    </a:lnTo>
                    <a:lnTo>
                      <a:pt x="15951" y="7734"/>
                    </a:lnTo>
                    <a:close/>
                  </a:path>
                  <a:path w="1930400" h="361950">
                    <a:moveTo>
                      <a:pt x="29984" y="15455"/>
                    </a:moveTo>
                    <a:lnTo>
                      <a:pt x="26111" y="22466"/>
                    </a:lnTo>
                    <a:lnTo>
                      <a:pt x="30784" y="25044"/>
                    </a:lnTo>
                    <a:lnTo>
                      <a:pt x="34645" y="18034"/>
                    </a:lnTo>
                    <a:lnTo>
                      <a:pt x="29984" y="15455"/>
                    </a:lnTo>
                    <a:close/>
                  </a:path>
                  <a:path w="1930400" h="361950">
                    <a:moveTo>
                      <a:pt x="44005" y="23190"/>
                    </a:moveTo>
                    <a:lnTo>
                      <a:pt x="40131" y="30200"/>
                    </a:lnTo>
                    <a:lnTo>
                      <a:pt x="44792" y="32778"/>
                    </a:lnTo>
                    <a:lnTo>
                      <a:pt x="48666" y="25768"/>
                    </a:lnTo>
                    <a:lnTo>
                      <a:pt x="44005" y="23190"/>
                    </a:lnTo>
                    <a:close/>
                  </a:path>
                  <a:path w="1930400" h="361950">
                    <a:moveTo>
                      <a:pt x="58013" y="30924"/>
                    </a:moveTo>
                    <a:lnTo>
                      <a:pt x="54152" y="37934"/>
                    </a:lnTo>
                    <a:lnTo>
                      <a:pt x="58839" y="40513"/>
                    </a:lnTo>
                    <a:lnTo>
                      <a:pt x="62687" y="33502"/>
                    </a:lnTo>
                    <a:lnTo>
                      <a:pt x="58013" y="30924"/>
                    </a:lnTo>
                    <a:close/>
                  </a:path>
                  <a:path w="1930400" h="361950">
                    <a:moveTo>
                      <a:pt x="72034" y="38633"/>
                    </a:moveTo>
                    <a:lnTo>
                      <a:pt x="68173" y="45656"/>
                    </a:lnTo>
                    <a:lnTo>
                      <a:pt x="72859" y="48234"/>
                    </a:lnTo>
                    <a:lnTo>
                      <a:pt x="76708" y="41211"/>
                    </a:lnTo>
                    <a:lnTo>
                      <a:pt x="72034" y="38633"/>
                    </a:lnTo>
                    <a:close/>
                  </a:path>
                  <a:path w="1930400" h="361950">
                    <a:moveTo>
                      <a:pt x="86055" y="46380"/>
                    </a:moveTo>
                    <a:lnTo>
                      <a:pt x="82194" y="53390"/>
                    </a:lnTo>
                    <a:lnTo>
                      <a:pt x="86880" y="55968"/>
                    </a:lnTo>
                    <a:lnTo>
                      <a:pt x="90728" y="48958"/>
                    </a:lnTo>
                    <a:lnTo>
                      <a:pt x="86055" y="46380"/>
                    </a:lnTo>
                    <a:close/>
                  </a:path>
                  <a:path w="1930400" h="361950">
                    <a:moveTo>
                      <a:pt x="100088" y="54114"/>
                    </a:moveTo>
                    <a:lnTo>
                      <a:pt x="96215" y="61099"/>
                    </a:lnTo>
                    <a:lnTo>
                      <a:pt x="100901" y="63690"/>
                    </a:lnTo>
                    <a:lnTo>
                      <a:pt x="104749" y="56667"/>
                    </a:lnTo>
                    <a:lnTo>
                      <a:pt x="100088" y="54114"/>
                    </a:lnTo>
                    <a:close/>
                  </a:path>
                  <a:path w="1930400" h="361950">
                    <a:moveTo>
                      <a:pt x="114109" y="61836"/>
                    </a:moveTo>
                    <a:lnTo>
                      <a:pt x="110235" y="68846"/>
                    </a:lnTo>
                    <a:lnTo>
                      <a:pt x="114922" y="71412"/>
                    </a:lnTo>
                    <a:lnTo>
                      <a:pt x="118795" y="64414"/>
                    </a:lnTo>
                    <a:lnTo>
                      <a:pt x="114109" y="61836"/>
                    </a:lnTo>
                    <a:close/>
                  </a:path>
                  <a:path w="1930400" h="361950">
                    <a:moveTo>
                      <a:pt x="128117" y="69557"/>
                    </a:moveTo>
                    <a:lnTo>
                      <a:pt x="124256" y="76581"/>
                    </a:lnTo>
                    <a:lnTo>
                      <a:pt x="128943" y="79146"/>
                    </a:lnTo>
                    <a:lnTo>
                      <a:pt x="132803" y="72148"/>
                    </a:lnTo>
                    <a:lnTo>
                      <a:pt x="128117" y="69557"/>
                    </a:lnTo>
                    <a:close/>
                  </a:path>
                  <a:path w="1930400" h="361950">
                    <a:moveTo>
                      <a:pt x="142138" y="77279"/>
                    </a:moveTo>
                    <a:lnTo>
                      <a:pt x="138290" y="84302"/>
                    </a:lnTo>
                    <a:lnTo>
                      <a:pt x="142963" y="86880"/>
                    </a:lnTo>
                    <a:lnTo>
                      <a:pt x="146837" y="79857"/>
                    </a:lnTo>
                    <a:lnTo>
                      <a:pt x="142138" y="77279"/>
                    </a:lnTo>
                    <a:close/>
                  </a:path>
                  <a:path w="1930400" h="361950">
                    <a:moveTo>
                      <a:pt x="156171" y="85013"/>
                    </a:moveTo>
                    <a:lnTo>
                      <a:pt x="152298" y="92024"/>
                    </a:lnTo>
                    <a:lnTo>
                      <a:pt x="156984" y="94602"/>
                    </a:lnTo>
                    <a:lnTo>
                      <a:pt x="160832" y="87591"/>
                    </a:lnTo>
                    <a:lnTo>
                      <a:pt x="156171" y="85013"/>
                    </a:lnTo>
                    <a:close/>
                  </a:path>
                  <a:path w="1930400" h="361950">
                    <a:moveTo>
                      <a:pt x="170192" y="92760"/>
                    </a:moveTo>
                    <a:lnTo>
                      <a:pt x="166319" y="99758"/>
                    </a:lnTo>
                    <a:lnTo>
                      <a:pt x="171005" y="102323"/>
                    </a:lnTo>
                    <a:lnTo>
                      <a:pt x="174879" y="95326"/>
                    </a:lnTo>
                    <a:lnTo>
                      <a:pt x="170192" y="92760"/>
                    </a:lnTo>
                    <a:close/>
                  </a:path>
                  <a:path w="1930400" h="361950">
                    <a:moveTo>
                      <a:pt x="184226" y="100469"/>
                    </a:moveTo>
                    <a:lnTo>
                      <a:pt x="180352" y="107480"/>
                    </a:lnTo>
                    <a:lnTo>
                      <a:pt x="185026" y="110058"/>
                    </a:lnTo>
                    <a:lnTo>
                      <a:pt x="188899" y="103047"/>
                    </a:lnTo>
                    <a:lnTo>
                      <a:pt x="184226" y="100469"/>
                    </a:lnTo>
                    <a:close/>
                  </a:path>
                  <a:path w="1930400" h="361950">
                    <a:moveTo>
                      <a:pt x="198234" y="108204"/>
                    </a:moveTo>
                    <a:lnTo>
                      <a:pt x="194386" y="115214"/>
                    </a:lnTo>
                    <a:lnTo>
                      <a:pt x="199047" y="117792"/>
                    </a:lnTo>
                    <a:lnTo>
                      <a:pt x="202920" y="110782"/>
                    </a:lnTo>
                    <a:lnTo>
                      <a:pt x="198234" y="108204"/>
                    </a:lnTo>
                    <a:close/>
                  </a:path>
                  <a:path w="1930400" h="361950">
                    <a:moveTo>
                      <a:pt x="212255" y="115912"/>
                    </a:moveTo>
                    <a:lnTo>
                      <a:pt x="208394" y="122936"/>
                    </a:lnTo>
                    <a:lnTo>
                      <a:pt x="213080" y="125514"/>
                    </a:lnTo>
                    <a:lnTo>
                      <a:pt x="216941" y="118491"/>
                    </a:lnTo>
                    <a:lnTo>
                      <a:pt x="212255" y="115912"/>
                    </a:lnTo>
                    <a:close/>
                  </a:path>
                  <a:path w="1930400" h="361950">
                    <a:moveTo>
                      <a:pt x="226275" y="123659"/>
                    </a:moveTo>
                    <a:lnTo>
                      <a:pt x="222427" y="130657"/>
                    </a:lnTo>
                    <a:lnTo>
                      <a:pt x="227101" y="133248"/>
                    </a:lnTo>
                    <a:lnTo>
                      <a:pt x="230962" y="126237"/>
                    </a:lnTo>
                    <a:lnTo>
                      <a:pt x="226275" y="123659"/>
                    </a:lnTo>
                    <a:close/>
                  </a:path>
                  <a:path w="1930400" h="361950">
                    <a:moveTo>
                      <a:pt x="240309" y="131381"/>
                    </a:moveTo>
                    <a:lnTo>
                      <a:pt x="236448" y="138404"/>
                    </a:lnTo>
                    <a:lnTo>
                      <a:pt x="241122" y="140957"/>
                    </a:lnTo>
                    <a:lnTo>
                      <a:pt x="244983" y="133959"/>
                    </a:lnTo>
                    <a:lnTo>
                      <a:pt x="240309" y="131381"/>
                    </a:lnTo>
                    <a:close/>
                  </a:path>
                  <a:path w="1930400" h="361950">
                    <a:moveTo>
                      <a:pt x="254330" y="139115"/>
                    </a:moveTo>
                    <a:lnTo>
                      <a:pt x="250469" y="146126"/>
                    </a:lnTo>
                    <a:lnTo>
                      <a:pt x="255142" y="148691"/>
                    </a:lnTo>
                    <a:lnTo>
                      <a:pt x="259003" y="141681"/>
                    </a:lnTo>
                    <a:lnTo>
                      <a:pt x="254330" y="139115"/>
                    </a:lnTo>
                    <a:close/>
                  </a:path>
                  <a:path w="1930400" h="361950">
                    <a:moveTo>
                      <a:pt x="1928875" y="142773"/>
                    </a:moveTo>
                    <a:lnTo>
                      <a:pt x="1928444" y="142773"/>
                    </a:lnTo>
                    <a:lnTo>
                      <a:pt x="1929968" y="147891"/>
                    </a:lnTo>
                    <a:lnTo>
                      <a:pt x="1929968" y="146481"/>
                    </a:lnTo>
                    <a:lnTo>
                      <a:pt x="1928875" y="142773"/>
                    </a:lnTo>
                    <a:close/>
                  </a:path>
                  <a:path w="1930400" h="361950">
                    <a:moveTo>
                      <a:pt x="1918220" y="145834"/>
                    </a:moveTo>
                    <a:lnTo>
                      <a:pt x="1913115" y="147358"/>
                    </a:lnTo>
                    <a:lnTo>
                      <a:pt x="1915401" y="155028"/>
                    </a:lnTo>
                    <a:lnTo>
                      <a:pt x="1920519" y="153504"/>
                    </a:lnTo>
                    <a:lnTo>
                      <a:pt x="1918220" y="145834"/>
                    </a:lnTo>
                    <a:close/>
                  </a:path>
                  <a:path w="1930400" h="361950">
                    <a:moveTo>
                      <a:pt x="268351" y="146837"/>
                    </a:moveTo>
                    <a:lnTo>
                      <a:pt x="264490" y="153847"/>
                    </a:lnTo>
                    <a:lnTo>
                      <a:pt x="269163" y="156425"/>
                    </a:lnTo>
                    <a:lnTo>
                      <a:pt x="273037" y="149428"/>
                    </a:lnTo>
                    <a:lnTo>
                      <a:pt x="268351" y="146837"/>
                    </a:lnTo>
                    <a:close/>
                  </a:path>
                  <a:path w="1930400" h="361950">
                    <a:moveTo>
                      <a:pt x="1902879" y="150431"/>
                    </a:moveTo>
                    <a:lnTo>
                      <a:pt x="1897773" y="151968"/>
                    </a:lnTo>
                    <a:lnTo>
                      <a:pt x="1900059" y="159638"/>
                    </a:lnTo>
                    <a:lnTo>
                      <a:pt x="1905177" y="158102"/>
                    </a:lnTo>
                    <a:lnTo>
                      <a:pt x="1902879" y="150431"/>
                    </a:lnTo>
                    <a:close/>
                  </a:path>
                  <a:path w="1930400" h="361950">
                    <a:moveTo>
                      <a:pt x="282384" y="154571"/>
                    </a:moveTo>
                    <a:lnTo>
                      <a:pt x="278523" y="161569"/>
                    </a:lnTo>
                    <a:lnTo>
                      <a:pt x="283184" y="164147"/>
                    </a:lnTo>
                    <a:lnTo>
                      <a:pt x="287058" y="157137"/>
                    </a:lnTo>
                    <a:lnTo>
                      <a:pt x="282384" y="154571"/>
                    </a:lnTo>
                    <a:close/>
                  </a:path>
                  <a:path w="1930400" h="361950">
                    <a:moveTo>
                      <a:pt x="1887537" y="155028"/>
                    </a:moveTo>
                    <a:lnTo>
                      <a:pt x="1882419" y="156552"/>
                    </a:lnTo>
                    <a:lnTo>
                      <a:pt x="1884730" y="164236"/>
                    </a:lnTo>
                    <a:lnTo>
                      <a:pt x="1889848" y="162699"/>
                    </a:lnTo>
                    <a:lnTo>
                      <a:pt x="1887537" y="155028"/>
                    </a:lnTo>
                    <a:close/>
                  </a:path>
                  <a:path w="1930400" h="361950">
                    <a:moveTo>
                      <a:pt x="1872208" y="159626"/>
                    </a:moveTo>
                    <a:lnTo>
                      <a:pt x="1867103" y="161162"/>
                    </a:lnTo>
                    <a:lnTo>
                      <a:pt x="1869401" y="168833"/>
                    </a:lnTo>
                    <a:lnTo>
                      <a:pt x="1874507" y="167284"/>
                    </a:lnTo>
                    <a:lnTo>
                      <a:pt x="1872208" y="159626"/>
                    </a:lnTo>
                    <a:close/>
                  </a:path>
                  <a:path w="1930400" h="361950">
                    <a:moveTo>
                      <a:pt x="296392" y="162293"/>
                    </a:moveTo>
                    <a:lnTo>
                      <a:pt x="292544" y="169303"/>
                    </a:lnTo>
                    <a:lnTo>
                      <a:pt x="297205" y="171881"/>
                    </a:lnTo>
                    <a:lnTo>
                      <a:pt x="301078" y="164871"/>
                    </a:lnTo>
                    <a:lnTo>
                      <a:pt x="296392" y="162293"/>
                    </a:lnTo>
                    <a:close/>
                  </a:path>
                  <a:path w="1930400" h="361950">
                    <a:moveTo>
                      <a:pt x="1856866" y="164236"/>
                    </a:moveTo>
                    <a:lnTo>
                      <a:pt x="1851761" y="165747"/>
                    </a:lnTo>
                    <a:lnTo>
                      <a:pt x="1854060" y="173431"/>
                    </a:lnTo>
                    <a:lnTo>
                      <a:pt x="1859178" y="171894"/>
                    </a:lnTo>
                    <a:lnTo>
                      <a:pt x="1856866" y="164236"/>
                    </a:lnTo>
                    <a:close/>
                  </a:path>
                  <a:path w="1930400" h="361950">
                    <a:moveTo>
                      <a:pt x="1841538" y="168833"/>
                    </a:moveTo>
                    <a:lnTo>
                      <a:pt x="1836419" y="170357"/>
                    </a:lnTo>
                    <a:lnTo>
                      <a:pt x="1838731" y="178028"/>
                    </a:lnTo>
                    <a:lnTo>
                      <a:pt x="1843836" y="176479"/>
                    </a:lnTo>
                    <a:lnTo>
                      <a:pt x="1841538" y="168833"/>
                    </a:lnTo>
                    <a:close/>
                  </a:path>
                  <a:path w="1930400" h="361950">
                    <a:moveTo>
                      <a:pt x="310426" y="170027"/>
                    </a:moveTo>
                    <a:lnTo>
                      <a:pt x="306552" y="177037"/>
                    </a:lnTo>
                    <a:lnTo>
                      <a:pt x="311226" y="179616"/>
                    </a:lnTo>
                    <a:lnTo>
                      <a:pt x="315087" y="172605"/>
                    </a:lnTo>
                    <a:lnTo>
                      <a:pt x="310426" y="170027"/>
                    </a:lnTo>
                    <a:close/>
                  </a:path>
                  <a:path w="1930400" h="361950">
                    <a:moveTo>
                      <a:pt x="1826196" y="173431"/>
                    </a:moveTo>
                    <a:lnTo>
                      <a:pt x="1821091" y="174967"/>
                    </a:lnTo>
                    <a:lnTo>
                      <a:pt x="1823389" y="182613"/>
                    </a:lnTo>
                    <a:lnTo>
                      <a:pt x="1828495" y="181089"/>
                    </a:lnTo>
                    <a:lnTo>
                      <a:pt x="1826196" y="173431"/>
                    </a:lnTo>
                    <a:close/>
                  </a:path>
                  <a:path w="1930400" h="361950">
                    <a:moveTo>
                      <a:pt x="324434" y="177736"/>
                    </a:moveTo>
                    <a:lnTo>
                      <a:pt x="320586" y="184759"/>
                    </a:lnTo>
                    <a:lnTo>
                      <a:pt x="325247" y="187325"/>
                    </a:lnTo>
                    <a:lnTo>
                      <a:pt x="329120" y="180327"/>
                    </a:lnTo>
                    <a:lnTo>
                      <a:pt x="324434" y="177736"/>
                    </a:lnTo>
                    <a:close/>
                  </a:path>
                  <a:path w="1930400" h="361950">
                    <a:moveTo>
                      <a:pt x="1810854" y="178028"/>
                    </a:moveTo>
                    <a:lnTo>
                      <a:pt x="1805749" y="179552"/>
                    </a:lnTo>
                    <a:lnTo>
                      <a:pt x="1808035" y="187223"/>
                    </a:lnTo>
                    <a:lnTo>
                      <a:pt x="1813166" y="185673"/>
                    </a:lnTo>
                    <a:lnTo>
                      <a:pt x="1810854" y="178028"/>
                    </a:lnTo>
                    <a:close/>
                  </a:path>
                  <a:path w="1930400" h="361950">
                    <a:moveTo>
                      <a:pt x="1795525" y="182613"/>
                    </a:moveTo>
                    <a:lnTo>
                      <a:pt x="1790420" y="184162"/>
                    </a:lnTo>
                    <a:lnTo>
                      <a:pt x="1792706" y="191808"/>
                    </a:lnTo>
                    <a:lnTo>
                      <a:pt x="1797824" y="190284"/>
                    </a:lnTo>
                    <a:lnTo>
                      <a:pt x="1795525" y="182613"/>
                    </a:lnTo>
                    <a:close/>
                  </a:path>
                  <a:path w="1930400" h="361950">
                    <a:moveTo>
                      <a:pt x="338467" y="185483"/>
                    </a:moveTo>
                    <a:lnTo>
                      <a:pt x="334606" y="192493"/>
                    </a:lnTo>
                    <a:lnTo>
                      <a:pt x="339267" y="195071"/>
                    </a:lnTo>
                    <a:lnTo>
                      <a:pt x="343141" y="188061"/>
                    </a:lnTo>
                    <a:lnTo>
                      <a:pt x="338467" y="185483"/>
                    </a:lnTo>
                    <a:close/>
                  </a:path>
                  <a:path w="1930400" h="361950">
                    <a:moveTo>
                      <a:pt x="1780184" y="187223"/>
                    </a:moveTo>
                    <a:lnTo>
                      <a:pt x="1775078" y="188747"/>
                    </a:lnTo>
                    <a:lnTo>
                      <a:pt x="1777365" y="196418"/>
                    </a:lnTo>
                    <a:lnTo>
                      <a:pt x="1782495" y="194894"/>
                    </a:lnTo>
                    <a:lnTo>
                      <a:pt x="1780184" y="187223"/>
                    </a:lnTo>
                    <a:close/>
                  </a:path>
                  <a:path w="1930400" h="361950">
                    <a:moveTo>
                      <a:pt x="1764855" y="191808"/>
                    </a:moveTo>
                    <a:lnTo>
                      <a:pt x="1759737" y="193357"/>
                    </a:lnTo>
                    <a:lnTo>
                      <a:pt x="1762048" y="201028"/>
                    </a:lnTo>
                    <a:lnTo>
                      <a:pt x="1767154" y="199478"/>
                    </a:lnTo>
                    <a:lnTo>
                      <a:pt x="1764855" y="191808"/>
                    </a:lnTo>
                    <a:close/>
                  </a:path>
                  <a:path w="1930400" h="361950">
                    <a:moveTo>
                      <a:pt x="352501" y="193205"/>
                    </a:moveTo>
                    <a:lnTo>
                      <a:pt x="348627" y="200228"/>
                    </a:lnTo>
                    <a:lnTo>
                      <a:pt x="353301" y="202793"/>
                    </a:lnTo>
                    <a:lnTo>
                      <a:pt x="357162" y="195770"/>
                    </a:lnTo>
                    <a:lnTo>
                      <a:pt x="352501" y="193205"/>
                    </a:lnTo>
                    <a:close/>
                  </a:path>
                  <a:path w="1930400" h="361950">
                    <a:moveTo>
                      <a:pt x="1749513" y="196418"/>
                    </a:moveTo>
                    <a:lnTo>
                      <a:pt x="1744408" y="197942"/>
                    </a:lnTo>
                    <a:lnTo>
                      <a:pt x="1746707" y="205613"/>
                    </a:lnTo>
                    <a:lnTo>
                      <a:pt x="1751812" y="204088"/>
                    </a:lnTo>
                    <a:lnTo>
                      <a:pt x="1749513" y="196418"/>
                    </a:lnTo>
                    <a:close/>
                  </a:path>
                  <a:path w="1930400" h="361950">
                    <a:moveTo>
                      <a:pt x="366509" y="200939"/>
                    </a:moveTo>
                    <a:lnTo>
                      <a:pt x="362648" y="207937"/>
                    </a:lnTo>
                    <a:lnTo>
                      <a:pt x="367309" y="210527"/>
                    </a:lnTo>
                    <a:lnTo>
                      <a:pt x="371182" y="203517"/>
                    </a:lnTo>
                    <a:lnTo>
                      <a:pt x="366509" y="200939"/>
                    </a:lnTo>
                    <a:close/>
                  </a:path>
                  <a:path w="1930400" h="361950">
                    <a:moveTo>
                      <a:pt x="1734172" y="201015"/>
                    </a:moveTo>
                    <a:lnTo>
                      <a:pt x="1729066" y="202552"/>
                    </a:lnTo>
                    <a:lnTo>
                      <a:pt x="1731378" y="210223"/>
                    </a:lnTo>
                    <a:lnTo>
                      <a:pt x="1736483" y="208686"/>
                    </a:lnTo>
                    <a:lnTo>
                      <a:pt x="1734172" y="201015"/>
                    </a:lnTo>
                    <a:close/>
                  </a:path>
                  <a:path w="1930400" h="361950">
                    <a:moveTo>
                      <a:pt x="1718856" y="205613"/>
                    </a:moveTo>
                    <a:lnTo>
                      <a:pt x="1713737" y="207136"/>
                    </a:lnTo>
                    <a:lnTo>
                      <a:pt x="1716036" y="214807"/>
                    </a:lnTo>
                    <a:lnTo>
                      <a:pt x="1721142" y="213283"/>
                    </a:lnTo>
                    <a:lnTo>
                      <a:pt x="1718856" y="205613"/>
                    </a:lnTo>
                    <a:close/>
                  </a:path>
                  <a:path w="1930400" h="361950">
                    <a:moveTo>
                      <a:pt x="380530" y="208661"/>
                    </a:moveTo>
                    <a:lnTo>
                      <a:pt x="376669" y="215671"/>
                    </a:lnTo>
                    <a:lnTo>
                      <a:pt x="381342" y="218249"/>
                    </a:lnTo>
                    <a:lnTo>
                      <a:pt x="385203" y="211239"/>
                    </a:lnTo>
                    <a:lnTo>
                      <a:pt x="380530" y="208661"/>
                    </a:lnTo>
                    <a:close/>
                  </a:path>
                  <a:path w="1930400" h="361950">
                    <a:moveTo>
                      <a:pt x="1703501" y="210210"/>
                    </a:moveTo>
                    <a:lnTo>
                      <a:pt x="1698396" y="211747"/>
                    </a:lnTo>
                    <a:lnTo>
                      <a:pt x="1700695" y="219417"/>
                    </a:lnTo>
                    <a:lnTo>
                      <a:pt x="1705800" y="217881"/>
                    </a:lnTo>
                    <a:lnTo>
                      <a:pt x="1703501" y="210210"/>
                    </a:lnTo>
                    <a:close/>
                  </a:path>
                  <a:path w="1930400" h="361950">
                    <a:moveTo>
                      <a:pt x="1688185" y="214807"/>
                    </a:moveTo>
                    <a:lnTo>
                      <a:pt x="1683054" y="216357"/>
                    </a:lnTo>
                    <a:lnTo>
                      <a:pt x="1685366" y="224002"/>
                    </a:lnTo>
                    <a:lnTo>
                      <a:pt x="1690471" y="222478"/>
                    </a:lnTo>
                    <a:lnTo>
                      <a:pt x="1688185" y="214807"/>
                    </a:lnTo>
                    <a:close/>
                  </a:path>
                  <a:path w="1930400" h="361950">
                    <a:moveTo>
                      <a:pt x="394550" y="216382"/>
                    </a:moveTo>
                    <a:lnTo>
                      <a:pt x="390690" y="223393"/>
                    </a:lnTo>
                    <a:lnTo>
                      <a:pt x="395363" y="225971"/>
                    </a:lnTo>
                    <a:lnTo>
                      <a:pt x="399224" y="218960"/>
                    </a:lnTo>
                    <a:lnTo>
                      <a:pt x="394550" y="216382"/>
                    </a:lnTo>
                    <a:close/>
                  </a:path>
                  <a:path w="1930400" h="361950">
                    <a:moveTo>
                      <a:pt x="1672831" y="219405"/>
                    </a:moveTo>
                    <a:lnTo>
                      <a:pt x="1667725" y="220941"/>
                    </a:lnTo>
                    <a:lnTo>
                      <a:pt x="1670024" y="228612"/>
                    </a:lnTo>
                    <a:lnTo>
                      <a:pt x="1675130" y="227075"/>
                    </a:lnTo>
                    <a:lnTo>
                      <a:pt x="1672831" y="219405"/>
                    </a:lnTo>
                    <a:close/>
                  </a:path>
                  <a:path w="1930400" h="361950">
                    <a:moveTo>
                      <a:pt x="1657489" y="224002"/>
                    </a:moveTo>
                    <a:lnTo>
                      <a:pt x="1652384" y="225552"/>
                    </a:lnTo>
                    <a:lnTo>
                      <a:pt x="1654683" y="233197"/>
                    </a:lnTo>
                    <a:lnTo>
                      <a:pt x="1659813" y="231686"/>
                    </a:lnTo>
                    <a:lnTo>
                      <a:pt x="1657489" y="224002"/>
                    </a:lnTo>
                    <a:close/>
                  </a:path>
                  <a:path w="1930400" h="361950">
                    <a:moveTo>
                      <a:pt x="408571" y="224116"/>
                    </a:moveTo>
                    <a:lnTo>
                      <a:pt x="404710" y="231127"/>
                    </a:lnTo>
                    <a:lnTo>
                      <a:pt x="409384" y="233705"/>
                    </a:lnTo>
                    <a:lnTo>
                      <a:pt x="413245" y="226695"/>
                    </a:lnTo>
                    <a:lnTo>
                      <a:pt x="408571" y="224116"/>
                    </a:lnTo>
                    <a:close/>
                  </a:path>
                  <a:path w="1930400" h="361950">
                    <a:moveTo>
                      <a:pt x="1642173" y="228612"/>
                    </a:moveTo>
                    <a:lnTo>
                      <a:pt x="1637055" y="230136"/>
                    </a:lnTo>
                    <a:lnTo>
                      <a:pt x="1639354" y="237807"/>
                    </a:lnTo>
                    <a:lnTo>
                      <a:pt x="1644472" y="236270"/>
                    </a:lnTo>
                    <a:lnTo>
                      <a:pt x="1642173" y="228612"/>
                    </a:lnTo>
                    <a:close/>
                  </a:path>
                  <a:path w="1930400" h="361950">
                    <a:moveTo>
                      <a:pt x="422605" y="231851"/>
                    </a:moveTo>
                    <a:lnTo>
                      <a:pt x="418731" y="238861"/>
                    </a:lnTo>
                    <a:lnTo>
                      <a:pt x="423392" y="241427"/>
                    </a:lnTo>
                    <a:lnTo>
                      <a:pt x="427266" y="234429"/>
                    </a:lnTo>
                    <a:lnTo>
                      <a:pt x="422605" y="231851"/>
                    </a:lnTo>
                    <a:close/>
                  </a:path>
                  <a:path w="1930400" h="361950">
                    <a:moveTo>
                      <a:pt x="1626831" y="233197"/>
                    </a:moveTo>
                    <a:lnTo>
                      <a:pt x="1621713" y="234746"/>
                    </a:lnTo>
                    <a:lnTo>
                      <a:pt x="1624012" y="242404"/>
                    </a:lnTo>
                    <a:lnTo>
                      <a:pt x="1629117" y="240880"/>
                    </a:lnTo>
                    <a:lnTo>
                      <a:pt x="1626831" y="233197"/>
                    </a:lnTo>
                    <a:close/>
                  </a:path>
                  <a:path w="1930400" h="361950">
                    <a:moveTo>
                      <a:pt x="1611502" y="237807"/>
                    </a:moveTo>
                    <a:lnTo>
                      <a:pt x="1606372" y="239331"/>
                    </a:lnTo>
                    <a:lnTo>
                      <a:pt x="1608683" y="247015"/>
                    </a:lnTo>
                    <a:lnTo>
                      <a:pt x="1613788" y="245478"/>
                    </a:lnTo>
                    <a:lnTo>
                      <a:pt x="1611502" y="237807"/>
                    </a:lnTo>
                    <a:close/>
                  </a:path>
                  <a:path w="1930400" h="361950">
                    <a:moveTo>
                      <a:pt x="436626" y="239572"/>
                    </a:moveTo>
                    <a:lnTo>
                      <a:pt x="432752" y="246570"/>
                    </a:lnTo>
                    <a:lnTo>
                      <a:pt x="437426" y="249161"/>
                    </a:lnTo>
                    <a:lnTo>
                      <a:pt x="441299" y="242150"/>
                    </a:lnTo>
                    <a:lnTo>
                      <a:pt x="436626" y="239572"/>
                    </a:lnTo>
                    <a:close/>
                  </a:path>
                  <a:path w="1930400" h="361950">
                    <a:moveTo>
                      <a:pt x="1596161" y="242404"/>
                    </a:moveTo>
                    <a:lnTo>
                      <a:pt x="1591055" y="243941"/>
                    </a:lnTo>
                    <a:lnTo>
                      <a:pt x="1593341" y="251612"/>
                    </a:lnTo>
                    <a:lnTo>
                      <a:pt x="1598447" y="250075"/>
                    </a:lnTo>
                    <a:lnTo>
                      <a:pt x="1596161" y="242404"/>
                    </a:lnTo>
                    <a:close/>
                  </a:path>
                  <a:path w="1930400" h="361950">
                    <a:moveTo>
                      <a:pt x="1580819" y="247015"/>
                    </a:moveTo>
                    <a:lnTo>
                      <a:pt x="1575714" y="248526"/>
                    </a:lnTo>
                    <a:lnTo>
                      <a:pt x="1578000" y="256209"/>
                    </a:lnTo>
                    <a:lnTo>
                      <a:pt x="1583118" y="254673"/>
                    </a:lnTo>
                    <a:lnTo>
                      <a:pt x="1580819" y="247015"/>
                    </a:lnTo>
                    <a:close/>
                  </a:path>
                  <a:path w="1930400" h="361950">
                    <a:moveTo>
                      <a:pt x="450634" y="247307"/>
                    </a:moveTo>
                    <a:lnTo>
                      <a:pt x="446785" y="254317"/>
                    </a:lnTo>
                    <a:lnTo>
                      <a:pt x="451446" y="256895"/>
                    </a:lnTo>
                    <a:lnTo>
                      <a:pt x="455320" y="249885"/>
                    </a:lnTo>
                    <a:lnTo>
                      <a:pt x="450634" y="247307"/>
                    </a:lnTo>
                    <a:close/>
                  </a:path>
                  <a:path w="1930400" h="361950">
                    <a:moveTo>
                      <a:pt x="1565490" y="251599"/>
                    </a:moveTo>
                    <a:lnTo>
                      <a:pt x="1560385" y="253136"/>
                    </a:lnTo>
                    <a:lnTo>
                      <a:pt x="1562671" y="260807"/>
                    </a:lnTo>
                    <a:lnTo>
                      <a:pt x="1567789" y="259257"/>
                    </a:lnTo>
                    <a:lnTo>
                      <a:pt x="1565490" y="251599"/>
                    </a:lnTo>
                    <a:close/>
                  </a:path>
                  <a:path w="1930400" h="361950">
                    <a:moveTo>
                      <a:pt x="464667" y="255028"/>
                    </a:moveTo>
                    <a:lnTo>
                      <a:pt x="460794" y="262026"/>
                    </a:lnTo>
                    <a:lnTo>
                      <a:pt x="465480" y="264604"/>
                    </a:lnTo>
                    <a:lnTo>
                      <a:pt x="469328" y="257606"/>
                    </a:lnTo>
                    <a:lnTo>
                      <a:pt x="464667" y="255028"/>
                    </a:lnTo>
                    <a:close/>
                  </a:path>
                  <a:path w="1930400" h="361950">
                    <a:moveTo>
                      <a:pt x="1550149" y="256209"/>
                    </a:moveTo>
                    <a:lnTo>
                      <a:pt x="1545043" y="257721"/>
                    </a:lnTo>
                    <a:lnTo>
                      <a:pt x="1547329" y="265404"/>
                    </a:lnTo>
                    <a:lnTo>
                      <a:pt x="1552447" y="263867"/>
                    </a:lnTo>
                    <a:lnTo>
                      <a:pt x="1550149" y="256209"/>
                    </a:lnTo>
                    <a:close/>
                  </a:path>
                  <a:path w="1930400" h="361950">
                    <a:moveTo>
                      <a:pt x="1534807" y="260807"/>
                    </a:moveTo>
                    <a:lnTo>
                      <a:pt x="1529689" y="262331"/>
                    </a:lnTo>
                    <a:lnTo>
                      <a:pt x="1532000" y="270002"/>
                    </a:lnTo>
                    <a:lnTo>
                      <a:pt x="1537119" y="268465"/>
                    </a:lnTo>
                    <a:lnTo>
                      <a:pt x="1534807" y="260807"/>
                    </a:lnTo>
                    <a:close/>
                  </a:path>
                  <a:path w="1930400" h="361950">
                    <a:moveTo>
                      <a:pt x="478688" y="262763"/>
                    </a:moveTo>
                    <a:lnTo>
                      <a:pt x="474814" y="269773"/>
                    </a:lnTo>
                    <a:lnTo>
                      <a:pt x="479488" y="272351"/>
                    </a:lnTo>
                    <a:lnTo>
                      <a:pt x="483362" y="265341"/>
                    </a:lnTo>
                    <a:lnTo>
                      <a:pt x="478688" y="262763"/>
                    </a:lnTo>
                    <a:close/>
                  </a:path>
                  <a:path w="1930400" h="361950">
                    <a:moveTo>
                      <a:pt x="1519478" y="265404"/>
                    </a:moveTo>
                    <a:lnTo>
                      <a:pt x="1514373" y="266928"/>
                    </a:lnTo>
                    <a:lnTo>
                      <a:pt x="1516659" y="274586"/>
                    </a:lnTo>
                    <a:lnTo>
                      <a:pt x="1521777" y="273062"/>
                    </a:lnTo>
                    <a:lnTo>
                      <a:pt x="1519478" y="265404"/>
                    </a:lnTo>
                    <a:close/>
                  </a:path>
                  <a:path w="1930400" h="361950">
                    <a:moveTo>
                      <a:pt x="1504137" y="270002"/>
                    </a:moveTo>
                    <a:lnTo>
                      <a:pt x="1499031" y="271525"/>
                    </a:lnTo>
                    <a:lnTo>
                      <a:pt x="1501330" y="279196"/>
                    </a:lnTo>
                    <a:lnTo>
                      <a:pt x="1506448" y="277660"/>
                    </a:lnTo>
                    <a:lnTo>
                      <a:pt x="1504137" y="270002"/>
                    </a:lnTo>
                    <a:close/>
                  </a:path>
                  <a:path w="1930400" h="361950">
                    <a:moveTo>
                      <a:pt x="492709" y="270484"/>
                    </a:moveTo>
                    <a:lnTo>
                      <a:pt x="488848" y="277495"/>
                    </a:lnTo>
                    <a:lnTo>
                      <a:pt x="493509" y="280085"/>
                    </a:lnTo>
                    <a:lnTo>
                      <a:pt x="497382" y="273062"/>
                    </a:lnTo>
                    <a:lnTo>
                      <a:pt x="492709" y="270484"/>
                    </a:lnTo>
                    <a:close/>
                  </a:path>
                  <a:path w="1930400" h="361950">
                    <a:moveTo>
                      <a:pt x="1488808" y="274586"/>
                    </a:moveTo>
                    <a:lnTo>
                      <a:pt x="1483690" y="276136"/>
                    </a:lnTo>
                    <a:lnTo>
                      <a:pt x="1486001" y="283794"/>
                    </a:lnTo>
                    <a:lnTo>
                      <a:pt x="1491107" y="282257"/>
                    </a:lnTo>
                    <a:lnTo>
                      <a:pt x="1488808" y="274586"/>
                    </a:lnTo>
                    <a:close/>
                  </a:path>
                  <a:path w="1930400" h="361950">
                    <a:moveTo>
                      <a:pt x="506742" y="278206"/>
                    </a:moveTo>
                    <a:lnTo>
                      <a:pt x="502869" y="285216"/>
                    </a:lnTo>
                    <a:lnTo>
                      <a:pt x="507530" y="287794"/>
                    </a:lnTo>
                    <a:lnTo>
                      <a:pt x="511403" y="280784"/>
                    </a:lnTo>
                    <a:lnTo>
                      <a:pt x="506742" y="278206"/>
                    </a:lnTo>
                    <a:close/>
                  </a:path>
                  <a:path w="1930400" h="361950">
                    <a:moveTo>
                      <a:pt x="1473479" y="279196"/>
                    </a:moveTo>
                    <a:lnTo>
                      <a:pt x="1468361" y="280720"/>
                    </a:lnTo>
                    <a:lnTo>
                      <a:pt x="1470660" y="288391"/>
                    </a:lnTo>
                    <a:lnTo>
                      <a:pt x="1475765" y="286867"/>
                    </a:lnTo>
                    <a:lnTo>
                      <a:pt x="1473479" y="279196"/>
                    </a:lnTo>
                    <a:close/>
                  </a:path>
                  <a:path w="1930400" h="361950">
                    <a:moveTo>
                      <a:pt x="1458137" y="283794"/>
                    </a:moveTo>
                    <a:lnTo>
                      <a:pt x="1453019" y="285330"/>
                    </a:lnTo>
                    <a:lnTo>
                      <a:pt x="1455305" y="293001"/>
                    </a:lnTo>
                    <a:lnTo>
                      <a:pt x="1460436" y="291465"/>
                    </a:lnTo>
                    <a:lnTo>
                      <a:pt x="1458137" y="283794"/>
                    </a:lnTo>
                    <a:close/>
                  </a:path>
                  <a:path w="1930400" h="361950">
                    <a:moveTo>
                      <a:pt x="520750" y="285940"/>
                    </a:moveTo>
                    <a:lnTo>
                      <a:pt x="516890" y="292950"/>
                    </a:lnTo>
                    <a:lnTo>
                      <a:pt x="521550" y="295529"/>
                    </a:lnTo>
                    <a:lnTo>
                      <a:pt x="525424" y="288518"/>
                    </a:lnTo>
                    <a:lnTo>
                      <a:pt x="520750" y="285940"/>
                    </a:lnTo>
                    <a:close/>
                  </a:path>
                  <a:path w="1930400" h="361950">
                    <a:moveTo>
                      <a:pt x="1442796" y="288391"/>
                    </a:moveTo>
                    <a:lnTo>
                      <a:pt x="1437690" y="289928"/>
                    </a:lnTo>
                    <a:lnTo>
                      <a:pt x="1439989" y="297599"/>
                    </a:lnTo>
                    <a:lnTo>
                      <a:pt x="1445094" y="296049"/>
                    </a:lnTo>
                    <a:lnTo>
                      <a:pt x="1442796" y="288391"/>
                    </a:lnTo>
                    <a:close/>
                  </a:path>
                  <a:path w="1930400" h="361950">
                    <a:moveTo>
                      <a:pt x="1427454" y="292988"/>
                    </a:moveTo>
                    <a:lnTo>
                      <a:pt x="1422349" y="294525"/>
                    </a:lnTo>
                    <a:lnTo>
                      <a:pt x="1424635" y="302196"/>
                    </a:lnTo>
                    <a:lnTo>
                      <a:pt x="1429753" y="300647"/>
                    </a:lnTo>
                    <a:lnTo>
                      <a:pt x="1427454" y="292988"/>
                    </a:lnTo>
                    <a:close/>
                  </a:path>
                  <a:path w="1930400" h="361950">
                    <a:moveTo>
                      <a:pt x="534771" y="293674"/>
                    </a:moveTo>
                    <a:lnTo>
                      <a:pt x="530898" y="300697"/>
                    </a:lnTo>
                    <a:lnTo>
                      <a:pt x="535584" y="303250"/>
                    </a:lnTo>
                    <a:lnTo>
                      <a:pt x="539445" y="296240"/>
                    </a:lnTo>
                    <a:lnTo>
                      <a:pt x="534771" y="293674"/>
                    </a:lnTo>
                    <a:close/>
                  </a:path>
                  <a:path w="1930400" h="361950">
                    <a:moveTo>
                      <a:pt x="1412125" y="297599"/>
                    </a:moveTo>
                    <a:lnTo>
                      <a:pt x="1407007" y="299123"/>
                    </a:lnTo>
                    <a:lnTo>
                      <a:pt x="1409319" y="306781"/>
                    </a:lnTo>
                    <a:lnTo>
                      <a:pt x="1414424" y="305257"/>
                    </a:lnTo>
                    <a:lnTo>
                      <a:pt x="1412125" y="297599"/>
                    </a:lnTo>
                    <a:close/>
                  </a:path>
                  <a:path w="1930400" h="361950">
                    <a:moveTo>
                      <a:pt x="548805" y="301396"/>
                    </a:moveTo>
                    <a:lnTo>
                      <a:pt x="544931" y="308406"/>
                    </a:lnTo>
                    <a:lnTo>
                      <a:pt x="549592" y="310984"/>
                    </a:lnTo>
                    <a:lnTo>
                      <a:pt x="553466" y="303974"/>
                    </a:lnTo>
                    <a:lnTo>
                      <a:pt x="548805" y="301396"/>
                    </a:lnTo>
                    <a:close/>
                  </a:path>
                  <a:path w="1930400" h="361950">
                    <a:moveTo>
                      <a:pt x="1396784" y="302183"/>
                    </a:moveTo>
                    <a:lnTo>
                      <a:pt x="1391678" y="303720"/>
                    </a:lnTo>
                    <a:lnTo>
                      <a:pt x="1393977" y="311391"/>
                    </a:lnTo>
                    <a:lnTo>
                      <a:pt x="1399082" y="309854"/>
                    </a:lnTo>
                    <a:lnTo>
                      <a:pt x="1396784" y="302183"/>
                    </a:lnTo>
                    <a:close/>
                  </a:path>
                  <a:path w="1930400" h="361950">
                    <a:moveTo>
                      <a:pt x="1381442" y="306781"/>
                    </a:moveTo>
                    <a:lnTo>
                      <a:pt x="1376337" y="308330"/>
                    </a:lnTo>
                    <a:lnTo>
                      <a:pt x="1378635" y="315975"/>
                    </a:lnTo>
                    <a:lnTo>
                      <a:pt x="1383766" y="314464"/>
                    </a:lnTo>
                    <a:lnTo>
                      <a:pt x="1381442" y="306781"/>
                    </a:lnTo>
                    <a:close/>
                  </a:path>
                  <a:path w="1930400" h="361950">
                    <a:moveTo>
                      <a:pt x="562825" y="309130"/>
                    </a:moveTo>
                    <a:lnTo>
                      <a:pt x="558952" y="316141"/>
                    </a:lnTo>
                    <a:lnTo>
                      <a:pt x="563638" y="318719"/>
                    </a:lnTo>
                    <a:lnTo>
                      <a:pt x="567499" y="311708"/>
                    </a:lnTo>
                    <a:lnTo>
                      <a:pt x="562825" y="309130"/>
                    </a:lnTo>
                    <a:close/>
                  </a:path>
                  <a:path w="1930400" h="361950">
                    <a:moveTo>
                      <a:pt x="1366126" y="311378"/>
                    </a:moveTo>
                    <a:lnTo>
                      <a:pt x="1360995" y="312915"/>
                    </a:lnTo>
                    <a:lnTo>
                      <a:pt x="1363306" y="320586"/>
                    </a:lnTo>
                    <a:lnTo>
                      <a:pt x="1368424" y="319049"/>
                    </a:lnTo>
                    <a:lnTo>
                      <a:pt x="1366126" y="311378"/>
                    </a:lnTo>
                    <a:close/>
                  </a:path>
                  <a:path w="1930400" h="361950">
                    <a:moveTo>
                      <a:pt x="1350772" y="315975"/>
                    </a:moveTo>
                    <a:lnTo>
                      <a:pt x="1345666" y="317512"/>
                    </a:lnTo>
                    <a:lnTo>
                      <a:pt x="1347965" y="325170"/>
                    </a:lnTo>
                    <a:lnTo>
                      <a:pt x="1353070" y="323659"/>
                    </a:lnTo>
                    <a:lnTo>
                      <a:pt x="1350772" y="315975"/>
                    </a:lnTo>
                    <a:close/>
                  </a:path>
                  <a:path w="1930400" h="361950">
                    <a:moveTo>
                      <a:pt x="576846" y="316852"/>
                    </a:moveTo>
                    <a:lnTo>
                      <a:pt x="572985" y="323850"/>
                    </a:lnTo>
                    <a:lnTo>
                      <a:pt x="577646" y="326440"/>
                    </a:lnTo>
                    <a:lnTo>
                      <a:pt x="581520" y="319430"/>
                    </a:lnTo>
                    <a:lnTo>
                      <a:pt x="576846" y="316852"/>
                    </a:lnTo>
                    <a:close/>
                  </a:path>
                  <a:path w="1930400" h="361950">
                    <a:moveTo>
                      <a:pt x="1335455" y="320586"/>
                    </a:moveTo>
                    <a:lnTo>
                      <a:pt x="1330324" y="322110"/>
                    </a:lnTo>
                    <a:lnTo>
                      <a:pt x="1332636" y="329780"/>
                    </a:lnTo>
                    <a:lnTo>
                      <a:pt x="1337754" y="328244"/>
                    </a:lnTo>
                    <a:lnTo>
                      <a:pt x="1335455" y="320586"/>
                    </a:lnTo>
                    <a:close/>
                  </a:path>
                  <a:path w="1930400" h="361950">
                    <a:moveTo>
                      <a:pt x="590867" y="324586"/>
                    </a:moveTo>
                    <a:lnTo>
                      <a:pt x="587006" y="331597"/>
                    </a:lnTo>
                    <a:lnTo>
                      <a:pt x="591680" y="334175"/>
                    </a:lnTo>
                    <a:lnTo>
                      <a:pt x="595541" y="327152"/>
                    </a:lnTo>
                    <a:lnTo>
                      <a:pt x="590867" y="324586"/>
                    </a:lnTo>
                    <a:close/>
                  </a:path>
                  <a:path w="1930400" h="361950">
                    <a:moveTo>
                      <a:pt x="1320101" y="325170"/>
                    </a:moveTo>
                    <a:lnTo>
                      <a:pt x="1314996" y="326720"/>
                    </a:lnTo>
                    <a:lnTo>
                      <a:pt x="1317294" y="334378"/>
                    </a:lnTo>
                    <a:lnTo>
                      <a:pt x="1322400" y="332854"/>
                    </a:lnTo>
                    <a:lnTo>
                      <a:pt x="1320101" y="325170"/>
                    </a:lnTo>
                    <a:close/>
                  </a:path>
                  <a:path w="1930400" h="361950">
                    <a:moveTo>
                      <a:pt x="1304759" y="329780"/>
                    </a:moveTo>
                    <a:lnTo>
                      <a:pt x="1299654" y="331304"/>
                    </a:lnTo>
                    <a:lnTo>
                      <a:pt x="1301953" y="338975"/>
                    </a:lnTo>
                    <a:lnTo>
                      <a:pt x="1307071" y="337438"/>
                    </a:lnTo>
                    <a:lnTo>
                      <a:pt x="1304759" y="329780"/>
                    </a:lnTo>
                    <a:close/>
                  </a:path>
                  <a:path w="1930400" h="361950">
                    <a:moveTo>
                      <a:pt x="604888" y="332308"/>
                    </a:moveTo>
                    <a:lnTo>
                      <a:pt x="601014" y="339331"/>
                    </a:lnTo>
                    <a:lnTo>
                      <a:pt x="605688" y="341896"/>
                    </a:lnTo>
                    <a:lnTo>
                      <a:pt x="609561" y="334899"/>
                    </a:lnTo>
                    <a:lnTo>
                      <a:pt x="604888" y="332308"/>
                    </a:lnTo>
                    <a:close/>
                  </a:path>
                  <a:path w="1930400" h="361950">
                    <a:moveTo>
                      <a:pt x="1289443" y="334378"/>
                    </a:moveTo>
                    <a:lnTo>
                      <a:pt x="1285972" y="335432"/>
                    </a:lnTo>
                    <a:lnTo>
                      <a:pt x="1285303" y="335432"/>
                    </a:lnTo>
                    <a:lnTo>
                      <a:pt x="1285503" y="342049"/>
                    </a:lnTo>
                    <a:lnTo>
                      <a:pt x="1285544" y="343420"/>
                    </a:lnTo>
                    <a:lnTo>
                      <a:pt x="1287170" y="343420"/>
                    </a:lnTo>
                    <a:lnTo>
                      <a:pt x="1291742" y="342049"/>
                    </a:lnTo>
                    <a:lnTo>
                      <a:pt x="1289443" y="334378"/>
                    </a:lnTo>
                    <a:close/>
                  </a:path>
                  <a:path w="1930400" h="361950">
                    <a:moveTo>
                      <a:pt x="1274639" y="335889"/>
                    </a:moveTo>
                    <a:lnTo>
                      <a:pt x="1269301" y="335889"/>
                    </a:lnTo>
                    <a:lnTo>
                      <a:pt x="1269538" y="343738"/>
                    </a:lnTo>
                    <a:lnTo>
                      <a:pt x="1274864" y="343738"/>
                    </a:lnTo>
                    <a:lnTo>
                      <a:pt x="1274639" y="335889"/>
                    </a:lnTo>
                    <a:close/>
                  </a:path>
                  <a:path w="1930400" h="361950">
                    <a:moveTo>
                      <a:pt x="1274639" y="335889"/>
                    </a:moveTo>
                    <a:lnTo>
                      <a:pt x="1274635" y="335737"/>
                    </a:lnTo>
                    <a:lnTo>
                      <a:pt x="1274864" y="343738"/>
                    </a:lnTo>
                    <a:lnTo>
                      <a:pt x="1274639" y="335889"/>
                    </a:lnTo>
                    <a:close/>
                  </a:path>
                  <a:path w="1930400" h="361950">
                    <a:moveTo>
                      <a:pt x="1258637" y="336346"/>
                    </a:moveTo>
                    <a:lnTo>
                      <a:pt x="1253299" y="336346"/>
                    </a:lnTo>
                    <a:lnTo>
                      <a:pt x="1253535" y="344195"/>
                    </a:lnTo>
                    <a:lnTo>
                      <a:pt x="1258862" y="344195"/>
                    </a:lnTo>
                    <a:lnTo>
                      <a:pt x="1258637" y="336346"/>
                    </a:lnTo>
                    <a:close/>
                  </a:path>
                  <a:path w="1930400" h="361950">
                    <a:moveTo>
                      <a:pt x="1258637" y="336346"/>
                    </a:moveTo>
                    <a:lnTo>
                      <a:pt x="1258633" y="336194"/>
                    </a:lnTo>
                    <a:lnTo>
                      <a:pt x="1258862" y="344195"/>
                    </a:lnTo>
                    <a:lnTo>
                      <a:pt x="1258637" y="336346"/>
                    </a:lnTo>
                    <a:close/>
                  </a:path>
                  <a:path w="1930400" h="361950">
                    <a:moveTo>
                      <a:pt x="1242636" y="336829"/>
                    </a:moveTo>
                    <a:lnTo>
                      <a:pt x="1237297" y="336829"/>
                    </a:lnTo>
                    <a:lnTo>
                      <a:pt x="1237509" y="344677"/>
                    </a:lnTo>
                    <a:lnTo>
                      <a:pt x="1242860" y="344677"/>
                    </a:lnTo>
                    <a:lnTo>
                      <a:pt x="1242636" y="336829"/>
                    </a:lnTo>
                    <a:close/>
                  </a:path>
                  <a:path w="1930400" h="361950">
                    <a:moveTo>
                      <a:pt x="1242636" y="336829"/>
                    </a:moveTo>
                    <a:lnTo>
                      <a:pt x="1242631" y="336664"/>
                    </a:lnTo>
                    <a:lnTo>
                      <a:pt x="1242860" y="344677"/>
                    </a:lnTo>
                    <a:lnTo>
                      <a:pt x="1242636" y="336829"/>
                    </a:lnTo>
                    <a:close/>
                  </a:path>
                  <a:path w="1930400" h="361950">
                    <a:moveTo>
                      <a:pt x="1226634" y="337286"/>
                    </a:moveTo>
                    <a:lnTo>
                      <a:pt x="1221295" y="337286"/>
                    </a:lnTo>
                    <a:lnTo>
                      <a:pt x="1221506" y="345122"/>
                    </a:lnTo>
                    <a:lnTo>
                      <a:pt x="1226870" y="345122"/>
                    </a:lnTo>
                    <a:lnTo>
                      <a:pt x="1226634" y="337286"/>
                    </a:lnTo>
                    <a:close/>
                  </a:path>
                  <a:path w="1930400" h="361950">
                    <a:moveTo>
                      <a:pt x="1226634" y="337286"/>
                    </a:moveTo>
                    <a:lnTo>
                      <a:pt x="1226629" y="337121"/>
                    </a:lnTo>
                    <a:lnTo>
                      <a:pt x="1226870" y="345122"/>
                    </a:lnTo>
                    <a:lnTo>
                      <a:pt x="1226634" y="337286"/>
                    </a:lnTo>
                    <a:close/>
                  </a:path>
                  <a:path w="1930400" h="361950">
                    <a:moveTo>
                      <a:pt x="1210632" y="337756"/>
                    </a:moveTo>
                    <a:lnTo>
                      <a:pt x="1205280" y="337756"/>
                    </a:lnTo>
                    <a:lnTo>
                      <a:pt x="1205505" y="345605"/>
                    </a:lnTo>
                    <a:lnTo>
                      <a:pt x="1210856" y="345605"/>
                    </a:lnTo>
                    <a:lnTo>
                      <a:pt x="1210632" y="337756"/>
                    </a:lnTo>
                    <a:close/>
                  </a:path>
                  <a:path w="1930400" h="361950">
                    <a:moveTo>
                      <a:pt x="1210632" y="337756"/>
                    </a:moveTo>
                    <a:lnTo>
                      <a:pt x="1210627" y="337591"/>
                    </a:lnTo>
                    <a:lnTo>
                      <a:pt x="1210856" y="345605"/>
                    </a:lnTo>
                    <a:lnTo>
                      <a:pt x="1210632" y="337756"/>
                    </a:lnTo>
                    <a:close/>
                  </a:path>
                  <a:path w="1930400" h="361950">
                    <a:moveTo>
                      <a:pt x="1194617" y="338213"/>
                    </a:moveTo>
                    <a:lnTo>
                      <a:pt x="1189278" y="338213"/>
                    </a:lnTo>
                    <a:lnTo>
                      <a:pt x="1189502" y="346049"/>
                    </a:lnTo>
                    <a:lnTo>
                      <a:pt x="1194866" y="346049"/>
                    </a:lnTo>
                    <a:lnTo>
                      <a:pt x="1194617" y="338213"/>
                    </a:lnTo>
                    <a:close/>
                  </a:path>
                  <a:path w="1930400" h="361950">
                    <a:moveTo>
                      <a:pt x="1194617" y="338213"/>
                    </a:moveTo>
                    <a:lnTo>
                      <a:pt x="1194612" y="338061"/>
                    </a:lnTo>
                    <a:lnTo>
                      <a:pt x="1194866" y="346049"/>
                    </a:lnTo>
                    <a:lnTo>
                      <a:pt x="1194617" y="338213"/>
                    </a:lnTo>
                    <a:close/>
                  </a:path>
                  <a:path w="1930400" h="361950">
                    <a:moveTo>
                      <a:pt x="1178627" y="338683"/>
                    </a:moveTo>
                    <a:lnTo>
                      <a:pt x="1173276" y="338683"/>
                    </a:lnTo>
                    <a:lnTo>
                      <a:pt x="1173500" y="346519"/>
                    </a:lnTo>
                    <a:lnTo>
                      <a:pt x="1178839" y="346519"/>
                    </a:lnTo>
                    <a:lnTo>
                      <a:pt x="1178627" y="338683"/>
                    </a:lnTo>
                    <a:close/>
                  </a:path>
                  <a:path w="1930400" h="361950">
                    <a:moveTo>
                      <a:pt x="1178627" y="338683"/>
                    </a:moveTo>
                    <a:lnTo>
                      <a:pt x="1178623" y="338531"/>
                    </a:lnTo>
                    <a:lnTo>
                      <a:pt x="1178839" y="346519"/>
                    </a:lnTo>
                    <a:lnTo>
                      <a:pt x="1178627" y="338683"/>
                    </a:lnTo>
                    <a:close/>
                  </a:path>
                  <a:path w="1930400" h="361950">
                    <a:moveTo>
                      <a:pt x="1162613" y="339140"/>
                    </a:moveTo>
                    <a:lnTo>
                      <a:pt x="1157274" y="339140"/>
                    </a:lnTo>
                    <a:lnTo>
                      <a:pt x="1157516" y="347129"/>
                    </a:lnTo>
                    <a:lnTo>
                      <a:pt x="1162841" y="347129"/>
                    </a:lnTo>
                    <a:lnTo>
                      <a:pt x="1162613" y="339140"/>
                    </a:lnTo>
                    <a:close/>
                  </a:path>
                  <a:path w="1930400" h="361950">
                    <a:moveTo>
                      <a:pt x="1162613" y="339140"/>
                    </a:moveTo>
                    <a:lnTo>
                      <a:pt x="1162608" y="338975"/>
                    </a:lnTo>
                    <a:lnTo>
                      <a:pt x="1162841" y="347129"/>
                    </a:lnTo>
                    <a:lnTo>
                      <a:pt x="1162613" y="339140"/>
                    </a:lnTo>
                    <a:close/>
                  </a:path>
                  <a:path w="1930400" h="361950">
                    <a:moveTo>
                      <a:pt x="1146599" y="339610"/>
                    </a:moveTo>
                    <a:lnTo>
                      <a:pt x="1141272" y="339610"/>
                    </a:lnTo>
                    <a:lnTo>
                      <a:pt x="1141496" y="347446"/>
                    </a:lnTo>
                    <a:lnTo>
                      <a:pt x="1146835" y="347446"/>
                    </a:lnTo>
                    <a:lnTo>
                      <a:pt x="1146599" y="339610"/>
                    </a:lnTo>
                    <a:close/>
                  </a:path>
                  <a:path w="1930400" h="361950">
                    <a:moveTo>
                      <a:pt x="1146599" y="339610"/>
                    </a:moveTo>
                    <a:lnTo>
                      <a:pt x="1146594" y="339445"/>
                    </a:lnTo>
                    <a:lnTo>
                      <a:pt x="1146835" y="347446"/>
                    </a:lnTo>
                    <a:lnTo>
                      <a:pt x="1146599" y="339610"/>
                    </a:lnTo>
                    <a:close/>
                  </a:path>
                  <a:path w="1930400" h="361950">
                    <a:moveTo>
                      <a:pt x="1130597" y="340067"/>
                    </a:moveTo>
                    <a:lnTo>
                      <a:pt x="1125270" y="340067"/>
                    </a:lnTo>
                    <a:lnTo>
                      <a:pt x="1125495" y="347929"/>
                    </a:lnTo>
                    <a:lnTo>
                      <a:pt x="1130833" y="347929"/>
                    </a:lnTo>
                    <a:lnTo>
                      <a:pt x="1130597" y="340067"/>
                    </a:lnTo>
                    <a:close/>
                  </a:path>
                  <a:path w="1930400" h="361950">
                    <a:moveTo>
                      <a:pt x="1130597" y="340067"/>
                    </a:moveTo>
                    <a:lnTo>
                      <a:pt x="1130592" y="339902"/>
                    </a:lnTo>
                    <a:lnTo>
                      <a:pt x="1130833" y="347929"/>
                    </a:lnTo>
                    <a:lnTo>
                      <a:pt x="1130597" y="340067"/>
                    </a:lnTo>
                    <a:close/>
                  </a:path>
                  <a:path w="1930400" h="361950">
                    <a:moveTo>
                      <a:pt x="618909" y="340029"/>
                    </a:moveTo>
                    <a:lnTo>
                      <a:pt x="615035" y="347052"/>
                    </a:lnTo>
                    <a:lnTo>
                      <a:pt x="619734" y="349618"/>
                    </a:lnTo>
                    <a:lnTo>
                      <a:pt x="623582" y="342607"/>
                    </a:lnTo>
                    <a:lnTo>
                      <a:pt x="618909" y="340029"/>
                    </a:lnTo>
                    <a:close/>
                  </a:path>
                  <a:path w="1930400" h="361950">
                    <a:moveTo>
                      <a:pt x="1114594" y="340537"/>
                    </a:moveTo>
                    <a:lnTo>
                      <a:pt x="1109256" y="340537"/>
                    </a:lnTo>
                    <a:lnTo>
                      <a:pt x="1109492" y="348386"/>
                    </a:lnTo>
                    <a:lnTo>
                      <a:pt x="1114831" y="348386"/>
                    </a:lnTo>
                    <a:lnTo>
                      <a:pt x="1114594" y="340537"/>
                    </a:lnTo>
                    <a:close/>
                  </a:path>
                  <a:path w="1930400" h="361950">
                    <a:moveTo>
                      <a:pt x="1114594" y="340537"/>
                    </a:moveTo>
                    <a:lnTo>
                      <a:pt x="1114590" y="340385"/>
                    </a:lnTo>
                    <a:lnTo>
                      <a:pt x="1114831" y="348386"/>
                    </a:lnTo>
                    <a:lnTo>
                      <a:pt x="1114594" y="340537"/>
                    </a:lnTo>
                    <a:close/>
                  </a:path>
                  <a:path w="1930400" h="361950">
                    <a:moveTo>
                      <a:pt x="1098592" y="341007"/>
                    </a:moveTo>
                    <a:lnTo>
                      <a:pt x="1093266" y="341007"/>
                    </a:lnTo>
                    <a:lnTo>
                      <a:pt x="1093491" y="348856"/>
                    </a:lnTo>
                    <a:lnTo>
                      <a:pt x="1098829" y="348856"/>
                    </a:lnTo>
                    <a:lnTo>
                      <a:pt x="1098592" y="341007"/>
                    </a:lnTo>
                    <a:close/>
                  </a:path>
                  <a:path w="1930400" h="361950">
                    <a:moveTo>
                      <a:pt x="1098592" y="341007"/>
                    </a:moveTo>
                    <a:lnTo>
                      <a:pt x="1098588" y="340855"/>
                    </a:lnTo>
                    <a:lnTo>
                      <a:pt x="1098829" y="348856"/>
                    </a:lnTo>
                    <a:lnTo>
                      <a:pt x="1098592" y="341007"/>
                    </a:lnTo>
                    <a:close/>
                  </a:path>
                  <a:path w="1930400" h="361950">
                    <a:moveTo>
                      <a:pt x="1082590" y="341464"/>
                    </a:moveTo>
                    <a:lnTo>
                      <a:pt x="1077264" y="341464"/>
                    </a:lnTo>
                    <a:lnTo>
                      <a:pt x="1077476" y="349313"/>
                    </a:lnTo>
                    <a:lnTo>
                      <a:pt x="1082827" y="349313"/>
                    </a:lnTo>
                    <a:lnTo>
                      <a:pt x="1082590" y="341464"/>
                    </a:lnTo>
                    <a:close/>
                  </a:path>
                  <a:path w="1930400" h="361950">
                    <a:moveTo>
                      <a:pt x="1082590" y="341464"/>
                    </a:moveTo>
                    <a:lnTo>
                      <a:pt x="1082586" y="341312"/>
                    </a:lnTo>
                    <a:lnTo>
                      <a:pt x="1082827" y="349313"/>
                    </a:lnTo>
                    <a:lnTo>
                      <a:pt x="1082590" y="341464"/>
                    </a:lnTo>
                    <a:close/>
                  </a:path>
                  <a:path w="1930400" h="361950">
                    <a:moveTo>
                      <a:pt x="1066588" y="341934"/>
                    </a:moveTo>
                    <a:lnTo>
                      <a:pt x="1061262" y="341934"/>
                    </a:lnTo>
                    <a:lnTo>
                      <a:pt x="1061474" y="349770"/>
                    </a:lnTo>
                    <a:lnTo>
                      <a:pt x="1066825" y="349770"/>
                    </a:lnTo>
                    <a:lnTo>
                      <a:pt x="1066588" y="341934"/>
                    </a:lnTo>
                    <a:close/>
                  </a:path>
                  <a:path w="1930400" h="361950">
                    <a:moveTo>
                      <a:pt x="1066588" y="341934"/>
                    </a:moveTo>
                    <a:lnTo>
                      <a:pt x="1066584" y="341782"/>
                    </a:lnTo>
                    <a:lnTo>
                      <a:pt x="1066825" y="349770"/>
                    </a:lnTo>
                    <a:lnTo>
                      <a:pt x="1066588" y="341934"/>
                    </a:lnTo>
                    <a:close/>
                  </a:path>
                  <a:path w="1930400" h="361950">
                    <a:moveTo>
                      <a:pt x="1050587" y="342391"/>
                    </a:moveTo>
                    <a:lnTo>
                      <a:pt x="1045235" y="342391"/>
                    </a:lnTo>
                    <a:lnTo>
                      <a:pt x="1045472" y="350240"/>
                    </a:lnTo>
                    <a:lnTo>
                      <a:pt x="1050823" y="350240"/>
                    </a:lnTo>
                    <a:lnTo>
                      <a:pt x="1050587" y="342391"/>
                    </a:lnTo>
                    <a:close/>
                  </a:path>
                  <a:path w="1930400" h="361950">
                    <a:moveTo>
                      <a:pt x="1050587" y="342391"/>
                    </a:moveTo>
                    <a:lnTo>
                      <a:pt x="1050582" y="342226"/>
                    </a:lnTo>
                    <a:lnTo>
                      <a:pt x="1050823" y="350240"/>
                    </a:lnTo>
                    <a:lnTo>
                      <a:pt x="1050587" y="342391"/>
                    </a:lnTo>
                    <a:close/>
                  </a:path>
                  <a:path w="1930400" h="361950">
                    <a:moveTo>
                      <a:pt x="1034584" y="342861"/>
                    </a:moveTo>
                    <a:lnTo>
                      <a:pt x="1029233" y="342861"/>
                    </a:lnTo>
                    <a:lnTo>
                      <a:pt x="1029470" y="350710"/>
                    </a:lnTo>
                    <a:lnTo>
                      <a:pt x="1034808" y="350710"/>
                    </a:lnTo>
                    <a:lnTo>
                      <a:pt x="1034584" y="342861"/>
                    </a:lnTo>
                    <a:close/>
                  </a:path>
                  <a:path w="1930400" h="361950">
                    <a:moveTo>
                      <a:pt x="1034584" y="342861"/>
                    </a:moveTo>
                    <a:lnTo>
                      <a:pt x="1034580" y="342709"/>
                    </a:lnTo>
                    <a:lnTo>
                      <a:pt x="1034808" y="350710"/>
                    </a:lnTo>
                    <a:lnTo>
                      <a:pt x="1034584" y="342861"/>
                    </a:lnTo>
                    <a:close/>
                  </a:path>
                  <a:path w="1930400" h="361950">
                    <a:moveTo>
                      <a:pt x="1018582" y="343319"/>
                    </a:moveTo>
                    <a:lnTo>
                      <a:pt x="1013231" y="343319"/>
                    </a:lnTo>
                    <a:lnTo>
                      <a:pt x="1013468" y="351167"/>
                    </a:lnTo>
                    <a:lnTo>
                      <a:pt x="1018794" y="351167"/>
                    </a:lnTo>
                    <a:lnTo>
                      <a:pt x="1018582" y="343319"/>
                    </a:lnTo>
                    <a:close/>
                  </a:path>
                  <a:path w="1930400" h="361950">
                    <a:moveTo>
                      <a:pt x="1018582" y="343319"/>
                    </a:moveTo>
                    <a:lnTo>
                      <a:pt x="1018578" y="343154"/>
                    </a:lnTo>
                    <a:lnTo>
                      <a:pt x="1018794" y="351167"/>
                    </a:lnTo>
                    <a:lnTo>
                      <a:pt x="1018582" y="343319"/>
                    </a:lnTo>
                    <a:close/>
                  </a:path>
                  <a:path w="1930400" h="361950">
                    <a:moveTo>
                      <a:pt x="1002580" y="343788"/>
                    </a:moveTo>
                    <a:lnTo>
                      <a:pt x="997229" y="343788"/>
                    </a:lnTo>
                    <a:lnTo>
                      <a:pt x="997465" y="351637"/>
                    </a:lnTo>
                    <a:lnTo>
                      <a:pt x="1002791" y="351637"/>
                    </a:lnTo>
                    <a:lnTo>
                      <a:pt x="1002580" y="343788"/>
                    </a:lnTo>
                    <a:close/>
                  </a:path>
                  <a:path w="1930400" h="361950">
                    <a:moveTo>
                      <a:pt x="1002580" y="343788"/>
                    </a:moveTo>
                    <a:lnTo>
                      <a:pt x="1002576" y="343636"/>
                    </a:lnTo>
                    <a:lnTo>
                      <a:pt x="1002791" y="351637"/>
                    </a:lnTo>
                    <a:lnTo>
                      <a:pt x="1002580" y="343788"/>
                    </a:lnTo>
                    <a:close/>
                  </a:path>
                  <a:path w="1930400" h="361950">
                    <a:moveTo>
                      <a:pt x="986565" y="344246"/>
                    </a:moveTo>
                    <a:lnTo>
                      <a:pt x="981227" y="344246"/>
                    </a:lnTo>
                    <a:lnTo>
                      <a:pt x="981464" y="352094"/>
                    </a:lnTo>
                    <a:lnTo>
                      <a:pt x="986789" y="352094"/>
                    </a:lnTo>
                    <a:lnTo>
                      <a:pt x="986565" y="344246"/>
                    </a:lnTo>
                    <a:close/>
                  </a:path>
                  <a:path w="1930400" h="361950">
                    <a:moveTo>
                      <a:pt x="986565" y="344246"/>
                    </a:moveTo>
                    <a:lnTo>
                      <a:pt x="986561" y="344106"/>
                    </a:lnTo>
                    <a:lnTo>
                      <a:pt x="986789" y="352094"/>
                    </a:lnTo>
                    <a:lnTo>
                      <a:pt x="986565" y="344246"/>
                    </a:lnTo>
                    <a:close/>
                  </a:path>
                  <a:path w="1930400" h="361950">
                    <a:moveTo>
                      <a:pt x="970564" y="344716"/>
                    </a:moveTo>
                    <a:lnTo>
                      <a:pt x="965225" y="344716"/>
                    </a:lnTo>
                    <a:lnTo>
                      <a:pt x="965462" y="352564"/>
                    </a:lnTo>
                    <a:lnTo>
                      <a:pt x="970788" y="352564"/>
                    </a:lnTo>
                    <a:lnTo>
                      <a:pt x="970564" y="344716"/>
                    </a:lnTo>
                    <a:close/>
                  </a:path>
                  <a:path w="1930400" h="361950">
                    <a:moveTo>
                      <a:pt x="970564" y="344716"/>
                    </a:moveTo>
                    <a:lnTo>
                      <a:pt x="970559" y="344550"/>
                    </a:lnTo>
                    <a:lnTo>
                      <a:pt x="970788" y="352564"/>
                    </a:lnTo>
                    <a:lnTo>
                      <a:pt x="970564" y="344716"/>
                    </a:lnTo>
                    <a:close/>
                  </a:path>
                  <a:path w="1930400" h="361950">
                    <a:moveTo>
                      <a:pt x="954561" y="345186"/>
                    </a:moveTo>
                    <a:lnTo>
                      <a:pt x="949223" y="345186"/>
                    </a:lnTo>
                    <a:lnTo>
                      <a:pt x="949447" y="353034"/>
                    </a:lnTo>
                    <a:lnTo>
                      <a:pt x="954785" y="353034"/>
                    </a:lnTo>
                    <a:lnTo>
                      <a:pt x="954561" y="345186"/>
                    </a:lnTo>
                    <a:close/>
                  </a:path>
                  <a:path w="1930400" h="361950">
                    <a:moveTo>
                      <a:pt x="954561" y="345186"/>
                    </a:moveTo>
                    <a:lnTo>
                      <a:pt x="954557" y="345033"/>
                    </a:lnTo>
                    <a:lnTo>
                      <a:pt x="954785" y="353034"/>
                    </a:lnTo>
                    <a:lnTo>
                      <a:pt x="954561" y="345186"/>
                    </a:lnTo>
                    <a:close/>
                  </a:path>
                  <a:path w="1930400" h="361950">
                    <a:moveTo>
                      <a:pt x="938547" y="345643"/>
                    </a:moveTo>
                    <a:lnTo>
                      <a:pt x="933221" y="345643"/>
                    </a:lnTo>
                    <a:lnTo>
                      <a:pt x="933445" y="353491"/>
                    </a:lnTo>
                    <a:lnTo>
                      <a:pt x="938783" y="353491"/>
                    </a:lnTo>
                    <a:lnTo>
                      <a:pt x="938547" y="345643"/>
                    </a:lnTo>
                    <a:close/>
                  </a:path>
                  <a:path w="1930400" h="361950">
                    <a:moveTo>
                      <a:pt x="938547" y="345643"/>
                    </a:moveTo>
                    <a:lnTo>
                      <a:pt x="938542" y="345490"/>
                    </a:lnTo>
                    <a:lnTo>
                      <a:pt x="938783" y="353491"/>
                    </a:lnTo>
                    <a:lnTo>
                      <a:pt x="938547" y="345643"/>
                    </a:lnTo>
                    <a:close/>
                  </a:path>
                  <a:path w="1930400" h="361950">
                    <a:moveTo>
                      <a:pt x="922557" y="346113"/>
                    </a:moveTo>
                    <a:lnTo>
                      <a:pt x="917219" y="346113"/>
                    </a:lnTo>
                    <a:lnTo>
                      <a:pt x="917455" y="353961"/>
                    </a:lnTo>
                    <a:lnTo>
                      <a:pt x="922782" y="353961"/>
                    </a:lnTo>
                    <a:lnTo>
                      <a:pt x="922557" y="346113"/>
                    </a:lnTo>
                    <a:close/>
                  </a:path>
                  <a:path w="1930400" h="361950">
                    <a:moveTo>
                      <a:pt x="922557" y="346113"/>
                    </a:moveTo>
                    <a:lnTo>
                      <a:pt x="922553" y="345960"/>
                    </a:lnTo>
                    <a:lnTo>
                      <a:pt x="922782" y="353961"/>
                    </a:lnTo>
                    <a:lnTo>
                      <a:pt x="922557" y="346113"/>
                    </a:lnTo>
                    <a:close/>
                  </a:path>
                  <a:path w="1930400" h="361950">
                    <a:moveTo>
                      <a:pt x="906543" y="346570"/>
                    </a:moveTo>
                    <a:lnTo>
                      <a:pt x="901217" y="346570"/>
                    </a:lnTo>
                    <a:lnTo>
                      <a:pt x="901441" y="354418"/>
                    </a:lnTo>
                    <a:lnTo>
                      <a:pt x="906780" y="354418"/>
                    </a:lnTo>
                    <a:lnTo>
                      <a:pt x="906543" y="346570"/>
                    </a:lnTo>
                    <a:close/>
                  </a:path>
                  <a:path w="1930400" h="361950">
                    <a:moveTo>
                      <a:pt x="906543" y="346570"/>
                    </a:moveTo>
                    <a:lnTo>
                      <a:pt x="906538" y="346417"/>
                    </a:lnTo>
                    <a:lnTo>
                      <a:pt x="906780" y="354418"/>
                    </a:lnTo>
                    <a:lnTo>
                      <a:pt x="906543" y="346570"/>
                    </a:lnTo>
                    <a:close/>
                  </a:path>
                  <a:path w="1930400" h="361950">
                    <a:moveTo>
                      <a:pt x="890554" y="347052"/>
                    </a:moveTo>
                    <a:lnTo>
                      <a:pt x="885215" y="347052"/>
                    </a:lnTo>
                    <a:lnTo>
                      <a:pt x="885427" y="354888"/>
                    </a:lnTo>
                    <a:lnTo>
                      <a:pt x="890777" y="354888"/>
                    </a:lnTo>
                    <a:lnTo>
                      <a:pt x="890554" y="347052"/>
                    </a:lnTo>
                    <a:close/>
                  </a:path>
                  <a:path w="1930400" h="361950">
                    <a:moveTo>
                      <a:pt x="890554" y="347052"/>
                    </a:moveTo>
                    <a:lnTo>
                      <a:pt x="890549" y="346887"/>
                    </a:lnTo>
                    <a:lnTo>
                      <a:pt x="890777" y="354888"/>
                    </a:lnTo>
                    <a:lnTo>
                      <a:pt x="890554" y="347052"/>
                    </a:lnTo>
                    <a:close/>
                  </a:path>
                  <a:path w="1930400" h="361950">
                    <a:moveTo>
                      <a:pt x="874551" y="347497"/>
                    </a:moveTo>
                    <a:lnTo>
                      <a:pt x="869188" y="347497"/>
                    </a:lnTo>
                    <a:lnTo>
                      <a:pt x="869424" y="355345"/>
                    </a:lnTo>
                    <a:lnTo>
                      <a:pt x="874750" y="355345"/>
                    </a:lnTo>
                    <a:lnTo>
                      <a:pt x="874551" y="347497"/>
                    </a:lnTo>
                    <a:close/>
                  </a:path>
                  <a:path w="1930400" h="361950">
                    <a:moveTo>
                      <a:pt x="874551" y="347497"/>
                    </a:moveTo>
                    <a:lnTo>
                      <a:pt x="874547" y="347345"/>
                    </a:lnTo>
                    <a:lnTo>
                      <a:pt x="874750" y="355345"/>
                    </a:lnTo>
                    <a:lnTo>
                      <a:pt x="874551" y="347497"/>
                    </a:lnTo>
                    <a:close/>
                  </a:path>
                  <a:path w="1930400" h="361950">
                    <a:moveTo>
                      <a:pt x="632929" y="347764"/>
                    </a:moveTo>
                    <a:lnTo>
                      <a:pt x="629069" y="354774"/>
                    </a:lnTo>
                    <a:lnTo>
                      <a:pt x="633742" y="357352"/>
                    </a:lnTo>
                    <a:lnTo>
                      <a:pt x="637603" y="350342"/>
                    </a:lnTo>
                    <a:lnTo>
                      <a:pt x="632929" y="347764"/>
                    </a:lnTo>
                    <a:close/>
                  </a:path>
                  <a:path w="1930400" h="361950">
                    <a:moveTo>
                      <a:pt x="858549" y="347967"/>
                    </a:moveTo>
                    <a:lnTo>
                      <a:pt x="853185" y="347967"/>
                    </a:lnTo>
                    <a:lnTo>
                      <a:pt x="853422" y="355815"/>
                    </a:lnTo>
                    <a:lnTo>
                      <a:pt x="858774" y="355815"/>
                    </a:lnTo>
                    <a:lnTo>
                      <a:pt x="858549" y="347967"/>
                    </a:lnTo>
                    <a:close/>
                  </a:path>
                  <a:path w="1930400" h="361950">
                    <a:moveTo>
                      <a:pt x="858549" y="347967"/>
                    </a:moveTo>
                    <a:lnTo>
                      <a:pt x="858545" y="347814"/>
                    </a:lnTo>
                    <a:lnTo>
                      <a:pt x="858774" y="355815"/>
                    </a:lnTo>
                    <a:lnTo>
                      <a:pt x="858549" y="347967"/>
                    </a:lnTo>
                    <a:close/>
                  </a:path>
                  <a:path w="1930400" h="361950">
                    <a:moveTo>
                      <a:pt x="842534" y="348424"/>
                    </a:moveTo>
                    <a:lnTo>
                      <a:pt x="837196" y="348424"/>
                    </a:lnTo>
                    <a:lnTo>
                      <a:pt x="837349" y="353568"/>
                    </a:lnTo>
                    <a:lnTo>
                      <a:pt x="837421" y="356285"/>
                    </a:lnTo>
                    <a:lnTo>
                      <a:pt x="842759" y="356285"/>
                    </a:lnTo>
                    <a:lnTo>
                      <a:pt x="842534" y="348424"/>
                    </a:lnTo>
                    <a:close/>
                  </a:path>
                  <a:path w="1930400" h="361950">
                    <a:moveTo>
                      <a:pt x="842534" y="348424"/>
                    </a:moveTo>
                    <a:lnTo>
                      <a:pt x="842530" y="348284"/>
                    </a:lnTo>
                    <a:lnTo>
                      <a:pt x="842681" y="353568"/>
                    </a:lnTo>
                    <a:lnTo>
                      <a:pt x="842534" y="348424"/>
                    </a:lnTo>
                    <a:close/>
                  </a:path>
                  <a:path w="1930400" h="361950">
                    <a:moveTo>
                      <a:pt x="826521" y="348907"/>
                    </a:moveTo>
                    <a:lnTo>
                      <a:pt x="821194" y="348907"/>
                    </a:lnTo>
                    <a:lnTo>
                      <a:pt x="821418" y="356743"/>
                    </a:lnTo>
                    <a:lnTo>
                      <a:pt x="826757" y="356743"/>
                    </a:lnTo>
                    <a:lnTo>
                      <a:pt x="826566" y="350278"/>
                    </a:lnTo>
                    <a:lnTo>
                      <a:pt x="826521" y="348907"/>
                    </a:lnTo>
                    <a:close/>
                  </a:path>
                  <a:path w="1930400" h="361950">
                    <a:moveTo>
                      <a:pt x="826521" y="348907"/>
                    </a:moveTo>
                    <a:lnTo>
                      <a:pt x="826516" y="348741"/>
                    </a:lnTo>
                    <a:lnTo>
                      <a:pt x="826566" y="350278"/>
                    </a:lnTo>
                    <a:lnTo>
                      <a:pt x="826521" y="348907"/>
                    </a:lnTo>
                    <a:close/>
                  </a:path>
                  <a:path w="1930400" h="361950">
                    <a:moveTo>
                      <a:pt x="810518" y="349351"/>
                    </a:moveTo>
                    <a:lnTo>
                      <a:pt x="805180" y="349351"/>
                    </a:lnTo>
                    <a:lnTo>
                      <a:pt x="805416" y="357212"/>
                    </a:lnTo>
                    <a:lnTo>
                      <a:pt x="810755" y="357212"/>
                    </a:lnTo>
                    <a:lnTo>
                      <a:pt x="810518" y="349351"/>
                    </a:lnTo>
                    <a:close/>
                  </a:path>
                  <a:path w="1930400" h="361950">
                    <a:moveTo>
                      <a:pt x="810518" y="349351"/>
                    </a:moveTo>
                    <a:lnTo>
                      <a:pt x="810513" y="349211"/>
                    </a:lnTo>
                    <a:lnTo>
                      <a:pt x="810755" y="357212"/>
                    </a:lnTo>
                    <a:lnTo>
                      <a:pt x="810518" y="349351"/>
                    </a:lnTo>
                    <a:close/>
                  </a:path>
                  <a:path w="1930400" h="361950">
                    <a:moveTo>
                      <a:pt x="794516" y="349834"/>
                    </a:moveTo>
                    <a:lnTo>
                      <a:pt x="789190" y="349834"/>
                    </a:lnTo>
                    <a:lnTo>
                      <a:pt x="789414" y="357670"/>
                    </a:lnTo>
                    <a:lnTo>
                      <a:pt x="794753" y="357670"/>
                    </a:lnTo>
                    <a:lnTo>
                      <a:pt x="794516" y="349834"/>
                    </a:lnTo>
                    <a:close/>
                  </a:path>
                  <a:path w="1930400" h="361950">
                    <a:moveTo>
                      <a:pt x="794516" y="349834"/>
                    </a:moveTo>
                    <a:lnTo>
                      <a:pt x="794512" y="349669"/>
                    </a:lnTo>
                    <a:lnTo>
                      <a:pt x="794753" y="357670"/>
                    </a:lnTo>
                    <a:lnTo>
                      <a:pt x="794516" y="349834"/>
                    </a:lnTo>
                    <a:close/>
                  </a:path>
                  <a:path w="1930400" h="361950">
                    <a:moveTo>
                      <a:pt x="778514" y="350291"/>
                    </a:moveTo>
                    <a:lnTo>
                      <a:pt x="773176" y="350291"/>
                    </a:lnTo>
                    <a:lnTo>
                      <a:pt x="773353" y="356171"/>
                    </a:lnTo>
                    <a:lnTo>
                      <a:pt x="773412" y="358140"/>
                    </a:lnTo>
                    <a:lnTo>
                      <a:pt x="778738" y="358140"/>
                    </a:lnTo>
                    <a:lnTo>
                      <a:pt x="778514" y="350291"/>
                    </a:lnTo>
                    <a:close/>
                  </a:path>
                  <a:path w="1930400" h="361950">
                    <a:moveTo>
                      <a:pt x="778514" y="350291"/>
                    </a:moveTo>
                    <a:lnTo>
                      <a:pt x="778509" y="350138"/>
                    </a:lnTo>
                    <a:lnTo>
                      <a:pt x="778682" y="356171"/>
                    </a:lnTo>
                    <a:lnTo>
                      <a:pt x="778514" y="350291"/>
                    </a:lnTo>
                    <a:close/>
                  </a:path>
                  <a:path w="1930400" h="361950">
                    <a:moveTo>
                      <a:pt x="762512" y="350748"/>
                    </a:moveTo>
                    <a:lnTo>
                      <a:pt x="757173" y="350748"/>
                    </a:lnTo>
                    <a:lnTo>
                      <a:pt x="757398" y="358597"/>
                    </a:lnTo>
                    <a:lnTo>
                      <a:pt x="762749" y="358597"/>
                    </a:lnTo>
                    <a:lnTo>
                      <a:pt x="762512" y="350748"/>
                    </a:lnTo>
                    <a:close/>
                  </a:path>
                  <a:path w="1930400" h="361950">
                    <a:moveTo>
                      <a:pt x="762512" y="350748"/>
                    </a:moveTo>
                    <a:lnTo>
                      <a:pt x="762508" y="350596"/>
                    </a:lnTo>
                    <a:lnTo>
                      <a:pt x="762749" y="358597"/>
                    </a:lnTo>
                    <a:lnTo>
                      <a:pt x="762512" y="350748"/>
                    </a:lnTo>
                    <a:close/>
                  </a:path>
                  <a:path w="1930400" h="361950">
                    <a:moveTo>
                      <a:pt x="746510" y="351231"/>
                    </a:moveTo>
                    <a:lnTo>
                      <a:pt x="741172" y="351231"/>
                    </a:lnTo>
                    <a:lnTo>
                      <a:pt x="741273" y="354571"/>
                    </a:lnTo>
                    <a:lnTo>
                      <a:pt x="741383" y="359067"/>
                    </a:lnTo>
                    <a:lnTo>
                      <a:pt x="746734" y="359067"/>
                    </a:lnTo>
                    <a:lnTo>
                      <a:pt x="746607" y="354571"/>
                    </a:lnTo>
                    <a:lnTo>
                      <a:pt x="746510" y="351231"/>
                    </a:lnTo>
                    <a:close/>
                  </a:path>
                  <a:path w="1930400" h="361950">
                    <a:moveTo>
                      <a:pt x="746510" y="351231"/>
                    </a:moveTo>
                    <a:lnTo>
                      <a:pt x="746505" y="351066"/>
                    </a:lnTo>
                    <a:lnTo>
                      <a:pt x="746556" y="352767"/>
                    </a:lnTo>
                    <a:lnTo>
                      <a:pt x="746510" y="351231"/>
                    </a:lnTo>
                    <a:close/>
                  </a:path>
                  <a:path w="1930400" h="361950">
                    <a:moveTo>
                      <a:pt x="730508" y="351675"/>
                    </a:moveTo>
                    <a:lnTo>
                      <a:pt x="725170" y="351675"/>
                    </a:lnTo>
                    <a:lnTo>
                      <a:pt x="725393" y="359524"/>
                    </a:lnTo>
                    <a:lnTo>
                      <a:pt x="730745" y="359524"/>
                    </a:lnTo>
                    <a:lnTo>
                      <a:pt x="730508" y="351675"/>
                    </a:lnTo>
                    <a:close/>
                  </a:path>
                  <a:path w="1930400" h="361950">
                    <a:moveTo>
                      <a:pt x="730508" y="351675"/>
                    </a:moveTo>
                    <a:lnTo>
                      <a:pt x="730504" y="351523"/>
                    </a:lnTo>
                    <a:lnTo>
                      <a:pt x="730745" y="359524"/>
                    </a:lnTo>
                    <a:lnTo>
                      <a:pt x="730508" y="351675"/>
                    </a:lnTo>
                    <a:close/>
                  </a:path>
                  <a:path w="1930400" h="361950">
                    <a:moveTo>
                      <a:pt x="714506" y="352158"/>
                    </a:moveTo>
                    <a:lnTo>
                      <a:pt x="709155" y="352158"/>
                    </a:lnTo>
                    <a:lnTo>
                      <a:pt x="709379" y="360006"/>
                    </a:lnTo>
                    <a:lnTo>
                      <a:pt x="714743" y="360006"/>
                    </a:lnTo>
                    <a:lnTo>
                      <a:pt x="714506" y="352158"/>
                    </a:lnTo>
                    <a:close/>
                  </a:path>
                  <a:path w="1930400" h="361950">
                    <a:moveTo>
                      <a:pt x="714506" y="352158"/>
                    </a:moveTo>
                    <a:lnTo>
                      <a:pt x="714502" y="351993"/>
                    </a:lnTo>
                    <a:lnTo>
                      <a:pt x="714743" y="360006"/>
                    </a:lnTo>
                    <a:lnTo>
                      <a:pt x="714506" y="352158"/>
                    </a:lnTo>
                    <a:close/>
                  </a:path>
                  <a:path w="1930400" h="361950">
                    <a:moveTo>
                      <a:pt x="698503" y="352615"/>
                    </a:moveTo>
                    <a:lnTo>
                      <a:pt x="693153" y="352615"/>
                    </a:lnTo>
                    <a:lnTo>
                      <a:pt x="693390" y="360464"/>
                    </a:lnTo>
                    <a:lnTo>
                      <a:pt x="698715" y="360464"/>
                    </a:lnTo>
                    <a:lnTo>
                      <a:pt x="698503" y="352615"/>
                    </a:lnTo>
                    <a:close/>
                  </a:path>
                  <a:path w="1930400" h="361950">
                    <a:moveTo>
                      <a:pt x="698503" y="352615"/>
                    </a:moveTo>
                    <a:lnTo>
                      <a:pt x="698499" y="352475"/>
                    </a:lnTo>
                    <a:lnTo>
                      <a:pt x="698715" y="360464"/>
                    </a:lnTo>
                    <a:lnTo>
                      <a:pt x="698503" y="352615"/>
                    </a:lnTo>
                    <a:close/>
                  </a:path>
                  <a:path w="1930400" h="361950">
                    <a:moveTo>
                      <a:pt x="682502" y="353085"/>
                    </a:moveTo>
                    <a:lnTo>
                      <a:pt x="677151" y="353085"/>
                    </a:lnTo>
                    <a:lnTo>
                      <a:pt x="677387" y="360921"/>
                    </a:lnTo>
                    <a:lnTo>
                      <a:pt x="682713" y="360921"/>
                    </a:lnTo>
                    <a:lnTo>
                      <a:pt x="682502" y="353085"/>
                    </a:lnTo>
                    <a:close/>
                  </a:path>
                  <a:path w="1930400" h="361950">
                    <a:moveTo>
                      <a:pt x="682502" y="353085"/>
                    </a:moveTo>
                    <a:lnTo>
                      <a:pt x="682498" y="352920"/>
                    </a:lnTo>
                    <a:lnTo>
                      <a:pt x="682713" y="360921"/>
                    </a:lnTo>
                    <a:lnTo>
                      <a:pt x="682502" y="353085"/>
                    </a:lnTo>
                    <a:close/>
                  </a:path>
                  <a:path w="1930400" h="361950">
                    <a:moveTo>
                      <a:pt x="666487" y="353542"/>
                    </a:moveTo>
                    <a:lnTo>
                      <a:pt x="661149" y="353542"/>
                    </a:lnTo>
                    <a:lnTo>
                      <a:pt x="661385" y="361391"/>
                    </a:lnTo>
                    <a:lnTo>
                      <a:pt x="666711" y="361391"/>
                    </a:lnTo>
                    <a:lnTo>
                      <a:pt x="666487" y="353542"/>
                    </a:lnTo>
                    <a:close/>
                  </a:path>
                  <a:path w="1930400" h="361950">
                    <a:moveTo>
                      <a:pt x="666487" y="353542"/>
                    </a:moveTo>
                    <a:lnTo>
                      <a:pt x="666483" y="353390"/>
                    </a:lnTo>
                    <a:lnTo>
                      <a:pt x="666711" y="361391"/>
                    </a:lnTo>
                    <a:lnTo>
                      <a:pt x="666487" y="353542"/>
                    </a:lnTo>
                    <a:close/>
                  </a:path>
                  <a:path w="1930400" h="361950">
                    <a:moveTo>
                      <a:pt x="650473" y="353999"/>
                    </a:moveTo>
                    <a:lnTo>
                      <a:pt x="645147" y="353999"/>
                    </a:lnTo>
                    <a:lnTo>
                      <a:pt x="645371" y="361848"/>
                    </a:lnTo>
                    <a:lnTo>
                      <a:pt x="650709" y="361848"/>
                    </a:lnTo>
                    <a:lnTo>
                      <a:pt x="650473" y="353999"/>
                    </a:lnTo>
                    <a:close/>
                  </a:path>
                  <a:path w="1930400" h="361950">
                    <a:moveTo>
                      <a:pt x="650473" y="353999"/>
                    </a:moveTo>
                    <a:lnTo>
                      <a:pt x="650468" y="353847"/>
                    </a:lnTo>
                    <a:lnTo>
                      <a:pt x="650709" y="361848"/>
                    </a:lnTo>
                    <a:lnTo>
                      <a:pt x="650473" y="353999"/>
                    </a:lnTo>
                    <a:close/>
                  </a:path>
                </a:pathLst>
              </a:custGeom>
              <a:solidFill>
                <a:srgbClr val="FAA5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4" name="object 902">
                <a:extLst>
                  <a:ext uri="{FF2B5EF4-FFF2-40B4-BE49-F238E27FC236}">
                    <a16:creationId xmlns:a16="http://schemas.microsoft.com/office/drawing/2014/main" id="{C831D80C-BA68-3AF5-C503-81B163787FEC}"/>
                  </a:ext>
                </a:extLst>
              </p:cNvPr>
              <p:cNvSpPr/>
              <p:nvPr/>
            </p:nvSpPr>
            <p:spPr>
              <a:xfrm>
                <a:off x="1419021" y="4519346"/>
                <a:ext cx="1932305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932304" h="300354">
                    <a:moveTo>
                      <a:pt x="2197" y="0"/>
                    </a:moveTo>
                    <a:lnTo>
                      <a:pt x="112" y="7302"/>
                    </a:lnTo>
                    <a:lnTo>
                      <a:pt x="0" y="7696"/>
                    </a:lnTo>
                    <a:lnTo>
                      <a:pt x="25666" y="15011"/>
                    </a:lnTo>
                    <a:lnTo>
                      <a:pt x="27751" y="7696"/>
                    </a:lnTo>
                    <a:lnTo>
                      <a:pt x="27863" y="7302"/>
                    </a:lnTo>
                    <a:lnTo>
                      <a:pt x="2197" y="0"/>
                    </a:lnTo>
                    <a:close/>
                  </a:path>
                  <a:path w="1932304" h="300354">
                    <a:moveTo>
                      <a:pt x="53530" y="14604"/>
                    </a:moveTo>
                    <a:lnTo>
                      <a:pt x="51445" y="21920"/>
                    </a:lnTo>
                    <a:lnTo>
                      <a:pt x="51333" y="22313"/>
                    </a:lnTo>
                    <a:lnTo>
                      <a:pt x="76987" y="29616"/>
                    </a:lnTo>
                    <a:lnTo>
                      <a:pt x="79084" y="22313"/>
                    </a:lnTo>
                    <a:lnTo>
                      <a:pt x="79197" y="21920"/>
                    </a:lnTo>
                    <a:lnTo>
                      <a:pt x="53530" y="14604"/>
                    </a:lnTo>
                    <a:close/>
                  </a:path>
                  <a:path w="1932304" h="300354">
                    <a:moveTo>
                      <a:pt x="104851" y="29222"/>
                    </a:moveTo>
                    <a:lnTo>
                      <a:pt x="102778" y="36537"/>
                    </a:lnTo>
                    <a:lnTo>
                      <a:pt x="102666" y="36931"/>
                    </a:lnTo>
                    <a:lnTo>
                      <a:pt x="128333" y="44246"/>
                    </a:lnTo>
                    <a:lnTo>
                      <a:pt x="130406" y="36931"/>
                    </a:lnTo>
                    <a:lnTo>
                      <a:pt x="130517" y="36537"/>
                    </a:lnTo>
                    <a:lnTo>
                      <a:pt x="104851" y="29222"/>
                    </a:lnTo>
                    <a:close/>
                  </a:path>
                  <a:path w="1932304" h="300354">
                    <a:moveTo>
                      <a:pt x="156184" y="43853"/>
                    </a:moveTo>
                    <a:lnTo>
                      <a:pt x="154096" y="51155"/>
                    </a:lnTo>
                    <a:lnTo>
                      <a:pt x="153987" y="51536"/>
                    </a:lnTo>
                    <a:lnTo>
                      <a:pt x="179654" y="58851"/>
                    </a:lnTo>
                    <a:lnTo>
                      <a:pt x="181742" y="51536"/>
                    </a:lnTo>
                    <a:lnTo>
                      <a:pt x="181851" y="51155"/>
                    </a:lnTo>
                    <a:lnTo>
                      <a:pt x="156184" y="43853"/>
                    </a:lnTo>
                    <a:close/>
                  </a:path>
                  <a:path w="1932304" h="300354">
                    <a:moveTo>
                      <a:pt x="207505" y="58470"/>
                    </a:moveTo>
                    <a:lnTo>
                      <a:pt x="205429" y="65773"/>
                    </a:lnTo>
                    <a:lnTo>
                      <a:pt x="205320" y="66154"/>
                    </a:lnTo>
                    <a:lnTo>
                      <a:pt x="230987" y="73469"/>
                    </a:lnTo>
                    <a:lnTo>
                      <a:pt x="233075" y="66154"/>
                    </a:lnTo>
                    <a:lnTo>
                      <a:pt x="233184" y="65773"/>
                    </a:lnTo>
                    <a:lnTo>
                      <a:pt x="207505" y="58470"/>
                    </a:lnTo>
                    <a:close/>
                  </a:path>
                  <a:path w="1932304" h="300354">
                    <a:moveTo>
                      <a:pt x="258838" y="73088"/>
                    </a:moveTo>
                    <a:lnTo>
                      <a:pt x="256766" y="80378"/>
                    </a:lnTo>
                    <a:lnTo>
                      <a:pt x="256654" y="80772"/>
                    </a:lnTo>
                    <a:lnTo>
                      <a:pt x="282320" y="88087"/>
                    </a:lnTo>
                    <a:lnTo>
                      <a:pt x="284393" y="80772"/>
                    </a:lnTo>
                    <a:lnTo>
                      <a:pt x="284505" y="80378"/>
                    </a:lnTo>
                    <a:lnTo>
                      <a:pt x="258838" y="73088"/>
                    </a:lnTo>
                    <a:close/>
                  </a:path>
                  <a:path w="1932304" h="300354">
                    <a:moveTo>
                      <a:pt x="310172" y="87693"/>
                    </a:moveTo>
                    <a:lnTo>
                      <a:pt x="308083" y="95008"/>
                    </a:lnTo>
                    <a:lnTo>
                      <a:pt x="307974" y="95389"/>
                    </a:lnTo>
                    <a:lnTo>
                      <a:pt x="333641" y="102704"/>
                    </a:lnTo>
                    <a:lnTo>
                      <a:pt x="335730" y="95389"/>
                    </a:lnTo>
                    <a:lnTo>
                      <a:pt x="335838" y="95008"/>
                    </a:lnTo>
                    <a:lnTo>
                      <a:pt x="310172" y="87693"/>
                    </a:lnTo>
                    <a:close/>
                  </a:path>
                  <a:path w="1932304" h="300354">
                    <a:moveTo>
                      <a:pt x="361505" y="102311"/>
                    </a:moveTo>
                    <a:lnTo>
                      <a:pt x="359412" y="109613"/>
                    </a:lnTo>
                    <a:lnTo>
                      <a:pt x="359295" y="110020"/>
                    </a:lnTo>
                    <a:lnTo>
                      <a:pt x="384975" y="117322"/>
                    </a:lnTo>
                    <a:lnTo>
                      <a:pt x="387056" y="110020"/>
                    </a:lnTo>
                    <a:lnTo>
                      <a:pt x="387172" y="109613"/>
                    </a:lnTo>
                    <a:lnTo>
                      <a:pt x="361505" y="102311"/>
                    </a:lnTo>
                    <a:close/>
                  </a:path>
                  <a:path w="1932304" h="300354">
                    <a:moveTo>
                      <a:pt x="412826" y="116928"/>
                    </a:moveTo>
                    <a:lnTo>
                      <a:pt x="410753" y="124231"/>
                    </a:lnTo>
                    <a:lnTo>
                      <a:pt x="410641" y="124625"/>
                    </a:lnTo>
                    <a:lnTo>
                      <a:pt x="436295" y="131940"/>
                    </a:lnTo>
                    <a:lnTo>
                      <a:pt x="438380" y="124625"/>
                    </a:lnTo>
                    <a:lnTo>
                      <a:pt x="438492" y="124231"/>
                    </a:lnTo>
                    <a:lnTo>
                      <a:pt x="412826" y="116928"/>
                    </a:lnTo>
                    <a:close/>
                  </a:path>
                  <a:path w="1932304" h="300354">
                    <a:moveTo>
                      <a:pt x="464146" y="131559"/>
                    </a:moveTo>
                    <a:lnTo>
                      <a:pt x="462070" y="138861"/>
                    </a:lnTo>
                    <a:lnTo>
                      <a:pt x="461962" y="139242"/>
                    </a:lnTo>
                    <a:lnTo>
                      <a:pt x="487629" y="146558"/>
                    </a:lnTo>
                    <a:lnTo>
                      <a:pt x="489705" y="139242"/>
                    </a:lnTo>
                    <a:lnTo>
                      <a:pt x="489813" y="138861"/>
                    </a:lnTo>
                    <a:lnTo>
                      <a:pt x="464146" y="131559"/>
                    </a:lnTo>
                    <a:close/>
                  </a:path>
                  <a:path w="1932304" h="300354">
                    <a:moveTo>
                      <a:pt x="515492" y="146164"/>
                    </a:moveTo>
                    <a:lnTo>
                      <a:pt x="513408" y="153479"/>
                    </a:lnTo>
                    <a:lnTo>
                      <a:pt x="513295" y="153873"/>
                    </a:lnTo>
                    <a:lnTo>
                      <a:pt x="538949" y="161175"/>
                    </a:lnTo>
                    <a:lnTo>
                      <a:pt x="541034" y="153873"/>
                    </a:lnTo>
                    <a:lnTo>
                      <a:pt x="541147" y="153479"/>
                    </a:lnTo>
                    <a:lnTo>
                      <a:pt x="515492" y="146164"/>
                    </a:lnTo>
                    <a:close/>
                  </a:path>
                  <a:path w="1932304" h="300354">
                    <a:moveTo>
                      <a:pt x="566813" y="160781"/>
                    </a:moveTo>
                    <a:lnTo>
                      <a:pt x="564740" y="168097"/>
                    </a:lnTo>
                    <a:lnTo>
                      <a:pt x="564629" y="168490"/>
                    </a:lnTo>
                    <a:lnTo>
                      <a:pt x="590283" y="175793"/>
                    </a:lnTo>
                    <a:lnTo>
                      <a:pt x="592368" y="168490"/>
                    </a:lnTo>
                    <a:lnTo>
                      <a:pt x="592480" y="168097"/>
                    </a:lnTo>
                    <a:lnTo>
                      <a:pt x="566813" y="160781"/>
                    </a:lnTo>
                    <a:close/>
                  </a:path>
                  <a:path w="1932304" h="300354">
                    <a:moveTo>
                      <a:pt x="618121" y="175399"/>
                    </a:moveTo>
                    <a:lnTo>
                      <a:pt x="616045" y="182714"/>
                    </a:lnTo>
                    <a:lnTo>
                      <a:pt x="615937" y="183095"/>
                    </a:lnTo>
                    <a:lnTo>
                      <a:pt x="641591" y="190398"/>
                    </a:lnTo>
                    <a:lnTo>
                      <a:pt x="643691" y="183095"/>
                    </a:lnTo>
                    <a:lnTo>
                      <a:pt x="643801" y="182714"/>
                    </a:lnTo>
                    <a:lnTo>
                      <a:pt x="618121" y="175399"/>
                    </a:lnTo>
                    <a:close/>
                  </a:path>
                  <a:path w="1932304" h="300354">
                    <a:moveTo>
                      <a:pt x="669645" y="187350"/>
                    </a:moveTo>
                    <a:lnTo>
                      <a:pt x="668286" y="195249"/>
                    </a:lnTo>
                    <a:lnTo>
                      <a:pt x="694562" y="199783"/>
                    </a:lnTo>
                    <a:lnTo>
                      <a:pt x="695921" y="191896"/>
                    </a:lnTo>
                    <a:lnTo>
                      <a:pt x="669645" y="187350"/>
                    </a:lnTo>
                    <a:close/>
                  </a:path>
                  <a:path w="1932304" h="300354">
                    <a:moveTo>
                      <a:pt x="722223" y="196456"/>
                    </a:moveTo>
                    <a:lnTo>
                      <a:pt x="720852" y="204343"/>
                    </a:lnTo>
                    <a:lnTo>
                      <a:pt x="747166" y="208889"/>
                    </a:lnTo>
                    <a:lnTo>
                      <a:pt x="748525" y="201002"/>
                    </a:lnTo>
                    <a:lnTo>
                      <a:pt x="722223" y="196456"/>
                    </a:lnTo>
                    <a:close/>
                  </a:path>
                  <a:path w="1932304" h="300354">
                    <a:moveTo>
                      <a:pt x="774801" y="205562"/>
                    </a:moveTo>
                    <a:lnTo>
                      <a:pt x="773430" y="213436"/>
                    </a:lnTo>
                    <a:lnTo>
                      <a:pt x="799744" y="217982"/>
                    </a:lnTo>
                    <a:lnTo>
                      <a:pt x="801116" y="210096"/>
                    </a:lnTo>
                    <a:lnTo>
                      <a:pt x="774801" y="205562"/>
                    </a:lnTo>
                    <a:close/>
                  </a:path>
                  <a:path w="1932304" h="300354">
                    <a:moveTo>
                      <a:pt x="827404" y="214655"/>
                    </a:moveTo>
                    <a:lnTo>
                      <a:pt x="826033" y="222529"/>
                    </a:lnTo>
                    <a:lnTo>
                      <a:pt x="852347" y="227088"/>
                    </a:lnTo>
                    <a:lnTo>
                      <a:pt x="853681" y="219202"/>
                    </a:lnTo>
                    <a:lnTo>
                      <a:pt x="827404" y="214655"/>
                    </a:lnTo>
                    <a:close/>
                  </a:path>
                  <a:path w="1932304" h="300354">
                    <a:moveTo>
                      <a:pt x="879995" y="223735"/>
                    </a:moveTo>
                    <a:lnTo>
                      <a:pt x="878624" y="231635"/>
                    </a:lnTo>
                    <a:lnTo>
                      <a:pt x="904913" y="236194"/>
                    </a:lnTo>
                    <a:lnTo>
                      <a:pt x="906284" y="228307"/>
                    </a:lnTo>
                    <a:lnTo>
                      <a:pt x="879995" y="223735"/>
                    </a:lnTo>
                    <a:close/>
                  </a:path>
                  <a:path w="1932304" h="300354">
                    <a:moveTo>
                      <a:pt x="932573" y="232841"/>
                    </a:moveTo>
                    <a:lnTo>
                      <a:pt x="931227" y="240741"/>
                    </a:lnTo>
                    <a:lnTo>
                      <a:pt x="957503" y="245287"/>
                    </a:lnTo>
                    <a:lnTo>
                      <a:pt x="958875" y="237401"/>
                    </a:lnTo>
                    <a:lnTo>
                      <a:pt x="932573" y="232841"/>
                    </a:lnTo>
                    <a:close/>
                  </a:path>
                  <a:path w="1932304" h="300354">
                    <a:moveTo>
                      <a:pt x="985164" y="241947"/>
                    </a:moveTo>
                    <a:lnTo>
                      <a:pt x="983792" y="249834"/>
                    </a:lnTo>
                    <a:lnTo>
                      <a:pt x="1010107" y="254381"/>
                    </a:lnTo>
                    <a:lnTo>
                      <a:pt x="1011478" y="246494"/>
                    </a:lnTo>
                    <a:lnTo>
                      <a:pt x="985164" y="241947"/>
                    </a:lnTo>
                    <a:close/>
                  </a:path>
                  <a:path w="1932304" h="300354">
                    <a:moveTo>
                      <a:pt x="1037755" y="251040"/>
                    </a:moveTo>
                    <a:lnTo>
                      <a:pt x="1036396" y="258940"/>
                    </a:lnTo>
                    <a:lnTo>
                      <a:pt x="1062685" y="263474"/>
                    </a:lnTo>
                    <a:lnTo>
                      <a:pt x="1064044" y="255587"/>
                    </a:lnTo>
                    <a:lnTo>
                      <a:pt x="1037755" y="251040"/>
                    </a:lnTo>
                    <a:close/>
                  </a:path>
                  <a:path w="1932304" h="300354">
                    <a:moveTo>
                      <a:pt x="1090358" y="260146"/>
                    </a:moveTo>
                    <a:lnTo>
                      <a:pt x="1088986" y="268046"/>
                    </a:lnTo>
                    <a:lnTo>
                      <a:pt x="1115275" y="272580"/>
                    </a:lnTo>
                    <a:lnTo>
                      <a:pt x="1116634" y="264693"/>
                    </a:lnTo>
                    <a:lnTo>
                      <a:pt x="1090358" y="260146"/>
                    </a:lnTo>
                    <a:close/>
                  </a:path>
                  <a:path w="1932304" h="300354">
                    <a:moveTo>
                      <a:pt x="1142936" y="269252"/>
                    </a:moveTo>
                    <a:lnTo>
                      <a:pt x="1141564" y="277139"/>
                    </a:lnTo>
                    <a:lnTo>
                      <a:pt x="1167866" y="281686"/>
                    </a:lnTo>
                    <a:lnTo>
                      <a:pt x="1169238" y="273799"/>
                    </a:lnTo>
                    <a:lnTo>
                      <a:pt x="1142936" y="269252"/>
                    </a:lnTo>
                    <a:close/>
                  </a:path>
                  <a:path w="1932304" h="300354">
                    <a:moveTo>
                      <a:pt x="1195514" y="278358"/>
                    </a:moveTo>
                    <a:lnTo>
                      <a:pt x="1194155" y="286245"/>
                    </a:lnTo>
                    <a:lnTo>
                      <a:pt x="1220431" y="290791"/>
                    </a:lnTo>
                    <a:lnTo>
                      <a:pt x="1221816" y="282892"/>
                    </a:lnTo>
                    <a:lnTo>
                      <a:pt x="1195514" y="278358"/>
                    </a:lnTo>
                    <a:close/>
                  </a:path>
                  <a:path w="1932304" h="300354">
                    <a:moveTo>
                      <a:pt x="1248092" y="287451"/>
                    </a:moveTo>
                    <a:lnTo>
                      <a:pt x="1246733" y="295338"/>
                    </a:lnTo>
                    <a:lnTo>
                      <a:pt x="1273035" y="299885"/>
                    </a:lnTo>
                    <a:lnTo>
                      <a:pt x="1274406" y="291998"/>
                    </a:lnTo>
                    <a:lnTo>
                      <a:pt x="1248092" y="287451"/>
                    </a:lnTo>
                    <a:close/>
                  </a:path>
                  <a:path w="1932304" h="300354">
                    <a:moveTo>
                      <a:pt x="1323975" y="283070"/>
                    </a:moveTo>
                    <a:lnTo>
                      <a:pt x="1298460" y="290893"/>
                    </a:lnTo>
                    <a:lnTo>
                      <a:pt x="1300810" y="298551"/>
                    </a:lnTo>
                    <a:lnTo>
                      <a:pt x="1326324" y="290728"/>
                    </a:lnTo>
                    <a:lnTo>
                      <a:pt x="1323975" y="283070"/>
                    </a:lnTo>
                    <a:close/>
                  </a:path>
                  <a:path w="1932304" h="300354">
                    <a:moveTo>
                      <a:pt x="1374990" y="267398"/>
                    </a:moveTo>
                    <a:lnTo>
                      <a:pt x="1349476" y="275234"/>
                    </a:lnTo>
                    <a:lnTo>
                      <a:pt x="1351826" y="282892"/>
                    </a:lnTo>
                    <a:lnTo>
                      <a:pt x="1377340" y="275056"/>
                    </a:lnTo>
                    <a:lnTo>
                      <a:pt x="1374990" y="267398"/>
                    </a:lnTo>
                    <a:close/>
                  </a:path>
                  <a:path w="1932304" h="300354">
                    <a:moveTo>
                      <a:pt x="1426032" y="251739"/>
                    </a:moveTo>
                    <a:lnTo>
                      <a:pt x="1400517" y="259562"/>
                    </a:lnTo>
                    <a:lnTo>
                      <a:pt x="1402842" y="267220"/>
                    </a:lnTo>
                    <a:lnTo>
                      <a:pt x="1428356" y="259397"/>
                    </a:lnTo>
                    <a:lnTo>
                      <a:pt x="1426032" y="251739"/>
                    </a:lnTo>
                    <a:close/>
                  </a:path>
                  <a:path w="1932304" h="300354">
                    <a:moveTo>
                      <a:pt x="1477022" y="236080"/>
                    </a:moveTo>
                    <a:lnTo>
                      <a:pt x="1451546" y="243916"/>
                    </a:lnTo>
                    <a:lnTo>
                      <a:pt x="1453870" y="251561"/>
                    </a:lnTo>
                    <a:lnTo>
                      <a:pt x="1479384" y="243738"/>
                    </a:lnTo>
                    <a:lnTo>
                      <a:pt x="1477022" y="236080"/>
                    </a:lnTo>
                    <a:close/>
                  </a:path>
                  <a:path w="1932304" h="300354">
                    <a:moveTo>
                      <a:pt x="1528038" y="220433"/>
                    </a:moveTo>
                    <a:lnTo>
                      <a:pt x="1502537" y="228257"/>
                    </a:lnTo>
                    <a:lnTo>
                      <a:pt x="1504911" y="235902"/>
                    </a:lnTo>
                    <a:lnTo>
                      <a:pt x="1530400" y="228079"/>
                    </a:lnTo>
                    <a:lnTo>
                      <a:pt x="1528038" y="220433"/>
                    </a:lnTo>
                    <a:close/>
                  </a:path>
                  <a:path w="1932304" h="300354">
                    <a:moveTo>
                      <a:pt x="1579092" y="204749"/>
                    </a:moveTo>
                    <a:lnTo>
                      <a:pt x="1553578" y="212585"/>
                    </a:lnTo>
                    <a:lnTo>
                      <a:pt x="1555902" y="220230"/>
                    </a:lnTo>
                    <a:lnTo>
                      <a:pt x="1581416" y="212407"/>
                    </a:lnTo>
                    <a:lnTo>
                      <a:pt x="1579092" y="204749"/>
                    </a:lnTo>
                    <a:close/>
                  </a:path>
                  <a:path w="1932304" h="300354">
                    <a:moveTo>
                      <a:pt x="1630083" y="189090"/>
                    </a:moveTo>
                    <a:lnTo>
                      <a:pt x="1604594" y="196926"/>
                    </a:lnTo>
                    <a:lnTo>
                      <a:pt x="1606931" y="204584"/>
                    </a:lnTo>
                    <a:lnTo>
                      <a:pt x="1632458" y="196761"/>
                    </a:lnTo>
                    <a:lnTo>
                      <a:pt x="1630083" y="189090"/>
                    </a:lnTo>
                    <a:close/>
                  </a:path>
                  <a:path w="1932304" h="300354">
                    <a:moveTo>
                      <a:pt x="1681124" y="173431"/>
                    </a:moveTo>
                    <a:lnTo>
                      <a:pt x="1655597" y="181267"/>
                    </a:lnTo>
                    <a:lnTo>
                      <a:pt x="1657972" y="188925"/>
                    </a:lnTo>
                    <a:lnTo>
                      <a:pt x="1683448" y="181089"/>
                    </a:lnTo>
                    <a:lnTo>
                      <a:pt x="1681124" y="173431"/>
                    </a:lnTo>
                    <a:close/>
                  </a:path>
                  <a:path w="1932304" h="300354">
                    <a:moveTo>
                      <a:pt x="1732127" y="157784"/>
                    </a:moveTo>
                    <a:lnTo>
                      <a:pt x="1706638" y="165620"/>
                    </a:lnTo>
                    <a:lnTo>
                      <a:pt x="1708988" y="173266"/>
                    </a:lnTo>
                    <a:lnTo>
                      <a:pt x="1734477" y="165417"/>
                    </a:lnTo>
                    <a:lnTo>
                      <a:pt x="1732127" y="157784"/>
                    </a:lnTo>
                    <a:close/>
                  </a:path>
                  <a:path w="1932304" h="300354">
                    <a:moveTo>
                      <a:pt x="1783143" y="142112"/>
                    </a:moveTo>
                    <a:lnTo>
                      <a:pt x="1757629" y="149936"/>
                    </a:lnTo>
                    <a:lnTo>
                      <a:pt x="1760004" y="157594"/>
                    </a:lnTo>
                    <a:lnTo>
                      <a:pt x="1785493" y="149771"/>
                    </a:lnTo>
                    <a:lnTo>
                      <a:pt x="1783143" y="142112"/>
                    </a:lnTo>
                    <a:close/>
                  </a:path>
                  <a:path w="1932304" h="300354">
                    <a:moveTo>
                      <a:pt x="1834184" y="126453"/>
                    </a:moveTo>
                    <a:lnTo>
                      <a:pt x="1808670" y="134277"/>
                    </a:lnTo>
                    <a:lnTo>
                      <a:pt x="1811032" y="141935"/>
                    </a:lnTo>
                    <a:lnTo>
                      <a:pt x="1836508" y="134112"/>
                    </a:lnTo>
                    <a:lnTo>
                      <a:pt x="1834184" y="126453"/>
                    </a:lnTo>
                    <a:close/>
                  </a:path>
                  <a:path w="1932304" h="300354">
                    <a:moveTo>
                      <a:pt x="1885213" y="110794"/>
                    </a:moveTo>
                    <a:lnTo>
                      <a:pt x="1859699" y="118618"/>
                    </a:lnTo>
                    <a:lnTo>
                      <a:pt x="1862023" y="126276"/>
                    </a:lnTo>
                    <a:lnTo>
                      <a:pt x="1887537" y="118452"/>
                    </a:lnTo>
                    <a:lnTo>
                      <a:pt x="1885213" y="110794"/>
                    </a:lnTo>
                    <a:close/>
                  </a:path>
                  <a:path w="1932304" h="300354">
                    <a:moveTo>
                      <a:pt x="1929904" y="97078"/>
                    </a:moveTo>
                    <a:lnTo>
                      <a:pt x="1910727" y="102971"/>
                    </a:lnTo>
                    <a:lnTo>
                      <a:pt x="1913064" y="110617"/>
                    </a:lnTo>
                    <a:lnTo>
                      <a:pt x="1932241" y="104736"/>
                    </a:lnTo>
                    <a:lnTo>
                      <a:pt x="1929904" y="97078"/>
                    </a:lnTo>
                    <a:close/>
                  </a:path>
                </a:pathLst>
              </a:custGeom>
              <a:solidFill>
                <a:srgbClr val="00AA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5" name="object 903">
                <a:extLst>
                  <a:ext uri="{FF2B5EF4-FFF2-40B4-BE49-F238E27FC236}">
                    <a16:creationId xmlns:a16="http://schemas.microsoft.com/office/drawing/2014/main" id="{B033F8EB-0E95-2E5D-F9E5-4FFE5E54E1BA}"/>
                  </a:ext>
                </a:extLst>
              </p:cNvPr>
              <p:cNvSpPr/>
              <p:nvPr/>
            </p:nvSpPr>
            <p:spPr>
              <a:xfrm>
                <a:off x="1420113" y="4508817"/>
                <a:ext cx="193040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336550">
                    <a:moveTo>
                      <a:pt x="38230" y="10528"/>
                    </a:moveTo>
                    <a:lnTo>
                      <a:pt x="1104" y="10528"/>
                    </a:lnTo>
                    <a:lnTo>
                      <a:pt x="26758" y="17830"/>
                    </a:lnTo>
                    <a:lnTo>
                      <a:pt x="25946" y="20713"/>
                    </a:lnTo>
                    <a:lnTo>
                      <a:pt x="45034" y="20713"/>
                    </a:lnTo>
                    <a:lnTo>
                      <a:pt x="45034" y="41986"/>
                    </a:lnTo>
                    <a:lnTo>
                      <a:pt x="643331" y="217995"/>
                    </a:lnTo>
                    <a:lnTo>
                      <a:pt x="1286662" y="336219"/>
                    </a:lnTo>
                    <a:lnTo>
                      <a:pt x="1372180" y="310413"/>
                    </a:lnTo>
                    <a:lnTo>
                      <a:pt x="1271930" y="310413"/>
                    </a:lnTo>
                    <a:lnTo>
                      <a:pt x="1245654" y="305866"/>
                    </a:lnTo>
                    <a:lnTo>
                      <a:pt x="1246409" y="301434"/>
                    </a:lnTo>
                    <a:lnTo>
                      <a:pt x="1220012" y="301434"/>
                    </a:lnTo>
                    <a:lnTo>
                      <a:pt x="1193038" y="296760"/>
                    </a:lnTo>
                    <a:lnTo>
                      <a:pt x="1193836" y="292214"/>
                    </a:lnTo>
                    <a:lnTo>
                      <a:pt x="1166749" y="292214"/>
                    </a:lnTo>
                    <a:lnTo>
                      <a:pt x="1140472" y="287654"/>
                    </a:lnTo>
                    <a:lnTo>
                      <a:pt x="1141257" y="283108"/>
                    </a:lnTo>
                    <a:lnTo>
                      <a:pt x="1114171" y="283108"/>
                    </a:lnTo>
                    <a:lnTo>
                      <a:pt x="1087869" y="278561"/>
                    </a:lnTo>
                    <a:lnTo>
                      <a:pt x="1088659" y="274015"/>
                    </a:lnTo>
                    <a:lnTo>
                      <a:pt x="1061592" y="274015"/>
                    </a:lnTo>
                    <a:lnTo>
                      <a:pt x="1035291" y="269468"/>
                    </a:lnTo>
                    <a:lnTo>
                      <a:pt x="1036084" y="264909"/>
                    </a:lnTo>
                    <a:lnTo>
                      <a:pt x="1008989" y="264909"/>
                    </a:lnTo>
                    <a:lnTo>
                      <a:pt x="982700" y="260362"/>
                    </a:lnTo>
                    <a:lnTo>
                      <a:pt x="983483" y="255816"/>
                    </a:lnTo>
                    <a:lnTo>
                      <a:pt x="956411" y="255816"/>
                    </a:lnTo>
                    <a:lnTo>
                      <a:pt x="930109" y="251269"/>
                    </a:lnTo>
                    <a:lnTo>
                      <a:pt x="930901" y="246710"/>
                    </a:lnTo>
                    <a:lnTo>
                      <a:pt x="903833" y="246710"/>
                    </a:lnTo>
                    <a:lnTo>
                      <a:pt x="877531" y="242163"/>
                    </a:lnTo>
                    <a:lnTo>
                      <a:pt x="878315" y="237616"/>
                    </a:lnTo>
                    <a:lnTo>
                      <a:pt x="851230" y="237616"/>
                    </a:lnTo>
                    <a:lnTo>
                      <a:pt x="824941" y="233070"/>
                    </a:lnTo>
                    <a:lnTo>
                      <a:pt x="825723" y="228523"/>
                    </a:lnTo>
                    <a:lnTo>
                      <a:pt x="798652" y="228523"/>
                    </a:lnTo>
                    <a:lnTo>
                      <a:pt x="772350" y="223964"/>
                    </a:lnTo>
                    <a:lnTo>
                      <a:pt x="773141" y="219417"/>
                    </a:lnTo>
                    <a:lnTo>
                      <a:pt x="746074" y="219417"/>
                    </a:lnTo>
                    <a:lnTo>
                      <a:pt x="719759" y="214858"/>
                    </a:lnTo>
                    <a:lnTo>
                      <a:pt x="720550" y="210311"/>
                    </a:lnTo>
                    <a:lnTo>
                      <a:pt x="693470" y="210311"/>
                    </a:lnTo>
                    <a:lnTo>
                      <a:pt x="667169" y="205765"/>
                    </a:lnTo>
                    <a:lnTo>
                      <a:pt x="668008" y="200939"/>
                    </a:lnTo>
                    <a:lnTo>
                      <a:pt x="640511" y="200939"/>
                    </a:lnTo>
                    <a:lnTo>
                      <a:pt x="614845" y="193636"/>
                    </a:lnTo>
                    <a:lnTo>
                      <a:pt x="616937" y="186309"/>
                    </a:lnTo>
                    <a:lnTo>
                      <a:pt x="589178" y="186309"/>
                    </a:lnTo>
                    <a:lnTo>
                      <a:pt x="563511" y="179006"/>
                    </a:lnTo>
                    <a:lnTo>
                      <a:pt x="565608" y="171691"/>
                    </a:lnTo>
                    <a:lnTo>
                      <a:pt x="537870" y="171691"/>
                    </a:lnTo>
                    <a:lnTo>
                      <a:pt x="512191" y="164388"/>
                    </a:lnTo>
                    <a:lnTo>
                      <a:pt x="514263" y="157098"/>
                    </a:lnTo>
                    <a:lnTo>
                      <a:pt x="486524" y="157098"/>
                    </a:lnTo>
                    <a:lnTo>
                      <a:pt x="460870" y="149783"/>
                    </a:lnTo>
                    <a:lnTo>
                      <a:pt x="462946" y="142468"/>
                    </a:lnTo>
                    <a:lnTo>
                      <a:pt x="435203" y="142468"/>
                    </a:lnTo>
                    <a:lnTo>
                      <a:pt x="409536" y="135166"/>
                    </a:lnTo>
                    <a:lnTo>
                      <a:pt x="411621" y="127850"/>
                    </a:lnTo>
                    <a:lnTo>
                      <a:pt x="383882" y="127850"/>
                    </a:lnTo>
                    <a:lnTo>
                      <a:pt x="358203" y="120548"/>
                    </a:lnTo>
                    <a:lnTo>
                      <a:pt x="360227" y="113487"/>
                    </a:lnTo>
                    <a:lnTo>
                      <a:pt x="360300" y="113233"/>
                    </a:lnTo>
                    <a:lnTo>
                      <a:pt x="332536" y="113233"/>
                    </a:lnTo>
                    <a:lnTo>
                      <a:pt x="306882" y="105930"/>
                    </a:lnTo>
                    <a:lnTo>
                      <a:pt x="308955" y="98615"/>
                    </a:lnTo>
                    <a:lnTo>
                      <a:pt x="281216" y="98615"/>
                    </a:lnTo>
                    <a:lnTo>
                      <a:pt x="255562" y="91300"/>
                    </a:lnTo>
                    <a:lnTo>
                      <a:pt x="257626" y="83997"/>
                    </a:lnTo>
                    <a:lnTo>
                      <a:pt x="229882" y="83997"/>
                    </a:lnTo>
                    <a:lnTo>
                      <a:pt x="204215" y="76682"/>
                    </a:lnTo>
                    <a:lnTo>
                      <a:pt x="206312" y="69380"/>
                    </a:lnTo>
                    <a:lnTo>
                      <a:pt x="178562" y="69380"/>
                    </a:lnTo>
                    <a:lnTo>
                      <a:pt x="152895" y="62064"/>
                    </a:lnTo>
                    <a:lnTo>
                      <a:pt x="154983" y="54762"/>
                    </a:lnTo>
                    <a:lnTo>
                      <a:pt x="127228" y="54762"/>
                    </a:lnTo>
                    <a:lnTo>
                      <a:pt x="101574" y="47447"/>
                    </a:lnTo>
                    <a:lnTo>
                      <a:pt x="103638" y="40144"/>
                    </a:lnTo>
                    <a:lnTo>
                      <a:pt x="75895" y="40144"/>
                    </a:lnTo>
                    <a:lnTo>
                      <a:pt x="50228" y="32842"/>
                    </a:lnTo>
                    <a:lnTo>
                      <a:pt x="52438" y="25146"/>
                    </a:lnTo>
                    <a:lnTo>
                      <a:pt x="91311" y="25146"/>
                    </a:lnTo>
                    <a:lnTo>
                      <a:pt x="38230" y="10528"/>
                    </a:lnTo>
                    <a:close/>
                  </a:path>
                  <a:path w="1930400" h="336550">
                    <a:moveTo>
                      <a:pt x="1308639" y="297967"/>
                    </a:moveTo>
                    <a:lnTo>
                      <a:pt x="1247000" y="297967"/>
                    </a:lnTo>
                    <a:lnTo>
                      <a:pt x="1273289" y="302526"/>
                    </a:lnTo>
                    <a:lnTo>
                      <a:pt x="1271930" y="310413"/>
                    </a:lnTo>
                    <a:lnTo>
                      <a:pt x="1372180" y="310413"/>
                    </a:lnTo>
                    <a:lnTo>
                      <a:pt x="1376599" y="309079"/>
                    </a:lnTo>
                    <a:lnTo>
                      <a:pt x="1299717" y="309079"/>
                    </a:lnTo>
                    <a:lnTo>
                      <a:pt x="1297368" y="301434"/>
                    </a:lnTo>
                    <a:lnTo>
                      <a:pt x="1308639" y="297967"/>
                    </a:lnTo>
                    <a:close/>
                  </a:path>
                  <a:path w="1930400" h="336550">
                    <a:moveTo>
                      <a:pt x="1427943" y="293585"/>
                    </a:moveTo>
                    <a:lnTo>
                      <a:pt x="1322882" y="293585"/>
                    </a:lnTo>
                    <a:lnTo>
                      <a:pt x="1325290" y="301434"/>
                    </a:lnTo>
                    <a:lnTo>
                      <a:pt x="1324611" y="301434"/>
                    </a:lnTo>
                    <a:lnTo>
                      <a:pt x="1299717" y="309079"/>
                    </a:lnTo>
                    <a:lnTo>
                      <a:pt x="1376599" y="309079"/>
                    </a:lnTo>
                    <a:lnTo>
                      <a:pt x="1427943" y="293585"/>
                    </a:lnTo>
                    <a:close/>
                  </a:path>
                  <a:path w="1930400" h="336550">
                    <a:moveTo>
                      <a:pt x="1349348" y="288874"/>
                    </a:moveTo>
                    <a:lnTo>
                      <a:pt x="1194422" y="288874"/>
                    </a:lnTo>
                    <a:lnTo>
                      <a:pt x="1220724" y="293420"/>
                    </a:lnTo>
                    <a:lnTo>
                      <a:pt x="1219332" y="301434"/>
                    </a:lnTo>
                    <a:lnTo>
                      <a:pt x="1246409" y="301434"/>
                    </a:lnTo>
                    <a:lnTo>
                      <a:pt x="1247000" y="297967"/>
                    </a:lnTo>
                    <a:lnTo>
                      <a:pt x="1308639" y="297967"/>
                    </a:lnTo>
                    <a:lnTo>
                      <a:pt x="1322882" y="293585"/>
                    </a:lnTo>
                    <a:lnTo>
                      <a:pt x="1427943" y="293585"/>
                    </a:lnTo>
                    <a:lnTo>
                      <a:pt x="1428490" y="293420"/>
                    </a:lnTo>
                    <a:lnTo>
                      <a:pt x="1350750" y="293420"/>
                    </a:lnTo>
                    <a:lnTo>
                      <a:pt x="1349348" y="288874"/>
                    </a:lnTo>
                    <a:close/>
                  </a:path>
                  <a:path w="1930400" h="336550">
                    <a:moveTo>
                      <a:pt x="1479834" y="277926"/>
                    </a:moveTo>
                    <a:lnTo>
                      <a:pt x="1373911" y="277926"/>
                    </a:lnTo>
                    <a:lnTo>
                      <a:pt x="1376248" y="285584"/>
                    </a:lnTo>
                    <a:lnTo>
                      <a:pt x="1350705" y="293420"/>
                    </a:lnTo>
                    <a:lnTo>
                      <a:pt x="1428490" y="293420"/>
                    </a:lnTo>
                    <a:lnTo>
                      <a:pt x="1479834" y="277926"/>
                    </a:lnTo>
                    <a:close/>
                  </a:path>
                  <a:path w="1930400" h="336550">
                    <a:moveTo>
                      <a:pt x="1275628" y="279781"/>
                    </a:moveTo>
                    <a:lnTo>
                      <a:pt x="1141831" y="279781"/>
                    </a:lnTo>
                    <a:lnTo>
                      <a:pt x="1168120" y="284327"/>
                    </a:lnTo>
                    <a:lnTo>
                      <a:pt x="1166749" y="292214"/>
                    </a:lnTo>
                    <a:lnTo>
                      <a:pt x="1193836" y="292214"/>
                    </a:lnTo>
                    <a:lnTo>
                      <a:pt x="1194422" y="288874"/>
                    </a:lnTo>
                    <a:lnTo>
                      <a:pt x="1349348" y="288874"/>
                    </a:lnTo>
                    <a:lnTo>
                      <a:pt x="1348384" y="285750"/>
                    </a:lnTo>
                    <a:lnTo>
                      <a:pt x="1362018" y="281571"/>
                    </a:lnTo>
                    <a:lnTo>
                      <a:pt x="1286662" y="281571"/>
                    </a:lnTo>
                    <a:lnTo>
                      <a:pt x="1275628" y="279781"/>
                    </a:lnTo>
                    <a:close/>
                  </a:path>
                  <a:path w="1930400" h="336550">
                    <a:moveTo>
                      <a:pt x="1219519" y="270675"/>
                    </a:moveTo>
                    <a:lnTo>
                      <a:pt x="1089240" y="270675"/>
                    </a:lnTo>
                    <a:lnTo>
                      <a:pt x="1115542" y="275221"/>
                    </a:lnTo>
                    <a:lnTo>
                      <a:pt x="1114171" y="283108"/>
                    </a:lnTo>
                    <a:lnTo>
                      <a:pt x="1141257" y="283108"/>
                    </a:lnTo>
                    <a:lnTo>
                      <a:pt x="1141831" y="279781"/>
                    </a:lnTo>
                    <a:lnTo>
                      <a:pt x="1275628" y="279781"/>
                    </a:lnTo>
                    <a:lnTo>
                      <a:pt x="1219519" y="270675"/>
                    </a:lnTo>
                    <a:close/>
                  </a:path>
                  <a:path w="1930400" h="336550">
                    <a:moveTo>
                      <a:pt x="1929980" y="80784"/>
                    </a:moveTo>
                    <a:lnTo>
                      <a:pt x="1286662" y="281571"/>
                    </a:lnTo>
                    <a:lnTo>
                      <a:pt x="1362018" y="281571"/>
                    </a:lnTo>
                    <a:lnTo>
                      <a:pt x="1373911" y="277926"/>
                    </a:lnTo>
                    <a:lnTo>
                      <a:pt x="1479834" y="277926"/>
                    </a:lnTo>
                    <a:lnTo>
                      <a:pt x="1480423" y="277749"/>
                    </a:lnTo>
                    <a:lnTo>
                      <a:pt x="1401762" y="277749"/>
                    </a:lnTo>
                    <a:lnTo>
                      <a:pt x="1399413" y="270103"/>
                    </a:lnTo>
                    <a:lnTo>
                      <a:pt x="1424927" y="262267"/>
                    </a:lnTo>
                    <a:lnTo>
                      <a:pt x="1531726" y="262267"/>
                    </a:lnTo>
                    <a:lnTo>
                      <a:pt x="1532273" y="262102"/>
                    </a:lnTo>
                    <a:lnTo>
                      <a:pt x="1452791" y="262102"/>
                    </a:lnTo>
                    <a:lnTo>
                      <a:pt x="1450428" y="254444"/>
                    </a:lnTo>
                    <a:lnTo>
                      <a:pt x="1475599" y="246710"/>
                    </a:lnTo>
                    <a:lnTo>
                      <a:pt x="1583280" y="246710"/>
                    </a:lnTo>
                    <a:lnTo>
                      <a:pt x="1584206" y="246430"/>
                    </a:lnTo>
                    <a:lnTo>
                      <a:pt x="1503794" y="246430"/>
                    </a:lnTo>
                    <a:lnTo>
                      <a:pt x="1501464" y="238836"/>
                    </a:lnTo>
                    <a:lnTo>
                      <a:pt x="1501238" y="238836"/>
                    </a:lnTo>
                    <a:lnTo>
                      <a:pt x="1526959" y="230936"/>
                    </a:lnTo>
                    <a:lnTo>
                      <a:pt x="1635550" y="230936"/>
                    </a:lnTo>
                    <a:lnTo>
                      <a:pt x="1636098" y="230771"/>
                    </a:lnTo>
                    <a:lnTo>
                      <a:pt x="1554822" y="230771"/>
                    </a:lnTo>
                    <a:lnTo>
                      <a:pt x="1552473" y="223113"/>
                    </a:lnTo>
                    <a:lnTo>
                      <a:pt x="1577975" y="215290"/>
                    </a:lnTo>
                    <a:lnTo>
                      <a:pt x="1687400" y="215290"/>
                    </a:lnTo>
                    <a:lnTo>
                      <a:pt x="1687989" y="215112"/>
                    </a:lnTo>
                    <a:lnTo>
                      <a:pt x="1605838" y="215112"/>
                    </a:lnTo>
                    <a:lnTo>
                      <a:pt x="1603489" y="207454"/>
                    </a:lnTo>
                    <a:lnTo>
                      <a:pt x="1629003" y="199631"/>
                    </a:lnTo>
                    <a:lnTo>
                      <a:pt x="1739291" y="199631"/>
                    </a:lnTo>
                    <a:lnTo>
                      <a:pt x="1739880" y="199453"/>
                    </a:lnTo>
                    <a:lnTo>
                      <a:pt x="1656854" y="199453"/>
                    </a:lnTo>
                    <a:lnTo>
                      <a:pt x="1654517" y="191808"/>
                    </a:lnTo>
                    <a:lnTo>
                      <a:pt x="1680019" y="183972"/>
                    </a:lnTo>
                    <a:lnTo>
                      <a:pt x="1791182" y="183972"/>
                    </a:lnTo>
                    <a:lnTo>
                      <a:pt x="1791814" y="183781"/>
                    </a:lnTo>
                    <a:lnTo>
                      <a:pt x="1707883" y="183781"/>
                    </a:lnTo>
                    <a:lnTo>
                      <a:pt x="1705521" y="176123"/>
                    </a:lnTo>
                    <a:lnTo>
                      <a:pt x="1731035" y="168300"/>
                    </a:lnTo>
                    <a:lnTo>
                      <a:pt x="1843116" y="168300"/>
                    </a:lnTo>
                    <a:lnTo>
                      <a:pt x="1843663" y="168135"/>
                    </a:lnTo>
                    <a:lnTo>
                      <a:pt x="1758899" y="168135"/>
                    </a:lnTo>
                    <a:lnTo>
                      <a:pt x="1756549" y="160464"/>
                    </a:lnTo>
                    <a:lnTo>
                      <a:pt x="1782051" y="152641"/>
                    </a:lnTo>
                    <a:lnTo>
                      <a:pt x="1895007" y="152641"/>
                    </a:lnTo>
                    <a:lnTo>
                      <a:pt x="1895554" y="152476"/>
                    </a:lnTo>
                    <a:lnTo>
                      <a:pt x="1809915" y="152476"/>
                    </a:lnTo>
                    <a:lnTo>
                      <a:pt x="1807578" y="144805"/>
                    </a:lnTo>
                    <a:lnTo>
                      <a:pt x="1833079" y="136994"/>
                    </a:lnTo>
                    <a:lnTo>
                      <a:pt x="1929980" y="136994"/>
                    </a:lnTo>
                    <a:lnTo>
                      <a:pt x="1929980" y="136791"/>
                    </a:lnTo>
                    <a:lnTo>
                      <a:pt x="1860943" y="136791"/>
                    </a:lnTo>
                    <a:lnTo>
                      <a:pt x="1858581" y="129159"/>
                    </a:lnTo>
                    <a:lnTo>
                      <a:pt x="1884095" y="121323"/>
                    </a:lnTo>
                    <a:lnTo>
                      <a:pt x="1929980" y="121323"/>
                    </a:lnTo>
                    <a:lnTo>
                      <a:pt x="1929980" y="121145"/>
                    </a:lnTo>
                    <a:lnTo>
                      <a:pt x="1911946" y="121145"/>
                    </a:lnTo>
                    <a:lnTo>
                      <a:pt x="1909597" y="113487"/>
                    </a:lnTo>
                    <a:lnTo>
                      <a:pt x="1928799" y="107607"/>
                    </a:lnTo>
                    <a:lnTo>
                      <a:pt x="1929980" y="107607"/>
                    </a:lnTo>
                    <a:lnTo>
                      <a:pt x="1929980" y="80784"/>
                    </a:lnTo>
                    <a:close/>
                  </a:path>
                  <a:path w="1930400" h="336550">
                    <a:moveTo>
                      <a:pt x="1531726" y="262267"/>
                    </a:moveTo>
                    <a:lnTo>
                      <a:pt x="1424927" y="262267"/>
                    </a:lnTo>
                    <a:lnTo>
                      <a:pt x="1427276" y="269925"/>
                    </a:lnTo>
                    <a:lnTo>
                      <a:pt x="1401762" y="277749"/>
                    </a:lnTo>
                    <a:lnTo>
                      <a:pt x="1480423" y="277749"/>
                    </a:lnTo>
                    <a:lnTo>
                      <a:pt x="1531726" y="262267"/>
                    </a:lnTo>
                    <a:close/>
                  </a:path>
                  <a:path w="1930400" h="336550">
                    <a:moveTo>
                      <a:pt x="1163489" y="261581"/>
                    </a:moveTo>
                    <a:lnTo>
                      <a:pt x="1036662" y="261581"/>
                    </a:lnTo>
                    <a:lnTo>
                      <a:pt x="1062951" y="266128"/>
                    </a:lnTo>
                    <a:lnTo>
                      <a:pt x="1061592" y="274015"/>
                    </a:lnTo>
                    <a:lnTo>
                      <a:pt x="1088659" y="274015"/>
                    </a:lnTo>
                    <a:lnTo>
                      <a:pt x="1089240" y="270675"/>
                    </a:lnTo>
                    <a:lnTo>
                      <a:pt x="1219519" y="270675"/>
                    </a:lnTo>
                    <a:lnTo>
                      <a:pt x="1163489" y="261581"/>
                    </a:lnTo>
                    <a:close/>
                  </a:path>
                  <a:path w="1930400" h="336550">
                    <a:moveTo>
                      <a:pt x="1107381" y="252475"/>
                    </a:moveTo>
                    <a:lnTo>
                      <a:pt x="984059" y="252475"/>
                    </a:lnTo>
                    <a:lnTo>
                      <a:pt x="1010361" y="257022"/>
                    </a:lnTo>
                    <a:lnTo>
                      <a:pt x="1008989" y="264909"/>
                    </a:lnTo>
                    <a:lnTo>
                      <a:pt x="1036084" y="264909"/>
                    </a:lnTo>
                    <a:lnTo>
                      <a:pt x="1036543" y="262267"/>
                    </a:lnTo>
                    <a:lnTo>
                      <a:pt x="1036662" y="261581"/>
                    </a:lnTo>
                    <a:lnTo>
                      <a:pt x="1163489" y="261581"/>
                    </a:lnTo>
                    <a:lnTo>
                      <a:pt x="1107381" y="252475"/>
                    </a:lnTo>
                    <a:close/>
                  </a:path>
                  <a:path w="1930400" h="336550">
                    <a:moveTo>
                      <a:pt x="1583280" y="246710"/>
                    </a:moveTo>
                    <a:lnTo>
                      <a:pt x="1475961" y="246710"/>
                    </a:lnTo>
                    <a:lnTo>
                      <a:pt x="1478292" y="254266"/>
                    </a:lnTo>
                    <a:lnTo>
                      <a:pt x="1452791" y="262102"/>
                    </a:lnTo>
                    <a:lnTo>
                      <a:pt x="1532273" y="262102"/>
                    </a:lnTo>
                    <a:lnTo>
                      <a:pt x="1583280" y="246710"/>
                    </a:lnTo>
                    <a:close/>
                  </a:path>
                  <a:path w="1930400" h="336550">
                    <a:moveTo>
                      <a:pt x="1051272" y="243370"/>
                    </a:moveTo>
                    <a:lnTo>
                      <a:pt x="931481" y="243370"/>
                    </a:lnTo>
                    <a:lnTo>
                      <a:pt x="957783" y="247929"/>
                    </a:lnTo>
                    <a:lnTo>
                      <a:pt x="956411" y="255816"/>
                    </a:lnTo>
                    <a:lnTo>
                      <a:pt x="983483" y="255816"/>
                    </a:lnTo>
                    <a:lnTo>
                      <a:pt x="984059" y="252475"/>
                    </a:lnTo>
                    <a:lnTo>
                      <a:pt x="1107381" y="252475"/>
                    </a:lnTo>
                    <a:lnTo>
                      <a:pt x="1051272" y="243370"/>
                    </a:lnTo>
                    <a:close/>
                  </a:path>
                  <a:path w="1930400" h="336550">
                    <a:moveTo>
                      <a:pt x="995242" y="234276"/>
                    </a:moveTo>
                    <a:lnTo>
                      <a:pt x="878890" y="234276"/>
                    </a:lnTo>
                    <a:lnTo>
                      <a:pt x="905179" y="238836"/>
                    </a:lnTo>
                    <a:lnTo>
                      <a:pt x="903881" y="246430"/>
                    </a:lnTo>
                    <a:lnTo>
                      <a:pt x="903833" y="246710"/>
                    </a:lnTo>
                    <a:lnTo>
                      <a:pt x="930901" y="246710"/>
                    </a:lnTo>
                    <a:lnTo>
                      <a:pt x="931481" y="243370"/>
                    </a:lnTo>
                    <a:lnTo>
                      <a:pt x="1051272" y="243370"/>
                    </a:lnTo>
                    <a:lnTo>
                      <a:pt x="995242" y="234276"/>
                    </a:lnTo>
                    <a:close/>
                  </a:path>
                  <a:path w="1930400" h="336550">
                    <a:moveTo>
                      <a:pt x="1635550" y="230936"/>
                    </a:moveTo>
                    <a:lnTo>
                      <a:pt x="1526959" y="230936"/>
                    </a:lnTo>
                    <a:lnTo>
                      <a:pt x="1529308" y="238607"/>
                    </a:lnTo>
                    <a:lnTo>
                      <a:pt x="1503794" y="246430"/>
                    </a:lnTo>
                    <a:lnTo>
                      <a:pt x="1584206" y="246430"/>
                    </a:lnTo>
                    <a:lnTo>
                      <a:pt x="1635550" y="230936"/>
                    </a:lnTo>
                    <a:close/>
                  </a:path>
                  <a:path w="1930400" h="336550">
                    <a:moveTo>
                      <a:pt x="939133" y="225170"/>
                    </a:moveTo>
                    <a:lnTo>
                      <a:pt x="826300" y="225170"/>
                    </a:lnTo>
                    <a:lnTo>
                      <a:pt x="852601" y="229730"/>
                    </a:lnTo>
                    <a:lnTo>
                      <a:pt x="851230" y="237616"/>
                    </a:lnTo>
                    <a:lnTo>
                      <a:pt x="878315" y="237616"/>
                    </a:lnTo>
                    <a:lnTo>
                      <a:pt x="878890" y="234276"/>
                    </a:lnTo>
                    <a:lnTo>
                      <a:pt x="995242" y="234276"/>
                    </a:lnTo>
                    <a:lnTo>
                      <a:pt x="939133" y="225170"/>
                    </a:lnTo>
                    <a:close/>
                  </a:path>
                  <a:path w="1930400" h="336550">
                    <a:moveTo>
                      <a:pt x="1687400" y="215290"/>
                    </a:moveTo>
                    <a:lnTo>
                      <a:pt x="1577975" y="215290"/>
                    </a:lnTo>
                    <a:lnTo>
                      <a:pt x="1580337" y="222935"/>
                    </a:lnTo>
                    <a:lnTo>
                      <a:pt x="1554822" y="230771"/>
                    </a:lnTo>
                    <a:lnTo>
                      <a:pt x="1636098" y="230771"/>
                    </a:lnTo>
                    <a:lnTo>
                      <a:pt x="1687400" y="215290"/>
                    </a:lnTo>
                    <a:close/>
                  </a:path>
                  <a:path w="1930400" h="336550">
                    <a:moveTo>
                      <a:pt x="883103" y="216077"/>
                    </a:moveTo>
                    <a:lnTo>
                      <a:pt x="773722" y="216077"/>
                    </a:lnTo>
                    <a:lnTo>
                      <a:pt x="800011" y="220637"/>
                    </a:lnTo>
                    <a:lnTo>
                      <a:pt x="798652" y="228523"/>
                    </a:lnTo>
                    <a:lnTo>
                      <a:pt x="825723" y="228523"/>
                    </a:lnTo>
                    <a:lnTo>
                      <a:pt x="826300" y="225170"/>
                    </a:lnTo>
                    <a:lnTo>
                      <a:pt x="939133" y="225170"/>
                    </a:lnTo>
                    <a:lnTo>
                      <a:pt x="883103" y="216077"/>
                    </a:lnTo>
                    <a:close/>
                  </a:path>
                  <a:path w="1930400" h="336550">
                    <a:moveTo>
                      <a:pt x="826994" y="206971"/>
                    </a:moveTo>
                    <a:lnTo>
                      <a:pt x="721131" y="206971"/>
                    </a:lnTo>
                    <a:lnTo>
                      <a:pt x="747420" y="211531"/>
                    </a:lnTo>
                    <a:lnTo>
                      <a:pt x="746074" y="219417"/>
                    </a:lnTo>
                    <a:lnTo>
                      <a:pt x="773141" y="219417"/>
                    </a:lnTo>
                    <a:lnTo>
                      <a:pt x="773722" y="216077"/>
                    </a:lnTo>
                    <a:lnTo>
                      <a:pt x="883103" y="216077"/>
                    </a:lnTo>
                    <a:lnTo>
                      <a:pt x="826994" y="206971"/>
                    </a:lnTo>
                    <a:close/>
                  </a:path>
                  <a:path w="1930400" h="336550">
                    <a:moveTo>
                      <a:pt x="1739291" y="199631"/>
                    </a:moveTo>
                    <a:lnTo>
                      <a:pt x="1629003" y="199631"/>
                    </a:lnTo>
                    <a:lnTo>
                      <a:pt x="1631243" y="206971"/>
                    </a:lnTo>
                    <a:lnTo>
                      <a:pt x="1631340" y="207289"/>
                    </a:lnTo>
                    <a:lnTo>
                      <a:pt x="1605838" y="215112"/>
                    </a:lnTo>
                    <a:lnTo>
                      <a:pt x="1687989" y="215112"/>
                    </a:lnTo>
                    <a:lnTo>
                      <a:pt x="1739291" y="199631"/>
                    </a:lnTo>
                    <a:close/>
                  </a:path>
                  <a:path w="1930400" h="336550">
                    <a:moveTo>
                      <a:pt x="770964" y="197878"/>
                    </a:moveTo>
                    <a:lnTo>
                      <a:pt x="668540" y="197878"/>
                    </a:lnTo>
                    <a:lnTo>
                      <a:pt x="694829" y="202425"/>
                    </a:lnTo>
                    <a:lnTo>
                      <a:pt x="693470" y="210311"/>
                    </a:lnTo>
                    <a:lnTo>
                      <a:pt x="720550" y="210311"/>
                    </a:lnTo>
                    <a:lnTo>
                      <a:pt x="721047" y="207454"/>
                    </a:lnTo>
                    <a:lnTo>
                      <a:pt x="721131" y="206971"/>
                    </a:lnTo>
                    <a:lnTo>
                      <a:pt x="826994" y="206971"/>
                    </a:lnTo>
                    <a:lnTo>
                      <a:pt x="770964" y="197878"/>
                    </a:lnTo>
                    <a:close/>
                  </a:path>
                  <a:path w="1930400" h="336550">
                    <a:moveTo>
                      <a:pt x="697405" y="185940"/>
                    </a:moveTo>
                    <a:lnTo>
                      <a:pt x="617042" y="185940"/>
                    </a:lnTo>
                    <a:lnTo>
                      <a:pt x="642708" y="193230"/>
                    </a:lnTo>
                    <a:lnTo>
                      <a:pt x="640511" y="200939"/>
                    </a:lnTo>
                    <a:lnTo>
                      <a:pt x="668008" y="200939"/>
                    </a:lnTo>
                    <a:lnTo>
                      <a:pt x="668540" y="197878"/>
                    </a:lnTo>
                    <a:lnTo>
                      <a:pt x="770964" y="197878"/>
                    </a:lnTo>
                    <a:lnTo>
                      <a:pt x="697405" y="185940"/>
                    </a:lnTo>
                    <a:close/>
                  </a:path>
                  <a:path w="1930400" h="336550">
                    <a:moveTo>
                      <a:pt x="1791182" y="183972"/>
                    </a:moveTo>
                    <a:lnTo>
                      <a:pt x="1680019" y="183972"/>
                    </a:lnTo>
                    <a:lnTo>
                      <a:pt x="1682369" y="191604"/>
                    </a:lnTo>
                    <a:lnTo>
                      <a:pt x="1656854" y="199453"/>
                    </a:lnTo>
                    <a:lnTo>
                      <a:pt x="1739880" y="199453"/>
                    </a:lnTo>
                    <a:lnTo>
                      <a:pt x="1791182" y="183972"/>
                    </a:lnTo>
                    <a:close/>
                  </a:path>
                  <a:path w="1930400" h="336550">
                    <a:moveTo>
                      <a:pt x="622025" y="171297"/>
                    </a:moveTo>
                    <a:lnTo>
                      <a:pt x="565721" y="171297"/>
                    </a:lnTo>
                    <a:lnTo>
                      <a:pt x="591362" y="178625"/>
                    </a:lnTo>
                    <a:lnTo>
                      <a:pt x="589283" y="185940"/>
                    </a:lnTo>
                    <a:lnTo>
                      <a:pt x="589178" y="186309"/>
                    </a:lnTo>
                    <a:lnTo>
                      <a:pt x="616937" y="186309"/>
                    </a:lnTo>
                    <a:lnTo>
                      <a:pt x="617042" y="185940"/>
                    </a:lnTo>
                    <a:lnTo>
                      <a:pt x="697405" y="185940"/>
                    </a:lnTo>
                    <a:lnTo>
                      <a:pt x="643331" y="177164"/>
                    </a:lnTo>
                    <a:lnTo>
                      <a:pt x="622025" y="171297"/>
                    </a:lnTo>
                    <a:close/>
                  </a:path>
                  <a:path w="1930400" h="336550">
                    <a:moveTo>
                      <a:pt x="1843116" y="168300"/>
                    </a:moveTo>
                    <a:lnTo>
                      <a:pt x="1731035" y="168300"/>
                    </a:lnTo>
                    <a:lnTo>
                      <a:pt x="1733384" y="175958"/>
                    </a:lnTo>
                    <a:lnTo>
                      <a:pt x="1707883" y="183781"/>
                    </a:lnTo>
                    <a:lnTo>
                      <a:pt x="1791814" y="183781"/>
                    </a:lnTo>
                    <a:lnTo>
                      <a:pt x="1843116" y="168300"/>
                    </a:lnTo>
                    <a:close/>
                  </a:path>
                  <a:path w="1930400" h="336550">
                    <a:moveTo>
                      <a:pt x="569036" y="156705"/>
                    </a:moveTo>
                    <a:lnTo>
                      <a:pt x="514375" y="156705"/>
                    </a:lnTo>
                    <a:lnTo>
                      <a:pt x="540042" y="164007"/>
                    </a:lnTo>
                    <a:lnTo>
                      <a:pt x="537981" y="171297"/>
                    </a:lnTo>
                    <a:lnTo>
                      <a:pt x="537870" y="171691"/>
                    </a:lnTo>
                    <a:lnTo>
                      <a:pt x="565608" y="171691"/>
                    </a:lnTo>
                    <a:lnTo>
                      <a:pt x="565721" y="171297"/>
                    </a:lnTo>
                    <a:lnTo>
                      <a:pt x="622025" y="171297"/>
                    </a:lnTo>
                    <a:lnTo>
                      <a:pt x="569036" y="156705"/>
                    </a:lnTo>
                    <a:close/>
                  </a:path>
                  <a:path w="1930400" h="336550">
                    <a:moveTo>
                      <a:pt x="1895007" y="152641"/>
                    </a:moveTo>
                    <a:lnTo>
                      <a:pt x="1782051" y="152641"/>
                    </a:lnTo>
                    <a:lnTo>
                      <a:pt x="1784400" y="160299"/>
                    </a:lnTo>
                    <a:lnTo>
                      <a:pt x="1758899" y="168135"/>
                    </a:lnTo>
                    <a:lnTo>
                      <a:pt x="1843663" y="168135"/>
                    </a:lnTo>
                    <a:lnTo>
                      <a:pt x="1895007" y="152641"/>
                    </a:lnTo>
                    <a:close/>
                  </a:path>
                  <a:path w="1930400" h="336550">
                    <a:moveTo>
                      <a:pt x="515956" y="142087"/>
                    </a:moveTo>
                    <a:lnTo>
                      <a:pt x="463054" y="142087"/>
                    </a:lnTo>
                    <a:lnTo>
                      <a:pt x="488721" y="149390"/>
                    </a:lnTo>
                    <a:lnTo>
                      <a:pt x="486636" y="156705"/>
                    </a:lnTo>
                    <a:lnTo>
                      <a:pt x="486524" y="157098"/>
                    </a:lnTo>
                    <a:lnTo>
                      <a:pt x="514263" y="157098"/>
                    </a:lnTo>
                    <a:lnTo>
                      <a:pt x="514375" y="156705"/>
                    </a:lnTo>
                    <a:lnTo>
                      <a:pt x="569036" y="156705"/>
                    </a:lnTo>
                    <a:lnTo>
                      <a:pt x="515956" y="142087"/>
                    </a:lnTo>
                    <a:close/>
                  </a:path>
                  <a:path w="1930400" h="336550">
                    <a:moveTo>
                      <a:pt x="1929980" y="136994"/>
                    </a:moveTo>
                    <a:lnTo>
                      <a:pt x="1833079" y="136994"/>
                    </a:lnTo>
                    <a:lnTo>
                      <a:pt x="1835429" y="144640"/>
                    </a:lnTo>
                    <a:lnTo>
                      <a:pt x="1809915" y="152476"/>
                    </a:lnTo>
                    <a:lnTo>
                      <a:pt x="1895554" y="152476"/>
                    </a:lnTo>
                    <a:lnTo>
                      <a:pt x="1929980" y="142087"/>
                    </a:lnTo>
                    <a:lnTo>
                      <a:pt x="1929980" y="136994"/>
                    </a:lnTo>
                    <a:close/>
                  </a:path>
                  <a:path w="1930400" h="336550">
                    <a:moveTo>
                      <a:pt x="462829" y="127457"/>
                    </a:moveTo>
                    <a:lnTo>
                      <a:pt x="411733" y="127457"/>
                    </a:lnTo>
                    <a:lnTo>
                      <a:pt x="437400" y="134772"/>
                    </a:lnTo>
                    <a:lnTo>
                      <a:pt x="435312" y="142087"/>
                    </a:lnTo>
                    <a:lnTo>
                      <a:pt x="435203" y="142468"/>
                    </a:lnTo>
                    <a:lnTo>
                      <a:pt x="462946" y="142468"/>
                    </a:lnTo>
                    <a:lnTo>
                      <a:pt x="463054" y="142087"/>
                    </a:lnTo>
                    <a:lnTo>
                      <a:pt x="515956" y="142087"/>
                    </a:lnTo>
                    <a:lnTo>
                      <a:pt x="462829" y="127457"/>
                    </a:lnTo>
                    <a:close/>
                  </a:path>
                  <a:path w="1930400" h="336550">
                    <a:moveTo>
                      <a:pt x="1929980" y="121323"/>
                    </a:moveTo>
                    <a:lnTo>
                      <a:pt x="1884095" y="121323"/>
                    </a:lnTo>
                    <a:lnTo>
                      <a:pt x="1886457" y="128968"/>
                    </a:lnTo>
                    <a:lnTo>
                      <a:pt x="1860943" y="136791"/>
                    </a:lnTo>
                    <a:lnTo>
                      <a:pt x="1929980" y="136791"/>
                    </a:lnTo>
                    <a:lnTo>
                      <a:pt x="1929980" y="121323"/>
                    </a:lnTo>
                    <a:close/>
                  </a:path>
                  <a:path w="1930400" h="336550">
                    <a:moveTo>
                      <a:pt x="409748" y="112839"/>
                    </a:moveTo>
                    <a:lnTo>
                      <a:pt x="360413" y="112839"/>
                    </a:lnTo>
                    <a:lnTo>
                      <a:pt x="386054" y="120142"/>
                    </a:lnTo>
                    <a:lnTo>
                      <a:pt x="383993" y="127457"/>
                    </a:lnTo>
                    <a:lnTo>
                      <a:pt x="383882" y="127850"/>
                    </a:lnTo>
                    <a:lnTo>
                      <a:pt x="411621" y="127850"/>
                    </a:lnTo>
                    <a:lnTo>
                      <a:pt x="411733" y="127457"/>
                    </a:lnTo>
                    <a:lnTo>
                      <a:pt x="462829" y="127457"/>
                    </a:lnTo>
                    <a:lnTo>
                      <a:pt x="409748" y="112839"/>
                    </a:lnTo>
                    <a:close/>
                  </a:path>
                  <a:path w="1930400" h="336550">
                    <a:moveTo>
                      <a:pt x="1929980" y="115608"/>
                    </a:moveTo>
                    <a:lnTo>
                      <a:pt x="1911946" y="121145"/>
                    </a:lnTo>
                    <a:lnTo>
                      <a:pt x="1929980" y="121145"/>
                    </a:lnTo>
                    <a:lnTo>
                      <a:pt x="1929980" y="115608"/>
                    </a:lnTo>
                    <a:close/>
                  </a:path>
                  <a:path w="1930400" h="336550">
                    <a:moveTo>
                      <a:pt x="356668" y="98221"/>
                    </a:moveTo>
                    <a:lnTo>
                      <a:pt x="309067" y="98221"/>
                    </a:lnTo>
                    <a:lnTo>
                      <a:pt x="334733" y="105537"/>
                    </a:lnTo>
                    <a:lnTo>
                      <a:pt x="332649" y="112839"/>
                    </a:lnTo>
                    <a:lnTo>
                      <a:pt x="332536" y="113233"/>
                    </a:lnTo>
                    <a:lnTo>
                      <a:pt x="360300" y="113233"/>
                    </a:lnTo>
                    <a:lnTo>
                      <a:pt x="360413" y="112839"/>
                    </a:lnTo>
                    <a:lnTo>
                      <a:pt x="409748" y="112839"/>
                    </a:lnTo>
                    <a:lnTo>
                      <a:pt x="356668" y="98221"/>
                    </a:lnTo>
                    <a:close/>
                  </a:path>
                  <a:path w="1930400" h="336550">
                    <a:moveTo>
                      <a:pt x="1929980" y="107607"/>
                    </a:moveTo>
                    <a:lnTo>
                      <a:pt x="1928799" y="107607"/>
                    </a:lnTo>
                    <a:lnTo>
                      <a:pt x="1929980" y="111417"/>
                    </a:lnTo>
                    <a:lnTo>
                      <a:pt x="1929980" y="107607"/>
                    </a:lnTo>
                    <a:close/>
                  </a:path>
                  <a:path w="1930400" h="336550">
                    <a:moveTo>
                      <a:pt x="303633" y="83616"/>
                    </a:moveTo>
                    <a:lnTo>
                      <a:pt x="257733" y="83616"/>
                    </a:lnTo>
                    <a:lnTo>
                      <a:pt x="283413" y="90919"/>
                    </a:lnTo>
                    <a:lnTo>
                      <a:pt x="281328" y="98221"/>
                    </a:lnTo>
                    <a:lnTo>
                      <a:pt x="281216" y="98615"/>
                    </a:lnTo>
                    <a:lnTo>
                      <a:pt x="308955" y="98615"/>
                    </a:lnTo>
                    <a:lnTo>
                      <a:pt x="309067" y="98221"/>
                    </a:lnTo>
                    <a:lnTo>
                      <a:pt x="356668" y="98221"/>
                    </a:lnTo>
                    <a:lnTo>
                      <a:pt x="303633" y="83616"/>
                    </a:lnTo>
                    <a:close/>
                  </a:path>
                  <a:path w="1930400" h="336550">
                    <a:moveTo>
                      <a:pt x="250507" y="68986"/>
                    </a:moveTo>
                    <a:lnTo>
                      <a:pt x="206425" y="68986"/>
                    </a:lnTo>
                    <a:lnTo>
                      <a:pt x="232079" y="76288"/>
                    </a:lnTo>
                    <a:lnTo>
                      <a:pt x="229991" y="83616"/>
                    </a:lnTo>
                    <a:lnTo>
                      <a:pt x="229882" y="83997"/>
                    </a:lnTo>
                    <a:lnTo>
                      <a:pt x="257626" y="83997"/>
                    </a:lnTo>
                    <a:lnTo>
                      <a:pt x="257733" y="83616"/>
                    </a:lnTo>
                    <a:lnTo>
                      <a:pt x="303633" y="83616"/>
                    </a:lnTo>
                    <a:lnTo>
                      <a:pt x="250507" y="68986"/>
                    </a:lnTo>
                    <a:close/>
                  </a:path>
                  <a:path w="1930400" h="336550">
                    <a:moveTo>
                      <a:pt x="197472" y="54381"/>
                    </a:moveTo>
                    <a:lnTo>
                      <a:pt x="155092" y="54381"/>
                    </a:lnTo>
                    <a:lnTo>
                      <a:pt x="180746" y="61671"/>
                    </a:lnTo>
                    <a:lnTo>
                      <a:pt x="178673" y="68986"/>
                    </a:lnTo>
                    <a:lnTo>
                      <a:pt x="178562" y="69380"/>
                    </a:lnTo>
                    <a:lnTo>
                      <a:pt x="206312" y="69380"/>
                    </a:lnTo>
                    <a:lnTo>
                      <a:pt x="206425" y="68986"/>
                    </a:lnTo>
                    <a:lnTo>
                      <a:pt x="250507" y="68986"/>
                    </a:lnTo>
                    <a:lnTo>
                      <a:pt x="197472" y="54381"/>
                    </a:lnTo>
                    <a:close/>
                  </a:path>
                  <a:path w="1930400" h="336550">
                    <a:moveTo>
                      <a:pt x="144392" y="39763"/>
                    </a:moveTo>
                    <a:lnTo>
                      <a:pt x="103746" y="39763"/>
                    </a:lnTo>
                    <a:lnTo>
                      <a:pt x="129425" y="47078"/>
                    </a:lnTo>
                    <a:lnTo>
                      <a:pt x="127337" y="54381"/>
                    </a:lnTo>
                    <a:lnTo>
                      <a:pt x="127228" y="54762"/>
                    </a:lnTo>
                    <a:lnTo>
                      <a:pt x="154983" y="54762"/>
                    </a:lnTo>
                    <a:lnTo>
                      <a:pt x="155092" y="54381"/>
                    </a:lnTo>
                    <a:lnTo>
                      <a:pt x="197472" y="54381"/>
                    </a:lnTo>
                    <a:lnTo>
                      <a:pt x="144392" y="39763"/>
                    </a:lnTo>
                    <a:close/>
                  </a:path>
                  <a:path w="1930400" h="336550">
                    <a:moveTo>
                      <a:pt x="91311" y="25146"/>
                    </a:moveTo>
                    <a:lnTo>
                      <a:pt x="52438" y="25146"/>
                    </a:lnTo>
                    <a:lnTo>
                      <a:pt x="78092" y="32448"/>
                    </a:lnTo>
                    <a:lnTo>
                      <a:pt x="76003" y="39763"/>
                    </a:lnTo>
                    <a:lnTo>
                      <a:pt x="75895" y="40144"/>
                    </a:lnTo>
                    <a:lnTo>
                      <a:pt x="103638" y="40144"/>
                    </a:lnTo>
                    <a:lnTo>
                      <a:pt x="103746" y="39763"/>
                    </a:lnTo>
                    <a:lnTo>
                      <a:pt x="144392" y="39763"/>
                    </a:lnTo>
                    <a:lnTo>
                      <a:pt x="91311" y="25146"/>
                    </a:lnTo>
                    <a:close/>
                  </a:path>
                  <a:path w="1930400" h="336550">
                    <a:moveTo>
                      <a:pt x="0" y="18542"/>
                    </a:moveTo>
                    <a:lnTo>
                      <a:pt x="0" y="20713"/>
                    </a:lnTo>
                    <a:lnTo>
                      <a:pt x="7670" y="20713"/>
                    </a:lnTo>
                    <a:lnTo>
                      <a:pt x="0" y="18542"/>
                    </a:lnTo>
                    <a:close/>
                  </a:path>
                  <a:path w="1930400" h="336550">
                    <a:moveTo>
                      <a:pt x="0" y="0"/>
                    </a:moveTo>
                    <a:lnTo>
                      <a:pt x="0" y="14363"/>
                    </a:lnTo>
                    <a:lnTo>
                      <a:pt x="1104" y="10528"/>
                    </a:lnTo>
                    <a:lnTo>
                      <a:pt x="38230" y="105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6" name="object 904">
                <a:extLst>
                  <a:ext uri="{FF2B5EF4-FFF2-40B4-BE49-F238E27FC236}">
                    <a16:creationId xmlns:a16="http://schemas.microsoft.com/office/drawing/2014/main" id="{3D4EC8B7-BFF4-9AF2-7246-1221C846B53F}"/>
                  </a:ext>
                </a:extLst>
              </p:cNvPr>
              <p:cNvSpPr/>
              <p:nvPr/>
            </p:nvSpPr>
            <p:spPr>
              <a:xfrm>
                <a:off x="1420113" y="4519346"/>
                <a:ext cx="1930400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300354">
                    <a:moveTo>
                      <a:pt x="1104" y="0"/>
                    </a:moveTo>
                    <a:lnTo>
                      <a:pt x="0" y="3848"/>
                    </a:lnTo>
                    <a:lnTo>
                      <a:pt x="0" y="8001"/>
                    </a:lnTo>
                    <a:lnTo>
                      <a:pt x="7683" y="10198"/>
                    </a:lnTo>
                    <a:lnTo>
                      <a:pt x="25946" y="10198"/>
                    </a:lnTo>
                    <a:lnTo>
                      <a:pt x="26771" y="7302"/>
                    </a:lnTo>
                    <a:lnTo>
                      <a:pt x="1104" y="0"/>
                    </a:lnTo>
                    <a:close/>
                  </a:path>
                  <a:path w="1930400" h="300354">
                    <a:moveTo>
                      <a:pt x="52438" y="14604"/>
                    </a:moveTo>
                    <a:lnTo>
                      <a:pt x="50353" y="21920"/>
                    </a:lnTo>
                    <a:lnTo>
                      <a:pt x="50241" y="22313"/>
                    </a:lnTo>
                    <a:lnTo>
                      <a:pt x="75895" y="29616"/>
                    </a:lnTo>
                    <a:lnTo>
                      <a:pt x="77991" y="22313"/>
                    </a:lnTo>
                    <a:lnTo>
                      <a:pt x="78105" y="21920"/>
                    </a:lnTo>
                    <a:lnTo>
                      <a:pt x="52438" y="14604"/>
                    </a:lnTo>
                    <a:close/>
                  </a:path>
                  <a:path w="1930400" h="300354">
                    <a:moveTo>
                      <a:pt x="103759" y="29222"/>
                    </a:moveTo>
                    <a:lnTo>
                      <a:pt x="101686" y="36537"/>
                    </a:lnTo>
                    <a:lnTo>
                      <a:pt x="101574" y="36931"/>
                    </a:lnTo>
                    <a:lnTo>
                      <a:pt x="127241" y="44246"/>
                    </a:lnTo>
                    <a:lnTo>
                      <a:pt x="129314" y="36931"/>
                    </a:lnTo>
                    <a:lnTo>
                      <a:pt x="129425" y="36537"/>
                    </a:lnTo>
                    <a:lnTo>
                      <a:pt x="103759" y="29222"/>
                    </a:lnTo>
                    <a:close/>
                  </a:path>
                  <a:path w="1930400" h="300354">
                    <a:moveTo>
                      <a:pt x="155092" y="43853"/>
                    </a:moveTo>
                    <a:lnTo>
                      <a:pt x="153004" y="51155"/>
                    </a:lnTo>
                    <a:lnTo>
                      <a:pt x="152895" y="51536"/>
                    </a:lnTo>
                    <a:lnTo>
                      <a:pt x="178561" y="58851"/>
                    </a:lnTo>
                    <a:lnTo>
                      <a:pt x="180650" y="51536"/>
                    </a:lnTo>
                    <a:lnTo>
                      <a:pt x="180759" y="51155"/>
                    </a:lnTo>
                    <a:lnTo>
                      <a:pt x="155092" y="43853"/>
                    </a:lnTo>
                    <a:close/>
                  </a:path>
                  <a:path w="1930400" h="300354">
                    <a:moveTo>
                      <a:pt x="206413" y="58470"/>
                    </a:moveTo>
                    <a:lnTo>
                      <a:pt x="204337" y="65773"/>
                    </a:lnTo>
                    <a:lnTo>
                      <a:pt x="204228" y="66154"/>
                    </a:lnTo>
                    <a:lnTo>
                      <a:pt x="229895" y="73469"/>
                    </a:lnTo>
                    <a:lnTo>
                      <a:pt x="231983" y="66154"/>
                    </a:lnTo>
                    <a:lnTo>
                      <a:pt x="232092" y="65773"/>
                    </a:lnTo>
                    <a:lnTo>
                      <a:pt x="206413" y="58470"/>
                    </a:lnTo>
                    <a:close/>
                  </a:path>
                  <a:path w="1930400" h="300354">
                    <a:moveTo>
                      <a:pt x="257746" y="73088"/>
                    </a:moveTo>
                    <a:lnTo>
                      <a:pt x="255674" y="80378"/>
                    </a:lnTo>
                    <a:lnTo>
                      <a:pt x="255562" y="80772"/>
                    </a:lnTo>
                    <a:lnTo>
                      <a:pt x="281228" y="88087"/>
                    </a:lnTo>
                    <a:lnTo>
                      <a:pt x="283301" y="80772"/>
                    </a:lnTo>
                    <a:lnTo>
                      <a:pt x="283413" y="80378"/>
                    </a:lnTo>
                    <a:lnTo>
                      <a:pt x="257746" y="73088"/>
                    </a:lnTo>
                    <a:close/>
                  </a:path>
                  <a:path w="1930400" h="300354">
                    <a:moveTo>
                      <a:pt x="309079" y="87693"/>
                    </a:moveTo>
                    <a:lnTo>
                      <a:pt x="306991" y="95008"/>
                    </a:lnTo>
                    <a:lnTo>
                      <a:pt x="306882" y="95389"/>
                    </a:lnTo>
                    <a:lnTo>
                      <a:pt x="332549" y="102704"/>
                    </a:lnTo>
                    <a:lnTo>
                      <a:pt x="334637" y="95389"/>
                    </a:lnTo>
                    <a:lnTo>
                      <a:pt x="334746" y="95008"/>
                    </a:lnTo>
                    <a:lnTo>
                      <a:pt x="309079" y="87693"/>
                    </a:lnTo>
                    <a:close/>
                  </a:path>
                  <a:path w="1930400" h="300354">
                    <a:moveTo>
                      <a:pt x="1928812" y="97078"/>
                    </a:moveTo>
                    <a:lnTo>
                      <a:pt x="1909635" y="102971"/>
                    </a:lnTo>
                    <a:lnTo>
                      <a:pt x="1911972" y="110617"/>
                    </a:lnTo>
                    <a:lnTo>
                      <a:pt x="1929980" y="105092"/>
                    </a:lnTo>
                    <a:lnTo>
                      <a:pt x="1929980" y="100888"/>
                    </a:lnTo>
                    <a:lnTo>
                      <a:pt x="1928812" y="97078"/>
                    </a:lnTo>
                    <a:close/>
                  </a:path>
                  <a:path w="1930400" h="300354">
                    <a:moveTo>
                      <a:pt x="360413" y="102311"/>
                    </a:moveTo>
                    <a:lnTo>
                      <a:pt x="358319" y="109613"/>
                    </a:lnTo>
                    <a:lnTo>
                      <a:pt x="358203" y="110020"/>
                    </a:lnTo>
                    <a:lnTo>
                      <a:pt x="383882" y="117322"/>
                    </a:lnTo>
                    <a:lnTo>
                      <a:pt x="385964" y="110020"/>
                    </a:lnTo>
                    <a:lnTo>
                      <a:pt x="386079" y="109613"/>
                    </a:lnTo>
                    <a:lnTo>
                      <a:pt x="360413" y="102311"/>
                    </a:lnTo>
                    <a:close/>
                  </a:path>
                  <a:path w="1930400" h="300354">
                    <a:moveTo>
                      <a:pt x="1884121" y="110794"/>
                    </a:moveTo>
                    <a:lnTo>
                      <a:pt x="1858606" y="118618"/>
                    </a:lnTo>
                    <a:lnTo>
                      <a:pt x="1860930" y="126276"/>
                    </a:lnTo>
                    <a:lnTo>
                      <a:pt x="1886445" y="118452"/>
                    </a:lnTo>
                    <a:lnTo>
                      <a:pt x="1884121" y="110794"/>
                    </a:lnTo>
                    <a:close/>
                  </a:path>
                  <a:path w="1930400" h="300354">
                    <a:moveTo>
                      <a:pt x="411734" y="116928"/>
                    </a:moveTo>
                    <a:lnTo>
                      <a:pt x="409661" y="124231"/>
                    </a:lnTo>
                    <a:lnTo>
                      <a:pt x="409549" y="124625"/>
                    </a:lnTo>
                    <a:lnTo>
                      <a:pt x="435203" y="131940"/>
                    </a:lnTo>
                    <a:lnTo>
                      <a:pt x="437288" y="124625"/>
                    </a:lnTo>
                    <a:lnTo>
                      <a:pt x="437400" y="124231"/>
                    </a:lnTo>
                    <a:lnTo>
                      <a:pt x="411734" y="116928"/>
                    </a:lnTo>
                    <a:close/>
                  </a:path>
                  <a:path w="1930400" h="300354">
                    <a:moveTo>
                      <a:pt x="1833092" y="126453"/>
                    </a:moveTo>
                    <a:lnTo>
                      <a:pt x="1807578" y="134277"/>
                    </a:lnTo>
                    <a:lnTo>
                      <a:pt x="1809940" y="141935"/>
                    </a:lnTo>
                    <a:lnTo>
                      <a:pt x="1835416" y="134112"/>
                    </a:lnTo>
                    <a:lnTo>
                      <a:pt x="1833092" y="126453"/>
                    </a:lnTo>
                    <a:close/>
                  </a:path>
                  <a:path w="1930400" h="300354">
                    <a:moveTo>
                      <a:pt x="463054" y="131559"/>
                    </a:moveTo>
                    <a:lnTo>
                      <a:pt x="460978" y="138861"/>
                    </a:lnTo>
                    <a:lnTo>
                      <a:pt x="460870" y="139242"/>
                    </a:lnTo>
                    <a:lnTo>
                      <a:pt x="486536" y="146558"/>
                    </a:lnTo>
                    <a:lnTo>
                      <a:pt x="488613" y="139242"/>
                    </a:lnTo>
                    <a:lnTo>
                      <a:pt x="488721" y="138861"/>
                    </a:lnTo>
                    <a:lnTo>
                      <a:pt x="463054" y="131559"/>
                    </a:lnTo>
                    <a:close/>
                  </a:path>
                  <a:path w="1930400" h="300354">
                    <a:moveTo>
                      <a:pt x="1782051" y="142112"/>
                    </a:moveTo>
                    <a:lnTo>
                      <a:pt x="1756537" y="149936"/>
                    </a:lnTo>
                    <a:lnTo>
                      <a:pt x="1758911" y="157594"/>
                    </a:lnTo>
                    <a:lnTo>
                      <a:pt x="1784400" y="149771"/>
                    </a:lnTo>
                    <a:lnTo>
                      <a:pt x="1782051" y="142112"/>
                    </a:lnTo>
                    <a:close/>
                  </a:path>
                  <a:path w="1930400" h="300354">
                    <a:moveTo>
                      <a:pt x="514400" y="146164"/>
                    </a:moveTo>
                    <a:lnTo>
                      <a:pt x="512315" y="153479"/>
                    </a:lnTo>
                    <a:lnTo>
                      <a:pt x="512203" y="153873"/>
                    </a:lnTo>
                    <a:lnTo>
                      <a:pt x="537857" y="161175"/>
                    </a:lnTo>
                    <a:lnTo>
                      <a:pt x="539942" y="153873"/>
                    </a:lnTo>
                    <a:lnTo>
                      <a:pt x="540054" y="153479"/>
                    </a:lnTo>
                    <a:lnTo>
                      <a:pt x="514400" y="146164"/>
                    </a:lnTo>
                    <a:close/>
                  </a:path>
                  <a:path w="1930400" h="300354">
                    <a:moveTo>
                      <a:pt x="1731035" y="157784"/>
                    </a:moveTo>
                    <a:lnTo>
                      <a:pt x="1705546" y="165620"/>
                    </a:lnTo>
                    <a:lnTo>
                      <a:pt x="1707896" y="173266"/>
                    </a:lnTo>
                    <a:lnTo>
                      <a:pt x="1733384" y="165417"/>
                    </a:lnTo>
                    <a:lnTo>
                      <a:pt x="1731035" y="157784"/>
                    </a:lnTo>
                    <a:close/>
                  </a:path>
                  <a:path w="1930400" h="300354">
                    <a:moveTo>
                      <a:pt x="565721" y="160781"/>
                    </a:moveTo>
                    <a:lnTo>
                      <a:pt x="563648" y="168097"/>
                    </a:lnTo>
                    <a:lnTo>
                      <a:pt x="563537" y="168490"/>
                    </a:lnTo>
                    <a:lnTo>
                      <a:pt x="589191" y="175793"/>
                    </a:lnTo>
                    <a:lnTo>
                      <a:pt x="591275" y="168490"/>
                    </a:lnTo>
                    <a:lnTo>
                      <a:pt x="591388" y="168097"/>
                    </a:lnTo>
                    <a:lnTo>
                      <a:pt x="565721" y="160781"/>
                    </a:lnTo>
                    <a:close/>
                  </a:path>
                  <a:path w="1930400" h="300354">
                    <a:moveTo>
                      <a:pt x="1680032" y="173431"/>
                    </a:moveTo>
                    <a:lnTo>
                      <a:pt x="1654505" y="181267"/>
                    </a:lnTo>
                    <a:lnTo>
                      <a:pt x="1656880" y="188925"/>
                    </a:lnTo>
                    <a:lnTo>
                      <a:pt x="1682356" y="181089"/>
                    </a:lnTo>
                    <a:lnTo>
                      <a:pt x="1680032" y="173431"/>
                    </a:lnTo>
                    <a:close/>
                  </a:path>
                  <a:path w="1930400" h="300354">
                    <a:moveTo>
                      <a:pt x="617029" y="175399"/>
                    </a:moveTo>
                    <a:lnTo>
                      <a:pt x="614953" y="182714"/>
                    </a:lnTo>
                    <a:lnTo>
                      <a:pt x="614845" y="183095"/>
                    </a:lnTo>
                    <a:lnTo>
                      <a:pt x="640499" y="190398"/>
                    </a:lnTo>
                    <a:lnTo>
                      <a:pt x="642599" y="183095"/>
                    </a:lnTo>
                    <a:lnTo>
                      <a:pt x="642708" y="182714"/>
                    </a:lnTo>
                    <a:lnTo>
                      <a:pt x="617029" y="175399"/>
                    </a:lnTo>
                    <a:close/>
                  </a:path>
                  <a:path w="1930400" h="300354">
                    <a:moveTo>
                      <a:pt x="668553" y="187350"/>
                    </a:moveTo>
                    <a:lnTo>
                      <a:pt x="667194" y="195249"/>
                    </a:lnTo>
                    <a:lnTo>
                      <a:pt x="693470" y="199783"/>
                    </a:lnTo>
                    <a:lnTo>
                      <a:pt x="694829" y="191896"/>
                    </a:lnTo>
                    <a:lnTo>
                      <a:pt x="668553" y="187350"/>
                    </a:lnTo>
                    <a:close/>
                  </a:path>
                  <a:path w="1930400" h="300354">
                    <a:moveTo>
                      <a:pt x="1628990" y="189090"/>
                    </a:moveTo>
                    <a:lnTo>
                      <a:pt x="1603501" y="196926"/>
                    </a:lnTo>
                    <a:lnTo>
                      <a:pt x="1605838" y="204584"/>
                    </a:lnTo>
                    <a:lnTo>
                      <a:pt x="1631365" y="196761"/>
                    </a:lnTo>
                    <a:lnTo>
                      <a:pt x="1628990" y="189090"/>
                    </a:lnTo>
                    <a:close/>
                  </a:path>
                  <a:path w="1930400" h="300354">
                    <a:moveTo>
                      <a:pt x="721131" y="196456"/>
                    </a:moveTo>
                    <a:lnTo>
                      <a:pt x="719759" y="204343"/>
                    </a:lnTo>
                    <a:lnTo>
                      <a:pt x="746074" y="208889"/>
                    </a:lnTo>
                    <a:lnTo>
                      <a:pt x="747433" y="201002"/>
                    </a:lnTo>
                    <a:lnTo>
                      <a:pt x="721131" y="196456"/>
                    </a:lnTo>
                    <a:close/>
                  </a:path>
                  <a:path w="1930400" h="300354">
                    <a:moveTo>
                      <a:pt x="1578000" y="204749"/>
                    </a:moveTo>
                    <a:lnTo>
                      <a:pt x="1552486" y="212585"/>
                    </a:lnTo>
                    <a:lnTo>
                      <a:pt x="1554810" y="220230"/>
                    </a:lnTo>
                    <a:lnTo>
                      <a:pt x="1580324" y="212407"/>
                    </a:lnTo>
                    <a:lnTo>
                      <a:pt x="1578000" y="204749"/>
                    </a:lnTo>
                    <a:close/>
                  </a:path>
                  <a:path w="1930400" h="300354">
                    <a:moveTo>
                      <a:pt x="773709" y="205562"/>
                    </a:moveTo>
                    <a:lnTo>
                      <a:pt x="772337" y="213436"/>
                    </a:lnTo>
                    <a:lnTo>
                      <a:pt x="798652" y="217982"/>
                    </a:lnTo>
                    <a:lnTo>
                      <a:pt x="800023" y="210096"/>
                    </a:lnTo>
                    <a:lnTo>
                      <a:pt x="773709" y="205562"/>
                    </a:lnTo>
                    <a:close/>
                  </a:path>
                  <a:path w="1930400" h="300354">
                    <a:moveTo>
                      <a:pt x="826312" y="214655"/>
                    </a:moveTo>
                    <a:lnTo>
                      <a:pt x="824941" y="222529"/>
                    </a:lnTo>
                    <a:lnTo>
                      <a:pt x="851255" y="227088"/>
                    </a:lnTo>
                    <a:lnTo>
                      <a:pt x="852589" y="219202"/>
                    </a:lnTo>
                    <a:lnTo>
                      <a:pt x="826312" y="214655"/>
                    </a:lnTo>
                    <a:close/>
                  </a:path>
                  <a:path w="1930400" h="300354">
                    <a:moveTo>
                      <a:pt x="1526946" y="220433"/>
                    </a:moveTo>
                    <a:lnTo>
                      <a:pt x="1501444" y="228257"/>
                    </a:lnTo>
                    <a:lnTo>
                      <a:pt x="1503819" y="235902"/>
                    </a:lnTo>
                    <a:lnTo>
                      <a:pt x="1529308" y="228079"/>
                    </a:lnTo>
                    <a:lnTo>
                      <a:pt x="1526946" y="220433"/>
                    </a:lnTo>
                    <a:close/>
                  </a:path>
                  <a:path w="1930400" h="300354">
                    <a:moveTo>
                      <a:pt x="878903" y="223735"/>
                    </a:moveTo>
                    <a:lnTo>
                      <a:pt x="877531" y="231635"/>
                    </a:lnTo>
                    <a:lnTo>
                      <a:pt x="903820" y="236194"/>
                    </a:lnTo>
                    <a:lnTo>
                      <a:pt x="905192" y="228307"/>
                    </a:lnTo>
                    <a:lnTo>
                      <a:pt x="878903" y="223735"/>
                    </a:lnTo>
                    <a:close/>
                  </a:path>
                  <a:path w="1930400" h="300354">
                    <a:moveTo>
                      <a:pt x="931481" y="232841"/>
                    </a:moveTo>
                    <a:lnTo>
                      <a:pt x="930135" y="240741"/>
                    </a:lnTo>
                    <a:lnTo>
                      <a:pt x="956411" y="245287"/>
                    </a:lnTo>
                    <a:lnTo>
                      <a:pt x="957783" y="237401"/>
                    </a:lnTo>
                    <a:lnTo>
                      <a:pt x="931481" y="232841"/>
                    </a:lnTo>
                    <a:close/>
                  </a:path>
                  <a:path w="1930400" h="300354">
                    <a:moveTo>
                      <a:pt x="1475930" y="236080"/>
                    </a:moveTo>
                    <a:lnTo>
                      <a:pt x="1450454" y="243916"/>
                    </a:lnTo>
                    <a:lnTo>
                      <a:pt x="1452778" y="251561"/>
                    </a:lnTo>
                    <a:lnTo>
                      <a:pt x="1478292" y="243738"/>
                    </a:lnTo>
                    <a:lnTo>
                      <a:pt x="1475930" y="236080"/>
                    </a:lnTo>
                    <a:close/>
                  </a:path>
                  <a:path w="1930400" h="300354">
                    <a:moveTo>
                      <a:pt x="984072" y="241947"/>
                    </a:moveTo>
                    <a:lnTo>
                      <a:pt x="982700" y="249834"/>
                    </a:lnTo>
                    <a:lnTo>
                      <a:pt x="1009014" y="254381"/>
                    </a:lnTo>
                    <a:lnTo>
                      <a:pt x="1010386" y="246494"/>
                    </a:lnTo>
                    <a:lnTo>
                      <a:pt x="984072" y="241947"/>
                    </a:lnTo>
                    <a:close/>
                  </a:path>
                  <a:path w="1930400" h="300354">
                    <a:moveTo>
                      <a:pt x="1036662" y="251040"/>
                    </a:moveTo>
                    <a:lnTo>
                      <a:pt x="1035303" y="258940"/>
                    </a:lnTo>
                    <a:lnTo>
                      <a:pt x="1061592" y="263474"/>
                    </a:lnTo>
                    <a:lnTo>
                      <a:pt x="1062951" y="255587"/>
                    </a:lnTo>
                    <a:lnTo>
                      <a:pt x="1036662" y="251040"/>
                    </a:lnTo>
                    <a:close/>
                  </a:path>
                  <a:path w="1930400" h="300354">
                    <a:moveTo>
                      <a:pt x="1424939" y="251739"/>
                    </a:moveTo>
                    <a:lnTo>
                      <a:pt x="1399425" y="259562"/>
                    </a:lnTo>
                    <a:lnTo>
                      <a:pt x="1401749" y="267220"/>
                    </a:lnTo>
                    <a:lnTo>
                      <a:pt x="1427264" y="259397"/>
                    </a:lnTo>
                    <a:lnTo>
                      <a:pt x="1424939" y="251739"/>
                    </a:lnTo>
                    <a:close/>
                  </a:path>
                  <a:path w="1930400" h="300354">
                    <a:moveTo>
                      <a:pt x="1089266" y="260146"/>
                    </a:moveTo>
                    <a:lnTo>
                      <a:pt x="1087894" y="268046"/>
                    </a:lnTo>
                    <a:lnTo>
                      <a:pt x="1114183" y="272580"/>
                    </a:lnTo>
                    <a:lnTo>
                      <a:pt x="1115542" y="264693"/>
                    </a:lnTo>
                    <a:lnTo>
                      <a:pt x="1089266" y="260146"/>
                    </a:lnTo>
                    <a:close/>
                  </a:path>
                  <a:path w="1930400" h="300354">
                    <a:moveTo>
                      <a:pt x="1373898" y="267398"/>
                    </a:moveTo>
                    <a:lnTo>
                      <a:pt x="1348384" y="275234"/>
                    </a:lnTo>
                    <a:lnTo>
                      <a:pt x="1350733" y="282892"/>
                    </a:lnTo>
                    <a:lnTo>
                      <a:pt x="1376248" y="275056"/>
                    </a:lnTo>
                    <a:lnTo>
                      <a:pt x="1373898" y="267398"/>
                    </a:lnTo>
                    <a:close/>
                  </a:path>
                  <a:path w="1930400" h="300354">
                    <a:moveTo>
                      <a:pt x="1141844" y="269252"/>
                    </a:moveTo>
                    <a:lnTo>
                      <a:pt x="1140472" y="277139"/>
                    </a:lnTo>
                    <a:lnTo>
                      <a:pt x="1166774" y="281686"/>
                    </a:lnTo>
                    <a:lnTo>
                      <a:pt x="1168145" y="273799"/>
                    </a:lnTo>
                    <a:lnTo>
                      <a:pt x="1141844" y="269252"/>
                    </a:lnTo>
                    <a:close/>
                  </a:path>
                  <a:path w="1930400" h="300354">
                    <a:moveTo>
                      <a:pt x="1194422" y="278358"/>
                    </a:moveTo>
                    <a:lnTo>
                      <a:pt x="1193063" y="286245"/>
                    </a:lnTo>
                    <a:lnTo>
                      <a:pt x="1219339" y="290791"/>
                    </a:lnTo>
                    <a:lnTo>
                      <a:pt x="1220723" y="282892"/>
                    </a:lnTo>
                    <a:lnTo>
                      <a:pt x="1194422" y="278358"/>
                    </a:lnTo>
                    <a:close/>
                  </a:path>
                  <a:path w="1930400" h="300354">
                    <a:moveTo>
                      <a:pt x="1322882" y="283070"/>
                    </a:moveTo>
                    <a:lnTo>
                      <a:pt x="1297368" y="290893"/>
                    </a:lnTo>
                    <a:lnTo>
                      <a:pt x="1299717" y="298551"/>
                    </a:lnTo>
                    <a:lnTo>
                      <a:pt x="1325232" y="290728"/>
                    </a:lnTo>
                    <a:lnTo>
                      <a:pt x="1322882" y="283070"/>
                    </a:lnTo>
                    <a:close/>
                  </a:path>
                  <a:path w="1930400" h="300354">
                    <a:moveTo>
                      <a:pt x="1247000" y="287451"/>
                    </a:moveTo>
                    <a:lnTo>
                      <a:pt x="1245641" y="295338"/>
                    </a:lnTo>
                    <a:lnTo>
                      <a:pt x="1271943" y="299885"/>
                    </a:lnTo>
                    <a:lnTo>
                      <a:pt x="1273314" y="291998"/>
                    </a:lnTo>
                    <a:lnTo>
                      <a:pt x="1247000" y="287451"/>
                    </a:lnTo>
                    <a:close/>
                  </a:path>
                </a:pathLst>
              </a:custGeom>
              <a:solidFill>
                <a:srgbClr val="5EA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07" name="object 905">
                <a:extLst>
                  <a:ext uri="{FF2B5EF4-FFF2-40B4-BE49-F238E27FC236}">
                    <a16:creationId xmlns:a16="http://schemas.microsoft.com/office/drawing/2014/main" id="{57AB9CE1-BDF5-436C-D855-4F9940EFD335}"/>
                  </a:ext>
                </a:extLst>
              </p:cNvPr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1372857" y="4527321"/>
                <a:ext cx="94517" cy="64731"/>
              </a:xfrm>
              <a:prstGeom prst="rect">
                <a:avLst/>
              </a:prstGeom>
            </p:spPr>
          </p:pic>
          <p:sp>
            <p:nvSpPr>
              <p:cNvPr id="1608" name="object 906">
                <a:extLst>
                  <a:ext uri="{FF2B5EF4-FFF2-40B4-BE49-F238E27FC236}">
                    <a16:creationId xmlns:a16="http://schemas.microsoft.com/office/drawing/2014/main" id="{19A994A4-EF58-2991-4B81-B5E413F65525}"/>
                  </a:ext>
                </a:extLst>
              </p:cNvPr>
              <p:cNvSpPr/>
              <p:nvPr/>
            </p:nvSpPr>
            <p:spPr>
              <a:xfrm>
                <a:off x="2018423" y="4737075"/>
                <a:ext cx="9017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69214">
                    <a:moveTo>
                      <a:pt x="90055" y="0"/>
                    </a:moveTo>
                    <a:lnTo>
                      <a:pt x="0" y="0"/>
                    </a:lnTo>
                    <a:lnTo>
                      <a:pt x="0" y="68910"/>
                    </a:lnTo>
                    <a:lnTo>
                      <a:pt x="90055" y="68910"/>
                    </a:lnTo>
                    <a:lnTo>
                      <a:pt x="9005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9" name="object 907">
                <a:extLst>
                  <a:ext uri="{FF2B5EF4-FFF2-40B4-BE49-F238E27FC236}">
                    <a16:creationId xmlns:a16="http://schemas.microsoft.com/office/drawing/2014/main" id="{F2B7F69E-6247-33C8-D2B2-86014102D4A5}"/>
                  </a:ext>
                </a:extLst>
              </p:cNvPr>
              <p:cNvSpPr/>
              <p:nvPr/>
            </p:nvSpPr>
            <p:spPr>
              <a:xfrm>
                <a:off x="2018410" y="4737075"/>
                <a:ext cx="9017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69214">
                    <a:moveTo>
                      <a:pt x="0" y="68910"/>
                    </a:moveTo>
                    <a:lnTo>
                      <a:pt x="90068" y="68910"/>
                    </a:lnTo>
                    <a:lnTo>
                      <a:pt x="90068" y="0"/>
                    </a:lnTo>
                    <a:lnTo>
                      <a:pt x="0" y="0"/>
                    </a:lnTo>
                    <a:lnTo>
                      <a:pt x="0" y="68910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0" name="object 908">
                <a:extLst>
                  <a:ext uri="{FF2B5EF4-FFF2-40B4-BE49-F238E27FC236}">
                    <a16:creationId xmlns:a16="http://schemas.microsoft.com/office/drawing/2014/main" id="{BC1E7C69-C125-9BB2-D05E-06351BE3B5F1}"/>
                  </a:ext>
                </a:extLst>
              </p:cNvPr>
              <p:cNvSpPr/>
              <p:nvPr/>
            </p:nvSpPr>
            <p:spPr>
              <a:xfrm>
                <a:off x="2661729" y="4945189"/>
                <a:ext cx="9017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71120">
                    <a:moveTo>
                      <a:pt x="90068" y="0"/>
                    </a:moveTo>
                    <a:lnTo>
                      <a:pt x="0" y="0"/>
                    </a:lnTo>
                    <a:lnTo>
                      <a:pt x="0" y="71094"/>
                    </a:lnTo>
                    <a:lnTo>
                      <a:pt x="90068" y="71094"/>
                    </a:lnTo>
                    <a:lnTo>
                      <a:pt x="9006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1" name="object 909">
                <a:extLst>
                  <a:ext uri="{FF2B5EF4-FFF2-40B4-BE49-F238E27FC236}">
                    <a16:creationId xmlns:a16="http://schemas.microsoft.com/office/drawing/2014/main" id="{D4CCD163-475A-DFC8-053E-A5079FBEB36F}"/>
                  </a:ext>
                </a:extLst>
              </p:cNvPr>
              <p:cNvSpPr/>
              <p:nvPr/>
            </p:nvSpPr>
            <p:spPr>
              <a:xfrm>
                <a:off x="2661742" y="4945190"/>
                <a:ext cx="9017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71120">
                    <a:moveTo>
                      <a:pt x="0" y="71107"/>
                    </a:moveTo>
                    <a:lnTo>
                      <a:pt x="90068" y="71107"/>
                    </a:lnTo>
                    <a:lnTo>
                      <a:pt x="90068" y="0"/>
                    </a:lnTo>
                    <a:lnTo>
                      <a:pt x="0" y="0"/>
                    </a:lnTo>
                    <a:lnTo>
                      <a:pt x="0" y="71107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12" name="object 910">
                <a:extLst>
                  <a:ext uri="{FF2B5EF4-FFF2-40B4-BE49-F238E27FC236}">
                    <a16:creationId xmlns:a16="http://schemas.microsoft.com/office/drawing/2014/main" id="{6DAC5427-4930-B7E9-179B-F03756296758}"/>
                  </a:ext>
                </a:extLst>
              </p:cNvPr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3302825" y="5197259"/>
                <a:ext cx="94526" cy="106616"/>
              </a:xfrm>
              <a:prstGeom prst="rect">
                <a:avLst/>
              </a:prstGeom>
            </p:spPr>
          </p:pic>
          <p:sp>
            <p:nvSpPr>
              <p:cNvPr id="1613" name="object 911">
                <a:extLst>
                  <a:ext uri="{FF2B5EF4-FFF2-40B4-BE49-F238E27FC236}">
                    <a16:creationId xmlns:a16="http://schemas.microsoft.com/office/drawing/2014/main" id="{AAC46E90-C447-3B83-963A-1D18736FF124}"/>
                  </a:ext>
                </a:extLst>
              </p:cNvPr>
              <p:cNvSpPr/>
              <p:nvPr/>
            </p:nvSpPr>
            <p:spPr>
              <a:xfrm>
                <a:off x="1400365" y="4009859"/>
                <a:ext cx="1968500" cy="1259840"/>
              </a:xfrm>
              <a:custGeom>
                <a:avLst/>
                <a:gdLst/>
                <a:ahLst/>
                <a:cxnLst/>
                <a:rect l="l" t="t" r="r" b="b"/>
                <a:pathLst>
                  <a:path w="1968500" h="1259839">
                    <a:moveTo>
                      <a:pt x="38417" y="549846"/>
                    </a:moveTo>
                    <a:lnTo>
                      <a:pt x="32588" y="535825"/>
                    </a:lnTo>
                    <a:lnTo>
                      <a:pt x="19748" y="531164"/>
                    </a:lnTo>
                    <a:lnTo>
                      <a:pt x="6908" y="535825"/>
                    </a:lnTo>
                    <a:lnTo>
                      <a:pt x="1066" y="549846"/>
                    </a:lnTo>
                    <a:lnTo>
                      <a:pt x="6908" y="563854"/>
                    </a:lnTo>
                    <a:lnTo>
                      <a:pt x="19748" y="568515"/>
                    </a:lnTo>
                    <a:lnTo>
                      <a:pt x="32588" y="563854"/>
                    </a:lnTo>
                    <a:lnTo>
                      <a:pt x="38417" y="549846"/>
                    </a:lnTo>
                    <a:close/>
                  </a:path>
                  <a:path w="1968500" h="1259839">
                    <a:moveTo>
                      <a:pt x="54419" y="17094"/>
                    </a:moveTo>
                    <a:lnTo>
                      <a:pt x="53695" y="13855"/>
                    </a:lnTo>
                    <a:lnTo>
                      <a:pt x="51155" y="8636"/>
                    </a:lnTo>
                    <a:lnTo>
                      <a:pt x="51054" y="8420"/>
                    </a:lnTo>
                    <a:lnTo>
                      <a:pt x="50825" y="7937"/>
                    </a:lnTo>
                    <a:lnTo>
                      <a:pt x="48895" y="5651"/>
                    </a:lnTo>
                    <a:lnTo>
                      <a:pt x="44691" y="2743"/>
                    </a:lnTo>
                    <a:lnTo>
                      <a:pt x="44691" y="17945"/>
                    </a:lnTo>
                    <a:lnTo>
                      <a:pt x="44691" y="25044"/>
                    </a:lnTo>
                    <a:lnTo>
                      <a:pt x="43408" y="28244"/>
                    </a:lnTo>
                    <a:lnTo>
                      <a:pt x="38303" y="32766"/>
                    </a:lnTo>
                    <a:lnTo>
                      <a:pt x="33947" y="33909"/>
                    </a:lnTo>
                    <a:lnTo>
                      <a:pt x="9436" y="33909"/>
                    </a:lnTo>
                    <a:lnTo>
                      <a:pt x="9436" y="8420"/>
                    </a:lnTo>
                    <a:lnTo>
                      <a:pt x="31953" y="8420"/>
                    </a:lnTo>
                    <a:lnTo>
                      <a:pt x="44691" y="17945"/>
                    </a:lnTo>
                    <a:lnTo>
                      <a:pt x="44691" y="2743"/>
                    </a:lnTo>
                    <a:lnTo>
                      <a:pt x="44170" y="2374"/>
                    </a:lnTo>
                    <a:lnTo>
                      <a:pt x="41249" y="1257"/>
                    </a:lnTo>
                    <a:lnTo>
                      <a:pt x="37744" y="685"/>
                    </a:lnTo>
                    <a:lnTo>
                      <a:pt x="35242" y="241"/>
                    </a:lnTo>
                    <a:lnTo>
                      <a:pt x="31623" y="0"/>
                    </a:lnTo>
                    <a:lnTo>
                      <a:pt x="0" y="0"/>
                    </a:lnTo>
                    <a:lnTo>
                      <a:pt x="0" y="71310"/>
                    </a:lnTo>
                    <a:lnTo>
                      <a:pt x="9436" y="71310"/>
                    </a:lnTo>
                    <a:lnTo>
                      <a:pt x="9436" y="42316"/>
                    </a:lnTo>
                    <a:lnTo>
                      <a:pt x="37795" y="42316"/>
                    </a:lnTo>
                    <a:lnTo>
                      <a:pt x="44767" y="40208"/>
                    </a:lnTo>
                    <a:lnTo>
                      <a:pt x="50558" y="33909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close/>
                  </a:path>
                  <a:path w="1968500" h="1259839">
                    <a:moveTo>
                      <a:pt x="93446" y="21399"/>
                    </a:moveTo>
                    <a:lnTo>
                      <a:pt x="90220" y="19431"/>
                    </a:lnTo>
                    <a:lnTo>
                      <a:pt x="87223" y="18491"/>
                    </a:lnTo>
                    <a:lnTo>
                      <a:pt x="82245" y="18491"/>
                    </a:lnTo>
                    <a:lnTo>
                      <a:pt x="80378" y="19075"/>
                    </a:lnTo>
                    <a:lnTo>
                      <a:pt x="76962" y="21399"/>
                    </a:lnTo>
                    <a:lnTo>
                      <a:pt x="75107" y="23812"/>
                    </a:lnTo>
                    <a:lnTo>
                      <a:pt x="73101" y="27470"/>
                    </a:lnTo>
                    <a:lnTo>
                      <a:pt x="73101" y="19659"/>
                    </a:lnTo>
                    <a:lnTo>
                      <a:pt x="65227" y="19659"/>
                    </a:lnTo>
                    <a:lnTo>
                      <a:pt x="65227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60" y="37160"/>
                    </a:lnTo>
                    <a:lnTo>
                      <a:pt x="76085" y="32004"/>
                    </a:lnTo>
                    <a:lnTo>
                      <a:pt x="77165" y="30403"/>
                    </a:lnTo>
                    <a:lnTo>
                      <a:pt x="80111" y="28181"/>
                    </a:lnTo>
                    <a:lnTo>
                      <a:pt x="79984" y="28181"/>
                    </a:lnTo>
                    <a:lnTo>
                      <a:pt x="81927" y="27533"/>
                    </a:lnTo>
                    <a:lnTo>
                      <a:pt x="85979" y="27533"/>
                    </a:lnTo>
                    <a:lnTo>
                      <a:pt x="88125" y="28181"/>
                    </a:lnTo>
                    <a:lnTo>
                      <a:pt x="90258" y="29425"/>
                    </a:lnTo>
                    <a:lnTo>
                      <a:pt x="93243" y="21399"/>
                    </a:lnTo>
                    <a:lnTo>
                      <a:pt x="93446" y="21399"/>
                    </a:lnTo>
                    <a:close/>
                  </a:path>
                  <a:path w="1968500" h="1259839">
                    <a:moveTo>
                      <a:pt x="143624" y="36550"/>
                    </a:moveTo>
                    <a:lnTo>
                      <a:pt x="141363" y="30124"/>
                    </a:lnTo>
                    <a:lnTo>
                      <a:pt x="137121" y="25742"/>
                    </a:lnTo>
                    <a:lnTo>
                      <a:pt x="134620" y="23164"/>
                    </a:lnTo>
                    <a:lnTo>
                      <a:pt x="134620" y="38862"/>
                    </a:lnTo>
                    <a:lnTo>
                      <a:pt x="134581" y="52095"/>
                    </a:lnTo>
                    <a:lnTo>
                      <a:pt x="123786" y="65278"/>
                    </a:lnTo>
                    <a:lnTo>
                      <a:pt x="115062" y="65278"/>
                    </a:lnTo>
                    <a:lnTo>
                      <a:pt x="111429" y="63639"/>
                    </a:lnTo>
                    <a:lnTo>
                      <a:pt x="108559" y="60337"/>
                    </a:lnTo>
                    <a:lnTo>
                      <a:pt x="105664" y="57061"/>
                    </a:lnTo>
                    <a:lnTo>
                      <a:pt x="104216" y="52095"/>
                    </a:lnTo>
                    <a:lnTo>
                      <a:pt x="104216" y="38862"/>
                    </a:lnTo>
                    <a:lnTo>
                      <a:pt x="105651" y="33959"/>
                    </a:lnTo>
                    <a:lnTo>
                      <a:pt x="111404" y="27393"/>
                    </a:lnTo>
                    <a:lnTo>
                      <a:pt x="115062" y="25742"/>
                    </a:lnTo>
                    <a:lnTo>
                      <a:pt x="123761" y="25742"/>
                    </a:lnTo>
                    <a:lnTo>
                      <a:pt x="127381" y="27393"/>
                    </a:lnTo>
                    <a:lnTo>
                      <a:pt x="133172" y="33959"/>
                    </a:lnTo>
                    <a:lnTo>
                      <a:pt x="134620" y="38862"/>
                    </a:lnTo>
                    <a:lnTo>
                      <a:pt x="134620" y="23164"/>
                    </a:lnTo>
                    <a:lnTo>
                      <a:pt x="132359" y="20815"/>
                    </a:lnTo>
                    <a:lnTo>
                      <a:pt x="126542" y="18491"/>
                    </a:lnTo>
                    <a:lnTo>
                      <a:pt x="113055" y="18491"/>
                    </a:lnTo>
                    <a:lnTo>
                      <a:pt x="107645" y="20408"/>
                    </a:lnTo>
                    <a:lnTo>
                      <a:pt x="97891" y="28841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59" y="60883"/>
                    </a:lnTo>
                    <a:lnTo>
                      <a:pt x="106375" y="70167"/>
                    </a:lnTo>
                    <a:lnTo>
                      <a:pt x="112217" y="72466"/>
                    </a:lnTo>
                    <a:lnTo>
                      <a:pt x="123952" y="72466"/>
                    </a:lnTo>
                    <a:lnTo>
                      <a:pt x="128117" y="71424"/>
                    </a:lnTo>
                    <a:lnTo>
                      <a:pt x="135737" y="67208"/>
                    </a:lnTo>
                    <a:lnTo>
                      <a:pt x="137617" y="65278"/>
                    </a:lnTo>
                    <a:lnTo>
                      <a:pt x="138633" y="64249"/>
                    </a:lnTo>
                    <a:lnTo>
                      <a:pt x="142621" y="56616"/>
                    </a:lnTo>
                    <a:lnTo>
                      <a:pt x="143484" y="52095"/>
                    </a:lnTo>
                    <a:lnTo>
                      <a:pt x="143510" y="51968"/>
                    </a:lnTo>
                    <a:lnTo>
                      <a:pt x="143624" y="36550"/>
                    </a:lnTo>
                    <a:close/>
                  </a:path>
                  <a:path w="1968500" h="1259839">
                    <a:moveTo>
                      <a:pt x="174256" y="71208"/>
                    </a:moveTo>
                    <a:lnTo>
                      <a:pt x="173037" y="63804"/>
                    </a:lnTo>
                    <a:lnTo>
                      <a:pt x="172986" y="63474"/>
                    </a:lnTo>
                    <a:lnTo>
                      <a:pt x="170675" y="63804"/>
                    </a:lnTo>
                    <a:lnTo>
                      <a:pt x="169138" y="63804"/>
                    </a:lnTo>
                    <a:lnTo>
                      <a:pt x="166154" y="63182"/>
                    </a:lnTo>
                    <a:lnTo>
                      <a:pt x="164642" y="61480"/>
                    </a:lnTo>
                    <a:lnTo>
                      <a:pt x="164338" y="60782"/>
                    </a:lnTo>
                    <a:lnTo>
                      <a:pt x="164172" y="59169"/>
                    </a:lnTo>
                    <a:lnTo>
                      <a:pt x="164172" y="26454"/>
                    </a:lnTo>
                    <a:lnTo>
                      <a:pt x="172986" y="26454"/>
                    </a:lnTo>
                    <a:lnTo>
                      <a:pt x="172986" y="19659"/>
                    </a:lnTo>
                    <a:lnTo>
                      <a:pt x="164172" y="19659"/>
                    </a:lnTo>
                    <a:lnTo>
                      <a:pt x="164172" y="1600"/>
                    </a:lnTo>
                    <a:lnTo>
                      <a:pt x="155473" y="6858"/>
                    </a:lnTo>
                    <a:lnTo>
                      <a:pt x="155473" y="19659"/>
                    </a:lnTo>
                    <a:lnTo>
                      <a:pt x="149047" y="19659"/>
                    </a:lnTo>
                    <a:lnTo>
                      <a:pt x="149047" y="26454"/>
                    </a:lnTo>
                    <a:lnTo>
                      <a:pt x="155473" y="26454"/>
                    </a:lnTo>
                    <a:lnTo>
                      <a:pt x="155473" y="61480"/>
                    </a:lnTo>
                    <a:lnTo>
                      <a:pt x="155651" y="63182"/>
                    </a:lnTo>
                    <a:lnTo>
                      <a:pt x="164465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56" y="71208"/>
                    </a:lnTo>
                    <a:close/>
                  </a:path>
                  <a:path w="1968500" h="1259839">
                    <a:moveTo>
                      <a:pt x="226695" y="36550"/>
                    </a:moveTo>
                    <a:lnTo>
                      <a:pt x="224447" y="30124"/>
                    </a:lnTo>
                    <a:lnTo>
                      <a:pt x="220205" y="25742"/>
                    </a:lnTo>
                    <a:lnTo>
                      <a:pt x="217690" y="23152"/>
                    </a:lnTo>
                    <a:lnTo>
                      <a:pt x="217690" y="38862"/>
                    </a:lnTo>
                    <a:lnTo>
                      <a:pt x="217652" y="52095"/>
                    </a:lnTo>
                    <a:lnTo>
                      <a:pt x="216357" y="56616"/>
                    </a:lnTo>
                    <a:lnTo>
                      <a:pt x="216204" y="57061"/>
                    </a:lnTo>
                    <a:lnTo>
                      <a:pt x="210439" y="63639"/>
                    </a:lnTo>
                    <a:lnTo>
                      <a:pt x="206857" y="65278"/>
                    </a:lnTo>
                    <a:lnTo>
                      <a:pt x="198145" y="65278"/>
                    </a:lnTo>
                    <a:lnTo>
                      <a:pt x="194513" y="63639"/>
                    </a:lnTo>
                    <a:lnTo>
                      <a:pt x="188747" y="57061"/>
                    </a:lnTo>
                    <a:lnTo>
                      <a:pt x="187299" y="52095"/>
                    </a:lnTo>
                    <a:lnTo>
                      <a:pt x="187299" y="38862"/>
                    </a:lnTo>
                    <a:lnTo>
                      <a:pt x="188734" y="33959"/>
                    </a:lnTo>
                    <a:lnTo>
                      <a:pt x="191617" y="30645"/>
                    </a:lnTo>
                    <a:lnTo>
                      <a:pt x="194487" y="27393"/>
                    </a:lnTo>
                    <a:lnTo>
                      <a:pt x="198145" y="25742"/>
                    </a:lnTo>
                    <a:lnTo>
                      <a:pt x="206832" y="25742"/>
                    </a:lnTo>
                    <a:lnTo>
                      <a:pt x="210439" y="27393"/>
                    </a:lnTo>
                    <a:lnTo>
                      <a:pt x="216255" y="33959"/>
                    </a:lnTo>
                    <a:lnTo>
                      <a:pt x="217690" y="38862"/>
                    </a:lnTo>
                    <a:lnTo>
                      <a:pt x="217690" y="23152"/>
                    </a:lnTo>
                    <a:lnTo>
                      <a:pt x="215442" y="20815"/>
                    </a:lnTo>
                    <a:lnTo>
                      <a:pt x="209626" y="18491"/>
                    </a:lnTo>
                    <a:lnTo>
                      <a:pt x="196138" y="18491"/>
                    </a:lnTo>
                    <a:lnTo>
                      <a:pt x="190715" y="20408"/>
                    </a:lnTo>
                    <a:lnTo>
                      <a:pt x="180962" y="28841"/>
                    </a:lnTo>
                    <a:lnTo>
                      <a:pt x="178295" y="35928"/>
                    </a:lnTo>
                    <a:lnTo>
                      <a:pt x="178295" y="54203"/>
                    </a:lnTo>
                    <a:lnTo>
                      <a:pt x="180543" y="60883"/>
                    </a:lnTo>
                    <a:lnTo>
                      <a:pt x="189445" y="70167"/>
                    </a:lnTo>
                    <a:lnTo>
                      <a:pt x="195300" y="72466"/>
                    </a:lnTo>
                    <a:lnTo>
                      <a:pt x="207022" y="72466"/>
                    </a:lnTo>
                    <a:lnTo>
                      <a:pt x="211188" y="71424"/>
                    </a:lnTo>
                    <a:lnTo>
                      <a:pt x="218808" y="67208"/>
                    </a:lnTo>
                    <a:lnTo>
                      <a:pt x="220687" y="65278"/>
                    </a:lnTo>
                    <a:lnTo>
                      <a:pt x="221703" y="64249"/>
                    </a:lnTo>
                    <a:lnTo>
                      <a:pt x="225704" y="56616"/>
                    </a:lnTo>
                    <a:lnTo>
                      <a:pt x="226555" y="52095"/>
                    </a:lnTo>
                    <a:lnTo>
                      <a:pt x="226580" y="51968"/>
                    </a:lnTo>
                    <a:lnTo>
                      <a:pt x="226695" y="36550"/>
                    </a:lnTo>
                    <a:close/>
                  </a:path>
                  <a:path w="1968500" h="1259839">
                    <a:moveTo>
                      <a:pt x="278904" y="71310"/>
                    </a:moveTo>
                    <a:lnTo>
                      <a:pt x="278803" y="33655"/>
                    </a:lnTo>
                    <a:lnTo>
                      <a:pt x="278752" y="32651"/>
                    </a:lnTo>
                    <a:lnTo>
                      <a:pt x="277926" y="28702"/>
                    </a:lnTo>
                    <a:lnTo>
                      <a:pt x="277901" y="28536"/>
                    </a:lnTo>
                    <a:lnTo>
                      <a:pt x="277101" y="26606"/>
                    </a:lnTo>
                    <a:lnTo>
                      <a:pt x="277012" y="26377"/>
                    </a:lnTo>
                    <a:lnTo>
                      <a:pt x="276783" y="26073"/>
                    </a:lnTo>
                    <a:lnTo>
                      <a:pt x="274421" y="22745"/>
                    </a:lnTo>
                    <a:lnTo>
                      <a:pt x="272503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lnTo>
                      <a:pt x="254088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44817" y="19659"/>
                    </a:ln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94" y="71310"/>
                    </a:lnTo>
                    <a:lnTo>
                      <a:pt x="245745" y="36309"/>
                    </a:lnTo>
                    <a:lnTo>
                      <a:pt x="247053" y="31991"/>
                    </a:lnTo>
                    <a:lnTo>
                      <a:pt x="249758" y="29616"/>
                    </a:lnTo>
                    <a:lnTo>
                      <a:pt x="252476" y="27266"/>
                    </a:lnTo>
                    <a:lnTo>
                      <a:pt x="253212" y="26987"/>
                    </a:lnTo>
                    <a:lnTo>
                      <a:pt x="255676" y="26073"/>
                    </a:lnTo>
                    <a:lnTo>
                      <a:pt x="261747" y="26073"/>
                    </a:lnTo>
                    <a:lnTo>
                      <a:pt x="270167" y="71310"/>
                    </a:lnTo>
                    <a:lnTo>
                      <a:pt x="278904" y="71310"/>
                    </a:lnTo>
                    <a:close/>
                  </a:path>
                  <a:path w="1968500" h="1259839">
                    <a:moveTo>
                      <a:pt x="331736" y="53149"/>
                    </a:moveTo>
                    <a:lnTo>
                      <a:pt x="306616" y="38823"/>
                    </a:lnTo>
                    <a:lnTo>
                      <a:pt x="304469" y="38201"/>
                    </a:lnTo>
                    <a:lnTo>
                      <a:pt x="298742" y="32346"/>
                    </a:lnTo>
                    <a:lnTo>
                      <a:pt x="298742" y="30568"/>
                    </a:lnTo>
                    <a:lnTo>
                      <a:pt x="299605" y="29006"/>
                    </a:lnTo>
                    <a:lnTo>
                      <a:pt x="302933" y="26428"/>
                    </a:lnTo>
                    <a:lnTo>
                      <a:pt x="302691" y="26428"/>
                    </a:lnTo>
                    <a:lnTo>
                      <a:pt x="305917" y="25692"/>
                    </a:ln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9697" y="29413"/>
                    </a:lnTo>
                    <a:lnTo>
                      <a:pt x="320827" y="31496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9" y="25692"/>
                    </a:lnTo>
                    <a:lnTo>
                      <a:pt x="325297" y="22987"/>
                    </a:lnTo>
                    <a:lnTo>
                      <a:pt x="323037" y="21399"/>
                    </a:lnTo>
                    <a:lnTo>
                      <a:pt x="316915" y="19075"/>
                    </a:lnTo>
                    <a:lnTo>
                      <a:pt x="313359" y="18491"/>
                    </a:lnTo>
                    <a:lnTo>
                      <a:pt x="306603" y="18491"/>
                    </a:lnTo>
                    <a:lnTo>
                      <a:pt x="304088" y="18834"/>
                    </a:lnTo>
                    <a:lnTo>
                      <a:pt x="299389" y="20231"/>
                    </a:lnTo>
                    <a:lnTo>
                      <a:pt x="297535" y="21082"/>
                    </a:lnTo>
                    <a:lnTo>
                      <a:pt x="296164" y="22098"/>
                    </a:lnTo>
                    <a:lnTo>
                      <a:pt x="294347" y="23380"/>
                    </a:lnTo>
                    <a:lnTo>
                      <a:pt x="292912" y="25019"/>
                    </a:lnTo>
                    <a:lnTo>
                      <a:pt x="290791" y="29006"/>
                    </a:lnTo>
                    <a:lnTo>
                      <a:pt x="290271" y="31064"/>
                    </a:lnTo>
                    <a:lnTo>
                      <a:pt x="290271" y="35890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41" y="52374"/>
                    </a:lnTo>
                    <a:lnTo>
                      <a:pt x="321881" y="53530"/>
                    </a:lnTo>
                    <a:lnTo>
                      <a:pt x="322719" y="55092"/>
                    </a:lnTo>
                    <a:lnTo>
                      <a:pt x="322719" y="59258"/>
                    </a:lnTo>
                    <a:lnTo>
                      <a:pt x="321741" y="61175"/>
                    </a:lnTo>
                    <a:lnTo>
                      <a:pt x="317855" y="64452"/>
                    </a:lnTo>
                    <a:lnTo>
                      <a:pt x="314871" y="65278"/>
                    </a:lnTo>
                    <a:lnTo>
                      <a:pt x="306870" y="65278"/>
                    </a:lnTo>
                    <a:lnTo>
                      <a:pt x="304050" y="64452"/>
                    </a:lnTo>
                    <a:lnTo>
                      <a:pt x="303860" y="64452"/>
                    </a:lnTo>
                    <a:lnTo>
                      <a:pt x="301548" y="62496"/>
                    </a:lnTo>
                    <a:lnTo>
                      <a:pt x="299313" y="60655"/>
                    </a:lnTo>
                    <a:lnTo>
                      <a:pt x="297967" y="57988"/>
                    </a:lnTo>
                    <a:lnTo>
                      <a:pt x="297662" y="55880"/>
                    </a:lnTo>
                    <a:lnTo>
                      <a:pt x="297548" y="55092"/>
                    </a:lnTo>
                    <a:lnTo>
                      <a:pt x="297472" y="54533"/>
                    </a:lnTo>
                    <a:lnTo>
                      <a:pt x="288823" y="55880"/>
                    </a:lnTo>
                    <a:lnTo>
                      <a:pt x="289674" y="60655"/>
                    </a:lnTo>
                    <a:lnTo>
                      <a:pt x="289801" y="61366"/>
                    </a:lnTo>
                    <a:lnTo>
                      <a:pt x="292036" y="65519"/>
                    </a:lnTo>
                    <a:lnTo>
                      <a:pt x="299085" y="71081"/>
                    </a:lnTo>
                    <a:lnTo>
                      <a:pt x="304190" y="72466"/>
                    </a:lnTo>
                    <a:lnTo>
                      <a:pt x="314947" y="72466"/>
                    </a:lnTo>
                    <a:lnTo>
                      <a:pt x="318592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74" y="65278"/>
                    </a:lnTo>
                    <a:lnTo>
                      <a:pt x="330885" y="61798"/>
                    </a:lnTo>
                    <a:lnTo>
                      <a:pt x="331660" y="59258"/>
                    </a:lnTo>
                    <a:lnTo>
                      <a:pt x="331736" y="53149"/>
                    </a:lnTo>
                    <a:close/>
                  </a:path>
                  <a:path w="1968500" h="1259839">
                    <a:moveTo>
                      <a:pt x="681748" y="761682"/>
                    </a:moveTo>
                    <a:lnTo>
                      <a:pt x="675919" y="747661"/>
                    </a:lnTo>
                    <a:lnTo>
                      <a:pt x="663079" y="743000"/>
                    </a:lnTo>
                    <a:lnTo>
                      <a:pt x="650240" y="747661"/>
                    </a:lnTo>
                    <a:lnTo>
                      <a:pt x="644398" y="761682"/>
                    </a:lnTo>
                    <a:lnTo>
                      <a:pt x="650240" y="775677"/>
                    </a:lnTo>
                    <a:lnTo>
                      <a:pt x="663079" y="780351"/>
                    </a:lnTo>
                    <a:lnTo>
                      <a:pt x="675919" y="775677"/>
                    </a:lnTo>
                    <a:lnTo>
                      <a:pt x="681748" y="761682"/>
                    </a:lnTo>
                    <a:close/>
                  </a:path>
                  <a:path w="1968500" h="1259839">
                    <a:moveTo>
                      <a:pt x="1325054" y="970889"/>
                    </a:moveTo>
                    <a:lnTo>
                      <a:pt x="1319225" y="956868"/>
                    </a:lnTo>
                    <a:lnTo>
                      <a:pt x="1306385" y="952207"/>
                    </a:lnTo>
                    <a:lnTo>
                      <a:pt x="1293545" y="956868"/>
                    </a:lnTo>
                    <a:lnTo>
                      <a:pt x="1287703" y="970889"/>
                    </a:lnTo>
                    <a:lnTo>
                      <a:pt x="1293545" y="984885"/>
                    </a:lnTo>
                    <a:lnTo>
                      <a:pt x="1306385" y="989558"/>
                    </a:lnTo>
                    <a:lnTo>
                      <a:pt x="1319225" y="984885"/>
                    </a:lnTo>
                    <a:lnTo>
                      <a:pt x="1325054" y="970889"/>
                    </a:lnTo>
                    <a:close/>
                  </a:path>
                  <a:path w="1968500" h="1259839">
                    <a:moveTo>
                      <a:pt x="1968411" y="1240726"/>
                    </a:moveTo>
                    <a:lnTo>
                      <a:pt x="1962569" y="1226705"/>
                    </a:lnTo>
                    <a:lnTo>
                      <a:pt x="1949729" y="1222032"/>
                    </a:lnTo>
                    <a:lnTo>
                      <a:pt x="1936877" y="1226705"/>
                    </a:lnTo>
                    <a:lnTo>
                      <a:pt x="1931047" y="1240726"/>
                    </a:lnTo>
                    <a:lnTo>
                      <a:pt x="1936877" y="1254721"/>
                    </a:lnTo>
                    <a:lnTo>
                      <a:pt x="1949729" y="1259395"/>
                    </a:lnTo>
                    <a:lnTo>
                      <a:pt x="1962569" y="1254721"/>
                    </a:lnTo>
                    <a:lnTo>
                      <a:pt x="1968411" y="124072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14" name="object 912">
                <a:extLst>
                  <a:ext uri="{FF2B5EF4-FFF2-40B4-BE49-F238E27FC236}">
                    <a16:creationId xmlns:a16="http://schemas.microsoft.com/office/drawing/2014/main" id="{EB81C573-62BD-9C32-4791-75E62EB38DE3}"/>
                  </a:ext>
                </a:extLst>
              </p:cNvPr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1219695" y="4010254"/>
                <a:ext cx="145076" cy="96659"/>
              </a:xfrm>
              <a:prstGeom prst="rect">
                <a:avLst/>
              </a:prstGeom>
            </p:spPr>
          </p:pic>
          <p:sp>
            <p:nvSpPr>
              <p:cNvPr id="1615" name="object 913">
                <a:extLst>
                  <a:ext uri="{FF2B5EF4-FFF2-40B4-BE49-F238E27FC236}">
                    <a16:creationId xmlns:a16="http://schemas.microsoft.com/office/drawing/2014/main" id="{DCB5E815-E1B7-7BC5-BF22-3A9CBD6EA119}"/>
                  </a:ext>
                </a:extLst>
              </p:cNvPr>
              <p:cNvSpPr/>
              <p:nvPr/>
            </p:nvSpPr>
            <p:spPr>
              <a:xfrm>
                <a:off x="3221875" y="4004132"/>
                <a:ext cx="34607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67310">
                    <a:moveTo>
                      <a:pt x="6197" y="36753"/>
                    </a:moveTo>
                    <a:lnTo>
                      <a:pt x="76" y="37591"/>
                    </a:lnTo>
                    <a:lnTo>
                      <a:pt x="0" y="42710"/>
                    </a:lnTo>
                    <a:lnTo>
                      <a:pt x="1040" y="46227"/>
                    </a:lnTo>
                    <a:lnTo>
                      <a:pt x="1153" y="46558"/>
                    </a:lnTo>
                    <a:lnTo>
                      <a:pt x="5918" y="51727"/>
                    </a:lnTo>
                    <a:lnTo>
                      <a:pt x="9359" y="53009"/>
                    </a:lnTo>
                    <a:lnTo>
                      <a:pt x="16890" y="53009"/>
                    </a:lnTo>
                    <a:lnTo>
                      <a:pt x="19532" y="52400"/>
                    </a:lnTo>
                    <a:lnTo>
                      <a:pt x="24028" y="49910"/>
                    </a:lnTo>
                    <a:lnTo>
                      <a:pt x="25666" y="48120"/>
                    </a:lnTo>
                    <a:lnTo>
                      <a:pt x="26175" y="46964"/>
                    </a:lnTo>
                    <a:lnTo>
                      <a:pt x="11506" y="46964"/>
                    </a:lnTo>
                    <a:lnTo>
                      <a:pt x="9702" y="46227"/>
                    </a:lnTo>
                    <a:lnTo>
                      <a:pt x="7168" y="43421"/>
                    </a:lnTo>
                    <a:lnTo>
                      <a:pt x="6924" y="42710"/>
                    </a:lnTo>
                    <a:lnTo>
                      <a:pt x="6362" y="40665"/>
                    </a:lnTo>
                    <a:lnTo>
                      <a:pt x="6297" y="39128"/>
                    </a:lnTo>
                    <a:lnTo>
                      <a:pt x="6197" y="36753"/>
                    </a:lnTo>
                    <a:close/>
                  </a:path>
                  <a:path w="346075" h="67310">
                    <a:moveTo>
                      <a:pt x="28257" y="888"/>
                    </a:moveTo>
                    <a:lnTo>
                      <a:pt x="21475" y="888"/>
                    </a:lnTo>
                    <a:lnTo>
                      <a:pt x="21370" y="40106"/>
                    </a:lnTo>
                    <a:lnTo>
                      <a:pt x="21247" y="41262"/>
                    </a:lnTo>
                    <a:lnTo>
                      <a:pt x="20673" y="42710"/>
                    </a:lnTo>
                    <a:lnTo>
                      <a:pt x="18224" y="45796"/>
                    </a:lnTo>
                    <a:lnTo>
                      <a:pt x="17005" y="46558"/>
                    </a:lnTo>
                    <a:lnTo>
                      <a:pt x="15519" y="46964"/>
                    </a:lnTo>
                    <a:lnTo>
                      <a:pt x="26175" y="46964"/>
                    </a:lnTo>
                    <a:lnTo>
                      <a:pt x="27736" y="43421"/>
                    </a:lnTo>
                    <a:lnTo>
                      <a:pt x="28075" y="41262"/>
                    </a:lnTo>
                    <a:lnTo>
                      <a:pt x="28169" y="40665"/>
                    </a:lnTo>
                    <a:lnTo>
                      <a:pt x="28257" y="888"/>
                    </a:lnTo>
                    <a:close/>
                  </a:path>
                  <a:path w="346075" h="67310">
                    <a:moveTo>
                      <a:pt x="60693" y="888"/>
                    </a:moveTo>
                    <a:lnTo>
                      <a:pt x="53390" y="888"/>
                    </a:lnTo>
                    <a:lnTo>
                      <a:pt x="33705" y="52133"/>
                    </a:lnTo>
                    <a:lnTo>
                      <a:pt x="40906" y="52133"/>
                    </a:lnTo>
                    <a:lnTo>
                      <a:pt x="46532" y="36614"/>
                    </a:lnTo>
                    <a:lnTo>
                      <a:pt x="75328" y="36614"/>
                    </a:lnTo>
                    <a:lnTo>
                      <a:pt x="73065" y="31089"/>
                    </a:lnTo>
                    <a:lnTo>
                      <a:pt x="48501" y="31089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895" y="6273"/>
                    </a:lnTo>
                    <a:lnTo>
                      <a:pt x="62899" y="6273"/>
                    </a:lnTo>
                    <a:lnTo>
                      <a:pt x="60693" y="888"/>
                    </a:lnTo>
                    <a:close/>
                  </a:path>
                  <a:path w="346075" h="67310">
                    <a:moveTo>
                      <a:pt x="75328" y="36614"/>
                    </a:moveTo>
                    <a:lnTo>
                      <a:pt x="67970" y="36614"/>
                    </a:lnTo>
                    <a:lnTo>
                      <a:pt x="73952" y="52133"/>
                    </a:lnTo>
                    <a:lnTo>
                      <a:pt x="81686" y="52133"/>
                    </a:lnTo>
                    <a:lnTo>
                      <a:pt x="75328" y="36614"/>
                    </a:lnTo>
                    <a:close/>
                  </a:path>
                  <a:path w="346075" h="67310">
                    <a:moveTo>
                      <a:pt x="62899" y="6273"/>
                    </a:moveTo>
                    <a:lnTo>
                      <a:pt x="56895" y="6273"/>
                    </a:lnTo>
                    <a:lnTo>
                      <a:pt x="57683" y="9042"/>
                    </a:lnTo>
                    <a:lnTo>
                      <a:pt x="58889" y="12585"/>
                    </a:lnTo>
                    <a:lnTo>
                      <a:pt x="65874" y="31089"/>
                    </a:lnTo>
                    <a:lnTo>
                      <a:pt x="73065" y="31089"/>
                    </a:lnTo>
                    <a:lnTo>
                      <a:pt x="62899" y="6273"/>
                    </a:lnTo>
                    <a:close/>
                  </a:path>
                  <a:path w="346075" h="67310">
                    <a:moveTo>
                      <a:pt x="97091" y="888"/>
                    </a:moveTo>
                    <a:lnTo>
                      <a:pt x="86880" y="888"/>
                    </a:lnTo>
                    <a:lnTo>
                      <a:pt x="86880" y="52133"/>
                    </a:lnTo>
                    <a:lnTo>
                      <a:pt x="93433" y="52133"/>
                    </a:lnTo>
                    <a:lnTo>
                      <a:pt x="93433" y="8508"/>
                    </a:lnTo>
                    <a:lnTo>
                      <a:pt x="99638" y="8508"/>
                    </a:lnTo>
                    <a:lnTo>
                      <a:pt x="97091" y="888"/>
                    </a:lnTo>
                    <a:close/>
                  </a:path>
                  <a:path w="346075" h="67310">
                    <a:moveTo>
                      <a:pt x="99638" y="8508"/>
                    </a:moveTo>
                    <a:lnTo>
                      <a:pt x="93433" y="8508"/>
                    </a:lnTo>
                    <a:lnTo>
                      <a:pt x="108254" y="52133"/>
                    </a:lnTo>
                    <a:lnTo>
                      <a:pt x="114363" y="52133"/>
                    </a:lnTo>
                    <a:lnTo>
                      <a:pt x="116924" y="44754"/>
                    </a:lnTo>
                    <a:lnTo>
                      <a:pt x="111683" y="44754"/>
                    </a:lnTo>
                    <a:lnTo>
                      <a:pt x="110350" y="40551"/>
                    </a:lnTo>
                    <a:lnTo>
                      <a:pt x="99638" y="8508"/>
                    </a:lnTo>
                    <a:close/>
                  </a:path>
                  <a:path w="346075" h="67310">
                    <a:moveTo>
                      <a:pt x="135788" y="9245"/>
                    </a:moveTo>
                    <a:lnTo>
                      <a:pt x="129247" y="9245"/>
                    </a:lnTo>
                    <a:lnTo>
                      <a:pt x="129247" y="52133"/>
                    </a:lnTo>
                    <a:lnTo>
                      <a:pt x="135788" y="52133"/>
                    </a:lnTo>
                    <a:lnTo>
                      <a:pt x="135788" y="9245"/>
                    </a:lnTo>
                    <a:close/>
                  </a:path>
                  <a:path w="346075" h="67310">
                    <a:moveTo>
                      <a:pt x="135788" y="888"/>
                    </a:moveTo>
                    <a:lnTo>
                      <a:pt x="126682" y="888"/>
                    </a:lnTo>
                    <a:lnTo>
                      <a:pt x="114388" y="36537"/>
                    </a:lnTo>
                    <a:lnTo>
                      <a:pt x="113156" y="40157"/>
                    </a:lnTo>
                    <a:lnTo>
                      <a:pt x="112255" y="42887"/>
                    </a:lnTo>
                    <a:lnTo>
                      <a:pt x="111683" y="44754"/>
                    </a:lnTo>
                    <a:lnTo>
                      <a:pt x="116924" y="44754"/>
                    </a:lnTo>
                    <a:lnTo>
                      <a:pt x="129247" y="9245"/>
                    </a:lnTo>
                    <a:lnTo>
                      <a:pt x="135788" y="9245"/>
                    </a:lnTo>
                    <a:lnTo>
                      <a:pt x="135788" y="888"/>
                    </a:lnTo>
                    <a:close/>
                  </a:path>
                  <a:path w="346075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67"/>
                    </a:lnTo>
                    <a:lnTo>
                      <a:pt x="170230" y="11734"/>
                    </a:lnTo>
                    <a:lnTo>
                      <a:pt x="168135" y="17627"/>
                    </a:lnTo>
                    <a:lnTo>
                      <a:pt x="166357" y="22707"/>
                    </a:lnTo>
                    <a:lnTo>
                      <a:pt x="165455" y="28028"/>
                    </a:lnTo>
                    <a:lnTo>
                      <a:pt x="165455" y="39865"/>
                    </a:lnTo>
                    <a:lnTo>
                      <a:pt x="166649" y="45948"/>
                    </a:lnTo>
                    <a:lnTo>
                      <a:pt x="171437" y="57696"/>
                    </a:lnTo>
                    <a:lnTo>
                      <a:pt x="174383" y="62826"/>
                    </a:lnTo>
                    <a:lnTo>
                      <a:pt x="177863" y="67195"/>
                    </a:lnTo>
                    <a:lnTo>
                      <a:pt x="182371" y="67195"/>
                    </a:lnTo>
                    <a:lnTo>
                      <a:pt x="177797" y="58803"/>
                    </a:lnTo>
                    <a:lnTo>
                      <a:pt x="174531" y="50411"/>
                    </a:lnTo>
                    <a:lnTo>
                      <a:pt x="172572" y="42015"/>
                    </a:lnTo>
                    <a:lnTo>
                      <a:pt x="171919" y="33616"/>
                    </a:lnTo>
                    <a:lnTo>
                      <a:pt x="171919" y="29197"/>
                    </a:lnTo>
                    <a:lnTo>
                      <a:pt x="179552" y="4864"/>
                    </a:lnTo>
                    <a:lnTo>
                      <a:pt x="182371" y="0"/>
                    </a:lnTo>
                    <a:close/>
                  </a:path>
                  <a:path w="346075" h="67310">
                    <a:moveTo>
                      <a:pt x="197357" y="888"/>
                    </a:moveTo>
                    <a:lnTo>
                      <a:pt x="190398" y="888"/>
                    </a:lnTo>
                    <a:lnTo>
                      <a:pt x="190398" y="52133"/>
                    </a:lnTo>
                    <a:lnTo>
                      <a:pt x="196913" y="52133"/>
                    </a:lnTo>
                    <a:lnTo>
                      <a:pt x="196913" y="11849"/>
                    </a:lnTo>
                    <a:lnTo>
                      <a:pt x="204690" y="11849"/>
                    </a:lnTo>
                    <a:lnTo>
                      <a:pt x="197357" y="888"/>
                    </a:lnTo>
                    <a:close/>
                  </a:path>
                  <a:path w="346075" h="67310">
                    <a:moveTo>
                      <a:pt x="204690" y="11849"/>
                    </a:moveTo>
                    <a:lnTo>
                      <a:pt x="196913" y="11849"/>
                    </a:lnTo>
                    <a:lnTo>
                      <a:pt x="223824" y="52133"/>
                    </a:lnTo>
                    <a:lnTo>
                      <a:pt x="230784" y="52133"/>
                    </a:lnTo>
                    <a:lnTo>
                      <a:pt x="230784" y="41135"/>
                    </a:lnTo>
                    <a:lnTo>
                      <a:pt x="224281" y="41135"/>
                    </a:lnTo>
                    <a:lnTo>
                      <a:pt x="204690" y="11849"/>
                    </a:lnTo>
                    <a:close/>
                  </a:path>
                  <a:path w="346075" h="67310">
                    <a:moveTo>
                      <a:pt x="230784" y="888"/>
                    </a:moveTo>
                    <a:lnTo>
                      <a:pt x="224281" y="888"/>
                    </a:lnTo>
                    <a:lnTo>
                      <a:pt x="224281" y="41135"/>
                    </a:lnTo>
                    <a:lnTo>
                      <a:pt x="230784" y="41135"/>
                    </a:lnTo>
                    <a:lnTo>
                      <a:pt x="230784" y="888"/>
                    </a:lnTo>
                    <a:close/>
                  </a:path>
                  <a:path w="346075" h="67310">
                    <a:moveTo>
                      <a:pt x="246267" y="35217"/>
                    </a:moveTo>
                    <a:lnTo>
                      <a:pt x="244972" y="35217"/>
                    </a:lnTo>
                    <a:lnTo>
                      <a:pt x="239852" y="35674"/>
                    </a:lnTo>
                    <a:lnTo>
                      <a:pt x="257073" y="53009"/>
                    </a:lnTo>
                    <a:lnTo>
                      <a:pt x="265366" y="53009"/>
                    </a:lnTo>
                    <a:lnTo>
                      <a:pt x="268643" y="52336"/>
                    </a:lnTo>
                    <a:lnTo>
                      <a:pt x="274510" y="49656"/>
                    </a:lnTo>
                    <a:lnTo>
                      <a:pt x="276745" y="47777"/>
                    </a:lnTo>
                    <a:lnTo>
                      <a:pt x="277303" y="46926"/>
                    </a:lnTo>
                    <a:lnTo>
                      <a:pt x="258483" y="46926"/>
                    </a:lnTo>
                    <a:lnTo>
                      <a:pt x="256393" y="46532"/>
                    </a:lnTo>
                    <a:lnTo>
                      <a:pt x="256086" y="46532"/>
                    </a:lnTo>
                    <a:lnTo>
                      <a:pt x="251205" y="44399"/>
                    </a:lnTo>
                    <a:lnTo>
                      <a:pt x="249478" y="43065"/>
                    </a:lnTo>
                    <a:lnTo>
                      <a:pt x="247282" y="39814"/>
                    </a:lnTo>
                    <a:lnTo>
                      <a:pt x="246570" y="37668"/>
                    </a:lnTo>
                    <a:lnTo>
                      <a:pt x="246440" y="36614"/>
                    </a:lnTo>
                    <a:lnTo>
                      <a:pt x="246323" y="35674"/>
                    </a:lnTo>
                    <a:lnTo>
                      <a:pt x="246267" y="35217"/>
                    </a:lnTo>
                    <a:close/>
                  </a:path>
                  <a:path w="346075" h="67310">
                    <a:moveTo>
                      <a:pt x="263651" y="0"/>
                    </a:moveTo>
                    <a:lnTo>
                      <a:pt x="256412" y="0"/>
                    </a:lnTo>
                    <a:lnTo>
                      <a:pt x="253214" y="622"/>
                    </a:lnTo>
                    <a:lnTo>
                      <a:pt x="247637" y="2933"/>
                    </a:lnTo>
                    <a:lnTo>
                      <a:pt x="245478" y="4622"/>
                    </a:lnTo>
                    <a:lnTo>
                      <a:pt x="242557" y="9131"/>
                    </a:lnTo>
                    <a:lnTo>
                      <a:pt x="241820" y="11556"/>
                    </a:lnTo>
                    <a:lnTo>
                      <a:pt x="241820" y="16497"/>
                    </a:lnTo>
                    <a:lnTo>
                      <a:pt x="263690" y="29616"/>
                    </a:lnTo>
                    <a:lnTo>
                      <a:pt x="266738" y="30454"/>
                    </a:lnTo>
                    <a:lnTo>
                      <a:pt x="274129" y="36614"/>
                    </a:lnTo>
                    <a:lnTo>
                      <a:pt x="274129" y="39814"/>
                    </a:lnTo>
                    <a:lnTo>
                      <a:pt x="263982" y="46926"/>
                    </a:lnTo>
                    <a:lnTo>
                      <a:pt x="277303" y="46926"/>
                    </a:lnTo>
                    <a:lnTo>
                      <a:pt x="279796" y="43065"/>
                    </a:lnTo>
                    <a:lnTo>
                      <a:pt x="280115" y="42163"/>
                    </a:lnTo>
                    <a:lnTo>
                      <a:pt x="280669" y="40385"/>
                    </a:lnTo>
                    <a:lnTo>
                      <a:pt x="280669" y="34912"/>
                    </a:lnTo>
                    <a:lnTo>
                      <a:pt x="255054" y="20624"/>
                    </a:lnTo>
                    <a:lnTo>
                      <a:pt x="251663" y="19418"/>
                    </a:lnTo>
                    <a:lnTo>
                      <a:pt x="249021" y="17030"/>
                    </a:lnTo>
                    <a:lnTo>
                      <a:pt x="248361" y="15519"/>
                    </a:lnTo>
                    <a:lnTo>
                      <a:pt x="248361" y="11556"/>
                    </a:lnTo>
                    <a:lnTo>
                      <a:pt x="249288" y="9753"/>
                    </a:lnTo>
                    <a:lnTo>
                      <a:pt x="252955" y="6807"/>
                    </a:lnTo>
                    <a:lnTo>
                      <a:pt x="252780" y="6807"/>
                    </a:lnTo>
                    <a:lnTo>
                      <a:pt x="256031" y="5994"/>
                    </a:lnTo>
                    <a:lnTo>
                      <a:pt x="275766" y="5994"/>
                    </a:lnTo>
                    <a:lnTo>
                      <a:pt x="275031" y="4876"/>
                    </a:lnTo>
                    <a:lnTo>
                      <a:pt x="272808" y="3060"/>
                    </a:lnTo>
                    <a:lnTo>
                      <a:pt x="267004" y="622"/>
                    </a:lnTo>
                    <a:lnTo>
                      <a:pt x="263651" y="0"/>
                    </a:lnTo>
                    <a:close/>
                  </a:path>
                  <a:path w="346075" h="67310">
                    <a:moveTo>
                      <a:pt x="275766" y="5994"/>
                    </a:moveTo>
                    <a:lnTo>
                      <a:pt x="264083" y="5994"/>
                    </a:lnTo>
                    <a:lnTo>
                      <a:pt x="267042" y="6807"/>
                    </a:lnTo>
                    <a:lnTo>
                      <a:pt x="271094" y="10121"/>
                    </a:lnTo>
                    <a:lnTo>
                      <a:pt x="272262" y="12585"/>
                    </a:lnTo>
                    <a:lnTo>
                      <a:pt x="272553" y="15328"/>
                    </a:lnTo>
                    <a:lnTo>
                      <a:pt x="272605" y="15824"/>
                    </a:lnTo>
                    <a:lnTo>
                      <a:pt x="279120" y="15328"/>
                    </a:lnTo>
                    <a:lnTo>
                      <a:pt x="278993" y="12306"/>
                    </a:lnTo>
                    <a:lnTo>
                      <a:pt x="278310" y="10121"/>
                    </a:lnTo>
                    <a:lnTo>
                      <a:pt x="278195" y="9753"/>
                    </a:lnTo>
                    <a:lnTo>
                      <a:pt x="277829" y="9131"/>
                    </a:lnTo>
                    <a:lnTo>
                      <a:pt x="275766" y="5994"/>
                    </a:lnTo>
                    <a:close/>
                  </a:path>
                  <a:path w="346075" h="67310">
                    <a:moveTo>
                      <a:pt x="293700" y="37757"/>
                    </a:moveTo>
                    <a:lnTo>
                      <a:pt x="287400" y="38607"/>
                    </a:lnTo>
                    <a:lnTo>
                      <a:pt x="287559" y="40170"/>
                    </a:lnTo>
                    <a:lnTo>
                      <a:pt x="287676" y="41325"/>
                    </a:lnTo>
                    <a:lnTo>
                      <a:pt x="299199" y="53047"/>
                    </a:lnTo>
                    <a:lnTo>
                      <a:pt x="308673" y="53047"/>
                    </a:lnTo>
                    <a:lnTo>
                      <a:pt x="312813" y="51485"/>
                    </a:lnTo>
                    <a:lnTo>
                      <a:pt x="316629" y="47840"/>
                    </a:lnTo>
                    <a:lnTo>
                      <a:pt x="301243" y="47840"/>
                    </a:lnTo>
                    <a:lnTo>
                      <a:pt x="299110" y="47053"/>
                    </a:lnTo>
                    <a:lnTo>
                      <a:pt x="297395" y="45478"/>
                    </a:lnTo>
                    <a:lnTo>
                      <a:pt x="295643" y="43903"/>
                    </a:lnTo>
                    <a:lnTo>
                      <a:pt x="294496" y="41478"/>
                    </a:lnTo>
                    <a:lnTo>
                      <a:pt x="294424" y="41325"/>
                    </a:lnTo>
                    <a:lnTo>
                      <a:pt x="293700" y="37757"/>
                    </a:lnTo>
                    <a:close/>
                  </a:path>
                  <a:path w="346075" h="67310">
                    <a:moveTo>
                      <a:pt x="317267" y="27165"/>
                    </a:moveTo>
                    <a:lnTo>
                      <a:pt x="307174" y="27165"/>
                    </a:lnTo>
                    <a:lnTo>
                      <a:pt x="309575" y="28117"/>
                    </a:lnTo>
                    <a:lnTo>
                      <a:pt x="313347" y="31864"/>
                    </a:lnTo>
                    <a:lnTo>
                      <a:pt x="314286" y="34251"/>
                    </a:lnTo>
                    <a:lnTo>
                      <a:pt x="314286" y="40170"/>
                    </a:lnTo>
                    <a:lnTo>
                      <a:pt x="313258" y="42722"/>
                    </a:lnTo>
                    <a:lnTo>
                      <a:pt x="309194" y="46812"/>
                    </a:lnTo>
                    <a:lnTo>
                      <a:pt x="306692" y="47840"/>
                    </a:lnTo>
                    <a:lnTo>
                      <a:pt x="316629" y="47840"/>
                    </a:lnTo>
                    <a:lnTo>
                      <a:pt x="319328" y="45262"/>
                    </a:lnTo>
                    <a:lnTo>
                      <a:pt x="320967" y="41478"/>
                    </a:lnTo>
                    <a:lnTo>
                      <a:pt x="320967" y="33693"/>
                    </a:lnTo>
                    <a:lnTo>
                      <a:pt x="320116" y="30924"/>
                    </a:lnTo>
                    <a:lnTo>
                      <a:pt x="317267" y="27165"/>
                    </a:lnTo>
                    <a:close/>
                  </a:path>
                  <a:path w="346075" h="67310">
                    <a:moveTo>
                      <a:pt x="315657" y="5854"/>
                    </a:moveTo>
                    <a:lnTo>
                      <a:pt x="306057" y="5854"/>
                    </a:lnTo>
                    <a:lnTo>
                      <a:pt x="308089" y="6616"/>
                    </a:lnTo>
                    <a:lnTo>
                      <a:pt x="311017" y="9461"/>
                    </a:lnTo>
                    <a:lnTo>
                      <a:pt x="311244" y="9728"/>
                    </a:lnTo>
                    <a:lnTo>
                      <a:pt x="311975" y="11531"/>
                    </a:lnTo>
                    <a:lnTo>
                      <a:pt x="311975" y="16763"/>
                    </a:lnTo>
                    <a:lnTo>
                      <a:pt x="310908" y="18922"/>
                    </a:lnTo>
                    <a:lnTo>
                      <a:pt x="308775" y="20332"/>
                    </a:lnTo>
                    <a:lnTo>
                      <a:pt x="306616" y="21716"/>
                    </a:lnTo>
                    <a:lnTo>
                      <a:pt x="304215" y="22415"/>
                    </a:lnTo>
                    <a:lnTo>
                      <a:pt x="300500" y="22415"/>
                    </a:lnTo>
                    <a:lnTo>
                      <a:pt x="299981" y="26517"/>
                    </a:lnTo>
                    <a:lnTo>
                      <a:pt x="299899" y="27165"/>
                    </a:lnTo>
                    <a:lnTo>
                      <a:pt x="299808" y="27876"/>
                    </a:lnTo>
                    <a:lnTo>
                      <a:pt x="301586" y="27406"/>
                    </a:lnTo>
                    <a:lnTo>
                      <a:pt x="303060" y="27165"/>
                    </a:lnTo>
                    <a:lnTo>
                      <a:pt x="317267" y="27165"/>
                    </a:lnTo>
                    <a:lnTo>
                      <a:pt x="316776" y="26517"/>
                    </a:lnTo>
                    <a:lnTo>
                      <a:pt x="314413" y="25082"/>
                    </a:lnTo>
                    <a:lnTo>
                      <a:pt x="311378" y="24383"/>
                    </a:lnTo>
                    <a:lnTo>
                      <a:pt x="313728" y="23291"/>
                    </a:lnTo>
                    <a:lnTo>
                      <a:pt x="315480" y="21856"/>
                    </a:lnTo>
                    <a:lnTo>
                      <a:pt x="317842" y="18224"/>
                    </a:lnTo>
                    <a:lnTo>
                      <a:pt x="318452" y="16217"/>
                    </a:lnTo>
                    <a:lnTo>
                      <a:pt x="318413" y="11531"/>
                    </a:lnTo>
                    <a:lnTo>
                      <a:pt x="317905" y="9728"/>
                    </a:lnTo>
                    <a:lnTo>
                      <a:pt x="317830" y="9461"/>
                    </a:lnTo>
                    <a:lnTo>
                      <a:pt x="315657" y="5854"/>
                    </a:lnTo>
                    <a:close/>
                  </a:path>
                  <a:path w="346075" h="67310">
                    <a:moveTo>
                      <a:pt x="306247" y="673"/>
                    </a:moveTo>
                    <a:lnTo>
                      <a:pt x="299402" y="673"/>
                    </a:lnTo>
                    <a:lnTo>
                      <a:pt x="296011" y="1841"/>
                    </a:lnTo>
                    <a:lnTo>
                      <a:pt x="293268" y="4152"/>
                    </a:lnTo>
                    <a:lnTo>
                      <a:pt x="290550" y="6476"/>
                    </a:lnTo>
                    <a:lnTo>
                      <a:pt x="288810" y="9728"/>
                    </a:lnTo>
                    <a:lnTo>
                      <a:pt x="288035" y="13957"/>
                    </a:lnTo>
                    <a:lnTo>
                      <a:pt x="294322" y="15074"/>
                    </a:lnTo>
                    <a:lnTo>
                      <a:pt x="294792" y="12001"/>
                    </a:lnTo>
                    <a:lnTo>
                      <a:pt x="295829" y="9728"/>
                    </a:lnTo>
                    <a:lnTo>
                      <a:pt x="296088" y="9461"/>
                    </a:lnTo>
                    <a:lnTo>
                      <a:pt x="299097" y="6616"/>
                    </a:lnTo>
                    <a:lnTo>
                      <a:pt x="301142" y="5854"/>
                    </a:lnTo>
                    <a:lnTo>
                      <a:pt x="315657" y="5854"/>
                    </a:lnTo>
                    <a:lnTo>
                      <a:pt x="315328" y="5308"/>
                    </a:lnTo>
                    <a:lnTo>
                      <a:pt x="313537" y="3682"/>
                    </a:lnTo>
                    <a:lnTo>
                      <a:pt x="308825" y="1270"/>
                    </a:lnTo>
                    <a:lnTo>
                      <a:pt x="306247" y="673"/>
                    </a:lnTo>
                    <a:close/>
                  </a:path>
                  <a:path w="346075" h="67310">
                    <a:moveTo>
                      <a:pt x="333057" y="0"/>
                    </a:moveTo>
                    <a:lnTo>
                      <a:pt x="328548" y="0"/>
                    </a:lnTo>
                    <a:lnTo>
                      <a:pt x="331393" y="4902"/>
                    </a:lnTo>
                    <a:lnTo>
                      <a:pt x="333260" y="8394"/>
                    </a:lnTo>
                    <a:lnTo>
                      <a:pt x="335584" y="13715"/>
                    </a:lnTo>
                    <a:lnTo>
                      <a:pt x="336702" y="17068"/>
                    </a:lnTo>
                    <a:lnTo>
                      <a:pt x="337489" y="20561"/>
                    </a:lnTo>
                    <a:lnTo>
                      <a:pt x="338493" y="24866"/>
                    </a:lnTo>
                    <a:lnTo>
                      <a:pt x="339001" y="29222"/>
                    </a:lnTo>
                    <a:lnTo>
                      <a:pt x="339001" y="33616"/>
                    </a:lnTo>
                    <a:lnTo>
                      <a:pt x="338346" y="42015"/>
                    </a:lnTo>
                    <a:lnTo>
                      <a:pt x="336384" y="50411"/>
                    </a:lnTo>
                    <a:lnTo>
                      <a:pt x="333118" y="58803"/>
                    </a:lnTo>
                    <a:lnTo>
                      <a:pt x="328548" y="67195"/>
                    </a:lnTo>
                    <a:lnTo>
                      <a:pt x="333057" y="67195"/>
                    </a:lnTo>
                    <a:lnTo>
                      <a:pt x="336499" y="62826"/>
                    </a:lnTo>
                    <a:lnTo>
                      <a:pt x="339420" y="57696"/>
                    </a:lnTo>
                    <a:lnTo>
                      <a:pt x="344246" y="45948"/>
                    </a:lnTo>
                    <a:lnTo>
                      <a:pt x="345465" y="39865"/>
                    </a:lnTo>
                    <a:lnTo>
                      <a:pt x="345465" y="28028"/>
                    </a:lnTo>
                    <a:lnTo>
                      <a:pt x="344563" y="22707"/>
                    </a:lnTo>
                    <a:lnTo>
                      <a:pt x="340664" y="11734"/>
                    </a:lnTo>
                    <a:lnTo>
                      <a:pt x="337426" y="5867"/>
                    </a:lnTo>
                    <a:lnTo>
                      <a:pt x="3330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6" name="object 914">
                <a:extLst>
                  <a:ext uri="{FF2B5EF4-FFF2-40B4-BE49-F238E27FC236}">
                    <a16:creationId xmlns:a16="http://schemas.microsoft.com/office/drawing/2014/main" id="{0D237D2C-BACE-336E-5847-34030875F0DB}"/>
                  </a:ext>
                </a:extLst>
              </p:cNvPr>
              <p:cNvSpPr/>
              <p:nvPr/>
            </p:nvSpPr>
            <p:spPr>
              <a:xfrm>
                <a:off x="3049473" y="4006583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71" y="66192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C1BD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7" name="object 915">
                <a:extLst>
                  <a:ext uri="{FF2B5EF4-FFF2-40B4-BE49-F238E27FC236}">
                    <a16:creationId xmlns:a16="http://schemas.microsoft.com/office/drawing/2014/main" id="{B809E317-436D-AF5E-C9F4-B87B3D31546A}"/>
                  </a:ext>
                </a:extLst>
              </p:cNvPr>
              <p:cNvSpPr/>
              <p:nvPr/>
            </p:nvSpPr>
            <p:spPr>
              <a:xfrm>
                <a:off x="3049473" y="4039667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4262FF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8" name="object 916">
                <a:extLst>
                  <a:ext uri="{FF2B5EF4-FFF2-40B4-BE49-F238E27FC236}">
                    <a16:creationId xmlns:a16="http://schemas.microsoft.com/office/drawing/2014/main" id="{81915F6F-E99D-5C09-09D2-CCFA429FD0F3}"/>
                  </a:ext>
                </a:extLst>
              </p:cNvPr>
              <p:cNvSpPr/>
              <p:nvPr/>
            </p:nvSpPr>
            <p:spPr>
              <a:xfrm>
                <a:off x="3221875" y="4097528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197" y="36741"/>
                    </a:moveTo>
                    <a:lnTo>
                      <a:pt x="76" y="37579"/>
                    </a:lnTo>
                    <a:lnTo>
                      <a:pt x="0" y="42684"/>
                    </a:lnTo>
                    <a:lnTo>
                      <a:pt x="1044" y="46228"/>
                    </a:lnTo>
                    <a:lnTo>
                      <a:pt x="1165" y="46558"/>
                    </a:lnTo>
                    <a:lnTo>
                      <a:pt x="5918" y="51714"/>
                    </a:lnTo>
                    <a:lnTo>
                      <a:pt x="9359" y="53009"/>
                    </a:lnTo>
                    <a:lnTo>
                      <a:pt x="16890" y="53009"/>
                    </a:lnTo>
                    <a:lnTo>
                      <a:pt x="19532" y="52387"/>
                    </a:lnTo>
                    <a:lnTo>
                      <a:pt x="24028" y="49898"/>
                    </a:lnTo>
                    <a:lnTo>
                      <a:pt x="25666" y="48107"/>
                    </a:lnTo>
                    <a:lnTo>
                      <a:pt x="26175" y="46951"/>
                    </a:lnTo>
                    <a:lnTo>
                      <a:pt x="11506" y="46951"/>
                    </a:lnTo>
                    <a:lnTo>
                      <a:pt x="9702" y="46228"/>
                    </a:lnTo>
                    <a:lnTo>
                      <a:pt x="7167" y="43408"/>
                    </a:lnTo>
                    <a:lnTo>
                      <a:pt x="6921" y="42684"/>
                    </a:lnTo>
                    <a:lnTo>
                      <a:pt x="6362" y="40652"/>
                    </a:lnTo>
                    <a:lnTo>
                      <a:pt x="6297" y="39116"/>
                    </a:lnTo>
                    <a:lnTo>
                      <a:pt x="6197" y="36741"/>
                    </a:lnTo>
                    <a:close/>
                  </a:path>
                  <a:path w="357504" h="67310">
                    <a:moveTo>
                      <a:pt x="28257" y="876"/>
                    </a:moveTo>
                    <a:lnTo>
                      <a:pt x="21475" y="876"/>
                    </a:lnTo>
                    <a:lnTo>
                      <a:pt x="21371" y="40093"/>
                    </a:lnTo>
                    <a:lnTo>
                      <a:pt x="21247" y="41262"/>
                    </a:lnTo>
                    <a:lnTo>
                      <a:pt x="20693" y="42684"/>
                    </a:lnTo>
                    <a:lnTo>
                      <a:pt x="18224" y="45783"/>
                    </a:lnTo>
                    <a:lnTo>
                      <a:pt x="17005" y="46558"/>
                    </a:lnTo>
                    <a:lnTo>
                      <a:pt x="15519" y="46951"/>
                    </a:lnTo>
                    <a:lnTo>
                      <a:pt x="26175" y="46951"/>
                    </a:lnTo>
                    <a:lnTo>
                      <a:pt x="27736" y="43408"/>
                    </a:lnTo>
                    <a:lnTo>
                      <a:pt x="28073" y="41262"/>
                    </a:lnTo>
                    <a:lnTo>
                      <a:pt x="28169" y="40652"/>
                    </a:lnTo>
                    <a:lnTo>
                      <a:pt x="28257" y="876"/>
                    </a:lnTo>
                    <a:close/>
                  </a:path>
                  <a:path w="357504" h="67310">
                    <a:moveTo>
                      <a:pt x="60693" y="876"/>
                    </a:moveTo>
                    <a:lnTo>
                      <a:pt x="53390" y="876"/>
                    </a:lnTo>
                    <a:lnTo>
                      <a:pt x="33705" y="52120"/>
                    </a:lnTo>
                    <a:lnTo>
                      <a:pt x="40906" y="52120"/>
                    </a:lnTo>
                    <a:lnTo>
                      <a:pt x="46532" y="36614"/>
                    </a:lnTo>
                    <a:lnTo>
                      <a:pt x="75333" y="36614"/>
                    </a:lnTo>
                    <a:lnTo>
                      <a:pt x="73065" y="31076"/>
                    </a:lnTo>
                    <a:lnTo>
                      <a:pt x="48501" y="31076"/>
                    </a:lnTo>
                    <a:lnTo>
                      <a:pt x="55333" y="12814"/>
                    </a:lnTo>
                    <a:lnTo>
                      <a:pt x="56235" y="9550"/>
                    </a:lnTo>
                    <a:lnTo>
                      <a:pt x="56895" y="6261"/>
                    </a:lnTo>
                    <a:lnTo>
                      <a:pt x="62899" y="6261"/>
                    </a:lnTo>
                    <a:lnTo>
                      <a:pt x="60693" y="876"/>
                    </a:lnTo>
                    <a:close/>
                  </a:path>
                  <a:path w="357504" h="67310">
                    <a:moveTo>
                      <a:pt x="75333" y="36614"/>
                    </a:moveTo>
                    <a:lnTo>
                      <a:pt x="67970" y="36614"/>
                    </a:lnTo>
                    <a:lnTo>
                      <a:pt x="73952" y="52120"/>
                    </a:lnTo>
                    <a:lnTo>
                      <a:pt x="81686" y="52120"/>
                    </a:lnTo>
                    <a:lnTo>
                      <a:pt x="75333" y="36614"/>
                    </a:lnTo>
                    <a:close/>
                  </a:path>
                  <a:path w="357504" h="67310">
                    <a:moveTo>
                      <a:pt x="62899" y="6261"/>
                    </a:moveTo>
                    <a:lnTo>
                      <a:pt x="56895" y="6261"/>
                    </a:lnTo>
                    <a:lnTo>
                      <a:pt x="57683" y="9042"/>
                    </a:lnTo>
                    <a:lnTo>
                      <a:pt x="58889" y="12560"/>
                    </a:lnTo>
                    <a:lnTo>
                      <a:pt x="65874" y="31076"/>
                    </a:lnTo>
                    <a:lnTo>
                      <a:pt x="73065" y="31076"/>
                    </a:lnTo>
                    <a:lnTo>
                      <a:pt x="62899" y="6261"/>
                    </a:lnTo>
                    <a:close/>
                  </a:path>
                  <a:path w="357504" h="67310">
                    <a:moveTo>
                      <a:pt x="97091" y="876"/>
                    </a:moveTo>
                    <a:lnTo>
                      <a:pt x="86880" y="876"/>
                    </a:lnTo>
                    <a:lnTo>
                      <a:pt x="86880" y="52120"/>
                    </a:lnTo>
                    <a:lnTo>
                      <a:pt x="93433" y="52120"/>
                    </a:lnTo>
                    <a:lnTo>
                      <a:pt x="93433" y="8496"/>
                    </a:lnTo>
                    <a:lnTo>
                      <a:pt x="99638" y="8496"/>
                    </a:lnTo>
                    <a:lnTo>
                      <a:pt x="97091" y="876"/>
                    </a:lnTo>
                    <a:close/>
                  </a:path>
                  <a:path w="357504" h="67310">
                    <a:moveTo>
                      <a:pt x="99638" y="8496"/>
                    </a:moveTo>
                    <a:lnTo>
                      <a:pt x="93433" y="8496"/>
                    </a:lnTo>
                    <a:lnTo>
                      <a:pt x="108254" y="52120"/>
                    </a:lnTo>
                    <a:lnTo>
                      <a:pt x="114363" y="52120"/>
                    </a:lnTo>
                    <a:lnTo>
                      <a:pt x="116919" y="44754"/>
                    </a:lnTo>
                    <a:lnTo>
                      <a:pt x="111683" y="44754"/>
                    </a:lnTo>
                    <a:lnTo>
                      <a:pt x="111163" y="43065"/>
                    </a:lnTo>
                    <a:lnTo>
                      <a:pt x="110350" y="40538"/>
                    </a:lnTo>
                    <a:lnTo>
                      <a:pt x="99638" y="8496"/>
                    </a:lnTo>
                    <a:close/>
                  </a:path>
                  <a:path w="357504" h="67310">
                    <a:moveTo>
                      <a:pt x="135788" y="9232"/>
                    </a:moveTo>
                    <a:lnTo>
                      <a:pt x="129247" y="9232"/>
                    </a:lnTo>
                    <a:lnTo>
                      <a:pt x="129247" y="52120"/>
                    </a:lnTo>
                    <a:lnTo>
                      <a:pt x="135788" y="52120"/>
                    </a:lnTo>
                    <a:lnTo>
                      <a:pt x="135788" y="9232"/>
                    </a:lnTo>
                    <a:close/>
                  </a:path>
                  <a:path w="357504" h="67310">
                    <a:moveTo>
                      <a:pt x="135788" y="876"/>
                    </a:moveTo>
                    <a:lnTo>
                      <a:pt x="126682" y="876"/>
                    </a:lnTo>
                    <a:lnTo>
                      <a:pt x="113156" y="40132"/>
                    </a:lnTo>
                    <a:lnTo>
                      <a:pt x="112255" y="42875"/>
                    </a:lnTo>
                    <a:lnTo>
                      <a:pt x="111683" y="44754"/>
                    </a:lnTo>
                    <a:lnTo>
                      <a:pt x="116919" y="44754"/>
                    </a:lnTo>
                    <a:lnTo>
                      <a:pt x="129247" y="9232"/>
                    </a:lnTo>
                    <a:lnTo>
                      <a:pt x="135788" y="9232"/>
                    </a:lnTo>
                    <a:lnTo>
                      <a:pt x="135788" y="876"/>
                    </a:lnTo>
                    <a:close/>
                  </a:path>
                  <a:path w="357504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54"/>
                    </a:lnTo>
                    <a:lnTo>
                      <a:pt x="170230" y="11722"/>
                    </a:lnTo>
                    <a:lnTo>
                      <a:pt x="168135" y="17614"/>
                    </a:lnTo>
                    <a:lnTo>
                      <a:pt x="166357" y="22707"/>
                    </a:lnTo>
                    <a:lnTo>
                      <a:pt x="165455" y="28028"/>
                    </a:lnTo>
                    <a:lnTo>
                      <a:pt x="165455" y="39865"/>
                    </a:lnTo>
                    <a:lnTo>
                      <a:pt x="166649" y="45935"/>
                    </a:lnTo>
                    <a:lnTo>
                      <a:pt x="171437" y="57683"/>
                    </a:lnTo>
                    <a:lnTo>
                      <a:pt x="174383" y="62814"/>
                    </a:lnTo>
                    <a:lnTo>
                      <a:pt x="177863" y="67195"/>
                    </a:lnTo>
                    <a:lnTo>
                      <a:pt x="182371" y="67195"/>
                    </a:lnTo>
                    <a:lnTo>
                      <a:pt x="177797" y="58803"/>
                    </a:lnTo>
                    <a:lnTo>
                      <a:pt x="174531" y="50409"/>
                    </a:lnTo>
                    <a:lnTo>
                      <a:pt x="172572" y="42010"/>
                    </a:lnTo>
                    <a:lnTo>
                      <a:pt x="171919" y="33604"/>
                    </a:lnTo>
                    <a:lnTo>
                      <a:pt x="171919" y="29184"/>
                    </a:lnTo>
                    <a:lnTo>
                      <a:pt x="179552" y="4851"/>
                    </a:lnTo>
                    <a:lnTo>
                      <a:pt x="182371" y="0"/>
                    </a:lnTo>
                    <a:close/>
                  </a:path>
                  <a:path w="357504" h="67310">
                    <a:moveTo>
                      <a:pt x="200482" y="876"/>
                    </a:moveTo>
                    <a:lnTo>
                      <a:pt x="190284" y="876"/>
                    </a:lnTo>
                    <a:lnTo>
                      <a:pt x="190284" y="52120"/>
                    </a:lnTo>
                    <a:lnTo>
                      <a:pt x="196799" y="52120"/>
                    </a:lnTo>
                    <a:lnTo>
                      <a:pt x="196799" y="8496"/>
                    </a:lnTo>
                    <a:lnTo>
                      <a:pt x="203029" y="8496"/>
                    </a:lnTo>
                    <a:lnTo>
                      <a:pt x="200482" y="876"/>
                    </a:lnTo>
                    <a:close/>
                  </a:path>
                  <a:path w="357504" h="67310">
                    <a:moveTo>
                      <a:pt x="203029" y="8496"/>
                    </a:moveTo>
                    <a:lnTo>
                      <a:pt x="196799" y="8496"/>
                    </a:lnTo>
                    <a:lnTo>
                      <a:pt x="211620" y="52120"/>
                    </a:lnTo>
                    <a:lnTo>
                      <a:pt x="217754" y="52120"/>
                    </a:lnTo>
                    <a:lnTo>
                      <a:pt x="220310" y="44754"/>
                    </a:lnTo>
                    <a:lnTo>
                      <a:pt x="215049" y="44754"/>
                    </a:lnTo>
                    <a:lnTo>
                      <a:pt x="214553" y="43065"/>
                    </a:lnTo>
                    <a:lnTo>
                      <a:pt x="212610" y="37160"/>
                    </a:lnTo>
                    <a:lnTo>
                      <a:pt x="203029" y="8496"/>
                    </a:lnTo>
                    <a:close/>
                  </a:path>
                  <a:path w="357504" h="67310">
                    <a:moveTo>
                      <a:pt x="239179" y="9232"/>
                    </a:moveTo>
                    <a:lnTo>
                      <a:pt x="232638" y="9232"/>
                    </a:lnTo>
                    <a:lnTo>
                      <a:pt x="232638" y="52120"/>
                    </a:lnTo>
                    <a:lnTo>
                      <a:pt x="239179" y="52120"/>
                    </a:lnTo>
                    <a:lnTo>
                      <a:pt x="239179" y="9232"/>
                    </a:lnTo>
                    <a:close/>
                  </a:path>
                  <a:path w="357504" h="67310">
                    <a:moveTo>
                      <a:pt x="239179" y="876"/>
                    </a:moveTo>
                    <a:lnTo>
                      <a:pt x="230047" y="876"/>
                    </a:lnTo>
                    <a:lnTo>
                      <a:pt x="217792" y="36525"/>
                    </a:lnTo>
                    <a:lnTo>
                      <a:pt x="216534" y="40132"/>
                    </a:lnTo>
                    <a:lnTo>
                      <a:pt x="215633" y="42875"/>
                    </a:lnTo>
                    <a:lnTo>
                      <a:pt x="215049" y="44754"/>
                    </a:lnTo>
                    <a:lnTo>
                      <a:pt x="220310" y="44754"/>
                    </a:lnTo>
                    <a:lnTo>
                      <a:pt x="232638" y="9232"/>
                    </a:lnTo>
                    <a:lnTo>
                      <a:pt x="239179" y="9232"/>
                    </a:lnTo>
                    <a:lnTo>
                      <a:pt x="239179" y="876"/>
                    </a:lnTo>
                    <a:close/>
                  </a:path>
                  <a:path w="357504" h="67310">
                    <a:moveTo>
                      <a:pt x="271754" y="876"/>
                    </a:moveTo>
                    <a:lnTo>
                      <a:pt x="250113" y="876"/>
                    </a:lnTo>
                    <a:lnTo>
                      <a:pt x="250113" y="52120"/>
                    </a:lnTo>
                    <a:lnTo>
                      <a:pt x="271703" y="52120"/>
                    </a:lnTo>
                    <a:lnTo>
                      <a:pt x="274446" y="51841"/>
                    </a:lnTo>
                    <a:lnTo>
                      <a:pt x="279222" y="50673"/>
                    </a:lnTo>
                    <a:lnTo>
                      <a:pt x="281279" y="49809"/>
                    </a:lnTo>
                    <a:lnTo>
                      <a:pt x="284657" y="47548"/>
                    </a:lnTo>
                    <a:lnTo>
                      <a:pt x="286118" y="46088"/>
                    </a:lnTo>
                    <a:lnTo>
                      <a:pt x="256895" y="46088"/>
                    </a:lnTo>
                    <a:lnTo>
                      <a:pt x="256895" y="6921"/>
                    </a:lnTo>
                    <a:lnTo>
                      <a:pt x="286345" y="6921"/>
                    </a:lnTo>
                    <a:lnTo>
                      <a:pt x="282333" y="3517"/>
                    </a:lnTo>
                    <a:lnTo>
                      <a:pt x="279831" y="2286"/>
                    </a:lnTo>
                    <a:lnTo>
                      <a:pt x="274802" y="1130"/>
                    </a:lnTo>
                    <a:lnTo>
                      <a:pt x="271754" y="876"/>
                    </a:lnTo>
                    <a:close/>
                  </a:path>
                  <a:path w="357504" h="67310">
                    <a:moveTo>
                      <a:pt x="286345" y="6921"/>
                    </a:moveTo>
                    <a:lnTo>
                      <a:pt x="271703" y="6921"/>
                    </a:lnTo>
                    <a:lnTo>
                      <a:pt x="274624" y="7277"/>
                    </a:lnTo>
                    <a:lnTo>
                      <a:pt x="278955" y="8953"/>
                    </a:lnTo>
                    <a:lnTo>
                      <a:pt x="281089" y="10883"/>
                    </a:lnTo>
                    <a:lnTo>
                      <a:pt x="284606" y="16637"/>
                    </a:lnTo>
                    <a:lnTo>
                      <a:pt x="285483" y="20764"/>
                    </a:lnTo>
                    <a:lnTo>
                      <a:pt x="285467" y="30111"/>
                    </a:lnTo>
                    <a:lnTo>
                      <a:pt x="271221" y="46088"/>
                    </a:lnTo>
                    <a:lnTo>
                      <a:pt x="286143" y="46088"/>
                    </a:lnTo>
                    <a:lnTo>
                      <a:pt x="289039" y="42062"/>
                    </a:lnTo>
                    <a:lnTo>
                      <a:pt x="290220" y="39573"/>
                    </a:lnTo>
                    <a:lnTo>
                      <a:pt x="292023" y="33553"/>
                    </a:lnTo>
                    <a:lnTo>
                      <a:pt x="292480" y="30111"/>
                    </a:lnTo>
                    <a:lnTo>
                      <a:pt x="292480" y="21653"/>
                    </a:lnTo>
                    <a:lnTo>
                      <a:pt x="291807" y="17589"/>
                    </a:lnTo>
                    <a:lnTo>
                      <a:pt x="289140" y="10477"/>
                    </a:lnTo>
                    <a:lnTo>
                      <a:pt x="287108" y="7569"/>
                    </a:lnTo>
                    <a:lnTo>
                      <a:pt x="286345" y="6921"/>
                    </a:lnTo>
                    <a:close/>
                  </a:path>
                  <a:path w="357504" h="67310">
                    <a:moveTo>
                      <a:pt x="322948" y="12039"/>
                    </a:moveTo>
                    <a:lnTo>
                      <a:pt x="316661" y="12039"/>
                    </a:lnTo>
                    <a:lnTo>
                      <a:pt x="316661" y="52120"/>
                    </a:lnTo>
                    <a:lnTo>
                      <a:pt x="322948" y="52120"/>
                    </a:lnTo>
                    <a:lnTo>
                      <a:pt x="322948" y="12039"/>
                    </a:lnTo>
                    <a:close/>
                  </a:path>
                  <a:path w="357504" h="67310">
                    <a:moveTo>
                      <a:pt x="322948" y="673"/>
                    </a:moveTo>
                    <a:lnTo>
                      <a:pt x="318909" y="673"/>
                    </a:lnTo>
                    <a:lnTo>
                      <a:pt x="317804" y="2882"/>
                    </a:lnTo>
                    <a:lnTo>
                      <a:pt x="315937" y="5168"/>
                    </a:lnTo>
                    <a:lnTo>
                      <a:pt x="313321" y="7531"/>
                    </a:lnTo>
                    <a:lnTo>
                      <a:pt x="310667" y="9867"/>
                    </a:lnTo>
                    <a:lnTo>
                      <a:pt x="307593" y="11874"/>
                    </a:lnTo>
                    <a:lnTo>
                      <a:pt x="304076" y="13525"/>
                    </a:lnTo>
                    <a:lnTo>
                      <a:pt x="304076" y="19608"/>
                    </a:lnTo>
                    <a:lnTo>
                      <a:pt x="316661" y="12039"/>
                    </a:lnTo>
                    <a:lnTo>
                      <a:pt x="322948" y="12039"/>
                    </a:lnTo>
                    <a:lnTo>
                      <a:pt x="322948" y="673"/>
                    </a:lnTo>
                    <a:close/>
                  </a:path>
                  <a:path w="357504" h="67310">
                    <a:moveTo>
                      <a:pt x="344931" y="0"/>
                    </a:moveTo>
                    <a:lnTo>
                      <a:pt x="340423" y="0"/>
                    </a:lnTo>
                    <a:lnTo>
                      <a:pt x="343268" y="4902"/>
                    </a:lnTo>
                    <a:lnTo>
                      <a:pt x="345147" y="8394"/>
                    </a:lnTo>
                    <a:lnTo>
                      <a:pt x="346049" y="10490"/>
                    </a:lnTo>
                    <a:lnTo>
                      <a:pt x="347471" y="13703"/>
                    </a:lnTo>
                    <a:lnTo>
                      <a:pt x="348576" y="17068"/>
                    </a:lnTo>
                    <a:lnTo>
                      <a:pt x="350380" y="24866"/>
                    </a:lnTo>
                    <a:lnTo>
                      <a:pt x="350875" y="29222"/>
                    </a:lnTo>
                    <a:lnTo>
                      <a:pt x="350875" y="33604"/>
                    </a:lnTo>
                    <a:lnTo>
                      <a:pt x="350222" y="42010"/>
                    </a:lnTo>
                    <a:lnTo>
                      <a:pt x="348264" y="50409"/>
                    </a:lnTo>
                    <a:lnTo>
                      <a:pt x="344998" y="58803"/>
                    </a:lnTo>
                    <a:lnTo>
                      <a:pt x="340423" y="67195"/>
                    </a:lnTo>
                    <a:lnTo>
                      <a:pt x="344931" y="67195"/>
                    </a:lnTo>
                    <a:lnTo>
                      <a:pt x="348386" y="62814"/>
                    </a:lnTo>
                    <a:lnTo>
                      <a:pt x="351320" y="57683"/>
                    </a:lnTo>
                    <a:lnTo>
                      <a:pt x="356133" y="45935"/>
                    </a:lnTo>
                    <a:lnTo>
                      <a:pt x="357339" y="39865"/>
                    </a:lnTo>
                    <a:lnTo>
                      <a:pt x="357339" y="28028"/>
                    </a:lnTo>
                    <a:lnTo>
                      <a:pt x="356450" y="22707"/>
                    </a:lnTo>
                    <a:lnTo>
                      <a:pt x="354660" y="17614"/>
                    </a:lnTo>
                    <a:lnTo>
                      <a:pt x="352539" y="11722"/>
                    </a:lnTo>
                    <a:lnTo>
                      <a:pt x="349313" y="5854"/>
                    </a:lnTo>
                    <a:lnTo>
                      <a:pt x="34493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9" name="object 917">
                <a:extLst>
                  <a:ext uri="{FF2B5EF4-FFF2-40B4-BE49-F238E27FC236}">
                    <a16:creationId xmlns:a16="http://schemas.microsoft.com/office/drawing/2014/main" id="{C182997F-36CF-4B98-C390-1518B823C407}"/>
                  </a:ext>
                </a:extLst>
              </p:cNvPr>
              <p:cNvSpPr/>
              <p:nvPr/>
            </p:nvSpPr>
            <p:spPr>
              <a:xfrm>
                <a:off x="3049473" y="4101122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79"/>
                    </a:lnTo>
                    <a:lnTo>
                      <a:pt x="141071" y="66179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0" name="object 918">
                <a:extLst>
                  <a:ext uri="{FF2B5EF4-FFF2-40B4-BE49-F238E27FC236}">
                    <a16:creationId xmlns:a16="http://schemas.microsoft.com/office/drawing/2014/main" id="{3ADA5925-0146-045F-F6BB-613E66EAD69F}"/>
                  </a:ext>
                </a:extLst>
              </p:cNvPr>
              <p:cNvSpPr/>
              <p:nvPr/>
            </p:nvSpPr>
            <p:spPr>
              <a:xfrm>
                <a:off x="3049473" y="4134218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FF594A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1" name="object 919">
                <a:extLst>
                  <a:ext uri="{FF2B5EF4-FFF2-40B4-BE49-F238E27FC236}">
                    <a16:creationId xmlns:a16="http://schemas.microsoft.com/office/drawing/2014/main" id="{3FC5E98A-761D-A84C-9B97-A58652AFF9B0}"/>
                  </a:ext>
                </a:extLst>
              </p:cNvPr>
              <p:cNvSpPr/>
              <p:nvPr/>
            </p:nvSpPr>
            <p:spPr>
              <a:xfrm>
                <a:off x="3221875" y="4194022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197" y="36741"/>
                    </a:moveTo>
                    <a:lnTo>
                      <a:pt x="76" y="37579"/>
                    </a:lnTo>
                    <a:lnTo>
                      <a:pt x="0" y="42684"/>
                    </a:lnTo>
                    <a:lnTo>
                      <a:pt x="1044" y="46227"/>
                    </a:lnTo>
                    <a:lnTo>
                      <a:pt x="1165" y="46558"/>
                    </a:lnTo>
                    <a:lnTo>
                      <a:pt x="5918" y="51714"/>
                    </a:lnTo>
                    <a:lnTo>
                      <a:pt x="9359" y="53009"/>
                    </a:lnTo>
                    <a:lnTo>
                      <a:pt x="16890" y="53009"/>
                    </a:lnTo>
                    <a:lnTo>
                      <a:pt x="19532" y="52387"/>
                    </a:lnTo>
                    <a:lnTo>
                      <a:pt x="24028" y="49910"/>
                    </a:lnTo>
                    <a:lnTo>
                      <a:pt x="25666" y="48107"/>
                    </a:lnTo>
                    <a:lnTo>
                      <a:pt x="26177" y="46951"/>
                    </a:lnTo>
                    <a:lnTo>
                      <a:pt x="11506" y="46951"/>
                    </a:lnTo>
                    <a:lnTo>
                      <a:pt x="9702" y="46227"/>
                    </a:lnTo>
                    <a:lnTo>
                      <a:pt x="7179" y="43421"/>
                    </a:lnTo>
                    <a:lnTo>
                      <a:pt x="6920" y="42684"/>
                    </a:lnTo>
                    <a:lnTo>
                      <a:pt x="6362" y="40665"/>
                    </a:lnTo>
                    <a:lnTo>
                      <a:pt x="6298" y="39128"/>
                    </a:lnTo>
                    <a:lnTo>
                      <a:pt x="6197" y="36741"/>
                    </a:lnTo>
                    <a:close/>
                  </a:path>
                  <a:path w="357504" h="67310">
                    <a:moveTo>
                      <a:pt x="28257" y="876"/>
                    </a:moveTo>
                    <a:lnTo>
                      <a:pt x="21475" y="876"/>
                    </a:lnTo>
                    <a:lnTo>
                      <a:pt x="21372" y="40093"/>
                    </a:lnTo>
                    <a:lnTo>
                      <a:pt x="21247" y="41262"/>
                    </a:lnTo>
                    <a:lnTo>
                      <a:pt x="20693" y="42684"/>
                    </a:lnTo>
                    <a:lnTo>
                      <a:pt x="18224" y="45783"/>
                    </a:lnTo>
                    <a:lnTo>
                      <a:pt x="17005" y="46558"/>
                    </a:lnTo>
                    <a:lnTo>
                      <a:pt x="15519" y="46951"/>
                    </a:lnTo>
                    <a:lnTo>
                      <a:pt x="26177" y="46951"/>
                    </a:lnTo>
                    <a:lnTo>
                      <a:pt x="27736" y="43421"/>
                    </a:lnTo>
                    <a:lnTo>
                      <a:pt x="28074" y="41262"/>
                    </a:lnTo>
                    <a:lnTo>
                      <a:pt x="28168" y="40665"/>
                    </a:lnTo>
                    <a:lnTo>
                      <a:pt x="28257" y="876"/>
                    </a:lnTo>
                    <a:close/>
                  </a:path>
                  <a:path w="357504" h="67310">
                    <a:moveTo>
                      <a:pt x="60693" y="876"/>
                    </a:moveTo>
                    <a:lnTo>
                      <a:pt x="53390" y="876"/>
                    </a:lnTo>
                    <a:lnTo>
                      <a:pt x="33705" y="52120"/>
                    </a:lnTo>
                    <a:lnTo>
                      <a:pt x="40906" y="52120"/>
                    </a:lnTo>
                    <a:lnTo>
                      <a:pt x="46532" y="36614"/>
                    </a:lnTo>
                    <a:lnTo>
                      <a:pt x="75333" y="36614"/>
                    </a:lnTo>
                    <a:lnTo>
                      <a:pt x="73065" y="31076"/>
                    </a:lnTo>
                    <a:lnTo>
                      <a:pt x="48501" y="31076"/>
                    </a:lnTo>
                    <a:lnTo>
                      <a:pt x="55333" y="12814"/>
                    </a:lnTo>
                    <a:lnTo>
                      <a:pt x="56235" y="9550"/>
                    </a:lnTo>
                    <a:lnTo>
                      <a:pt x="56895" y="6273"/>
                    </a:lnTo>
                    <a:lnTo>
                      <a:pt x="62904" y="6273"/>
                    </a:lnTo>
                    <a:lnTo>
                      <a:pt x="60693" y="876"/>
                    </a:lnTo>
                    <a:close/>
                  </a:path>
                  <a:path w="357504" h="67310">
                    <a:moveTo>
                      <a:pt x="75333" y="36614"/>
                    </a:moveTo>
                    <a:lnTo>
                      <a:pt x="67970" y="36614"/>
                    </a:lnTo>
                    <a:lnTo>
                      <a:pt x="73952" y="52120"/>
                    </a:lnTo>
                    <a:lnTo>
                      <a:pt x="81686" y="52120"/>
                    </a:lnTo>
                    <a:lnTo>
                      <a:pt x="75333" y="36614"/>
                    </a:lnTo>
                    <a:close/>
                  </a:path>
                  <a:path w="357504" h="67310">
                    <a:moveTo>
                      <a:pt x="62904" y="6273"/>
                    </a:moveTo>
                    <a:lnTo>
                      <a:pt x="56895" y="6273"/>
                    </a:lnTo>
                    <a:lnTo>
                      <a:pt x="57683" y="9042"/>
                    </a:lnTo>
                    <a:lnTo>
                      <a:pt x="58889" y="12572"/>
                    </a:lnTo>
                    <a:lnTo>
                      <a:pt x="65874" y="31076"/>
                    </a:lnTo>
                    <a:lnTo>
                      <a:pt x="73065" y="31076"/>
                    </a:lnTo>
                    <a:lnTo>
                      <a:pt x="62904" y="6273"/>
                    </a:lnTo>
                    <a:close/>
                  </a:path>
                  <a:path w="357504" h="67310">
                    <a:moveTo>
                      <a:pt x="97091" y="876"/>
                    </a:moveTo>
                    <a:lnTo>
                      <a:pt x="86880" y="876"/>
                    </a:lnTo>
                    <a:lnTo>
                      <a:pt x="86880" y="52120"/>
                    </a:lnTo>
                    <a:lnTo>
                      <a:pt x="93433" y="52120"/>
                    </a:lnTo>
                    <a:lnTo>
                      <a:pt x="93433" y="8496"/>
                    </a:lnTo>
                    <a:lnTo>
                      <a:pt x="99638" y="8496"/>
                    </a:lnTo>
                    <a:lnTo>
                      <a:pt x="97091" y="876"/>
                    </a:lnTo>
                    <a:close/>
                  </a:path>
                  <a:path w="357504" h="67310">
                    <a:moveTo>
                      <a:pt x="99638" y="8496"/>
                    </a:moveTo>
                    <a:lnTo>
                      <a:pt x="93433" y="8496"/>
                    </a:lnTo>
                    <a:lnTo>
                      <a:pt x="108254" y="52120"/>
                    </a:lnTo>
                    <a:lnTo>
                      <a:pt x="114363" y="52120"/>
                    </a:lnTo>
                    <a:lnTo>
                      <a:pt x="116919" y="44754"/>
                    </a:lnTo>
                    <a:lnTo>
                      <a:pt x="111683" y="44754"/>
                    </a:lnTo>
                    <a:lnTo>
                      <a:pt x="111163" y="43065"/>
                    </a:lnTo>
                    <a:lnTo>
                      <a:pt x="110350" y="40538"/>
                    </a:lnTo>
                    <a:lnTo>
                      <a:pt x="99638" y="8496"/>
                    </a:lnTo>
                    <a:close/>
                  </a:path>
                  <a:path w="357504" h="67310">
                    <a:moveTo>
                      <a:pt x="135788" y="9232"/>
                    </a:moveTo>
                    <a:lnTo>
                      <a:pt x="129247" y="9232"/>
                    </a:lnTo>
                    <a:lnTo>
                      <a:pt x="129247" y="52120"/>
                    </a:lnTo>
                    <a:lnTo>
                      <a:pt x="135788" y="52120"/>
                    </a:lnTo>
                    <a:lnTo>
                      <a:pt x="135788" y="9232"/>
                    </a:lnTo>
                    <a:close/>
                  </a:path>
                  <a:path w="357504" h="67310">
                    <a:moveTo>
                      <a:pt x="135788" y="876"/>
                    </a:moveTo>
                    <a:lnTo>
                      <a:pt x="114388" y="36525"/>
                    </a:lnTo>
                    <a:lnTo>
                      <a:pt x="111683" y="44754"/>
                    </a:lnTo>
                    <a:lnTo>
                      <a:pt x="116919" y="44754"/>
                    </a:lnTo>
                    <a:lnTo>
                      <a:pt x="129247" y="9232"/>
                    </a:lnTo>
                    <a:lnTo>
                      <a:pt x="135788" y="9232"/>
                    </a:lnTo>
                    <a:lnTo>
                      <a:pt x="135788" y="876"/>
                    </a:lnTo>
                    <a:close/>
                  </a:path>
                  <a:path w="357504" h="67310">
                    <a:moveTo>
                      <a:pt x="182371" y="0"/>
                    </a:moveTo>
                    <a:lnTo>
                      <a:pt x="177863" y="0"/>
                    </a:lnTo>
                    <a:lnTo>
                      <a:pt x="173469" y="5854"/>
                    </a:lnTo>
                    <a:lnTo>
                      <a:pt x="170230" y="11722"/>
                    </a:lnTo>
                    <a:lnTo>
                      <a:pt x="166357" y="22707"/>
                    </a:lnTo>
                    <a:lnTo>
                      <a:pt x="165455" y="28028"/>
                    </a:lnTo>
                    <a:lnTo>
                      <a:pt x="165455" y="39865"/>
                    </a:lnTo>
                    <a:lnTo>
                      <a:pt x="166649" y="45948"/>
                    </a:lnTo>
                    <a:lnTo>
                      <a:pt x="171437" y="57683"/>
                    </a:lnTo>
                    <a:lnTo>
                      <a:pt x="174383" y="62814"/>
                    </a:lnTo>
                    <a:lnTo>
                      <a:pt x="177863" y="67195"/>
                    </a:lnTo>
                    <a:lnTo>
                      <a:pt x="182371" y="67195"/>
                    </a:lnTo>
                    <a:lnTo>
                      <a:pt x="177797" y="58803"/>
                    </a:lnTo>
                    <a:lnTo>
                      <a:pt x="174531" y="50409"/>
                    </a:lnTo>
                    <a:lnTo>
                      <a:pt x="172572" y="42010"/>
                    </a:lnTo>
                    <a:lnTo>
                      <a:pt x="171919" y="33604"/>
                    </a:lnTo>
                    <a:lnTo>
                      <a:pt x="171919" y="29184"/>
                    </a:lnTo>
                    <a:lnTo>
                      <a:pt x="179552" y="4851"/>
                    </a:lnTo>
                    <a:lnTo>
                      <a:pt x="182371" y="0"/>
                    </a:lnTo>
                    <a:close/>
                  </a:path>
                  <a:path w="357504" h="67310">
                    <a:moveTo>
                      <a:pt x="200482" y="876"/>
                    </a:moveTo>
                    <a:lnTo>
                      <a:pt x="190284" y="876"/>
                    </a:lnTo>
                    <a:lnTo>
                      <a:pt x="190284" y="52120"/>
                    </a:lnTo>
                    <a:lnTo>
                      <a:pt x="196799" y="52120"/>
                    </a:lnTo>
                    <a:lnTo>
                      <a:pt x="196799" y="8496"/>
                    </a:lnTo>
                    <a:lnTo>
                      <a:pt x="203029" y="8496"/>
                    </a:lnTo>
                    <a:lnTo>
                      <a:pt x="200482" y="876"/>
                    </a:lnTo>
                    <a:close/>
                  </a:path>
                  <a:path w="357504" h="67310">
                    <a:moveTo>
                      <a:pt x="203029" y="8496"/>
                    </a:moveTo>
                    <a:lnTo>
                      <a:pt x="196799" y="8496"/>
                    </a:lnTo>
                    <a:lnTo>
                      <a:pt x="211620" y="52120"/>
                    </a:lnTo>
                    <a:lnTo>
                      <a:pt x="217754" y="52120"/>
                    </a:lnTo>
                    <a:lnTo>
                      <a:pt x="220310" y="44754"/>
                    </a:lnTo>
                    <a:lnTo>
                      <a:pt x="215049" y="44754"/>
                    </a:lnTo>
                    <a:lnTo>
                      <a:pt x="214553" y="43065"/>
                    </a:lnTo>
                    <a:lnTo>
                      <a:pt x="212610" y="37160"/>
                    </a:lnTo>
                    <a:lnTo>
                      <a:pt x="203029" y="8496"/>
                    </a:lnTo>
                    <a:close/>
                  </a:path>
                  <a:path w="357504" h="67310">
                    <a:moveTo>
                      <a:pt x="239179" y="9232"/>
                    </a:moveTo>
                    <a:lnTo>
                      <a:pt x="232638" y="9232"/>
                    </a:lnTo>
                    <a:lnTo>
                      <a:pt x="232638" y="52120"/>
                    </a:lnTo>
                    <a:lnTo>
                      <a:pt x="239179" y="52120"/>
                    </a:lnTo>
                    <a:lnTo>
                      <a:pt x="239179" y="9232"/>
                    </a:lnTo>
                    <a:close/>
                  </a:path>
                  <a:path w="357504" h="67310">
                    <a:moveTo>
                      <a:pt x="239179" y="876"/>
                    </a:moveTo>
                    <a:lnTo>
                      <a:pt x="230047" y="876"/>
                    </a:lnTo>
                    <a:lnTo>
                      <a:pt x="216534" y="40144"/>
                    </a:lnTo>
                    <a:lnTo>
                      <a:pt x="215633" y="42875"/>
                    </a:lnTo>
                    <a:lnTo>
                      <a:pt x="215049" y="44754"/>
                    </a:lnTo>
                    <a:lnTo>
                      <a:pt x="220310" y="44754"/>
                    </a:lnTo>
                    <a:lnTo>
                      <a:pt x="232638" y="9232"/>
                    </a:lnTo>
                    <a:lnTo>
                      <a:pt x="239179" y="9232"/>
                    </a:lnTo>
                    <a:lnTo>
                      <a:pt x="239179" y="876"/>
                    </a:lnTo>
                    <a:close/>
                  </a:path>
                  <a:path w="357504" h="67310">
                    <a:moveTo>
                      <a:pt x="271754" y="876"/>
                    </a:moveTo>
                    <a:lnTo>
                      <a:pt x="250113" y="876"/>
                    </a:lnTo>
                    <a:lnTo>
                      <a:pt x="250113" y="52120"/>
                    </a:lnTo>
                    <a:lnTo>
                      <a:pt x="286118" y="46088"/>
                    </a:lnTo>
                    <a:lnTo>
                      <a:pt x="256895" y="46088"/>
                    </a:lnTo>
                    <a:lnTo>
                      <a:pt x="256895" y="6921"/>
                    </a:lnTo>
                    <a:lnTo>
                      <a:pt x="286345" y="6921"/>
                    </a:lnTo>
                    <a:lnTo>
                      <a:pt x="282333" y="3517"/>
                    </a:lnTo>
                    <a:lnTo>
                      <a:pt x="279831" y="2298"/>
                    </a:lnTo>
                    <a:lnTo>
                      <a:pt x="274802" y="1130"/>
                    </a:lnTo>
                    <a:lnTo>
                      <a:pt x="271754" y="876"/>
                    </a:lnTo>
                    <a:close/>
                  </a:path>
                  <a:path w="357504" h="67310">
                    <a:moveTo>
                      <a:pt x="286345" y="6921"/>
                    </a:moveTo>
                    <a:lnTo>
                      <a:pt x="271703" y="6921"/>
                    </a:lnTo>
                    <a:lnTo>
                      <a:pt x="274624" y="7277"/>
                    </a:lnTo>
                    <a:lnTo>
                      <a:pt x="278955" y="8953"/>
                    </a:lnTo>
                    <a:lnTo>
                      <a:pt x="281089" y="10883"/>
                    </a:lnTo>
                    <a:lnTo>
                      <a:pt x="284606" y="16636"/>
                    </a:lnTo>
                    <a:lnTo>
                      <a:pt x="285483" y="20764"/>
                    </a:lnTo>
                    <a:lnTo>
                      <a:pt x="285467" y="30111"/>
                    </a:lnTo>
                    <a:lnTo>
                      <a:pt x="271221" y="46088"/>
                    </a:lnTo>
                    <a:lnTo>
                      <a:pt x="286143" y="46088"/>
                    </a:lnTo>
                    <a:lnTo>
                      <a:pt x="289039" y="42062"/>
                    </a:lnTo>
                    <a:lnTo>
                      <a:pt x="290220" y="39585"/>
                    </a:lnTo>
                    <a:lnTo>
                      <a:pt x="292023" y="33553"/>
                    </a:lnTo>
                    <a:lnTo>
                      <a:pt x="292480" y="30111"/>
                    </a:lnTo>
                    <a:lnTo>
                      <a:pt x="292480" y="21653"/>
                    </a:lnTo>
                    <a:lnTo>
                      <a:pt x="291807" y="17589"/>
                    </a:lnTo>
                    <a:lnTo>
                      <a:pt x="289140" y="10490"/>
                    </a:lnTo>
                    <a:lnTo>
                      <a:pt x="287108" y="7569"/>
                    </a:lnTo>
                    <a:lnTo>
                      <a:pt x="286345" y="6921"/>
                    </a:lnTo>
                    <a:close/>
                  </a:path>
                  <a:path w="357504" h="67310">
                    <a:moveTo>
                      <a:pt x="325716" y="39865"/>
                    </a:moveTo>
                    <a:lnTo>
                      <a:pt x="319430" y="39865"/>
                    </a:lnTo>
                    <a:lnTo>
                      <a:pt x="319430" y="52120"/>
                    </a:lnTo>
                    <a:lnTo>
                      <a:pt x="325716" y="52120"/>
                    </a:lnTo>
                    <a:lnTo>
                      <a:pt x="325716" y="39865"/>
                    </a:lnTo>
                    <a:close/>
                  </a:path>
                  <a:path w="357504" h="67310">
                    <a:moveTo>
                      <a:pt x="325716" y="876"/>
                    </a:moveTo>
                    <a:lnTo>
                      <a:pt x="320573" y="876"/>
                    </a:lnTo>
                    <a:lnTo>
                      <a:pt x="297205" y="34086"/>
                    </a:lnTo>
                    <a:lnTo>
                      <a:pt x="297205" y="39865"/>
                    </a:lnTo>
                    <a:lnTo>
                      <a:pt x="332651" y="39865"/>
                    </a:lnTo>
                    <a:lnTo>
                      <a:pt x="332651" y="34086"/>
                    </a:lnTo>
                    <a:lnTo>
                      <a:pt x="303377" y="34086"/>
                    </a:lnTo>
                    <a:lnTo>
                      <a:pt x="319430" y="10985"/>
                    </a:lnTo>
                    <a:lnTo>
                      <a:pt x="325716" y="10985"/>
                    </a:lnTo>
                    <a:lnTo>
                      <a:pt x="325716" y="876"/>
                    </a:lnTo>
                    <a:close/>
                  </a:path>
                  <a:path w="357504" h="67310">
                    <a:moveTo>
                      <a:pt x="325716" y="10985"/>
                    </a:moveTo>
                    <a:lnTo>
                      <a:pt x="319430" y="10985"/>
                    </a:lnTo>
                    <a:lnTo>
                      <a:pt x="319430" y="34086"/>
                    </a:lnTo>
                    <a:lnTo>
                      <a:pt x="325716" y="34086"/>
                    </a:lnTo>
                    <a:lnTo>
                      <a:pt x="325716" y="10985"/>
                    </a:lnTo>
                    <a:close/>
                  </a:path>
                  <a:path w="357504" h="67310">
                    <a:moveTo>
                      <a:pt x="344931" y="0"/>
                    </a:moveTo>
                    <a:lnTo>
                      <a:pt x="340423" y="0"/>
                    </a:lnTo>
                    <a:lnTo>
                      <a:pt x="343268" y="4902"/>
                    </a:lnTo>
                    <a:lnTo>
                      <a:pt x="345147" y="8394"/>
                    </a:lnTo>
                    <a:lnTo>
                      <a:pt x="346049" y="10502"/>
                    </a:lnTo>
                    <a:lnTo>
                      <a:pt x="347471" y="13703"/>
                    </a:lnTo>
                    <a:lnTo>
                      <a:pt x="348576" y="17068"/>
                    </a:lnTo>
                    <a:lnTo>
                      <a:pt x="350380" y="24866"/>
                    </a:lnTo>
                    <a:lnTo>
                      <a:pt x="350875" y="29222"/>
                    </a:lnTo>
                    <a:lnTo>
                      <a:pt x="350875" y="33604"/>
                    </a:lnTo>
                    <a:lnTo>
                      <a:pt x="350222" y="42010"/>
                    </a:lnTo>
                    <a:lnTo>
                      <a:pt x="348264" y="50409"/>
                    </a:lnTo>
                    <a:lnTo>
                      <a:pt x="344998" y="58803"/>
                    </a:lnTo>
                    <a:lnTo>
                      <a:pt x="340423" y="67195"/>
                    </a:lnTo>
                    <a:lnTo>
                      <a:pt x="344931" y="67195"/>
                    </a:lnTo>
                    <a:lnTo>
                      <a:pt x="348386" y="62814"/>
                    </a:lnTo>
                    <a:lnTo>
                      <a:pt x="351320" y="57683"/>
                    </a:lnTo>
                    <a:lnTo>
                      <a:pt x="356133" y="45948"/>
                    </a:lnTo>
                    <a:lnTo>
                      <a:pt x="357339" y="39865"/>
                    </a:lnTo>
                    <a:lnTo>
                      <a:pt x="357339" y="28028"/>
                    </a:lnTo>
                    <a:lnTo>
                      <a:pt x="356450" y="22707"/>
                    </a:lnTo>
                    <a:lnTo>
                      <a:pt x="354660" y="17627"/>
                    </a:lnTo>
                    <a:lnTo>
                      <a:pt x="352539" y="11722"/>
                    </a:lnTo>
                    <a:lnTo>
                      <a:pt x="349313" y="5854"/>
                    </a:lnTo>
                    <a:lnTo>
                      <a:pt x="34493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2" name="object 920">
                <a:extLst>
                  <a:ext uri="{FF2B5EF4-FFF2-40B4-BE49-F238E27FC236}">
                    <a16:creationId xmlns:a16="http://schemas.microsoft.com/office/drawing/2014/main" id="{7AB3AF60-C4A3-E68B-983B-9F7BBB1C10B0}"/>
                  </a:ext>
                </a:extLst>
              </p:cNvPr>
              <p:cNvSpPr/>
              <p:nvPr/>
            </p:nvSpPr>
            <p:spPr>
              <a:xfrm>
                <a:off x="3049473" y="4195673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71" y="66192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3" name="object 921">
                <a:extLst>
                  <a:ext uri="{FF2B5EF4-FFF2-40B4-BE49-F238E27FC236}">
                    <a16:creationId xmlns:a16="http://schemas.microsoft.com/office/drawing/2014/main" id="{C39FE49F-B004-BE84-E661-594F8EEAAFFE}"/>
                  </a:ext>
                </a:extLst>
              </p:cNvPr>
              <p:cNvSpPr/>
              <p:nvPr/>
            </p:nvSpPr>
            <p:spPr>
              <a:xfrm>
                <a:off x="3049473" y="4228770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19AA19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4" name="object 922">
                <a:extLst>
                  <a:ext uri="{FF2B5EF4-FFF2-40B4-BE49-F238E27FC236}">
                    <a16:creationId xmlns:a16="http://schemas.microsoft.com/office/drawing/2014/main" id="{F65ADA9D-D65E-44BB-13DF-22797EA81C00}"/>
                  </a:ext>
                </a:extLst>
              </p:cNvPr>
              <p:cNvSpPr/>
              <p:nvPr/>
            </p:nvSpPr>
            <p:spPr>
              <a:xfrm>
                <a:off x="3225520" y="4287380"/>
                <a:ext cx="233679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56514">
                    <a:moveTo>
                      <a:pt x="6794" y="914"/>
                    </a:moveTo>
                    <a:lnTo>
                      <a:pt x="0" y="914"/>
                    </a:lnTo>
                    <a:lnTo>
                      <a:pt x="0" y="35953"/>
                    </a:lnTo>
                    <a:lnTo>
                      <a:pt x="8508" y="50533"/>
                    </a:lnTo>
                    <a:lnTo>
                      <a:pt x="11556" y="52209"/>
                    </a:lnTo>
                    <a:lnTo>
                      <a:pt x="15481" y="53022"/>
                    </a:lnTo>
                    <a:lnTo>
                      <a:pt x="25222" y="53022"/>
                    </a:lnTo>
                    <a:lnTo>
                      <a:pt x="28671" y="52209"/>
                    </a:lnTo>
                    <a:lnTo>
                      <a:pt x="29007" y="52209"/>
                    </a:lnTo>
                    <a:lnTo>
                      <a:pt x="35293" y="48272"/>
                    </a:lnTo>
                    <a:lnTo>
                      <a:pt x="36462" y="46913"/>
                    </a:lnTo>
                    <a:lnTo>
                      <a:pt x="16776" y="46913"/>
                    </a:lnTo>
                    <a:lnTo>
                      <a:pt x="14312" y="46342"/>
                    </a:lnTo>
                    <a:lnTo>
                      <a:pt x="10274" y="44068"/>
                    </a:lnTo>
                    <a:lnTo>
                      <a:pt x="8851" y="42430"/>
                    </a:lnTo>
                    <a:lnTo>
                      <a:pt x="7200" y="38214"/>
                    </a:lnTo>
                    <a:lnTo>
                      <a:pt x="7039" y="36906"/>
                    </a:lnTo>
                    <a:lnTo>
                      <a:pt x="6921" y="35953"/>
                    </a:lnTo>
                    <a:lnTo>
                      <a:pt x="6885" y="35661"/>
                    </a:lnTo>
                    <a:lnTo>
                      <a:pt x="6794" y="914"/>
                    </a:lnTo>
                    <a:close/>
                  </a:path>
                  <a:path w="233679" h="56514">
                    <a:moveTo>
                      <a:pt x="40309" y="914"/>
                    </a:moveTo>
                    <a:lnTo>
                      <a:pt x="33527" y="914"/>
                    </a:lnTo>
                    <a:lnTo>
                      <a:pt x="33527" y="36906"/>
                    </a:lnTo>
                    <a:lnTo>
                      <a:pt x="32473" y="41262"/>
                    </a:lnTo>
                    <a:lnTo>
                      <a:pt x="29833" y="44068"/>
                    </a:lnTo>
                    <a:lnTo>
                      <a:pt x="28074" y="45821"/>
                    </a:lnTo>
                    <a:lnTo>
                      <a:pt x="24676" y="46913"/>
                    </a:lnTo>
                    <a:lnTo>
                      <a:pt x="36462" y="46913"/>
                    </a:lnTo>
                    <a:lnTo>
                      <a:pt x="37401" y="45821"/>
                    </a:lnTo>
                    <a:lnTo>
                      <a:pt x="39725" y="39750"/>
                    </a:lnTo>
                    <a:lnTo>
                      <a:pt x="40268" y="35953"/>
                    </a:lnTo>
                    <a:lnTo>
                      <a:pt x="40309" y="914"/>
                    </a:lnTo>
                    <a:close/>
                  </a:path>
                  <a:path w="233679" h="56514">
                    <a:moveTo>
                      <a:pt x="56387" y="15024"/>
                    </a:moveTo>
                    <a:lnTo>
                      <a:pt x="50711" y="15024"/>
                    </a:lnTo>
                    <a:lnTo>
                      <a:pt x="50711" y="52158"/>
                    </a:lnTo>
                    <a:lnTo>
                      <a:pt x="57022" y="52158"/>
                    </a:lnTo>
                    <a:lnTo>
                      <a:pt x="57022" y="30060"/>
                    </a:lnTo>
                    <a:lnTo>
                      <a:pt x="57365" y="27622"/>
                    </a:lnTo>
                    <a:lnTo>
                      <a:pt x="64109" y="20688"/>
                    </a:lnTo>
                    <a:lnTo>
                      <a:pt x="56387" y="20688"/>
                    </a:lnTo>
                    <a:lnTo>
                      <a:pt x="56387" y="15024"/>
                    </a:lnTo>
                    <a:close/>
                  </a:path>
                  <a:path w="233679" h="56514">
                    <a:moveTo>
                      <a:pt x="66547" y="14198"/>
                    </a:moveTo>
                    <a:lnTo>
                      <a:pt x="62953" y="14198"/>
                    </a:lnTo>
                    <a:lnTo>
                      <a:pt x="61607" y="14604"/>
                    </a:lnTo>
                    <a:lnTo>
                      <a:pt x="59156" y="16281"/>
                    </a:lnTo>
                    <a:lnTo>
                      <a:pt x="57823" y="18021"/>
                    </a:lnTo>
                    <a:lnTo>
                      <a:pt x="56367" y="20688"/>
                    </a:lnTo>
                    <a:lnTo>
                      <a:pt x="65646" y="20688"/>
                    </a:lnTo>
                    <a:lnTo>
                      <a:pt x="67182" y="21145"/>
                    </a:lnTo>
                    <a:lnTo>
                      <a:pt x="68732" y="22059"/>
                    </a:lnTo>
                    <a:lnTo>
                      <a:pt x="70867" y="16281"/>
                    </a:lnTo>
                    <a:lnTo>
                      <a:pt x="70995" y="16281"/>
                    </a:lnTo>
                    <a:lnTo>
                      <a:pt x="68694" y="14871"/>
                    </a:lnTo>
                    <a:lnTo>
                      <a:pt x="66547" y="14198"/>
                    </a:lnTo>
                    <a:close/>
                  </a:path>
                  <a:path w="233679" h="56514">
                    <a:moveTo>
                      <a:pt x="119274" y="49847"/>
                    </a:moveTo>
                    <a:lnTo>
                      <a:pt x="109969" y="49847"/>
                    </a:lnTo>
                    <a:lnTo>
                      <a:pt x="113639" y="52704"/>
                    </a:lnTo>
                    <a:lnTo>
                      <a:pt x="117297" y="54813"/>
                    </a:lnTo>
                    <a:lnTo>
                      <a:pt x="120980" y="56133"/>
                    </a:lnTo>
                    <a:lnTo>
                      <a:pt x="122974" y="51409"/>
                    </a:lnTo>
                    <a:lnTo>
                      <a:pt x="120319" y="50406"/>
                    </a:lnTo>
                    <a:lnTo>
                      <a:pt x="119274" y="49847"/>
                    </a:lnTo>
                    <a:close/>
                  </a:path>
                  <a:path w="233679" h="56514">
                    <a:moveTo>
                      <a:pt x="102260" y="0"/>
                    </a:moveTo>
                    <a:lnTo>
                      <a:pt x="92836" y="0"/>
                    </a:lnTo>
                    <a:lnTo>
                      <a:pt x="88541" y="1117"/>
                    </a:lnTo>
                    <a:lnTo>
                      <a:pt x="81038" y="5410"/>
                    </a:lnTo>
                    <a:lnTo>
                      <a:pt x="78104" y="8572"/>
                    </a:lnTo>
                    <a:lnTo>
                      <a:pt x="76160" y="12534"/>
                    </a:lnTo>
                    <a:lnTo>
                      <a:pt x="74002" y="16865"/>
                    </a:lnTo>
                    <a:lnTo>
                      <a:pt x="72986" y="21475"/>
                    </a:lnTo>
                    <a:lnTo>
                      <a:pt x="72986" y="31610"/>
                    </a:lnTo>
                    <a:lnTo>
                      <a:pt x="74002" y="36169"/>
                    </a:lnTo>
                    <a:lnTo>
                      <a:pt x="78079" y="44284"/>
                    </a:lnTo>
                    <a:lnTo>
                      <a:pt x="80987" y="47434"/>
                    </a:lnTo>
                    <a:lnTo>
                      <a:pt x="88638" y="51968"/>
                    </a:lnTo>
                    <a:lnTo>
                      <a:pt x="88771" y="51968"/>
                    </a:lnTo>
                    <a:lnTo>
                      <a:pt x="92748" y="53022"/>
                    </a:lnTo>
                    <a:lnTo>
                      <a:pt x="101968" y="53022"/>
                    </a:lnTo>
                    <a:lnTo>
                      <a:pt x="106171" y="51968"/>
                    </a:lnTo>
                    <a:lnTo>
                      <a:pt x="109969" y="49847"/>
                    </a:lnTo>
                    <a:lnTo>
                      <a:pt x="119274" y="49847"/>
                    </a:lnTo>
                    <a:lnTo>
                      <a:pt x="117398" y="48844"/>
                    </a:lnTo>
                    <a:lnTo>
                      <a:pt x="115050" y="47218"/>
                    </a:lnTo>
                    <a:lnTo>
                      <a:pt x="92430" y="47218"/>
                    </a:lnTo>
                    <a:lnTo>
                      <a:pt x="88214" y="45440"/>
                    </a:lnTo>
                    <a:lnTo>
                      <a:pt x="81622" y="38303"/>
                    </a:lnTo>
                    <a:lnTo>
                      <a:pt x="79984" y="33197"/>
                    </a:lnTo>
                    <a:lnTo>
                      <a:pt x="79984" y="19646"/>
                    </a:lnTo>
                    <a:lnTo>
                      <a:pt x="81648" y="14503"/>
                    </a:lnTo>
                    <a:lnTo>
                      <a:pt x="88303" y="7569"/>
                    </a:lnTo>
                    <a:lnTo>
                      <a:pt x="92506" y="5829"/>
                    </a:lnTo>
                    <a:lnTo>
                      <a:pt x="114320" y="5829"/>
                    </a:lnTo>
                    <a:lnTo>
                      <a:pt x="114122" y="5613"/>
                    </a:lnTo>
                    <a:lnTo>
                      <a:pt x="106514" y="1117"/>
                    </a:lnTo>
                    <a:lnTo>
                      <a:pt x="102260" y="0"/>
                    </a:lnTo>
                    <a:close/>
                  </a:path>
                  <a:path w="233679" h="56514">
                    <a:moveTo>
                      <a:pt x="99352" y="37998"/>
                    </a:moveTo>
                    <a:lnTo>
                      <a:pt x="97701" y="42938"/>
                    </a:lnTo>
                    <a:lnTo>
                      <a:pt x="100050" y="43510"/>
                    </a:lnTo>
                    <a:lnTo>
                      <a:pt x="102285" y="44488"/>
                    </a:lnTo>
                    <a:lnTo>
                      <a:pt x="104406" y="45859"/>
                    </a:lnTo>
                    <a:lnTo>
                      <a:pt x="102273" y="46761"/>
                    </a:lnTo>
                    <a:lnTo>
                      <a:pt x="99974" y="47218"/>
                    </a:lnTo>
                    <a:lnTo>
                      <a:pt x="115050" y="47218"/>
                    </a:lnTo>
                    <a:lnTo>
                      <a:pt x="114390" y="46761"/>
                    </a:lnTo>
                    <a:lnTo>
                      <a:pt x="114169" y="46761"/>
                    </a:lnTo>
                    <a:lnTo>
                      <a:pt x="116746" y="44284"/>
                    </a:lnTo>
                    <a:lnTo>
                      <a:pt x="117301" y="43510"/>
                    </a:lnTo>
                    <a:lnTo>
                      <a:pt x="117679" y="42938"/>
                    </a:lnTo>
                    <a:lnTo>
                      <a:pt x="109104" y="42938"/>
                    </a:lnTo>
                    <a:lnTo>
                      <a:pt x="106489" y="40728"/>
                    </a:lnTo>
                    <a:lnTo>
                      <a:pt x="103263" y="39103"/>
                    </a:lnTo>
                    <a:lnTo>
                      <a:pt x="99352" y="37998"/>
                    </a:lnTo>
                    <a:close/>
                  </a:path>
                  <a:path w="233679" h="56514">
                    <a:moveTo>
                      <a:pt x="114320" y="5829"/>
                    </a:moveTo>
                    <a:lnTo>
                      <a:pt x="100939" y="5829"/>
                    </a:lnTo>
                    <a:lnTo>
                      <a:pt x="103987" y="6692"/>
                    </a:lnTo>
                    <a:lnTo>
                      <a:pt x="109410" y="10121"/>
                    </a:lnTo>
                    <a:lnTo>
                      <a:pt x="111480" y="12534"/>
                    </a:lnTo>
                    <a:lnTo>
                      <a:pt x="114299" y="18732"/>
                    </a:lnTo>
                    <a:lnTo>
                      <a:pt x="114998" y="22351"/>
                    </a:lnTo>
                    <a:lnTo>
                      <a:pt x="114998" y="33807"/>
                    </a:lnTo>
                    <a:lnTo>
                      <a:pt x="113055" y="39103"/>
                    </a:lnTo>
                    <a:lnTo>
                      <a:pt x="113004" y="39242"/>
                    </a:lnTo>
                    <a:lnTo>
                      <a:pt x="108960" y="42938"/>
                    </a:lnTo>
                    <a:lnTo>
                      <a:pt x="117679" y="42938"/>
                    </a:lnTo>
                    <a:lnTo>
                      <a:pt x="118795" y="41249"/>
                    </a:lnTo>
                    <a:lnTo>
                      <a:pt x="121348" y="34505"/>
                    </a:lnTo>
                    <a:lnTo>
                      <a:pt x="121996" y="30708"/>
                    </a:lnTo>
                    <a:lnTo>
                      <a:pt x="121996" y="21475"/>
                    </a:lnTo>
                    <a:lnTo>
                      <a:pt x="120995" y="16865"/>
                    </a:lnTo>
                    <a:lnTo>
                      <a:pt x="117017" y="8762"/>
                    </a:lnTo>
                    <a:lnTo>
                      <a:pt x="114320" y="5829"/>
                    </a:lnTo>
                    <a:close/>
                  </a:path>
                  <a:path w="233679" h="56514">
                    <a:moveTo>
                      <a:pt x="141135" y="914"/>
                    </a:moveTo>
                    <a:lnTo>
                      <a:pt x="130924" y="914"/>
                    </a:lnTo>
                    <a:lnTo>
                      <a:pt x="130924" y="52158"/>
                    </a:lnTo>
                    <a:lnTo>
                      <a:pt x="137452" y="52158"/>
                    </a:lnTo>
                    <a:lnTo>
                      <a:pt x="137452" y="8521"/>
                    </a:lnTo>
                    <a:lnTo>
                      <a:pt x="143676" y="8521"/>
                    </a:lnTo>
                    <a:lnTo>
                      <a:pt x="141135" y="914"/>
                    </a:lnTo>
                    <a:close/>
                  </a:path>
                  <a:path w="233679" h="56514">
                    <a:moveTo>
                      <a:pt x="143676" y="8521"/>
                    </a:moveTo>
                    <a:lnTo>
                      <a:pt x="137452" y="8521"/>
                    </a:lnTo>
                    <a:lnTo>
                      <a:pt x="152272" y="52158"/>
                    </a:lnTo>
                    <a:lnTo>
                      <a:pt x="158407" y="52158"/>
                    </a:lnTo>
                    <a:lnTo>
                      <a:pt x="160967" y="44780"/>
                    </a:lnTo>
                    <a:lnTo>
                      <a:pt x="155701" y="44780"/>
                    </a:lnTo>
                    <a:lnTo>
                      <a:pt x="155193" y="43103"/>
                    </a:lnTo>
                    <a:lnTo>
                      <a:pt x="154381" y="40563"/>
                    </a:lnTo>
                    <a:lnTo>
                      <a:pt x="143676" y="8521"/>
                    </a:lnTo>
                    <a:close/>
                  </a:path>
                  <a:path w="233679" h="56514">
                    <a:moveTo>
                      <a:pt x="179831" y="9258"/>
                    </a:moveTo>
                    <a:lnTo>
                      <a:pt x="173291" y="9258"/>
                    </a:lnTo>
                    <a:lnTo>
                      <a:pt x="173291" y="52158"/>
                    </a:lnTo>
                    <a:lnTo>
                      <a:pt x="179831" y="52158"/>
                    </a:lnTo>
                    <a:lnTo>
                      <a:pt x="179831" y="9258"/>
                    </a:lnTo>
                    <a:close/>
                  </a:path>
                  <a:path w="233679" h="56514">
                    <a:moveTo>
                      <a:pt x="179831" y="914"/>
                    </a:moveTo>
                    <a:lnTo>
                      <a:pt x="170700" y="914"/>
                    </a:lnTo>
                    <a:lnTo>
                      <a:pt x="157200" y="40182"/>
                    </a:lnTo>
                    <a:lnTo>
                      <a:pt x="156286" y="42913"/>
                    </a:lnTo>
                    <a:lnTo>
                      <a:pt x="155701" y="44780"/>
                    </a:lnTo>
                    <a:lnTo>
                      <a:pt x="160967" y="44780"/>
                    </a:lnTo>
                    <a:lnTo>
                      <a:pt x="173291" y="9258"/>
                    </a:lnTo>
                    <a:lnTo>
                      <a:pt x="179831" y="9258"/>
                    </a:lnTo>
                    <a:lnTo>
                      <a:pt x="179831" y="914"/>
                    </a:lnTo>
                    <a:close/>
                  </a:path>
                  <a:path w="233679" h="56514">
                    <a:moveTo>
                      <a:pt x="212394" y="914"/>
                    </a:moveTo>
                    <a:lnTo>
                      <a:pt x="190766" y="914"/>
                    </a:lnTo>
                    <a:lnTo>
                      <a:pt x="190766" y="52158"/>
                    </a:lnTo>
                    <a:lnTo>
                      <a:pt x="226796" y="46100"/>
                    </a:lnTo>
                    <a:lnTo>
                      <a:pt x="197548" y="46100"/>
                    </a:lnTo>
                    <a:lnTo>
                      <a:pt x="197548" y="6946"/>
                    </a:lnTo>
                    <a:lnTo>
                      <a:pt x="226995" y="6946"/>
                    </a:lnTo>
                    <a:lnTo>
                      <a:pt x="225056" y="5308"/>
                    </a:lnTo>
                    <a:lnTo>
                      <a:pt x="222999" y="3530"/>
                    </a:lnTo>
                    <a:lnTo>
                      <a:pt x="220484" y="2311"/>
                    </a:lnTo>
                    <a:lnTo>
                      <a:pt x="215455" y="1142"/>
                    </a:lnTo>
                    <a:lnTo>
                      <a:pt x="212394" y="914"/>
                    </a:lnTo>
                    <a:close/>
                  </a:path>
                  <a:path w="233679" h="56514">
                    <a:moveTo>
                      <a:pt x="226995" y="6946"/>
                    </a:moveTo>
                    <a:lnTo>
                      <a:pt x="212343" y="6946"/>
                    </a:lnTo>
                    <a:lnTo>
                      <a:pt x="215277" y="7315"/>
                    </a:lnTo>
                    <a:lnTo>
                      <a:pt x="219621" y="8978"/>
                    </a:lnTo>
                    <a:lnTo>
                      <a:pt x="221754" y="10909"/>
                    </a:lnTo>
                    <a:lnTo>
                      <a:pt x="225259" y="16662"/>
                    </a:lnTo>
                    <a:lnTo>
                      <a:pt x="226136" y="20777"/>
                    </a:lnTo>
                    <a:lnTo>
                      <a:pt x="226117" y="30149"/>
                    </a:lnTo>
                    <a:lnTo>
                      <a:pt x="211874" y="46100"/>
                    </a:lnTo>
                    <a:lnTo>
                      <a:pt x="226817" y="46100"/>
                    </a:lnTo>
                    <a:lnTo>
                      <a:pt x="229704" y="42100"/>
                    </a:lnTo>
                    <a:lnTo>
                      <a:pt x="230873" y="39598"/>
                    </a:lnTo>
                    <a:lnTo>
                      <a:pt x="232676" y="33591"/>
                    </a:lnTo>
                    <a:lnTo>
                      <a:pt x="233133" y="30149"/>
                    </a:lnTo>
                    <a:lnTo>
                      <a:pt x="233133" y="21678"/>
                    </a:lnTo>
                    <a:lnTo>
                      <a:pt x="232473" y="17614"/>
                    </a:lnTo>
                    <a:lnTo>
                      <a:pt x="229781" y="10515"/>
                    </a:lnTo>
                    <a:lnTo>
                      <a:pt x="227761" y="7594"/>
                    </a:lnTo>
                    <a:lnTo>
                      <a:pt x="226995" y="69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5" name="object 923">
                <a:extLst>
                  <a:ext uri="{FF2B5EF4-FFF2-40B4-BE49-F238E27FC236}">
                    <a16:creationId xmlns:a16="http://schemas.microsoft.com/office/drawing/2014/main" id="{AF2EC97A-4C45-EB8B-9B16-EA4696473A3D}"/>
                  </a:ext>
                </a:extLst>
              </p:cNvPr>
              <p:cNvSpPr/>
              <p:nvPr/>
            </p:nvSpPr>
            <p:spPr>
              <a:xfrm>
                <a:off x="3049473" y="4290238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79"/>
                    </a:lnTo>
                    <a:lnTo>
                      <a:pt x="141071" y="66179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6" name="object 924">
                <a:extLst>
                  <a:ext uri="{FF2B5EF4-FFF2-40B4-BE49-F238E27FC236}">
                    <a16:creationId xmlns:a16="http://schemas.microsoft.com/office/drawing/2014/main" id="{8193CAA4-F02D-AB6B-4608-2C2AC22119BF}"/>
                  </a:ext>
                </a:extLst>
              </p:cNvPr>
              <p:cNvSpPr/>
              <p:nvPr/>
            </p:nvSpPr>
            <p:spPr>
              <a:xfrm>
                <a:off x="3049473" y="4323321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FFA621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7" name="object 925">
                <a:extLst>
                  <a:ext uri="{FF2B5EF4-FFF2-40B4-BE49-F238E27FC236}">
                    <a16:creationId xmlns:a16="http://schemas.microsoft.com/office/drawing/2014/main" id="{CCDBDBFA-4682-6CA7-7687-E00E51E548B5}"/>
                  </a:ext>
                </a:extLst>
              </p:cNvPr>
              <p:cNvSpPr/>
              <p:nvPr/>
            </p:nvSpPr>
            <p:spPr>
              <a:xfrm>
                <a:off x="3223717" y="4380789"/>
                <a:ext cx="21336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13360" h="53339">
                    <a:moveTo>
                      <a:pt x="29349" y="0"/>
                    </a:moveTo>
                    <a:lnTo>
                      <a:pt x="20561" y="0"/>
                    </a:lnTo>
                    <a:lnTo>
                      <a:pt x="16040" y="1066"/>
                    </a:lnTo>
                    <a:lnTo>
                      <a:pt x="8216" y="5257"/>
                    </a:lnTo>
                    <a:lnTo>
                      <a:pt x="5207" y="8458"/>
                    </a:lnTo>
                    <a:lnTo>
                      <a:pt x="1138" y="16890"/>
                    </a:lnTo>
                    <a:lnTo>
                      <a:pt x="1028" y="17119"/>
                    </a:lnTo>
                    <a:lnTo>
                      <a:pt x="0" y="21767"/>
                    </a:lnTo>
                    <a:lnTo>
                      <a:pt x="58" y="32029"/>
                    </a:lnTo>
                    <a:lnTo>
                      <a:pt x="1041" y="36334"/>
                    </a:lnTo>
                    <a:lnTo>
                      <a:pt x="21132" y="52997"/>
                    </a:lnTo>
                    <a:lnTo>
                      <a:pt x="29908" y="52997"/>
                    </a:lnTo>
                    <a:lnTo>
                      <a:pt x="33540" y="52336"/>
                    </a:lnTo>
                    <a:lnTo>
                      <a:pt x="40627" y="49656"/>
                    </a:lnTo>
                    <a:lnTo>
                      <a:pt x="44043" y="47650"/>
                    </a:lnTo>
                    <a:lnTo>
                      <a:pt x="45009" y="46888"/>
                    </a:lnTo>
                    <a:lnTo>
                      <a:pt x="22402" y="46888"/>
                    </a:lnTo>
                    <a:lnTo>
                      <a:pt x="19215" y="46139"/>
                    </a:lnTo>
                    <a:lnTo>
                      <a:pt x="13208" y="43154"/>
                    </a:lnTo>
                    <a:lnTo>
                      <a:pt x="10922" y="40881"/>
                    </a:lnTo>
                    <a:lnTo>
                      <a:pt x="7772" y="34709"/>
                    </a:lnTo>
                    <a:lnTo>
                      <a:pt x="6985" y="30899"/>
                    </a:lnTo>
                    <a:lnTo>
                      <a:pt x="6985" y="22631"/>
                    </a:lnTo>
                    <a:lnTo>
                      <a:pt x="22580" y="5803"/>
                    </a:lnTo>
                    <a:lnTo>
                      <a:pt x="41935" y="5803"/>
                    </a:lnTo>
                    <a:lnTo>
                      <a:pt x="41046" y="4686"/>
                    </a:lnTo>
                    <a:lnTo>
                      <a:pt x="38696" y="3009"/>
                    </a:lnTo>
                    <a:lnTo>
                      <a:pt x="32702" y="609"/>
                    </a:lnTo>
                    <a:lnTo>
                      <a:pt x="29349" y="0"/>
                    </a:lnTo>
                    <a:close/>
                  </a:path>
                  <a:path w="213360" h="53339">
                    <a:moveTo>
                      <a:pt x="47409" y="26009"/>
                    </a:moveTo>
                    <a:lnTo>
                      <a:pt x="25692" y="26009"/>
                    </a:lnTo>
                    <a:lnTo>
                      <a:pt x="25692" y="32029"/>
                    </a:lnTo>
                    <a:lnTo>
                      <a:pt x="40754" y="32029"/>
                    </a:lnTo>
                    <a:lnTo>
                      <a:pt x="40754" y="41567"/>
                    </a:lnTo>
                    <a:lnTo>
                      <a:pt x="39306" y="42862"/>
                    </a:lnTo>
                    <a:lnTo>
                      <a:pt x="37185" y="44056"/>
                    </a:lnTo>
                    <a:lnTo>
                      <a:pt x="31584" y="46316"/>
                    </a:lnTo>
                    <a:lnTo>
                      <a:pt x="28727" y="46888"/>
                    </a:lnTo>
                    <a:lnTo>
                      <a:pt x="45009" y="46888"/>
                    </a:lnTo>
                    <a:lnTo>
                      <a:pt x="47409" y="44996"/>
                    </a:lnTo>
                    <a:lnTo>
                      <a:pt x="47409" y="26009"/>
                    </a:lnTo>
                    <a:close/>
                  </a:path>
                  <a:path w="213360" h="53339">
                    <a:moveTo>
                      <a:pt x="41935" y="5803"/>
                    </a:moveTo>
                    <a:lnTo>
                      <a:pt x="28270" y="5803"/>
                    </a:lnTo>
                    <a:lnTo>
                      <a:pt x="30662" y="6286"/>
                    </a:lnTo>
                    <a:lnTo>
                      <a:pt x="35011" y="8166"/>
                    </a:lnTo>
                    <a:lnTo>
                      <a:pt x="36487" y="9258"/>
                    </a:lnTo>
                    <a:lnTo>
                      <a:pt x="38785" y="12242"/>
                    </a:lnTo>
                    <a:lnTo>
                      <a:pt x="39751" y="14274"/>
                    </a:lnTo>
                    <a:lnTo>
                      <a:pt x="40500" y="16890"/>
                    </a:lnTo>
                    <a:lnTo>
                      <a:pt x="46634" y="15214"/>
                    </a:lnTo>
                    <a:lnTo>
                      <a:pt x="45921" y="12484"/>
                    </a:lnTo>
                    <a:lnTo>
                      <a:pt x="45858" y="12242"/>
                    </a:lnTo>
                    <a:lnTo>
                      <a:pt x="45732" y="11760"/>
                    </a:lnTo>
                    <a:lnTo>
                      <a:pt x="44450" y="8966"/>
                    </a:lnTo>
                    <a:lnTo>
                      <a:pt x="41935" y="5803"/>
                    </a:lnTo>
                    <a:close/>
                  </a:path>
                  <a:path w="213360" h="53339">
                    <a:moveTo>
                      <a:pt x="62928" y="888"/>
                    </a:moveTo>
                    <a:lnTo>
                      <a:pt x="56654" y="888"/>
                    </a:lnTo>
                    <a:lnTo>
                      <a:pt x="56654" y="8128"/>
                    </a:lnTo>
                    <a:lnTo>
                      <a:pt x="62928" y="8128"/>
                    </a:lnTo>
                    <a:lnTo>
                      <a:pt x="62928" y="888"/>
                    </a:lnTo>
                    <a:close/>
                  </a:path>
                  <a:path w="213360" h="53339">
                    <a:moveTo>
                      <a:pt x="62928" y="15011"/>
                    </a:moveTo>
                    <a:lnTo>
                      <a:pt x="56654" y="15011"/>
                    </a:lnTo>
                    <a:lnTo>
                      <a:pt x="56654" y="52133"/>
                    </a:lnTo>
                    <a:lnTo>
                      <a:pt x="62928" y="52133"/>
                    </a:lnTo>
                    <a:lnTo>
                      <a:pt x="62928" y="15011"/>
                    </a:lnTo>
                    <a:close/>
                  </a:path>
                  <a:path w="213360" h="53339">
                    <a:moveTo>
                      <a:pt x="96164" y="888"/>
                    </a:moveTo>
                    <a:lnTo>
                      <a:pt x="73024" y="888"/>
                    </a:lnTo>
                    <a:lnTo>
                      <a:pt x="73024" y="52133"/>
                    </a:lnTo>
                    <a:lnTo>
                      <a:pt x="95821" y="52133"/>
                    </a:lnTo>
                    <a:lnTo>
                      <a:pt x="98590" y="51854"/>
                    </a:lnTo>
                    <a:lnTo>
                      <a:pt x="103085" y="50711"/>
                    </a:lnTo>
                    <a:lnTo>
                      <a:pt x="104952" y="49860"/>
                    </a:lnTo>
                    <a:lnTo>
                      <a:pt x="107924" y="47624"/>
                    </a:lnTo>
                    <a:lnTo>
                      <a:pt x="109151" y="46075"/>
                    </a:lnTo>
                    <a:lnTo>
                      <a:pt x="79794" y="46075"/>
                    </a:lnTo>
                    <a:lnTo>
                      <a:pt x="79794" y="28460"/>
                    </a:lnTo>
                    <a:lnTo>
                      <a:pt x="108404" y="28460"/>
                    </a:lnTo>
                    <a:lnTo>
                      <a:pt x="107543" y="27330"/>
                    </a:lnTo>
                    <a:lnTo>
                      <a:pt x="105168" y="25768"/>
                    </a:lnTo>
                    <a:lnTo>
                      <a:pt x="102069" y="24853"/>
                    </a:lnTo>
                    <a:lnTo>
                      <a:pt x="104470" y="23685"/>
                    </a:lnTo>
                    <a:lnTo>
                      <a:pt x="105904" y="22415"/>
                    </a:lnTo>
                    <a:lnTo>
                      <a:pt x="79794" y="22415"/>
                    </a:lnTo>
                    <a:lnTo>
                      <a:pt x="79794" y="6934"/>
                    </a:lnTo>
                    <a:lnTo>
                      <a:pt x="107038" y="6934"/>
                    </a:lnTo>
                    <a:lnTo>
                      <a:pt x="105879" y="5067"/>
                    </a:lnTo>
                    <a:lnTo>
                      <a:pt x="104038" y="3467"/>
                    </a:lnTo>
                    <a:lnTo>
                      <a:pt x="99301" y="1409"/>
                    </a:lnTo>
                    <a:lnTo>
                      <a:pt x="96164" y="888"/>
                    </a:lnTo>
                    <a:close/>
                  </a:path>
                  <a:path w="213360" h="53339">
                    <a:moveTo>
                      <a:pt x="108404" y="28460"/>
                    </a:moveTo>
                    <a:lnTo>
                      <a:pt x="94907" y="28460"/>
                    </a:lnTo>
                    <a:lnTo>
                      <a:pt x="97409" y="28740"/>
                    </a:lnTo>
                    <a:lnTo>
                      <a:pt x="100888" y="29895"/>
                    </a:lnTo>
                    <a:lnTo>
                      <a:pt x="102247" y="30886"/>
                    </a:lnTo>
                    <a:lnTo>
                      <a:pt x="104190" y="33693"/>
                    </a:lnTo>
                    <a:lnTo>
                      <a:pt x="104673" y="35356"/>
                    </a:lnTo>
                    <a:lnTo>
                      <a:pt x="104673" y="38900"/>
                    </a:lnTo>
                    <a:lnTo>
                      <a:pt x="97180" y="45834"/>
                    </a:lnTo>
                    <a:lnTo>
                      <a:pt x="95973" y="46075"/>
                    </a:lnTo>
                    <a:lnTo>
                      <a:pt x="109163" y="46075"/>
                    </a:lnTo>
                    <a:lnTo>
                      <a:pt x="111201" y="41897"/>
                    </a:lnTo>
                    <a:lnTo>
                      <a:pt x="111709" y="39674"/>
                    </a:lnTo>
                    <a:lnTo>
                      <a:pt x="111709" y="34289"/>
                    </a:lnTo>
                    <a:lnTo>
                      <a:pt x="110871" y="31699"/>
                    </a:lnTo>
                    <a:lnTo>
                      <a:pt x="108404" y="28460"/>
                    </a:lnTo>
                    <a:close/>
                  </a:path>
                  <a:path w="213360" h="53339">
                    <a:moveTo>
                      <a:pt x="107038" y="6934"/>
                    </a:moveTo>
                    <a:lnTo>
                      <a:pt x="93726" y="6934"/>
                    </a:lnTo>
                    <a:lnTo>
                      <a:pt x="96316" y="7162"/>
                    </a:lnTo>
                    <a:lnTo>
                      <a:pt x="99352" y="8127"/>
                    </a:lnTo>
                    <a:lnTo>
                      <a:pt x="100520" y="9016"/>
                    </a:lnTo>
                    <a:lnTo>
                      <a:pt x="102172" y="11645"/>
                    </a:lnTo>
                    <a:lnTo>
                      <a:pt x="102565" y="13080"/>
                    </a:lnTo>
                    <a:lnTo>
                      <a:pt x="102565" y="16598"/>
                    </a:lnTo>
                    <a:lnTo>
                      <a:pt x="93878" y="22415"/>
                    </a:lnTo>
                    <a:lnTo>
                      <a:pt x="105904" y="22415"/>
                    </a:lnTo>
                    <a:lnTo>
                      <a:pt x="109245" y="11645"/>
                    </a:lnTo>
                    <a:lnTo>
                      <a:pt x="108559" y="9385"/>
                    </a:lnTo>
                    <a:lnTo>
                      <a:pt x="107038" y="6934"/>
                    </a:lnTo>
                    <a:close/>
                  </a:path>
                  <a:path w="213360" h="53339">
                    <a:moveTo>
                      <a:pt x="127927" y="888"/>
                    </a:moveTo>
                    <a:lnTo>
                      <a:pt x="121157" y="888"/>
                    </a:lnTo>
                    <a:lnTo>
                      <a:pt x="121157" y="35928"/>
                    </a:lnTo>
                    <a:lnTo>
                      <a:pt x="136626" y="52997"/>
                    </a:lnTo>
                    <a:lnTo>
                      <a:pt x="146380" y="52997"/>
                    </a:lnTo>
                    <a:lnTo>
                      <a:pt x="150367" y="52057"/>
                    </a:lnTo>
                    <a:lnTo>
                      <a:pt x="156451" y="48259"/>
                    </a:lnTo>
                    <a:lnTo>
                      <a:pt x="157618" y="46888"/>
                    </a:lnTo>
                    <a:lnTo>
                      <a:pt x="137934" y="46888"/>
                    </a:lnTo>
                    <a:lnTo>
                      <a:pt x="135458" y="46316"/>
                    </a:lnTo>
                    <a:lnTo>
                      <a:pt x="131419" y="44043"/>
                    </a:lnTo>
                    <a:lnTo>
                      <a:pt x="130009" y="42405"/>
                    </a:lnTo>
                    <a:lnTo>
                      <a:pt x="128358" y="38188"/>
                    </a:lnTo>
                    <a:lnTo>
                      <a:pt x="128188" y="36893"/>
                    </a:lnTo>
                    <a:lnTo>
                      <a:pt x="128062" y="35928"/>
                    </a:lnTo>
                    <a:lnTo>
                      <a:pt x="128025" y="35648"/>
                    </a:lnTo>
                    <a:lnTo>
                      <a:pt x="127927" y="888"/>
                    </a:lnTo>
                    <a:close/>
                  </a:path>
                  <a:path w="213360" h="53339">
                    <a:moveTo>
                      <a:pt x="161467" y="888"/>
                    </a:moveTo>
                    <a:lnTo>
                      <a:pt x="154685" y="888"/>
                    </a:lnTo>
                    <a:lnTo>
                      <a:pt x="154685" y="36893"/>
                    </a:lnTo>
                    <a:lnTo>
                      <a:pt x="153619" y="41236"/>
                    </a:lnTo>
                    <a:lnTo>
                      <a:pt x="150964" y="44043"/>
                    </a:lnTo>
                    <a:lnTo>
                      <a:pt x="149258" y="45783"/>
                    </a:lnTo>
                    <a:lnTo>
                      <a:pt x="145821" y="46888"/>
                    </a:lnTo>
                    <a:lnTo>
                      <a:pt x="157618" y="46888"/>
                    </a:lnTo>
                    <a:lnTo>
                      <a:pt x="158559" y="45783"/>
                    </a:lnTo>
                    <a:lnTo>
                      <a:pt x="160883" y="39738"/>
                    </a:lnTo>
                    <a:lnTo>
                      <a:pt x="161427" y="35928"/>
                    </a:lnTo>
                    <a:lnTo>
                      <a:pt x="161467" y="888"/>
                    </a:lnTo>
                    <a:close/>
                  </a:path>
                  <a:path w="213360" h="53339">
                    <a:moveTo>
                      <a:pt x="179628" y="888"/>
                    </a:moveTo>
                    <a:lnTo>
                      <a:pt x="172847" y="888"/>
                    </a:lnTo>
                    <a:lnTo>
                      <a:pt x="172847" y="35928"/>
                    </a:lnTo>
                    <a:lnTo>
                      <a:pt x="188328" y="52997"/>
                    </a:lnTo>
                    <a:lnTo>
                      <a:pt x="198056" y="52997"/>
                    </a:lnTo>
                    <a:lnTo>
                      <a:pt x="202057" y="52057"/>
                    </a:lnTo>
                    <a:lnTo>
                      <a:pt x="208127" y="48259"/>
                    </a:lnTo>
                    <a:lnTo>
                      <a:pt x="209295" y="46888"/>
                    </a:lnTo>
                    <a:lnTo>
                      <a:pt x="189610" y="46888"/>
                    </a:lnTo>
                    <a:lnTo>
                      <a:pt x="187147" y="46316"/>
                    </a:lnTo>
                    <a:lnTo>
                      <a:pt x="183121" y="44043"/>
                    </a:lnTo>
                    <a:lnTo>
                      <a:pt x="181698" y="42405"/>
                    </a:lnTo>
                    <a:lnTo>
                      <a:pt x="180047" y="38188"/>
                    </a:lnTo>
                    <a:lnTo>
                      <a:pt x="179882" y="36893"/>
                    </a:lnTo>
                    <a:lnTo>
                      <a:pt x="179759" y="35928"/>
                    </a:lnTo>
                    <a:lnTo>
                      <a:pt x="179724" y="35648"/>
                    </a:lnTo>
                    <a:lnTo>
                      <a:pt x="179628" y="888"/>
                    </a:lnTo>
                    <a:close/>
                  </a:path>
                  <a:path w="213360" h="53339">
                    <a:moveTo>
                      <a:pt x="213144" y="888"/>
                    </a:moveTo>
                    <a:lnTo>
                      <a:pt x="206375" y="888"/>
                    </a:lnTo>
                    <a:lnTo>
                      <a:pt x="206375" y="36893"/>
                    </a:lnTo>
                    <a:lnTo>
                      <a:pt x="205308" y="41236"/>
                    </a:lnTo>
                    <a:lnTo>
                      <a:pt x="202675" y="44043"/>
                    </a:lnTo>
                    <a:lnTo>
                      <a:pt x="200960" y="45783"/>
                    </a:lnTo>
                    <a:lnTo>
                      <a:pt x="197510" y="46888"/>
                    </a:lnTo>
                    <a:lnTo>
                      <a:pt x="209295" y="46888"/>
                    </a:lnTo>
                    <a:lnTo>
                      <a:pt x="210235" y="45783"/>
                    </a:lnTo>
                    <a:lnTo>
                      <a:pt x="212559" y="39738"/>
                    </a:lnTo>
                    <a:lnTo>
                      <a:pt x="213104" y="35928"/>
                    </a:lnTo>
                    <a:lnTo>
                      <a:pt x="213144" y="8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8" name="object 926">
                <a:extLst>
                  <a:ext uri="{FF2B5EF4-FFF2-40B4-BE49-F238E27FC236}">
                    <a16:creationId xmlns:a16="http://schemas.microsoft.com/office/drawing/2014/main" id="{C3E7ED44-BD5D-70BB-732E-057DC762342A}"/>
                  </a:ext>
                </a:extLst>
              </p:cNvPr>
              <p:cNvSpPr/>
              <p:nvPr/>
            </p:nvSpPr>
            <p:spPr>
              <a:xfrm>
                <a:off x="3049473" y="4384789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66675">
                    <a:moveTo>
                      <a:pt x="141071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71" y="66192"/>
                    </a:lnTo>
                    <a:lnTo>
                      <a:pt x="141071" y="0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9" name="object 927">
                <a:extLst>
                  <a:ext uri="{FF2B5EF4-FFF2-40B4-BE49-F238E27FC236}">
                    <a16:creationId xmlns:a16="http://schemas.microsoft.com/office/drawing/2014/main" id="{D2FAA847-FC6D-CFC4-9D7A-4A2E2EB617D1}"/>
                  </a:ext>
                </a:extLst>
              </p:cNvPr>
              <p:cNvSpPr/>
              <p:nvPr/>
            </p:nvSpPr>
            <p:spPr>
              <a:xfrm>
                <a:off x="3049473" y="4417873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5">
                    <a:moveTo>
                      <a:pt x="0" y="0"/>
                    </a:moveTo>
                    <a:lnTo>
                      <a:pt x="141071" y="0"/>
                    </a:lnTo>
                  </a:path>
                </a:pathLst>
              </a:custGeom>
              <a:ln w="8001">
                <a:solidFill>
                  <a:srgbClr val="00AAFF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30" name="object 928">
                <a:extLst>
                  <a:ext uri="{FF2B5EF4-FFF2-40B4-BE49-F238E27FC236}">
                    <a16:creationId xmlns:a16="http://schemas.microsoft.com/office/drawing/2014/main" id="{36FD1483-D59A-1011-85B9-AC529CCA3474}"/>
                  </a:ext>
                </a:extLst>
              </p:cNvPr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1256080" y="6142926"/>
                <a:ext cx="745451" cy="102032"/>
              </a:xfrm>
              <a:prstGeom prst="rect">
                <a:avLst/>
              </a:prstGeom>
            </p:spPr>
          </p:pic>
          <p:sp>
            <p:nvSpPr>
              <p:cNvPr id="1631" name="object 929">
                <a:extLst>
                  <a:ext uri="{FF2B5EF4-FFF2-40B4-BE49-F238E27FC236}">
                    <a16:creationId xmlns:a16="http://schemas.microsoft.com/office/drawing/2014/main" id="{0C1AE802-25E9-52A8-2FBB-A96C787095AE}"/>
                  </a:ext>
                </a:extLst>
              </p:cNvPr>
              <p:cNvSpPr/>
              <p:nvPr/>
            </p:nvSpPr>
            <p:spPr>
              <a:xfrm>
                <a:off x="3254159" y="3795281"/>
                <a:ext cx="41783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69214">
                    <a:moveTo>
                      <a:pt x="44145" y="21031"/>
                    </a:moveTo>
                    <a:lnTo>
                      <a:pt x="0" y="21031"/>
                    </a:lnTo>
                    <a:lnTo>
                      <a:pt x="0" y="28676"/>
                    </a:lnTo>
                    <a:lnTo>
                      <a:pt x="44145" y="28676"/>
                    </a:lnTo>
                    <a:lnTo>
                      <a:pt x="44145" y="21031"/>
                    </a:lnTo>
                    <a:close/>
                  </a:path>
                  <a:path w="417829" h="69214">
                    <a:moveTo>
                      <a:pt x="44145" y="41325"/>
                    </a:moveTo>
                    <a:lnTo>
                      <a:pt x="0" y="41325"/>
                    </a:lnTo>
                    <a:lnTo>
                      <a:pt x="0" y="48971"/>
                    </a:lnTo>
                    <a:lnTo>
                      <a:pt x="44145" y="48971"/>
                    </a:lnTo>
                    <a:lnTo>
                      <a:pt x="44145" y="41325"/>
                    </a:lnTo>
                    <a:close/>
                  </a:path>
                  <a:path w="417829" h="69214">
                    <a:moveTo>
                      <a:pt x="118149" y="7658"/>
                    </a:moveTo>
                    <a:lnTo>
                      <a:pt x="104952" y="7658"/>
                    </a:lnTo>
                    <a:lnTo>
                      <a:pt x="108195" y="8851"/>
                    </a:lnTo>
                    <a:lnTo>
                      <a:pt x="108067" y="8851"/>
                    </a:lnTo>
                    <a:lnTo>
                      <a:pt x="112636" y="13258"/>
                    </a:lnTo>
                    <a:lnTo>
                      <a:pt x="113804" y="15989"/>
                    </a:lnTo>
                    <a:lnTo>
                      <a:pt x="113804" y="22352"/>
                    </a:lnTo>
                    <a:lnTo>
                      <a:pt x="112521" y="25641"/>
                    </a:lnTo>
                    <a:lnTo>
                      <a:pt x="109956" y="29108"/>
                    </a:lnTo>
                    <a:lnTo>
                      <a:pt x="107403" y="32626"/>
                    </a:lnTo>
                    <a:lnTo>
                      <a:pt x="102488" y="37325"/>
                    </a:lnTo>
                    <a:lnTo>
                      <a:pt x="90550" y="47104"/>
                    </a:lnTo>
                    <a:lnTo>
                      <a:pt x="86982" y="50482"/>
                    </a:lnTo>
                    <a:lnTo>
                      <a:pt x="82029" y="56311"/>
                    </a:lnTo>
                    <a:lnTo>
                      <a:pt x="80225" y="59283"/>
                    </a:lnTo>
                    <a:lnTo>
                      <a:pt x="78397" y="64109"/>
                    </a:lnTo>
                    <a:lnTo>
                      <a:pt x="78092" y="66014"/>
                    </a:lnTo>
                    <a:lnTo>
                      <a:pt x="78143" y="67995"/>
                    </a:lnTo>
                    <a:lnTo>
                      <a:pt x="122313" y="67995"/>
                    </a:lnTo>
                    <a:lnTo>
                      <a:pt x="122313" y="60096"/>
                    </a:lnTo>
                    <a:lnTo>
                      <a:pt x="89534" y="60096"/>
                    </a:lnTo>
                    <a:lnTo>
                      <a:pt x="90449" y="58610"/>
                    </a:lnTo>
                    <a:lnTo>
                      <a:pt x="108381" y="42252"/>
                    </a:lnTo>
                    <a:lnTo>
                      <a:pt x="112598" y="38341"/>
                    </a:lnTo>
                    <a:lnTo>
                      <a:pt x="117678" y="32626"/>
                    </a:lnTo>
                    <a:lnTo>
                      <a:pt x="119481" y="29908"/>
                    </a:lnTo>
                    <a:lnTo>
                      <a:pt x="121691" y="24739"/>
                    </a:lnTo>
                    <a:lnTo>
                      <a:pt x="122187" y="22352"/>
                    </a:lnTo>
                    <a:lnTo>
                      <a:pt x="122129" y="13919"/>
                    </a:lnTo>
                    <a:lnTo>
                      <a:pt x="120370" y="9766"/>
                    </a:lnTo>
                    <a:lnTo>
                      <a:pt x="118149" y="7658"/>
                    </a:lnTo>
                    <a:close/>
                  </a:path>
                  <a:path w="417829" h="69214">
                    <a:moveTo>
                      <a:pt x="107797" y="863"/>
                    </a:moveTo>
                    <a:lnTo>
                      <a:pt x="95046" y="863"/>
                    </a:lnTo>
                    <a:lnTo>
                      <a:pt x="89979" y="2527"/>
                    </a:lnTo>
                    <a:lnTo>
                      <a:pt x="82435" y="9118"/>
                    </a:lnTo>
                    <a:lnTo>
                      <a:pt x="80263" y="13919"/>
                    </a:lnTo>
                    <a:lnTo>
                      <a:pt x="79692" y="20205"/>
                    </a:lnTo>
                    <a:lnTo>
                      <a:pt x="88125" y="21069"/>
                    </a:lnTo>
                    <a:lnTo>
                      <a:pt x="88150" y="16878"/>
                    </a:lnTo>
                    <a:lnTo>
                      <a:pt x="89132" y="14173"/>
                    </a:lnTo>
                    <a:lnTo>
                      <a:pt x="89224" y="13919"/>
                    </a:lnTo>
                    <a:lnTo>
                      <a:pt x="89344" y="13589"/>
                    </a:lnTo>
                    <a:lnTo>
                      <a:pt x="94106" y="8851"/>
                    </a:lnTo>
                    <a:lnTo>
                      <a:pt x="97256" y="7658"/>
                    </a:lnTo>
                    <a:lnTo>
                      <a:pt x="118149" y="7658"/>
                    </a:lnTo>
                    <a:lnTo>
                      <a:pt x="112877" y="2654"/>
                    </a:lnTo>
                    <a:lnTo>
                      <a:pt x="107797" y="863"/>
                    </a:lnTo>
                    <a:close/>
                  </a:path>
                  <a:path w="417829" h="69214">
                    <a:moveTo>
                      <a:pt x="145059" y="58635"/>
                    </a:moveTo>
                    <a:lnTo>
                      <a:pt x="135712" y="58635"/>
                    </a:lnTo>
                    <a:lnTo>
                      <a:pt x="135712" y="67996"/>
                    </a:lnTo>
                    <a:lnTo>
                      <a:pt x="145059" y="67996"/>
                    </a:lnTo>
                    <a:lnTo>
                      <a:pt x="145059" y="58635"/>
                    </a:lnTo>
                    <a:close/>
                  </a:path>
                  <a:path w="417829" h="69214">
                    <a:moveTo>
                      <a:pt x="191592" y="51993"/>
                    </a:moveTo>
                    <a:lnTo>
                      <a:pt x="183375" y="51993"/>
                    </a:lnTo>
                    <a:lnTo>
                      <a:pt x="183375" y="67995"/>
                    </a:lnTo>
                    <a:lnTo>
                      <a:pt x="191592" y="67995"/>
                    </a:lnTo>
                    <a:lnTo>
                      <a:pt x="191592" y="51993"/>
                    </a:lnTo>
                    <a:close/>
                  </a:path>
                  <a:path w="417829" h="69214">
                    <a:moveTo>
                      <a:pt x="191592" y="1143"/>
                    </a:moveTo>
                    <a:lnTo>
                      <a:pt x="184886" y="1143"/>
                    </a:lnTo>
                    <a:lnTo>
                      <a:pt x="154381" y="44462"/>
                    </a:lnTo>
                    <a:lnTo>
                      <a:pt x="154381" y="51993"/>
                    </a:lnTo>
                    <a:lnTo>
                      <a:pt x="200621" y="51993"/>
                    </a:lnTo>
                    <a:lnTo>
                      <a:pt x="200621" y="44462"/>
                    </a:lnTo>
                    <a:lnTo>
                      <a:pt x="162445" y="44462"/>
                    </a:lnTo>
                    <a:lnTo>
                      <a:pt x="183375" y="14325"/>
                    </a:lnTo>
                    <a:lnTo>
                      <a:pt x="191592" y="14325"/>
                    </a:lnTo>
                    <a:lnTo>
                      <a:pt x="191592" y="1143"/>
                    </a:lnTo>
                    <a:close/>
                  </a:path>
                  <a:path w="417829" h="69214">
                    <a:moveTo>
                      <a:pt x="191592" y="14325"/>
                    </a:moveTo>
                    <a:lnTo>
                      <a:pt x="183375" y="14325"/>
                    </a:lnTo>
                    <a:lnTo>
                      <a:pt x="183375" y="44462"/>
                    </a:lnTo>
                    <a:lnTo>
                      <a:pt x="191592" y="44462"/>
                    </a:lnTo>
                    <a:lnTo>
                      <a:pt x="191592" y="14325"/>
                    </a:lnTo>
                    <a:close/>
                  </a:path>
                  <a:path w="417829" h="69214">
                    <a:moveTo>
                      <a:pt x="256120" y="10642"/>
                    </a:moveTo>
                    <a:lnTo>
                      <a:pt x="243207" y="10642"/>
                    </a:lnTo>
                    <a:lnTo>
                      <a:pt x="242849" y="11023"/>
                    </a:lnTo>
                    <a:lnTo>
                      <a:pt x="237401" y="22313"/>
                    </a:lnTo>
                    <a:lnTo>
                      <a:pt x="236042" y="28384"/>
                    </a:lnTo>
                    <a:lnTo>
                      <a:pt x="236112" y="41770"/>
                    </a:lnTo>
                    <a:lnTo>
                      <a:pt x="263626" y="69126"/>
                    </a:lnTo>
                    <a:lnTo>
                      <a:pt x="275056" y="69126"/>
                    </a:lnTo>
                    <a:lnTo>
                      <a:pt x="279806" y="68262"/>
                    </a:lnTo>
                    <a:lnTo>
                      <a:pt x="289039" y="64757"/>
                    </a:lnTo>
                    <a:lnTo>
                      <a:pt x="293522" y="62153"/>
                    </a:lnTo>
                    <a:lnTo>
                      <a:pt x="294782" y="61150"/>
                    </a:lnTo>
                    <a:lnTo>
                      <a:pt x="265277" y="61150"/>
                    </a:lnTo>
                    <a:lnTo>
                      <a:pt x="261124" y="60185"/>
                    </a:lnTo>
                    <a:lnTo>
                      <a:pt x="253276" y="56286"/>
                    </a:lnTo>
                    <a:lnTo>
                      <a:pt x="250278" y="53314"/>
                    </a:lnTo>
                    <a:lnTo>
                      <a:pt x="246189" y="45275"/>
                    </a:lnTo>
                    <a:lnTo>
                      <a:pt x="245160" y="40297"/>
                    </a:lnTo>
                    <a:lnTo>
                      <a:pt x="245160" y="29514"/>
                    </a:lnTo>
                    <a:lnTo>
                      <a:pt x="253745" y="12268"/>
                    </a:lnTo>
                    <a:lnTo>
                      <a:pt x="256120" y="10642"/>
                    </a:lnTo>
                    <a:close/>
                  </a:path>
                  <a:path w="417829" h="69214">
                    <a:moveTo>
                      <a:pt x="297878" y="33934"/>
                    </a:moveTo>
                    <a:lnTo>
                      <a:pt x="269557" y="33934"/>
                    </a:lnTo>
                    <a:lnTo>
                      <a:pt x="269557" y="41770"/>
                    </a:lnTo>
                    <a:lnTo>
                      <a:pt x="289204" y="41770"/>
                    </a:lnTo>
                    <a:lnTo>
                      <a:pt x="289204" y="54216"/>
                    </a:lnTo>
                    <a:lnTo>
                      <a:pt x="287324" y="55892"/>
                    </a:lnTo>
                    <a:lnTo>
                      <a:pt x="284556" y="57454"/>
                    </a:lnTo>
                    <a:lnTo>
                      <a:pt x="277266" y="60413"/>
                    </a:lnTo>
                    <a:lnTo>
                      <a:pt x="273519" y="61150"/>
                    </a:lnTo>
                    <a:lnTo>
                      <a:pt x="294782" y="61150"/>
                    </a:lnTo>
                    <a:lnTo>
                      <a:pt x="297878" y="58686"/>
                    </a:lnTo>
                    <a:lnTo>
                      <a:pt x="297878" y="33934"/>
                    </a:lnTo>
                    <a:close/>
                  </a:path>
                  <a:path w="417829" h="69214">
                    <a:moveTo>
                      <a:pt x="293191" y="10642"/>
                    </a:moveTo>
                    <a:lnTo>
                      <a:pt x="281719" y="10642"/>
                    </a:lnTo>
                    <a:lnTo>
                      <a:pt x="283654" y="12065"/>
                    </a:lnTo>
                    <a:lnTo>
                      <a:pt x="286638" y="15938"/>
                    </a:lnTo>
                    <a:lnTo>
                      <a:pt x="287824" y="18491"/>
                    </a:lnTo>
                    <a:lnTo>
                      <a:pt x="287883" y="18618"/>
                    </a:lnTo>
                    <a:lnTo>
                      <a:pt x="288886" y="22034"/>
                    </a:lnTo>
                    <a:lnTo>
                      <a:pt x="296862" y="19837"/>
                    </a:lnTo>
                    <a:lnTo>
                      <a:pt x="295719" y="15341"/>
                    </a:lnTo>
                    <a:lnTo>
                      <a:pt x="294030" y="11696"/>
                    </a:lnTo>
                    <a:lnTo>
                      <a:pt x="293191" y="10642"/>
                    </a:lnTo>
                    <a:close/>
                  </a:path>
                  <a:path w="417829" h="69214">
                    <a:moveTo>
                      <a:pt x="281546" y="10515"/>
                    </a:moveTo>
                    <a:lnTo>
                      <a:pt x="256426" y="10515"/>
                    </a:lnTo>
                    <a:lnTo>
                      <a:pt x="256120" y="10642"/>
                    </a:lnTo>
                    <a:lnTo>
                      <a:pt x="281719" y="10642"/>
                    </a:lnTo>
                    <a:lnTo>
                      <a:pt x="281546" y="10515"/>
                    </a:lnTo>
                    <a:close/>
                  </a:path>
                  <a:path w="417829" h="69214">
                    <a:moveTo>
                      <a:pt x="274345" y="0"/>
                    </a:moveTo>
                    <a:lnTo>
                      <a:pt x="262864" y="0"/>
                    </a:lnTo>
                    <a:lnTo>
                      <a:pt x="256971" y="1371"/>
                    </a:lnTo>
                    <a:lnTo>
                      <a:pt x="246773" y="6845"/>
                    </a:lnTo>
                    <a:lnTo>
                      <a:pt x="243326" y="10515"/>
                    </a:lnTo>
                    <a:lnTo>
                      <a:pt x="256426" y="10515"/>
                    </a:lnTo>
                    <a:lnTo>
                      <a:pt x="262013" y="8191"/>
                    </a:lnTo>
                    <a:lnTo>
                      <a:pt x="265518" y="7569"/>
                    </a:lnTo>
                    <a:lnTo>
                      <a:pt x="290747" y="7569"/>
                    </a:lnTo>
                    <a:lnTo>
                      <a:pt x="289585" y="6108"/>
                    </a:lnTo>
                    <a:lnTo>
                      <a:pt x="286524" y="3924"/>
                    </a:lnTo>
                    <a:lnTo>
                      <a:pt x="278701" y="787"/>
                    </a:lnTo>
                    <a:lnTo>
                      <a:pt x="274345" y="0"/>
                    </a:lnTo>
                    <a:close/>
                  </a:path>
                  <a:path w="417829" h="69214">
                    <a:moveTo>
                      <a:pt x="290747" y="7569"/>
                    </a:moveTo>
                    <a:lnTo>
                      <a:pt x="272935" y="7569"/>
                    </a:lnTo>
                    <a:lnTo>
                      <a:pt x="276068" y="8191"/>
                    </a:lnTo>
                    <a:lnTo>
                      <a:pt x="281546" y="10515"/>
                    </a:lnTo>
                    <a:lnTo>
                      <a:pt x="293090" y="10515"/>
                    </a:lnTo>
                    <a:lnTo>
                      <a:pt x="290747" y="7569"/>
                    </a:lnTo>
                    <a:close/>
                  </a:path>
                  <a:path w="417829" h="69214">
                    <a:moveTo>
                      <a:pt x="336245" y="18478"/>
                    </a:moveTo>
                    <a:lnTo>
                      <a:pt x="323075" y="18478"/>
                    </a:lnTo>
                    <a:lnTo>
                      <a:pt x="317627" y="20726"/>
                    </a:lnTo>
                    <a:lnTo>
                      <a:pt x="309245" y="29718"/>
                    </a:lnTo>
                    <a:lnTo>
                      <a:pt x="307271" y="35687"/>
                    </a:lnTo>
                    <a:lnTo>
                      <a:pt x="307261" y="52400"/>
                    </a:lnTo>
                    <a:lnTo>
                      <a:pt x="309219" y="58178"/>
                    </a:lnTo>
                    <a:lnTo>
                      <a:pt x="317525" y="66903"/>
                    </a:lnTo>
                    <a:lnTo>
                      <a:pt x="323126" y="69088"/>
                    </a:lnTo>
                    <a:lnTo>
                      <a:pt x="335851" y="69088"/>
                    </a:lnTo>
                    <a:lnTo>
                      <a:pt x="340474" y="67716"/>
                    </a:lnTo>
                    <a:lnTo>
                      <a:pt x="347583" y="62331"/>
                    </a:lnTo>
                    <a:lnTo>
                      <a:pt x="326224" y="62331"/>
                    </a:lnTo>
                    <a:lnTo>
                      <a:pt x="322846" y="60909"/>
                    </a:lnTo>
                    <a:lnTo>
                      <a:pt x="317449" y="55270"/>
                    </a:lnTo>
                    <a:lnTo>
                      <a:pt x="315937" y="51206"/>
                    </a:lnTo>
                    <a:lnTo>
                      <a:pt x="315633" y="45885"/>
                    </a:lnTo>
                    <a:lnTo>
                      <a:pt x="351739" y="45885"/>
                    </a:lnTo>
                    <a:lnTo>
                      <a:pt x="351772" y="39128"/>
                    </a:lnTo>
                    <a:lnTo>
                      <a:pt x="316090" y="39128"/>
                    </a:lnTo>
                    <a:lnTo>
                      <a:pt x="316284" y="36055"/>
                    </a:lnTo>
                    <a:lnTo>
                      <a:pt x="316357" y="34899"/>
                    </a:lnTo>
                    <a:lnTo>
                      <a:pt x="317766" y="31521"/>
                    </a:lnTo>
                    <a:lnTo>
                      <a:pt x="322910" y="26479"/>
                    </a:lnTo>
                    <a:lnTo>
                      <a:pt x="326085" y="25222"/>
                    </a:lnTo>
                    <a:lnTo>
                      <a:pt x="345754" y="25222"/>
                    </a:lnTo>
                    <a:lnTo>
                      <a:pt x="341575" y="20726"/>
                    </a:lnTo>
                    <a:lnTo>
                      <a:pt x="336245" y="18478"/>
                    </a:lnTo>
                    <a:close/>
                  </a:path>
                  <a:path w="417829" h="69214">
                    <a:moveTo>
                      <a:pt x="343039" y="52400"/>
                    </a:moveTo>
                    <a:lnTo>
                      <a:pt x="341795" y="55854"/>
                    </a:lnTo>
                    <a:lnTo>
                      <a:pt x="340076" y="58407"/>
                    </a:lnTo>
                    <a:lnTo>
                      <a:pt x="335851" y="61544"/>
                    </a:lnTo>
                    <a:lnTo>
                      <a:pt x="333273" y="62331"/>
                    </a:lnTo>
                    <a:lnTo>
                      <a:pt x="347643" y="62331"/>
                    </a:lnTo>
                    <a:lnTo>
                      <a:pt x="350164" y="58407"/>
                    </a:lnTo>
                    <a:lnTo>
                      <a:pt x="351523" y="53454"/>
                    </a:lnTo>
                    <a:lnTo>
                      <a:pt x="343039" y="52400"/>
                    </a:lnTo>
                    <a:close/>
                  </a:path>
                  <a:path w="417829" h="69214">
                    <a:moveTo>
                      <a:pt x="345754" y="25222"/>
                    </a:moveTo>
                    <a:lnTo>
                      <a:pt x="334022" y="25222"/>
                    </a:lnTo>
                    <a:lnTo>
                      <a:pt x="337400" y="26809"/>
                    </a:lnTo>
                    <a:lnTo>
                      <a:pt x="341731" y="31991"/>
                    </a:lnTo>
                    <a:lnTo>
                      <a:pt x="342709" y="34899"/>
                    </a:lnTo>
                    <a:lnTo>
                      <a:pt x="342760" y="35052"/>
                    </a:lnTo>
                    <a:lnTo>
                      <a:pt x="343128" y="39128"/>
                    </a:lnTo>
                    <a:lnTo>
                      <a:pt x="351772" y="39128"/>
                    </a:lnTo>
                    <a:lnTo>
                      <a:pt x="351790" y="35687"/>
                    </a:lnTo>
                    <a:lnTo>
                      <a:pt x="349804" y="29718"/>
                    </a:lnTo>
                    <a:lnTo>
                      <a:pt x="349732" y="29502"/>
                    </a:lnTo>
                    <a:lnTo>
                      <a:pt x="345754" y="25222"/>
                    </a:lnTo>
                    <a:close/>
                  </a:path>
                  <a:path w="417829" h="69214">
                    <a:moveTo>
                      <a:pt x="365645" y="1143"/>
                    </a:moveTo>
                    <a:lnTo>
                      <a:pt x="356057" y="1143"/>
                    </a:lnTo>
                    <a:lnTo>
                      <a:pt x="381952" y="67995"/>
                    </a:lnTo>
                    <a:lnTo>
                      <a:pt x="391032" y="67995"/>
                    </a:lnTo>
                    <a:lnTo>
                      <a:pt x="393907" y="60655"/>
                    </a:lnTo>
                    <a:lnTo>
                      <a:pt x="386511" y="60655"/>
                    </a:lnTo>
                    <a:lnTo>
                      <a:pt x="385572" y="57238"/>
                    </a:lnTo>
                    <a:lnTo>
                      <a:pt x="384403" y="53593"/>
                    </a:lnTo>
                    <a:lnTo>
                      <a:pt x="365645" y="1143"/>
                    </a:lnTo>
                    <a:close/>
                  </a:path>
                  <a:path w="417829" h="69214">
                    <a:moveTo>
                      <a:pt x="417207" y="1143"/>
                    </a:moveTo>
                    <a:lnTo>
                      <a:pt x="408165" y="1143"/>
                    </a:lnTo>
                    <a:lnTo>
                      <a:pt x="388759" y="53352"/>
                    </a:lnTo>
                    <a:lnTo>
                      <a:pt x="387553" y="57010"/>
                    </a:lnTo>
                    <a:lnTo>
                      <a:pt x="386511" y="60655"/>
                    </a:lnTo>
                    <a:lnTo>
                      <a:pt x="393907" y="60655"/>
                    </a:lnTo>
                    <a:lnTo>
                      <a:pt x="417207" y="11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32" name="object 930">
                <a:extLst>
                  <a:ext uri="{FF2B5EF4-FFF2-40B4-BE49-F238E27FC236}">
                    <a16:creationId xmlns:a16="http://schemas.microsoft.com/office/drawing/2014/main" id="{00DF9327-EB59-604D-B2B8-0DE990DDFBAF}"/>
                  </a:ext>
                </a:extLst>
              </p:cNvPr>
              <p:cNvPicPr/>
              <p:nvPr/>
            </p:nvPicPr>
            <p:blipFill>
              <a:blip r:embed="rId68" cstate="print"/>
              <a:stretch>
                <a:fillRect/>
              </a:stretch>
            </p:blipFill>
            <p:spPr>
              <a:xfrm>
                <a:off x="3050920" y="3764546"/>
                <a:ext cx="172084" cy="115189"/>
              </a:xfrm>
              <a:prstGeom prst="rect">
                <a:avLst/>
              </a:prstGeom>
            </p:spPr>
          </p:pic>
          <p:sp>
            <p:nvSpPr>
              <p:cNvPr id="1633" name="object 931">
                <a:extLst>
                  <a:ext uri="{FF2B5EF4-FFF2-40B4-BE49-F238E27FC236}">
                    <a16:creationId xmlns:a16="http://schemas.microsoft.com/office/drawing/2014/main" id="{53A2C026-379D-F8F2-6FDD-9B3576853307}"/>
                  </a:ext>
                </a:extLst>
              </p:cNvPr>
              <p:cNvSpPr/>
              <p:nvPr/>
            </p:nvSpPr>
            <p:spPr>
              <a:xfrm>
                <a:off x="1108024" y="3770134"/>
                <a:ext cx="189992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899920" h="97154">
                    <a:moveTo>
                      <a:pt x="74815" y="1612"/>
                    </a:moveTo>
                    <a:lnTo>
                      <a:pt x="55918" y="1612"/>
                    </a:lnTo>
                    <a:lnTo>
                      <a:pt x="55918" y="38442"/>
                    </a:lnTo>
                    <a:lnTo>
                      <a:pt x="18897" y="38442"/>
                    </a:lnTo>
                    <a:lnTo>
                      <a:pt x="18897" y="1612"/>
                    </a:lnTo>
                    <a:lnTo>
                      <a:pt x="0" y="1612"/>
                    </a:lnTo>
                    <a:lnTo>
                      <a:pt x="0" y="95186"/>
                    </a:lnTo>
                    <a:lnTo>
                      <a:pt x="18897" y="95186"/>
                    </a:lnTo>
                    <a:lnTo>
                      <a:pt x="18897" y="54267"/>
                    </a:lnTo>
                    <a:lnTo>
                      <a:pt x="55918" y="54267"/>
                    </a:lnTo>
                    <a:lnTo>
                      <a:pt x="55918" y="95186"/>
                    </a:lnTo>
                    <a:lnTo>
                      <a:pt x="74815" y="95186"/>
                    </a:lnTo>
                    <a:lnTo>
                      <a:pt x="74815" y="54267"/>
                    </a:lnTo>
                    <a:lnTo>
                      <a:pt x="74815" y="38442"/>
                    </a:lnTo>
                    <a:lnTo>
                      <a:pt x="74815" y="1612"/>
                    </a:lnTo>
                    <a:close/>
                  </a:path>
                  <a:path w="1899920" h="97154">
                    <a:moveTo>
                      <a:pt x="178727" y="95186"/>
                    </a:moveTo>
                    <a:lnTo>
                      <a:pt x="170205" y="73939"/>
                    </a:lnTo>
                    <a:lnTo>
                      <a:pt x="163893" y="58178"/>
                    </a:lnTo>
                    <a:lnTo>
                      <a:pt x="149987" y="23431"/>
                    </a:lnTo>
                    <a:lnTo>
                      <a:pt x="143941" y="8343"/>
                    </a:lnTo>
                    <a:lnTo>
                      <a:pt x="143941" y="58178"/>
                    </a:lnTo>
                    <a:lnTo>
                      <a:pt x="118402" y="58178"/>
                    </a:lnTo>
                    <a:lnTo>
                      <a:pt x="131038" y="23431"/>
                    </a:lnTo>
                    <a:lnTo>
                      <a:pt x="143941" y="58178"/>
                    </a:lnTo>
                    <a:lnTo>
                      <a:pt x="143941" y="8343"/>
                    </a:lnTo>
                    <a:lnTo>
                      <a:pt x="141249" y="1612"/>
                    </a:lnTo>
                    <a:lnTo>
                      <a:pt x="121272" y="1612"/>
                    </a:lnTo>
                    <a:lnTo>
                      <a:pt x="84810" y="95186"/>
                    </a:lnTo>
                    <a:lnTo>
                      <a:pt x="104863" y="95186"/>
                    </a:lnTo>
                    <a:lnTo>
                      <a:pt x="112585" y="73939"/>
                    </a:lnTo>
                    <a:lnTo>
                      <a:pt x="149999" y="73939"/>
                    </a:lnTo>
                    <a:lnTo>
                      <a:pt x="158178" y="95186"/>
                    </a:lnTo>
                    <a:lnTo>
                      <a:pt x="178727" y="95186"/>
                    </a:lnTo>
                    <a:close/>
                  </a:path>
                  <a:path w="1899920" h="97154">
                    <a:moveTo>
                      <a:pt x="267106" y="40513"/>
                    </a:moveTo>
                    <a:lnTo>
                      <a:pt x="266090" y="33147"/>
                    </a:lnTo>
                    <a:lnTo>
                      <a:pt x="262001" y="21196"/>
                    </a:lnTo>
                    <a:lnTo>
                      <a:pt x="259791" y="17437"/>
                    </a:lnTo>
                    <a:lnTo>
                      <a:pt x="259029" y="16129"/>
                    </a:lnTo>
                    <a:lnTo>
                      <a:pt x="251206" y="7886"/>
                    </a:lnTo>
                    <a:lnTo>
                      <a:pt x="247586" y="5676"/>
                    </a:lnTo>
                    <a:lnTo>
                      <a:pt x="247586" y="55702"/>
                    </a:lnTo>
                    <a:lnTo>
                      <a:pt x="246938" y="61404"/>
                    </a:lnTo>
                    <a:lnTo>
                      <a:pt x="226923" y="79413"/>
                    </a:lnTo>
                    <a:lnTo>
                      <a:pt x="207556" y="79413"/>
                    </a:lnTo>
                    <a:lnTo>
                      <a:pt x="207556" y="17437"/>
                    </a:lnTo>
                    <a:lnTo>
                      <a:pt x="223735" y="17437"/>
                    </a:lnTo>
                    <a:lnTo>
                      <a:pt x="228917" y="17741"/>
                    </a:lnTo>
                    <a:lnTo>
                      <a:pt x="231546" y="18338"/>
                    </a:lnTo>
                    <a:lnTo>
                      <a:pt x="235089" y="19088"/>
                    </a:lnTo>
                    <a:lnTo>
                      <a:pt x="247586" y="55702"/>
                    </a:lnTo>
                    <a:lnTo>
                      <a:pt x="247586" y="5676"/>
                    </a:lnTo>
                    <a:lnTo>
                      <a:pt x="246507" y="5003"/>
                    </a:lnTo>
                    <a:lnTo>
                      <a:pt x="236918" y="2209"/>
                    </a:lnTo>
                    <a:lnTo>
                      <a:pt x="230987" y="1612"/>
                    </a:lnTo>
                    <a:lnTo>
                      <a:pt x="188658" y="1612"/>
                    </a:lnTo>
                    <a:lnTo>
                      <a:pt x="188658" y="95186"/>
                    </a:lnTo>
                    <a:lnTo>
                      <a:pt x="231190" y="95186"/>
                    </a:lnTo>
                    <a:lnTo>
                      <a:pt x="259842" y="79413"/>
                    </a:lnTo>
                    <a:lnTo>
                      <a:pt x="261912" y="76009"/>
                    </a:lnTo>
                    <a:lnTo>
                      <a:pt x="266153" y="63639"/>
                    </a:lnTo>
                    <a:lnTo>
                      <a:pt x="267106" y="56997"/>
                    </a:lnTo>
                    <a:lnTo>
                      <a:pt x="267106" y="40513"/>
                    </a:lnTo>
                    <a:close/>
                  </a:path>
                  <a:path w="1899920" h="97154">
                    <a:moveTo>
                      <a:pt x="354291" y="79413"/>
                    </a:moveTo>
                    <a:lnTo>
                      <a:pt x="302006" y="79413"/>
                    </a:lnTo>
                    <a:lnTo>
                      <a:pt x="302006" y="53962"/>
                    </a:lnTo>
                    <a:lnTo>
                      <a:pt x="348996" y="53962"/>
                    </a:lnTo>
                    <a:lnTo>
                      <a:pt x="348996" y="38188"/>
                    </a:lnTo>
                    <a:lnTo>
                      <a:pt x="302006" y="38188"/>
                    </a:lnTo>
                    <a:lnTo>
                      <a:pt x="302006" y="17437"/>
                    </a:lnTo>
                    <a:lnTo>
                      <a:pt x="352501" y="17437"/>
                    </a:lnTo>
                    <a:lnTo>
                      <a:pt x="352501" y="1612"/>
                    </a:lnTo>
                    <a:lnTo>
                      <a:pt x="283121" y="1612"/>
                    </a:lnTo>
                    <a:lnTo>
                      <a:pt x="283121" y="95186"/>
                    </a:lnTo>
                    <a:lnTo>
                      <a:pt x="354291" y="95186"/>
                    </a:lnTo>
                    <a:lnTo>
                      <a:pt x="354291" y="79413"/>
                    </a:lnTo>
                    <a:close/>
                  </a:path>
                  <a:path w="1899920" h="97154">
                    <a:moveTo>
                      <a:pt x="441617" y="62014"/>
                    </a:moveTo>
                    <a:lnTo>
                      <a:pt x="440486" y="57531"/>
                    </a:lnTo>
                    <a:lnTo>
                      <a:pt x="440372" y="57061"/>
                    </a:lnTo>
                    <a:lnTo>
                      <a:pt x="435406" y="49009"/>
                    </a:lnTo>
                    <a:lnTo>
                      <a:pt x="431927" y="45834"/>
                    </a:lnTo>
                    <a:lnTo>
                      <a:pt x="423138" y="41198"/>
                    </a:lnTo>
                    <a:lnTo>
                      <a:pt x="416331" y="38950"/>
                    </a:lnTo>
                    <a:lnTo>
                      <a:pt x="397954" y="34607"/>
                    </a:lnTo>
                    <a:lnTo>
                      <a:pt x="392176" y="32512"/>
                    </a:lnTo>
                    <a:lnTo>
                      <a:pt x="387921" y="28943"/>
                    </a:lnTo>
                    <a:lnTo>
                      <a:pt x="386969" y="27051"/>
                    </a:lnTo>
                    <a:lnTo>
                      <a:pt x="386969" y="22402"/>
                    </a:lnTo>
                    <a:lnTo>
                      <a:pt x="387985" y="20472"/>
                    </a:lnTo>
                    <a:lnTo>
                      <a:pt x="392912" y="16903"/>
                    </a:lnTo>
                    <a:lnTo>
                      <a:pt x="392607" y="16903"/>
                    </a:lnTo>
                    <a:lnTo>
                      <a:pt x="397383" y="15646"/>
                    </a:lnTo>
                    <a:lnTo>
                      <a:pt x="408190" y="15646"/>
                    </a:lnTo>
                    <a:lnTo>
                      <a:pt x="412953" y="16903"/>
                    </a:lnTo>
                    <a:lnTo>
                      <a:pt x="412445" y="16903"/>
                    </a:lnTo>
                    <a:lnTo>
                      <a:pt x="417499" y="20916"/>
                    </a:lnTo>
                    <a:lnTo>
                      <a:pt x="419227" y="24371"/>
                    </a:lnTo>
                    <a:lnTo>
                      <a:pt x="419887" y="28346"/>
                    </a:lnTo>
                    <a:lnTo>
                      <a:pt x="419989" y="28943"/>
                    </a:lnTo>
                    <a:lnTo>
                      <a:pt x="420039" y="29184"/>
                    </a:lnTo>
                    <a:lnTo>
                      <a:pt x="438950" y="28346"/>
                    </a:lnTo>
                    <a:lnTo>
                      <a:pt x="438899" y="27051"/>
                    </a:lnTo>
                    <a:lnTo>
                      <a:pt x="438797" y="24371"/>
                    </a:lnTo>
                    <a:lnTo>
                      <a:pt x="438683" y="20916"/>
                    </a:lnTo>
                    <a:lnTo>
                      <a:pt x="438632" y="19748"/>
                    </a:lnTo>
                    <a:lnTo>
                      <a:pt x="436778" y="15646"/>
                    </a:lnTo>
                    <a:lnTo>
                      <a:pt x="435533" y="12877"/>
                    </a:lnTo>
                    <a:lnTo>
                      <a:pt x="403072" y="0"/>
                    </a:lnTo>
                    <a:lnTo>
                      <a:pt x="395871" y="0"/>
                    </a:lnTo>
                    <a:lnTo>
                      <a:pt x="368909" y="21361"/>
                    </a:lnTo>
                    <a:lnTo>
                      <a:pt x="368909" y="33528"/>
                    </a:lnTo>
                    <a:lnTo>
                      <a:pt x="371779" y="39789"/>
                    </a:lnTo>
                    <a:lnTo>
                      <a:pt x="381609" y="48615"/>
                    </a:lnTo>
                    <a:lnTo>
                      <a:pt x="388721" y="51701"/>
                    </a:lnTo>
                    <a:lnTo>
                      <a:pt x="406717" y="56159"/>
                    </a:lnTo>
                    <a:lnTo>
                      <a:pt x="411772" y="57531"/>
                    </a:lnTo>
                    <a:lnTo>
                      <a:pt x="417207" y="59436"/>
                    </a:lnTo>
                    <a:lnTo>
                      <a:pt x="419481" y="60807"/>
                    </a:lnTo>
                    <a:lnTo>
                      <a:pt x="422071" y="63893"/>
                    </a:lnTo>
                    <a:lnTo>
                      <a:pt x="422719" y="65786"/>
                    </a:lnTo>
                    <a:lnTo>
                      <a:pt x="422719" y="71437"/>
                    </a:lnTo>
                    <a:lnTo>
                      <a:pt x="421170" y="74460"/>
                    </a:lnTo>
                    <a:lnTo>
                      <a:pt x="415010" y="79603"/>
                    </a:lnTo>
                    <a:lnTo>
                      <a:pt x="410425" y="80886"/>
                    </a:lnTo>
                    <a:lnTo>
                      <a:pt x="398589" y="80886"/>
                    </a:lnTo>
                    <a:lnTo>
                      <a:pt x="394030" y="79438"/>
                    </a:lnTo>
                    <a:lnTo>
                      <a:pt x="387273" y="73660"/>
                    </a:lnTo>
                    <a:lnTo>
                      <a:pt x="385025" y="69126"/>
                    </a:lnTo>
                    <a:lnTo>
                      <a:pt x="383908" y="62953"/>
                    </a:lnTo>
                    <a:lnTo>
                      <a:pt x="365531" y="64744"/>
                    </a:lnTo>
                    <a:lnTo>
                      <a:pt x="395782" y="96329"/>
                    </a:lnTo>
                    <a:lnTo>
                      <a:pt x="404152" y="96850"/>
                    </a:lnTo>
                    <a:lnTo>
                      <a:pt x="412280" y="96850"/>
                    </a:lnTo>
                    <a:lnTo>
                      <a:pt x="419074" y="95707"/>
                    </a:lnTo>
                    <a:lnTo>
                      <a:pt x="429958" y="91160"/>
                    </a:lnTo>
                    <a:lnTo>
                      <a:pt x="434174" y="87680"/>
                    </a:lnTo>
                    <a:lnTo>
                      <a:pt x="438492" y="80886"/>
                    </a:lnTo>
                    <a:lnTo>
                      <a:pt x="440131" y="78320"/>
                    </a:lnTo>
                    <a:lnTo>
                      <a:pt x="441502" y="73660"/>
                    </a:lnTo>
                    <a:lnTo>
                      <a:pt x="441617" y="62014"/>
                    </a:lnTo>
                    <a:close/>
                  </a:path>
                  <a:path w="1899920" h="97154">
                    <a:moveTo>
                      <a:pt x="1685582" y="93154"/>
                    </a:moveTo>
                    <a:lnTo>
                      <a:pt x="1677289" y="72910"/>
                    </a:lnTo>
                    <a:lnTo>
                      <a:pt x="1674342" y="65697"/>
                    </a:lnTo>
                    <a:lnTo>
                      <a:pt x="1664970" y="42799"/>
                    </a:lnTo>
                    <a:lnTo>
                      <a:pt x="1664970" y="65697"/>
                    </a:lnTo>
                    <a:lnTo>
                      <a:pt x="1642300" y="65697"/>
                    </a:lnTo>
                    <a:lnTo>
                      <a:pt x="1651203" y="41871"/>
                    </a:lnTo>
                    <a:lnTo>
                      <a:pt x="1652397" y="37604"/>
                    </a:lnTo>
                    <a:lnTo>
                      <a:pt x="1653260" y="33324"/>
                    </a:lnTo>
                    <a:lnTo>
                      <a:pt x="1654276" y="36931"/>
                    </a:lnTo>
                    <a:lnTo>
                      <a:pt x="1655876" y="41554"/>
                    </a:lnTo>
                    <a:lnTo>
                      <a:pt x="1664970" y="65697"/>
                    </a:lnTo>
                    <a:lnTo>
                      <a:pt x="1664970" y="42799"/>
                    </a:lnTo>
                    <a:lnTo>
                      <a:pt x="1661096" y="33324"/>
                    </a:lnTo>
                    <a:lnTo>
                      <a:pt x="1658239" y="26314"/>
                    </a:lnTo>
                    <a:lnTo>
                      <a:pt x="1648701" y="26314"/>
                    </a:lnTo>
                    <a:lnTo>
                      <a:pt x="1623021" y="93154"/>
                    </a:lnTo>
                    <a:lnTo>
                      <a:pt x="1632419" y="93154"/>
                    </a:lnTo>
                    <a:lnTo>
                      <a:pt x="1639760" y="72910"/>
                    </a:lnTo>
                    <a:lnTo>
                      <a:pt x="1667700" y="72910"/>
                    </a:lnTo>
                    <a:lnTo>
                      <a:pt x="1675511" y="93154"/>
                    </a:lnTo>
                    <a:lnTo>
                      <a:pt x="1685582" y="93154"/>
                    </a:lnTo>
                    <a:close/>
                  </a:path>
                  <a:path w="1899920" h="97154">
                    <a:moveTo>
                      <a:pt x="1730679" y="44716"/>
                    </a:moveTo>
                    <a:lnTo>
                      <a:pt x="1722475" y="44716"/>
                    </a:lnTo>
                    <a:lnTo>
                      <a:pt x="1722475" y="74803"/>
                    </a:lnTo>
                    <a:lnTo>
                      <a:pt x="1722018" y="77965"/>
                    </a:lnTo>
                    <a:lnTo>
                      <a:pt x="1712087" y="87185"/>
                    </a:lnTo>
                    <a:lnTo>
                      <a:pt x="1707146" y="87185"/>
                    </a:lnTo>
                    <a:lnTo>
                      <a:pt x="1699628" y="44716"/>
                    </a:lnTo>
                    <a:lnTo>
                      <a:pt x="1691424" y="44716"/>
                    </a:lnTo>
                    <a:lnTo>
                      <a:pt x="1692402" y="84785"/>
                    </a:lnTo>
                    <a:lnTo>
                      <a:pt x="1705127" y="94246"/>
                    </a:lnTo>
                    <a:lnTo>
                      <a:pt x="1714436" y="94246"/>
                    </a:lnTo>
                    <a:lnTo>
                      <a:pt x="1719567" y="91516"/>
                    </a:lnTo>
                    <a:lnTo>
                      <a:pt x="1722539" y="87185"/>
                    </a:lnTo>
                    <a:lnTo>
                      <a:pt x="1723339" y="86029"/>
                    </a:lnTo>
                    <a:lnTo>
                      <a:pt x="1723339" y="93154"/>
                    </a:lnTo>
                    <a:lnTo>
                      <a:pt x="1730679" y="93154"/>
                    </a:lnTo>
                    <a:lnTo>
                      <a:pt x="1730679" y="86029"/>
                    </a:lnTo>
                    <a:lnTo>
                      <a:pt x="1730679" y="44716"/>
                    </a:lnTo>
                    <a:close/>
                  </a:path>
                  <a:path w="1899920" h="97154">
                    <a:moveTo>
                      <a:pt x="1786699" y="56349"/>
                    </a:moveTo>
                    <a:lnTo>
                      <a:pt x="1768513" y="56349"/>
                    </a:lnTo>
                    <a:lnTo>
                      <a:pt x="1768513" y="38163"/>
                    </a:lnTo>
                    <a:lnTo>
                      <a:pt x="1760766" y="38163"/>
                    </a:lnTo>
                    <a:lnTo>
                      <a:pt x="1760766" y="56349"/>
                    </a:lnTo>
                    <a:lnTo>
                      <a:pt x="1742567" y="56349"/>
                    </a:lnTo>
                    <a:lnTo>
                      <a:pt x="1742567" y="64008"/>
                    </a:lnTo>
                    <a:lnTo>
                      <a:pt x="1760766" y="64008"/>
                    </a:lnTo>
                    <a:lnTo>
                      <a:pt x="1760766" y="82346"/>
                    </a:lnTo>
                    <a:lnTo>
                      <a:pt x="1768513" y="82346"/>
                    </a:lnTo>
                    <a:lnTo>
                      <a:pt x="1768513" y="64008"/>
                    </a:lnTo>
                    <a:lnTo>
                      <a:pt x="1786699" y="64008"/>
                    </a:lnTo>
                    <a:lnTo>
                      <a:pt x="1786699" y="56349"/>
                    </a:lnTo>
                    <a:close/>
                  </a:path>
                  <a:path w="1899920" h="97154">
                    <a:moveTo>
                      <a:pt x="1854327" y="93154"/>
                    </a:moveTo>
                    <a:lnTo>
                      <a:pt x="1846033" y="72910"/>
                    </a:lnTo>
                    <a:lnTo>
                      <a:pt x="1843087" y="65697"/>
                    </a:lnTo>
                    <a:lnTo>
                      <a:pt x="1833727" y="42824"/>
                    </a:lnTo>
                    <a:lnTo>
                      <a:pt x="1833727" y="65697"/>
                    </a:lnTo>
                    <a:lnTo>
                      <a:pt x="1811045" y="65697"/>
                    </a:lnTo>
                    <a:lnTo>
                      <a:pt x="1818398" y="46088"/>
                    </a:lnTo>
                    <a:lnTo>
                      <a:pt x="1819948" y="41871"/>
                    </a:lnTo>
                    <a:lnTo>
                      <a:pt x="1821141" y="37604"/>
                    </a:lnTo>
                    <a:lnTo>
                      <a:pt x="1822005" y="33324"/>
                    </a:lnTo>
                    <a:lnTo>
                      <a:pt x="1823034" y="36931"/>
                    </a:lnTo>
                    <a:lnTo>
                      <a:pt x="1824621" y="41554"/>
                    </a:lnTo>
                    <a:lnTo>
                      <a:pt x="1833727" y="65697"/>
                    </a:lnTo>
                    <a:lnTo>
                      <a:pt x="1833727" y="42824"/>
                    </a:lnTo>
                    <a:lnTo>
                      <a:pt x="1829841" y="33324"/>
                    </a:lnTo>
                    <a:lnTo>
                      <a:pt x="1826983" y="26314"/>
                    </a:lnTo>
                    <a:lnTo>
                      <a:pt x="1817433" y="26314"/>
                    </a:lnTo>
                    <a:lnTo>
                      <a:pt x="1791766" y="93154"/>
                    </a:lnTo>
                    <a:lnTo>
                      <a:pt x="1801164" y="93154"/>
                    </a:lnTo>
                    <a:lnTo>
                      <a:pt x="1808505" y="72910"/>
                    </a:lnTo>
                    <a:lnTo>
                      <a:pt x="1836458" y="72910"/>
                    </a:lnTo>
                    <a:lnTo>
                      <a:pt x="1844255" y="93154"/>
                    </a:lnTo>
                    <a:lnTo>
                      <a:pt x="1854327" y="93154"/>
                    </a:lnTo>
                    <a:close/>
                  </a:path>
                  <a:path w="1899920" h="97154">
                    <a:moveTo>
                      <a:pt x="1899424" y="44716"/>
                    </a:moveTo>
                    <a:lnTo>
                      <a:pt x="1891220" y="44716"/>
                    </a:lnTo>
                    <a:lnTo>
                      <a:pt x="1891220" y="74803"/>
                    </a:lnTo>
                    <a:lnTo>
                      <a:pt x="1890776" y="77965"/>
                    </a:lnTo>
                    <a:lnTo>
                      <a:pt x="1880819" y="87185"/>
                    </a:lnTo>
                    <a:lnTo>
                      <a:pt x="1875891" y="87185"/>
                    </a:lnTo>
                    <a:lnTo>
                      <a:pt x="1868373" y="44716"/>
                    </a:lnTo>
                    <a:lnTo>
                      <a:pt x="1860169" y="44716"/>
                    </a:lnTo>
                    <a:lnTo>
                      <a:pt x="1861146" y="84785"/>
                    </a:lnTo>
                    <a:lnTo>
                      <a:pt x="1873859" y="94246"/>
                    </a:lnTo>
                    <a:lnTo>
                      <a:pt x="1883194" y="94246"/>
                    </a:lnTo>
                    <a:lnTo>
                      <a:pt x="1888312" y="91516"/>
                    </a:lnTo>
                    <a:lnTo>
                      <a:pt x="1891296" y="87185"/>
                    </a:lnTo>
                    <a:lnTo>
                      <a:pt x="1892096" y="86029"/>
                    </a:lnTo>
                    <a:lnTo>
                      <a:pt x="1892096" y="93154"/>
                    </a:lnTo>
                    <a:lnTo>
                      <a:pt x="1899424" y="93154"/>
                    </a:lnTo>
                    <a:lnTo>
                      <a:pt x="1899424" y="86029"/>
                    </a:lnTo>
                    <a:lnTo>
                      <a:pt x="1899424" y="4471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4" name="object 932">
                <a:extLst>
                  <a:ext uri="{FF2B5EF4-FFF2-40B4-BE49-F238E27FC236}">
                    <a16:creationId xmlns:a16="http://schemas.microsoft.com/office/drawing/2014/main" id="{A8A26FF9-5706-9F79-34ED-CED11F788BE9}"/>
                  </a:ext>
                </a:extLst>
              </p:cNvPr>
              <p:cNvSpPr/>
              <p:nvPr/>
            </p:nvSpPr>
            <p:spPr>
              <a:xfrm>
                <a:off x="1098461" y="6352413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5" name="object 933">
                <a:extLst>
                  <a:ext uri="{FF2B5EF4-FFF2-40B4-BE49-F238E27FC236}">
                    <a16:creationId xmlns:a16="http://schemas.microsoft.com/office/drawing/2014/main" id="{CA60B9DA-EF24-0C07-AAAB-65DA231D2442}"/>
                  </a:ext>
                </a:extLst>
              </p:cNvPr>
              <p:cNvSpPr/>
              <p:nvPr/>
            </p:nvSpPr>
            <p:spPr>
              <a:xfrm>
                <a:off x="109846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6" name="object 934">
                <a:extLst>
                  <a:ext uri="{FF2B5EF4-FFF2-40B4-BE49-F238E27FC236}">
                    <a16:creationId xmlns:a16="http://schemas.microsoft.com/office/drawing/2014/main" id="{E2107F1E-67D8-A229-8A6D-168A6537B9EB}"/>
                  </a:ext>
                </a:extLst>
              </p:cNvPr>
              <p:cNvSpPr/>
              <p:nvPr/>
            </p:nvSpPr>
            <p:spPr>
              <a:xfrm>
                <a:off x="116278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7" name="object 935">
                <a:extLst>
                  <a:ext uri="{FF2B5EF4-FFF2-40B4-BE49-F238E27FC236}">
                    <a16:creationId xmlns:a16="http://schemas.microsoft.com/office/drawing/2014/main" id="{EFE94EE6-8DE7-EDB4-A631-5B4B6204E1DB}"/>
                  </a:ext>
                </a:extLst>
              </p:cNvPr>
              <p:cNvSpPr/>
              <p:nvPr/>
            </p:nvSpPr>
            <p:spPr>
              <a:xfrm>
                <a:off x="122712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8" name="object 936">
                <a:extLst>
                  <a:ext uri="{FF2B5EF4-FFF2-40B4-BE49-F238E27FC236}">
                    <a16:creationId xmlns:a16="http://schemas.microsoft.com/office/drawing/2014/main" id="{77D4679C-F82F-A5F6-8CF1-4C841702829C}"/>
                  </a:ext>
                </a:extLst>
              </p:cNvPr>
              <p:cNvSpPr/>
              <p:nvPr/>
            </p:nvSpPr>
            <p:spPr>
              <a:xfrm>
                <a:off x="129145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9" name="object 937">
                <a:extLst>
                  <a:ext uri="{FF2B5EF4-FFF2-40B4-BE49-F238E27FC236}">
                    <a16:creationId xmlns:a16="http://schemas.microsoft.com/office/drawing/2014/main" id="{0C95841C-220A-245A-A784-B5C7CAA1362C}"/>
                  </a:ext>
                </a:extLst>
              </p:cNvPr>
              <p:cNvSpPr/>
              <p:nvPr/>
            </p:nvSpPr>
            <p:spPr>
              <a:xfrm>
                <a:off x="135578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0" name="object 938">
                <a:extLst>
                  <a:ext uri="{FF2B5EF4-FFF2-40B4-BE49-F238E27FC236}">
                    <a16:creationId xmlns:a16="http://schemas.microsoft.com/office/drawing/2014/main" id="{6AD9C376-8F81-77D3-1F8C-4458B65AAB47}"/>
                  </a:ext>
                </a:extLst>
              </p:cNvPr>
              <p:cNvSpPr/>
              <p:nvPr/>
            </p:nvSpPr>
            <p:spPr>
              <a:xfrm>
                <a:off x="1420113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1" name="object 939">
                <a:extLst>
                  <a:ext uri="{FF2B5EF4-FFF2-40B4-BE49-F238E27FC236}">
                    <a16:creationId xmlns:a16="http://schemas.microsoft.com/office/drawing/2014/main" id="{6B5D1077-0A0C-8BEB-680F-140EE30A4423}"/>
                  </a:ext>
                </a:extLst>
              </p:cNvPr>
              <p:cNvSpPr/>
              <p:nvPr/>
            </p:nvSpPr>
            <p:spPr>
              <a:xfrm>
                <a:off x="148445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2" name="object 940">
                <a:extLst>
                  <a:ext uri="{FF2B5EF4-FFF2-40B4-BE49-F238E27FC236}">
                    <a16:creationId xmlns:a16="http://schemas.microsoft.com/office/drawing/2014/main" id="{8643E9C7-B869-473C-6224-C9353E8A1682}"/>
                  </a:ext>
                </a:extLst>
              </p:cNvPr>
              <p:cNvSpPr/>
              <p:nvPr/>
            </p:nvSpPr>
            <p:spPr>
              <a:xfrm>
                <a:off x="154877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3" name="object 941">
                <a:extLst>
                  <a:ext uri="{FF2B5EF4-FFF2-40B4-BE49-F238E27FC236}">
                    <a16:creationId xmlns:a16="http://schemas.microsoft.com/office/drawing/2014/main" id="{76A4B9DA-511E-1E25-4CCA-7A222CAB71B5}"/>
                  </a:ext>
                </a:extLst>
              </p:cNvPr>
              <p:cNvSpPr/>
              <p:nvPr/>
            </p:nvSpPr>
            <p:spPr>
              <a:xfrm>
                <a:off x="161311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4" name="object 942">
                <a:extLst>
                  <a:ext uri="{FF2B5EF4-FFF2-40B4-BE49-F238E27FC236}">
                    <a16:creationId xmlns:a16="http://schemas.microsoft.com/office/drawing/2014/main" id="{8B3A9B1B-DCCD-EED4-81A4-72929C767464}"/>
                  </a:ext>
                </a:extLst>
              </p:cNvPr>
              <p:cNvSpPr/>
              <p:nvPr/>
            </p:nvSpPr>
            <p:spPr>
              <a:xfrm>
                <a:off x="167744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5" name="object 943">
                <a:extLst>
                  <a:ext uri="{FF2B5EF4-FFF2-40B4-BE49-F238E27FC236}">
                    <a16:creationId xmlns:a16="http://schemas.microsoft.com/office/drawing/2014/main" id="{627B24D7-9B33-77FD-C632-3F6145662B2F}"/>
                  </a:ext>
                </a:extLst>
              </p:cNvPr>
              <p:cNvSpPr/>
              <p:nvPr/>
            </p:nvSpPr>
            <p:spPr>
              <a:xfrm>
                <a:off x="1741779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6" name="object 944">
                <a:extLst>
                  <a:ext uri="{FF2B5EF4-FFF2-40B4-BE49-F238E27FC236}">
                    <a16:creationId xmlns:a16="http://schemas.microsoft.com/office/drawing/2014/main" id="{A8E24E1B-0D1D-A99F-375F-1545730B2126}"/>
                  </a:ext>
                </a:extLst>
              </p:cNvPr>
              <p:cNvSpPr/>
              <p:nvPr/>
            </p:nvSpPr>
            <p:spPr>
              <a:xfrm>
                <a:off x="180610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7" name="object 945">
                <a:extLst>
                  <a:ext uri="{FF2B5EF4-FFF2-40B4-BE49-F238E27FC236}">
                    <a16:creationId xmlns:a16="http://schemas.microsoft.com/office/drawing/2014/main" id="{1F593097-153A-3A03-A552-44D932CE2C30}"/>
                  </a:ext>
                </a:extLst>
              </p:cNvPr>
              <p:cNvSpPr/>
              <p:nvPr/>
            </p:nvSpPr>
            <p:spPr>
              <a:xfrm>
                <a:off x="187043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8" name="object 946">
                <a:extLst>
                  <a:ext uri="{FF2B5EF4-FFF2-40B4-BE49-F238E27FC236}">
                    <a16:creationId xmlns:a16="http://schemas.microsoft.com/office/drawing/2014/main" id="{41E51FEB-A622-3767-D75C-92585B9EFF93}"/>
                  </a:ext>
                </a:extLst>
              </p:cNvPr>
              <p:cNvSpPr/>
              <p:nvPr/>
            </p:nvSpPr>
            <p:spPr>
              <a:xfrm>
                <a:off x="193476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9" name="object 947">
                <a:extLst>
                  <a:ext uri="{FF2B5EF4-FFF2-40B4-BE49-F238E27FC236}">
                    <a16:creationId xmlns:a16="http://schemas.microsoft.com/office/drawing/2014/main" id="{861A83F2-3464-3610-9F4D-D7777F28E6B9}"/>
                  </a:ext>
                </a:extLst>
              </p:cNvPr>
              <p:cNvSpPr/>
              <p:nvPr/>
            </p:nvSpPr>
            <p:spPr>
              <a:xfrm>
                <a:off x="199910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0" name="object 948">
                <a:extLst>
                  <a:ext uri="{FF2B5EF4-FFF2-40B4-BE49-F238E27FC236}">
                    <a16:creationId xmlns:a16="http://schemas.microsoft.com/office/drawing/2014/main" id="{3E109C07-1310-44A3-B2CE-FD34282B1CD8}"/>
                  </a:ext>
                </a:extLst>
              </p:cNvPr>
              <p:cNvSpPr/>
              <p:nvPr/>
            </p:nvSpPr>
            <p:spPr>
              <a:xfrm>
                <a:off x="2063445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1" name="object 949">
                <a:extLst>
                  <a:ext uri="{FF2B5EF4-FFF2-40B4-BE49-F238E27FC236}">
                    <a16:creationId xmlns:a16="http://schemas.microsoft.com/office/drawing/2014/main" id="{04D709F8-AE85-A570-9833-95ED2DEAFD8F}"/>
                  </a:ext>
                </a:extLst>
              </p:cNvPr>
              <p:cNvSpPr/>
              <p:nvPr/>
            </p:nvSpPr>
            <p:spPr>
              <a:xfrm>
                <a:off x="212777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2" name="object 950">
                <a:extLst>
                  <a:ext uri="{FF2B5EF4-FFF2-40B4-BE49-F238E27FC236}">
                    <a16:creationId xmlns:a16="http://schemas.microsoft.com/office/drawing/2014/main" id="{A63A4FAD-E788-CA66-08F3-693607B56CD4}"/>
                  </a:ext>
                </a:extLst>
              </p:cNvPr>
              <p:cNvSpPr/>
              <p:nvPr/>
            </p:nvSpPr>
            <p:spPr>
              <a:xfrm>
                <a:off x="219210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3" name="object 951">
                <a:extLst>
                  <a:ext uri="{FF2B5EF4-FFF2-40B4-BE49-F238E27FC236}">
                    <a16:creationId xmlns:a16="http://schemas.microsoft.com/office/drawing/2014/main" id="{2A72C059-16E9-1D78-F49C-574E0314B90E}"/>
                  </a:ext>
                </a:extLst>
              </p:cNvPr>
              <p:cNvSpPr/>
              <p:nvPr/>
            </p:nvSpPr>
            <p:spPr>
              <a:xfrm>
                <a:off x="225644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4" name="object 952">
                <a:extLst>
                  <a:ext uri="{FF2B5EF4-FFF2-40B4-BE49-F238E27FC236}">
                    <a16:creationId xmlns:a16="http://schemas.microsoft.com/office/drawing/2014/main" id="{DA4B0FCB-6379-2AA5-0766-F46C15E369DE}"/>
                  </a:ext>
                </a:extLst>
              </p:cNvPr>
              <p:cNvSpPr/>
              <p:nvPr/>
            </p:nvSpPr>
            <p:spPr>
              <a:xfrm>
                <a:off x="232077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5" name="object 953">
                <a:extLst>
                  <a:ext uri="{FF2B5EF4-FFF2-40B4-BE49-F238E27FC236}">
                    <a16:creationId xmlns:a16="http://schemas.microsoft.com/office/drawing/2014/main" id="{75C47CEB-9E1E-56CB-9BE7-1EE553A21D31}"/>
                  </a:ext>
                </a:extLst>
              </p:cNvPr>
              <p:cNvSpPr/>
              <p:nvPr/>
            </p:nvSpPr>
            <p:spPr>
              <a:xfrm>
                <a:off x="2385098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6" name="object 954">
                <a:extLst>
                  <a:ext uri="{FF2B5EF4-FFF2-40B4-BE49-F238E27FC236}">
                    <a16:creationId xmlns:a16="http://schemas.microsoft.com/office/drawing/2014/main" id="{D4E4EACF-E523-6803-E956-FB9EEBFFAA34}"/>
                  </a:ext>
                </a:extLst>
              </p:cNvPr>
              <p:cNvSpPr/>
              <p:nvPr/>
            </p:nvSpPr>
            <p:spPr>
              <a:xfrm>
                <a:off x="244943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7" name="object 955">
                <a:extLst>
                  <a:ext uri="{FF2B5EF4-FFF2-40B4-BE49-F238E27FC236}">
                    <a16:creationId xmlns:a16="http://schemas.microsoft.com/office/drawing/2014/main" id="{3DE2D6E5-4482-2A77-78F5-E1737299C004}"/>
                  </a:ext>
                </a:extLst>
              </p:cNvPr>
              <p:cNvSpPr/>
              <p:nvPr/>
            </p:nvSpPr>
            <p:spPr>
              <a:xfrm>
                <a:off x="251377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8" name="object 956">
                <a:extLst>
                  <a:ext uri="{FF2B5EF4-FFF2-40B4-BE49-F238E27FC236}">
                    <a16:creationId xmlns:a16="http://schemas.microsoft.com/office/drawing/2014/main" id="{401B42B7-4A61-E407-DC55-73C81B47E110}"/>
                  </a:ext>
                </a:extLst>
              </p:cNvPr>
              <p:cNvSpPr/>
              <p:nvPr/>
            </p:nvSpPr>
            <p:spPr>
              <a:xfrm>
                <a:off x="257810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9" name="object 957">
                <a:extLst>
                  <a:ext uri="{FF2B5EF4-FFF2-40B4-BE49-F238E27FC236}">
                    <a16:creationId xmlns:a16="http://schemas.microsoft.com/office/drawing/2014/main" id="{1DD32CB6-0F85-B5CF-19C1-4ED4146AABEB}"/>
                  </a:ext>
                </a:extLst>
              </p:cNvPr>
              <p:cNvSpPr/>
              <p:nvPr/>
            </p:nvSpPr>
            <p:spPr>
              <a:xfrm>
                <a:off x="264243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0" name="object 958">
                <a:extLst>
                  <a:ext uri="{FF2B5EF4-FFF2-40B4-BE49-F238E27FC236}">
                    <a16:creationId xmlns:a16="http://schemas.microsoft.com/office/drawing/2014/main" id="{E9B71E90-A199-0253-86B0-7D2A5C75B1D7}"/>
                  </a:ext>
                </a:extLst>
              </p:cNvPr>
              <p:cNvSpPr/>
              <p:nvPr/>
            </p:nvSpPr>
            <p:spPr>
              <a:xfrm>
                <a:off x="2706776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1" name="object 959">
                <a:extLst>
                  <a:ext uri="{FF2B5EF4-FFF2-40B4-BE49-F238E27FC236}">
                    <a16:creationId xmlns:a16="http://schemas.microsoft.com/office/drawing/2014/main" id="{17747DFD-549F-16D8-D156-D9C980EF3787}"/>
                  </a:ext>
                </a:extLst>
              </p:cNvPr>
              <p:cNvSpPr/>
              <p:nvPr/>
            </p:nvSpPr>
            <p:spPr>
              <a:xfrm>
                <a:off x="277110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2" name="object 960">
                <a:extLst>
                  <a:ext uri="{FF2B5EF4-FFF2-40B4-BE49-F238E27FC236}">
                    <a16:creationId xmlns:a16="http://schemas.microsoft.com/office/drawing/2014/main" id="{1A6C4333-B5AA-EC05-06F8-2EB5C919B97F}"/>
                  </a:ext>
                </a:extLst>
              </p:cNvPr>
              <p:cNvSpPr/>
              <p:nvPr/>
            </p:nvSpPr>
            <p:spPr>
              <a:xfrm>
                <a:off x="283542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3" name="object 961">
                <a:extLst>
                  <a:ext uri="{FF2B5EF4-FFF2-40B4-BE49-F238E27FC236}">
                    <a16:creationId xmlns:a16="http://schemas.microsoft.com/office/drawing/2014/main" id="{3FD3A77C-ABE3-354A-2143-2F32C99A37D0}"/>
                  </a:ext>
                </a:extLst>
              </p:cNvPr>
              <p:cNvSpPr/>
              <p:nvPr/>
            </p:nvSpPr>
            <p:spPr>
              <a:xfrm>
                <a:off x="289976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4" name="object 962">
                <a:extLst>
                  <a:ext uri="{FF2B5EF4-FFF2-40B4-BE49-F238E27FC236}">
                    <a16:creationId xmlns:a16="http://schemas.microsoft.com/office/drawing/2014/main" id="{7738F66D-46F1-FA84-B9A2-06BC518D97A5}"/>
                  </a:ext>
                </a:extLst>
              </p:cNvPr>
              <p:cNvSpPr/>
              <p:nvPr/>
            </p:nvSpPr>
            <p:spPr>
              <a:xfrm>
                <a:off x="296410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5" name="object 963">
                <a:extLst>
                  <a:ext uri="{FF2B5EF4-FFF2-40B4-BE49-F238E27FC236}">
                    <a16:creationId xmlns:a16="http://schemas.microsoft.com/office/drawing/2014/main" id="{BB088426-C0B8-4E26-E6C3-F305863F386A}"/>
                  </a:ext>
                </a:extLst>
              </p:cNvPr>
              <p:cNvSpPr/>
              <p:nvPr/>
            </p:nvSpPr>
            <p:spPr>
              <a:xfrm>
                <a:off x="3028429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6" name="object 964">
                <a:extLst>
                  <a:ext uri="{FF2B5EF4-FFF2-40B4-BE49-F238E27FC236}">
                    <a16:creationId xmlns:a16="http://schemas.microsoft.com/office/drawing/2014/main" id="{AD8464BC-DACB-9CA4-30F8-DE3AF71A8C6B}"/>
                  </a:ext>
                </a:extLst>
              </p:cNvPr>
              <p:cNvSpPr/>
              <p:nvPr/>
            </p:nvSpPr>
            <p:spPr>
              <a:xfrm>
                <a:off x="309275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7" name="object 965">
                <a:extLst>
                  <a:ext uri="{FF2B5EF4-FFF2-40B4-BE49-F238E27FC236}">
                    <a16:creationId xmlns:a16="http://schemas.microsoft.com/office/drawing/2014/main" id="{BA140E5E-29D8-3942-04EE-83422D1B9618}"/>
                  </a:ext>
                </a:extLst>
              </p:cNvPr>
              <p:cNvSpPr/>
              <p:nvPr/>
            </p:nvSpPr>
            <p:spPr>
              <a:xfrm>
                <a:off x="315709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8" name="object 966">
                <a:extLst>
                  <a:ext uri="{FF2B5EF4-FFF2-40B4-BE49-F238E27FC236}">
                    <a16:creationId xmlns:a16="http://schemas.microsoft.com/office/drawing/2014/main" id="{D9D14651-BC33-A58E-97E0-6A5BD0A65F45}"/>
                  </a:ext>
                </a:extLst>
              </p:cNvPr>
              <p:cNvSpPr/>
              <p:nvPr/>
            </p:nvSpPr>
            <p:spPr>
              <a:xfrm>
                <a:off x="322143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9" name="object 967">
                <a:extLst>
                  <a:ext uri="{FF2B5EF4-FFF2-40B4-BE49-F238E27FC236}">
                    <a16:creationId xmlns:a16="http://schemas.microsoft.com/office/drawing/2014/main" id="{BBBEB836-0851-DA6D-D02D-B64711F24D97}"/>
                  </a:ext>
                </a:extLst>
              </p:cNvPr>
              <p:cNvSpPr/>
              <p:nvPr/>
            </p:nvSpPr>
            <p:spPr>
              <a:xfrm>
                <a:off x="328575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0" name="object 968">
                <a:extLst>
                  <a:ext uri="{FF2B5EF4-FFF2-40B4-BE49-F238E27FC236}">
                    <a16:creationId xmlns:a16="http://schemas.microsoft.com/office/drawing/2014/main" id="{E584A93A-5C56-0343-A439-487AE8920455}"/>
                  </a:ext>
                </a:extLst>
              </p:cNvPr>
              <p:cNvSpPr/>
              <p:nvPr/>
            </p:nvSpPr>
            <p:spPr>
              <a:xfrm>
                <a:off x="3350082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1" name="object 969">
                <a:extLst>
                  <a:ext uri="{FF2B5EF4-FFF2-40B4-BE49-F238E27FC236}">
                    <a16:creationId xmlns:a16="http://schemas.microsoft.com/office/drawing/2014/main" id="{78889644-B585-5A67-D60C-D61BEBCDC7C8}"/>
                  </a:ext>
                </a:extLst>
              </p:cNvPr>
              <p:cNvSpPr/>
              <p:nvPr/>
            </p:nvSpPr>
            <p:spPr>
              <a:xfrm>
                <a:off x="341442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2" name="object 970">
                <a:extLst>
                  <a:ext uri="{FF2B5EF4-FFF2-40B4-BE49-F238E27FC236}">
                    <a16:creationId xmlns:a16="http://schemas.microsoft.com/office/drawing/2014/main" id="{20D021E3-716F-7C0A-90D6-3214F5A5FE3C}"/>
                  </a:ext>
                </a:extLst>
              </p:cNvPr>
              <p:cNvSpPr/>
              <p:nvPr/>
            </p:nvSpPr>
            <p:spPr>
              <a:xfrm>
                <a:off x="347875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3" name="object 971">
                <a:extLst>
                  <a:ext uri="{FF2B5EF4-FFF2-40B4-BE49-F238E27FC236}">
                    <a16:creationId xmlns:a16="http://schemas.microsoft.com/office/drawing/2014/main" id="{471AB827-FBAC-65D2-B4A4-A0C962FAE91D}"/>
                  </a:ext>
                </a:extLst>
              </p:cNvPr>
              <p:cNvSpPr/>
              <p:nvPr/>
            </p:nvSpPr>
            <p:spPr>
              <a:xfrm>
                <a:off x="354309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4" name="object 972">
                <a:extLst>
                  <a:ext uri="{FF2B5EF4-FFF2-40B4-BE49-F238E27FC236}">
                    <a16:creationId xmlns:a16="http://schemas.microsoft.com/office/drawing/2014/main" id="{4B787BF5-A657-EB06-67A2-A58C895F2853}"/>
                  </a:ext>
                </a:extLst>
              </p:cNvPr>
              <p:cNvSpPr/>
              <p:nvPr/>
            </p:nvSpPr>
            <p:spPr>
              <a:xfrm>
                <a:off x="360742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5" name="object 973">
                <a:extLst>
                  <a:ext uri="{FF2B5EF4-FFF2-40B4-BE49-F238E27FC236}">
                    <a16:creationId xmlns:a16="http://schemas.microsoft.com/office/drawing/2014/main" id="{C60F01CB-4F1E-2B85-1DB4-032EE4830D5C}"/>
                  </a:ext>
                </a:extLst>
              </p:cNvPr>
              <p:cNvSpPr/>
              <p:nvPr/>
            </p:nvSpPr>
            <p:spPr>
              <a:xfrm>
                <a:off x="3671747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6" name="object 974">
                <a:extLst>
                  <a:ext uri="{FF2B5EF4-FFF2-40B4-BE49-F238E27FC236}">
                    <a16:creationId xmlns:a16="http://schemas.microsoft.com/office/drawing/2014/main" id="{3FA4F09F-2E74-4D94-15D6-D53BA3A987E6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8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7" name="object 975">
                <a:extLst>
                  <a:ext uri="{FF2B5EF4-FFF2-40B4-BE49-F238E27FC236}">
                    <a16:creationId xmlns:a16="http://schemas.microsoft.com/office/drawing/2014/main" id="{1A4685FB-839A-06A4-424B-2CE6AC26152D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8" name="object 976">
                <a:extLst>
                  <a:ext uri="{FF2B5EF4-FFF2-40B4-BE49-F238E27FC236}">
                    <a16:creationId xmlns:a16="http://schemas.microsoft.com/office/drawing/2014/main" id="{5CDC5705-AFE0-CABF-F68D-B0FCF0379A90}"/>
                  </a:ext>
                </a:extLst>
              </p:cNvPr>
              <p:cNvSpPr/>
              <p:nvPr/>
            </p:nvSpPr>
            <p:spPr>
              <a:xfrm>
                <a:off x="116278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9" name="object 977">
                <a:extLst>
                  <a:ext uri="{FF2B5EF4-FFF2-40B4-BE49-F238E27FC236}">
                    <a16:creationId xmlns:a16="http://schemas.microsoft.com/office/drawing/2014/main" id="{C15D0AC8-22D5-9515-2F93-62133A496315}"/>
                  </a:ext>
                </a:extLst>
              </p:cNvPr>
              <p:cNvSpPr/>
              <p:nvPr/>
            </p:nvSpPr>
            <p:spPr>
              <a:xfrm>
                <a:off x="122712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0" name="object 978">
                <a:extLst>
                  <a:ext uri="{FF2B5EF4-FFF2-40B4-BE49-F238E27FC236}">
                    <a16:creationId xmlns:a16="http://schemas.microsoft.com/office/drawing/2014/main" id="{AFD4F02F-A0B7-76B2-9409-D453555EF678}"/>
                  </a:ext>
                </a:extLst>
              </p:cNvPr>
              <p:cNvSpPr/>
              <p:nvPr/>
            </p:nvSpPr>
            <p:spPr>
              <a:xfrm>
                <a:off x="129145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1" name="object 979">
                <a:extLst>
                  <a:ext uri="{FF2B5EF4-FFF2-40B4-BE49-F238E27FC236}">
                    <a16:creationId xmlns:a16="http://schemas.microsoft.com/office/drawing/2014/main" id="{4AB01878-C752-BFD4-2E8F-A04E36AB58A1}"/>
                  </a:ext>
                </a:extLst>
              </p:cNvPr>
              <p:cNvSpPr/>
              <p:nvPr/>
            </p:nvSpPr>
            <p:spPr>
              <a:xfrm>
                <a:off x="135578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2" name="object 980">
                <a:extLst>
                  <a:ext uri="{FF2B5EF4-FFF2-40B4-BE49-F238E27FC236}">
                    <a16:creationId xmlns:a16="http://schemas.microsoft.com/office/drawing/2014/main" id="{2D06F48A-2570-DC11-8045-4DAA2A16491D}"/>
                  </a:ext>
                </a:extLst>
              </p:cNvPr>
              <p:cNvSpPr/>
              <p:nvPr/>
            </p:nvSpPr>
            <p:spPr>
              <a:xfrm>
                <a:off x="1420113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3" name="object 981">
                <a:extLst>
                  <a:ext uri="{FF2B5EF4-FFF2-40B4-BE49-F238E27FC236}">
                    <a16:creationId xmlns:a16="http://schemas.microsoft.com/office/drawing/2014/main" id="{DB1E7AA3-3155-440D-30CC-11142E6B4CBD}"/>
                  </a:ext>
                </a:extLst>
              </p:cNvPr>
              <p:cNvSpPr/>
              <p:nvPr/>
            </p:nvSpPr>
            <p:spPr>
              <a:xfrm>
                <a:off x="148445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4" name="object 982">
                <a:extLst>
                  <a:ext uri="{FF2B5EF4-FFF2-40B4-BE49-F238E27FC236}">
                    <a16:creationId xmlns:a16="http://schemas.microsoft.com/office/drawing/2014/main" id="{664D472D-0F25-11D4-7671-233AA6FB6276}"/>
                  </a:ext>
                </a:extLst>
              </p:cNvPr>
              <p:cNvSpPr/>
              <p:nvPr/>
            </p:nvSpPr>
            <p:spPr>
              <a:xfrm>
                <a:off x="154877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5" name="object 983">
                <a:extLst>
                  <a:ext uri="{FF2B5EF4-FFF2-40B4-BE49-F238E27FC236}">
                    <a16:creationId xmlns:a16="http://schemas.microsoft.com/office/drawing/2014/main" id="{EC675ABD-DF12-CA09-DC12-FC4259DBD91B}"/>
                  </a:ext>
                </a:extLst>
              </p:cNvPr>
              <p:cNvSpPr/>
              <p:nvPr/>
            </p:nvSpPr>
            <p:spPr>
              <a:xfrm>
                <a:off x="161311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6" name="object 984">
                <a:extLst>
                  <a:ext uri="{FF2B5EF4-FFF2-40B4-BE49-F238E27FC236}">
                    <a16:creationId xmlns:a16="http://schemas.microsoft.com/office/drawing/2014/main" id="{6F8AEE45-7558-1EFD-AF80-113CCD26E75B}"/>
                  </a:ext>
                </a:extLst>
              </p:cNvPr>
              <p:cNvSpPr/>
              <p:nvPr/>
            </p:nvSpPr>
            <p:spPr>
              <a:xfrm>
                <a:off x="167744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7" name="object 985">
                <a:extLst>
                  <a:ext uri="{FF2B5EF4-FFF2-40B4-BE49-F238E27FC236}">
                    <a16:creationId xmlns:a16="http://schemas.microsoft.com/office/drawing/2014/main" id="{4AB8B0AA-9C7C-F65F-5D5A-504CEE3EA40B}"/>
                  </a:ext>
                </a:extLst>
              </p:cNvPr>
              <p:cNvSpPr/>
              <p:nvPr/>
            </p:nvSpPr>
            <p:spPr>
              <a:xfrm>
                <a:off x="1741779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8" name="object 986">
                <a:extLst>
                  <a:ext uri="{FF2B5EF4-FFF2-40B4-BE49-F238E27FC236}">
                    <a16:creationId xmlns:a16="http://schemas.microsoft.com/office/drawing/2014/main" id="{D2E094F9-34F3-9EE6-EB2E-97B0D7B4ADED}"/>
                  </a:ext>
                </a:extLst>
              </p:cNvPr>
              <p:cNvSpPr/>
              <p:nvPr/>
            </p:nvSpPr>
            <p:spPr>
              <a:xfrm>
                <a:off x="180610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9" name="object 987">
                <a:extLst>
                  <a:ext uri="{FF2B5EF4-FFF2-40B4-BE49-F238E27FC236}">
                    <a16:creationId xmlns:a16="http://schemas.microsoft.com/office/drawing/2014/main" id="{3020B752-023B-B4D4-BA43-8BC6C642AB3A}"/>
                  </a:ext>
                </a:extLst>
              </p:cNvPr>
              <p:cNvSpPr/>
              <p:nvPr/>
            </p:nvSpPr>
            <p:spPr>
              <a:xfrm>
                <a:off x="187043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0" name="object 988">
                <a:extLst>
                  <a:ext uri="{FF2B5EF4-FFF2-40B4-BE49-F238E27FC236}">
                    <a16:creationId xmlns:a16="http://schemas.microsoft.com/office/drawing/2014/main" id="{5AF14E31-AA11-6ECC-8BF4-39EC8C6FC239}"/>
                  </a:ext>
                </a:extLst>
              </p:cNvPr>
              <p:cNvSpPr/>
              <p:nvPr/>
            </p:nvSpPr>
            <p:spPr>
              <a:xfrm>
                <a:off x="193476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1" name="object 989">
                <a:extLst>
                  <a:ext uri="{FF2B5EF4-FFF2-40B4-BE49-F238E27FC236}">
                    <a16:creationId xmlns:a16="http://schemas.microsoft.com/office/drawing/2014/main" id="{5E5879E7-2CBE-CC8C-2C14-18F275DDF5DF}"/>
                  </a:ext>
                </a:extLst>
              </p:cNvPr>
              <p:cNvSpPr/>
              <p:nvPr/>
            </p:nvSpPr>
            <p:spPr>
              <a:xfrm>
                <a:off x="199910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2" name="object 990">
                <a:extLst>
                  <a:ext uri="{FF2B5EF4-FFF2-40B4-BE49-F238E27FC236}">
                    <a16:creationId xmlns:a16="http://schemas.microsoft.com/office/drawing/2014/main" id="{836CCF0C-8576-3AAB-B24D-268CCB181F9B}"/>
                  </a:ext>
                </a:extLst>
              </p:cNvPr>
              <p:cNvSpPr/>
              <p:nvPr/>
            </p:nvSpPr>
            <p:spPr>
              <a:xfrm>
                <a:off x="2063445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3" name="object 991">
                <a:extLst>
                  <a:ext uri="{FF2B5EF4-FFF2-40B4-BE49-F238E27FC236}">
                    <a16:creationId xmlns:a16="http://schemas.microsoft.com/office/drawing/2014/main" id="{8FCE2A92-1837-19A9-C3BD-746677044037}"/>
                  </a:ext>
                </a:extLst>
              </p:cNvPr>
              <p:cNvSpPr/>
              <p:nvPr/>
            </p:nvSpPr>
            <p:spPr>
              <a:xfrm>
                <a:off x="212777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4" name="object 992">
                <a:extLst>
                  <a:ext uri="{FF2B5EF4-FFF2-40B4-BE49-F238E27FC236}">
                    <a16:creationId xmlns:a16="http://schemas.microsoft.com/office/drawing/2014/main" id="{F8301285-8696-F60F-E40E-6F0E017CD544}"/>
                  </a:ext>
                </a:extLst>
              </p:cNvPr>
              <p:cNvSpPr/>
              <p:nvPr/>
            </p:nvSpPr>
            <p:spPr>
              <a:xfrm>
                <a:off x="219210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5" name="object 993">
                <a:extLst>
                  <a:ext uri="{FF2B5EF4-FFF2-40B4-BE49-F238E27FC236}">
                    <a16:creationId xmlns:a16="http://schemas.microsoft.com/office/drawing/2014/main" id="{BA67166B-E5CE-12D5-8E7C-576123DD9659}"/>
                  </a:ext>
                </a:extLst>
              </p:cNvPr>
              <p:cNvSpPr/>
              <p:nvPr/>
            </p:nvSpPr>
            <p:spPr>
              <a:xfrm>
                <a:off x="225644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6" name="object 994">
                <a:extLst>
                  <a:ext uri="{FF2B5EF4-FFF2-40B4-BE49-F238E27FC236}">
                    <a16:creationId xmlns:a16="http://schemas.microsoft.com/office/drawing/2014/main" id="{C690F98C-DFF5-9E1C-8AE0-17A51EC4EB5A}"/>
                  </a:ext>
                </a:extLst>
              </p:cNvPr>
              <p:cNvSpPr/>
              <p:nvPr/>
            </p:nvSpPr>
            <p:spPr>
              <a:xfrm>
                <a:off x="232077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7" name="object 995">
                <a:extLst>
                  <a:ext uri="{FF2B5EF4-FFF2-40B4-BE49-F238E27FC236}">
                    <a16:creationId xmlns:a16="http://schemas.microsoft.com/office/drawing/2014/main" id="{00E5F1B2-0E80-1DAB-A59F-C3541D7A83F8}"/>
                  </a:ext>
                </a:extLst>
              </p:cNvPr>
              <p:cNvSpPr/>
              <p:nvPr/>
            </p:nvSpPr>
            <p:spPr>
              <a:xfrm>
                <a:off x="2385098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8" name="object 996">
                <a:extLst>
                  <a:ext uri="{FF2B5EF4-FFF2-40B4-BE49-F238E27FC236}">
                    <a16:creationId xmlns:a16="http://schemas.microsoft.com/office/drawing/2014/main" id="{731DEB2A-069F-8F07-9F5A-B40B25F12265}"/>
                  </a:ext>
                </a:extLst>
              </p:cNvPr>
              <p:cNvSpPr/>
              <p:nvPr/>
            </p:nvSpPr>
            <p:spPr>
              <a:xfrm>
                <a:off x="244943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9" name="object 997">
                <a:extLst>
                  <a:ext uri="{FF2B5EF4-FFF2-40B4-BE49-F238E27FC236}">
                    <a16:creationId xmlns:a16="http://schemas.microsoft.com/office/drawing/2014/main" id="{EBE617AD-9FC3-789C-43EC-84189B34BEF0}"/>
                  </a:ext>
                </a:extLst>
              </p:cNvPr>
              <p:cNvSpPr/>
              <p:nvPr/>
            </p:nvSpPr>
            <p:spPr>
              <a:xfrm>
                <a:off x="251377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0" name="object 998">
                <a:extLst>
                  <a:ext uri="{FF2B5EF4-FFF2-40B4-BE49-F238E27FC236}">
                    <a16:creationId xmlns:a16="http://schemas.microsoft.com/office/drawing/2014/main" id="{4C7B5A49-3562-1B2E-4CD4-80B58A4E9C05}"/>
                  </a:ext>
                </a:extLst>
              </p:cNvPr>
              <p:cNvSpPr/>
              <p:nvPr/>
            </p:nvSpPr>
            <p:spPr>
              <a:xfrm>
                <a:off x="257810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1" name="object 999">
                <a:extLst>
                  <a:ext uri="{FF2B5EF4-FFF2-40B4-BE49-F238E27FC236}">
                    <a16:creationId xmlns:a16="http://schemas.microsoft.com/office/drawing/2014/main" id="{D84B0D8A-7B79-CA61-4F95-5B474D45DCF0}"/>
                  </a:ext>
                </a:extLst>
              </p:cNvPr>
              <p:cNvSpPr/>
              <p:nvPr/>
            </p:nvSpPr>
            <p:spPr>
              <a:xfrm>
                <a:off x="264243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2" name="object 1000">
                <a:extLst>
                  <a:ext uri="{FF2B5EF4-FFF2-40B4-BE49-F238E27FC236}">
                    <a16:creationId xmlns:a16="http://schemas.microsoft.com/office/drawing/2014/main" id="{DFB73C02-0944-8CCF-D396-0394F815EBF9}"/>
                  </a:ext>
                </a:extLst>
              </p:cNvPr>
              <p:cNvSpPr/>
              <p:nvPr/>
            </p:nvSpPr>
            <p:spPr>
              <a:xfrm>
                <a:off x="2706776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3" name="object 1001">
                <a:extLst>
                  <a:ext uri="{FF2B5EF4-FFF2-40B4-BE49-F238E27FC236}">
                    <a16:creationId xmlns:a16="http://schemas.microsoft.com/office/drawing/2014/main" id="{69250C18-1DC5-E6CD-13C3-BE2EFC1380FE}"/>
                  </a:ext>
                </a:extLst>
              </p:cNvPr>
              <p:cNvSpPr/>
              <p:nvPr/>
            </p:nvSpPr>
            <p:spPr>
              <a:xfrm>
                <a:off x="277110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4" name="object 1002">
                <a:extLst>
                  <a:ext uri="{FF2B5EF4-FFF2-40B4-BE49-F238E27FC236}">
                    <a16:creationId xmlns:a16="http://schemas.microsoft.com/office/drawing/2014/main" id="{A0019933-0FAC-08D3-0FC8-728D1AA71453}"/>
                  </a:ext>
                </a:extLst>
              </p:cNvPr>
              <p:cNvSpPr/>
              <p:nvPr/>
            </p:nvSpPr>
            <p:spPr>
              <a:xfrm>
                <a:off x="283542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5" name="object 1003">
                <a:extLst>
                  <a:ext uri="{FF2B5EF4-FFF2-40B4-BE49-F238E27FC236}">
                    <a16:creationId xmlns:a16="http://schemas.microsoft.com/office/drawing/2014/main" id="{429505BA-C48D-4EE0-7EED-60CBD5E49152}"/>
                  </a:ext>
                </a:extLst>
              </p:cNvPr>
              <p:cNvSpPr/>
              <p:nvPr/>
            </p:nvSpPr>
            <p:spPr>
              <a:xfrm>
                <a:off x="289976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6" name="object 1004">
                <a:extLst>
                  <a:ext uri="{FF2B5EF4-FFF2-40B4-BE49-F238E27FC236}">
                    <a16:creationId xmlns:a16="http://schemas.microsoft.com/office/drawing/2014/main" id="{A46E8F3A-C8FA-C9B8-568B-ED9CF5B81DCF}"/>
                  </a:ext>
                </a:extLst>
              </p:cNvPr>
              <p:cNvSpPr/>
              <p:nvPr/>
            </p:nvSpPr>
            <p:spPr>
              <a:xfrm>
                <a:off x="296410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7" name="object 1005">
                <a:extLst>
                  <a:ext uri="{FF2B5EF4-FFF2-40B4-BE49-F238E27FC236}">
                    <a16:creationId xmlns:a16="http://schemas.microsoft.com/office/drawing/2014/main" id="{B40E8267-F525-F078-27DB-7B88F8E5762E}"/>
                  </a:ext>
                </a:extLst>
              </p:cNvPr>
              <p:cNvSpPr/>
              <p:nvPr/>
            </p:nvSpPr>
            <p:spPr>
              <a:xfrm>
                <a:off x="3028429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8" name="object 1006">
                <a:extLst>
                  <a:ext uri="{FF2B5EF4-FFF2-40B4-BE49-F238E27FC236}">
                    <a16:creationId xmlns:a16="http://schemas.microsoft.com/office/drawing/2014/main" id="{2F111055-A745-7A5A-BDB4-988D5CC41F61}"/>
                  </a:ext>
                </a:extLst>
              </p:cNvPr>
              <p:cNvSpPr/>
              <p:nvPr/>
            </p:nvSpPr>
            <p:spPr>
              <a:xfrm>
                <a:off x="309275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9" name="object 1007">
                <a:extLst>
                  <a:ext uri="{FF2B5EF4-FFF2-40B4-BE49-F238E27FC236}">
                    <a16:creationId xmlns:a16="http://schemas.microsoft.com/office/drawing/2014/main" id="{8289CA0A-716B-AD95-410C-6E5AB1CB326E}"/>
                  </a:ext>
                </a:extLst>
              </p:cNvPr>
              <p:cNvSpPr/>
              <p:nvPr/>
            </p:nvSpPr>
            <p:spPr>
              <a:xfrm>
                <a:off x="315709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0" name="object 1008">
                <a:extLst>
                  <a:ext uri="{FF2B5EF4-FFF2-40B4-BE49-F238E27FC236}">
                    <a16:creationId xmlns:a16="http://schemas.microsoft.com/office/drawing/2014/main" id="{B4876C08-21EA-85C7-E8EA-A4433525BD62}"/>
                  </a:ext>
                </a:extLst>
              </p:cNvPr>
              <p:cNvSpPr/>
              <p:nvPr/>
            </p:nvSpPr>
            <p:spPr>
              <a:xfrm>
                <a:off x="322143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1" name="object 1009">
                <a:extLst>
                  <a:ext uri="{FF2B5EF4-FFF2-40B4-BE49-F238E27FC236}">
                    <a16:creationId xmlns:a16="http://schemas.microsoft.com/office/drawing/2014/main" id="{96F991A5-BE39-DAA6-1E8F-18D8BEB17971}"/>
                  </a:ext>
                </a:extLst>
              </p:cNvPr>
              <p:cNvSpPr/>
              <p:nvPr/>
            </p:nvSpPr>
            <p:spPr>
              <a:xfrm>
                <a:off x="328575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2" name="object 1010">
                <a:extLst>
                  <a:ext uri="{FF2B5EF4-FFF2-40B4-BE49-F238E27FC236}">
                    <a16:creationId xmlns:a16="http://schemas.microsoft.com/office/drawing/2014/main" id="{B11B0F8C-C5F7-74A7-6ACA-8D75FD9D496F}"/>
                  </a:ext>
                </a:extLst>
              </p:cNvPr>
              <p:cNvSpPr/>
              <p:nvPr/>
            </p:nvSpPr>
            <p:spPr>
              <a:xfrm>
                <a:off x="3350082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3" name="object 1011">
                <a:extLst>
                  <a:ext uri="{FF2B5EF4-FFF2-40B4-BE49-F238E27FC236}">
                    <a16:creationId xmlns:a16="http://schemas.microsoft.com/office/drawing/2014/main" id="{2FC48F84-F07E-1EDD-6033-2EB25D9351ED}"/>
                  </a:ext>
                </a:extLst>
              </p:cNvPr>
              <p:cNvSpPr/>
              <p:nvPr/>
            </p:nvSpPr>
            <p:spPr>
              <a:xfrm>
                <a:off x="341442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4" name="object 1012">
                <a:extLst>
                  <a:ext uri="{FF2B5EF4-FFF2-40B4-BE49-F238E27FC236}">
                    <a16:creationId xmlns:a16="http://schemas.microsoft.com/office/drawing/2014/main" id="{44AF5E90-19D2-BE03-C91E-7B7F8610472A}"/>
                  </a:ext>
                </a:extLst>
              </p:cNvPr>
              <p:cNvSpPr/>
              <p:nvPr/>
            </p:nvSpPr>
            <p:spPr>
              <a:xfrm>
                <a:off x="347875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5" name="object 1013">
                <a:extLst>
                  <a:ext uri="{FF2B5EF4-FFF2-40B4-BE49-F238E27FC236}">
                    <a16:creationId xmlns:a16="http://schemas.microsoft.com/office/drawing/2014/main" id="{F0346C8E-642D-EA98-61A6-AF4C3BC8E1DC}"/>
                  </a:ext>
                </a:extLst>
              </p:cNvPr>
              <p:cNvSpPr/>
              <p:nvPr/>
            </p:nvSpPr>
            <p:spPr>
              <a:xfrm>
                <a:off x="354309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6" name="object 1014">
                <a:extLst>
                  <a:ext uri="{FF2B5EF4-FFF2-40B4-BE49-F238E27FC236}">
                    <a16:creationId xmlns:a16="http://schemas.microsoft.com/office/drawing/2014/main" id="{BFCD2F1C-5177-6A7E-12CA-70D3AECF8FE8}"/>
                  </a:ext>
                </a:extLst>
              </p:cNvPr>
              <p:cNvSpPr/>
              <p:nvPr/>
            </p:nvSpPr>
            <p:spPr>
              <a:xfrm>
                <a:off x="360742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7" name="object 1015">
                <a:extLst>
                  <a:ext uri="{FF2B5EF4-FFF2-40B4-BE49-F238E27FC236}">
                    <a16:creationId xmlns:a16="http://schemas.microsoft.com/office/drawing/2014/main" id="{7F956A47-088D-8AE7-F282-16749BF49D94}"/>
                  </a:ext>
                </a:extLst>
              </p:cNvPr>
              <p:cNvSpPr/>
              <p:nvPr/>
            </p:nvSpPr>
            <p:spPr>
              <a:xfrm>
                <a:off x="3671747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8" name="object 1016">
                <a:extLst>
                  <a:ext uri="{FF2B5EF4-FFF2-40B4-BE49-F238E27FC236}">
                    <a16:creationId xmlns:a16="http://schemas.microsoft.com/office/drawing/2014/main" id="{053B4BE7-299B-070A-A0CB-FDCF0BD416F5}"/>
                  </a:ext>
                </a:extLst>
              </p:cNvPr>
              <p:cNvSpPr/>
              <p:nvPr/>
            </p:nvSpPr>
            <p:spPr>
              <a:xfrm>
                <a:off x="1098461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9" name="object 1017">
                <a:extLst>
                  <a:ext uri="{FF2B5EF4-FFF2-40B4-BE49-F238E27FC236}">
                    <a16:creationId xmlns:a16="http://schemas.microsoft.com/office/drawing/2014/main" id="{E567313F-01E9-5E88-F0D7-82B6C09F1958}"/>
                  </a:ext>
                </a:extLst>
              </p:cNvPr>
              <p:cNvSpPr/>
              <p:nvPr/>
            </p:nvSpPr>
            <p:spPr>
              <a:xfrm>
                <a:off x="1098448" y="62543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0" name="object 1018">
                <a:extLst>
                  <a:ext uri="{FF2B5EF4-FFF2-40B4-BE49-F238E27FC236}">
                    <a16:creationId xmlns:a16="http://schemas.microsoft.com/office/drawing/2014/main" id="{607738E7-199E-CAD3-E761-907049FB59C2}"/>
                  </a:ext>
                </a:extLst>
              </p:cNvPr>
              <p:cNvSpPr/>
              <p:nvPr/>
            </p:nvSpPr>
            <p:spPr>
              <a:xfrm>
                <a:off x="1098473" y="61563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1" name="object 1019">
                <a:extLst>
                  <a:ext uri="{FF2B5EF4-FFF2-40B4-BE49-F238E27FC236}">
                    <a16:creationId xmlns:a16="http://schemas.microsoft.com/office/drawing/2014/main" id="{F21DFB60-77DA-07B8-1060-8F3657C5BA9D}"/>
                  </a:ext>
                </a:extLst>
              </p:cNvPr>
              <p:cNvSpPr/>
              <p:nvPr/>
            </p:nvSpPr>
            <p:spPr>
              <a:xfrm>
                <a:off x="1098473" y="60583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2" name="object 1020">
                <a:extLst>
                  <a:ext uri="{FF2B5EF4-FFF2-40B4-BE49-F238E27FC236}">
                    <a16:creationId xmlns:a16="http://schemas.microsoft.com/office/drawing/2014/main" id="{1077853B-CA67-027E-D5A8-8368EF0DD5EA}"/>
                  </a:ext>
                </a:extLst>
              </p:cNvPr>
              <p:cNvSpPr/>
              <p:nvPr/>
            </p:nvSpPr>
            <p:spPr>
              <a:xfrm>
                <a:off x="1098473" y="5960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3" name="object 1021">
                <a:extLst>
                  <a:ext uri="{FF2B5EF4-FFF2-40B4-BE49-F238E27FC236}">
                    <a16:creationId xmlns:a16="http://schemas.microsoft.com/office/drawing/2014/main" id="{D4E7253A-C201-06C5-2CC3-D40BFAAFDFBB}"/>
                  </a:ext>
                </a:extLst>
              </p:cNvPr>
              <p:cNvSpPr/>
              <p:nvPr/>
            </p:nvSpPr>
            <p:spPr>
              <a:xfrm>
                <a:off x="1098473" y="58622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4" name="object 1022">
                <a:extLst>
                  <a:ext uri="{FF2B5EF4-FFF2-40B4-BE49-F238E27FC236}">
                    <a16:creationId xmlns:a16="http://schemas.microsoft.com/office/drawing/2014/main" id="{E7591800-A6ED-2306-6B09-31F6F2403BD8}"/>
                  </a:ext>
                </a:extLst>
              </p:cNvPr>
              <p:cNvSpPr/>
              <p:nvPr/>
            </p:nvSpPr>
            <p:spPr>
              <a:xfrm>
                <a:off x="1098448" y="57642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5" name="object 1023">
                <a:extLst>
                  <a:ext uri="{FF2B5EF4-FFF2-40B4-BE49-F238E27FC236}">
                    <a16:creationId xmlns:a16="http://schemas.microsoft.com/office/drawing/2014/main" id="{959E1806-A59F-3009-8F71-AF3D25158742}"/>
                  </a:ext>
                </a:extLst>
              </p:cNvPr>
              <p:cNvSpPr/>
              <p:nvPr/>
            </p:nvSpPr>
            <p:spPr>
              <a:xfrm>
                <a:off x="1098473" y="56661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6" name="object 1024">
                <a:extLst>
                  <a:ext uri="{FF2B5EF4-FFF2-40B4-BE49-F238E27FC236}">
                    <a16:creationId xmlns:a16="http://schemas.microsoft.com/office/drawing/2014/main" id="{57629D63-1287-36A0-7066-25E4B3C8D31D}"/>
                  </a:ext>
                </a:extLst>
              </p:cNvPr>
              <p:cNvSpPr/>
              <p:nvPr/>
            </p:nvSpPr>
            <p:spPr>
              <a:xfrm>
                <a:off x="1098473" y="556816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7" name="object 1025">
                <a:extLst>
                  <a:ext uri="{FF2B5EF4-FFF2-40B4-BE49-F238E27FC236}">
                    <a16:creationId xmlns:a16="http://schemas.microsoft.com/office/drawing/2014/main" id="{ABC73799-4846-5E28-E24C-3684D6CB41CE}"/>
                  </a:ext>
                </a:extLst>
              </p:cNvPr>
              <p:cNvSpPr/>
              <p:nvPr/>
            </p:nvSpPr>
            <p:spPr>
              <a:xfrm>
                <a:off x="1098473" y="547011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8" name="object 1026">
                <a:extLst>
                  <a:ext uri="{FF2B5EF4-FFF2-40B4-BE49-F238E27FC236}">
                    <a16:creationId xmlns:a16="http://schemas.microsoft.com/office/drawing/2014/main" id="{956B08B3-4270-C813-DF9C-133CEEE2F736}"/>
                  </a:ext>
                </a:extLst>
              </p:cNvPr>
              <p:cNvSpPr/>
              <p:nvPr/>
            </p:nvSpPr>
            <p:spPr>
              <a:xfrm>
                <a:off x="1098473" y="53720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9" name="object 1027">
                <a:extLst>
                  <a:ext uri="{FF2B5EF4-FFF2-40B4-BE49-F238E27FC236}">
                    <a16:creationId xmlns:a16="http://schemas.microsoft.com/office/drawing/2014/main" id="{B2C0D8BE-F1E0-BF9D-E826-5B1CE822C545}"/>
                  </a:ext>
                </a:extLst>
              </p:cNvPr>
              <p:cNvSpPr/>
              <p:nvPr/>
            </p:nvSpPr>
            <p:spPr>
              <a:xfrm>
                <a:off x="1098448" y="527405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0" name="object 1028">
                <a:extLst>
                  <a:ext uri="{FF2B5EF4-FFF2-40B4-BE49-F238E27FC236}">
                    <a16:creationId xmlns:a16="http://schemas.microsoft.com/office/drawing/2014/main" id="{25688A36-F037-FBEE-9054-81F20FBD1E91}"/>
                  </a:ext>
                </a:extLst>
              </p:cNvPr>
              <p:cNvSpPr/>
              <p:nvPr/>
            </p:nvSpPr>
            <p:spPr>
              <a:xfrm>
                <a:off x="1098473" y="51760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1" name="object 1029">
                <a:extLst>
                  <a:ext uri="{FF2B5EF4-FFF2-40B4-BE49-F238E27FC236}">
                    <a16:creationId xmlns:a16="http://schemas.microsoft.com/office/drawing/2014/main" id="{9627420D-34E2-ED26-69AC-53F37AD01274}"/>
                  </a:ext>
                </a:extLst>
              </p:cNvPr>
              <p:cNvSpPr/>
              <p:nvPr/>
            </p:nvSpPr>
            <p:spPr>
              <a:xfrm>
                <a:off x="1098473" y="50779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2" name="object 1030">
                <a:extLst>
                  <a:ext uri="{FF2B5EF4-FFF2-40B4-BE49-F238E27FC236}">
                    <a16:creationId xmlns:a16="http://schemas.microsoft.com/office/drawing/2014/main" id="{79AADE37-16D4-64B2-1F94-642CB6C439B2}"/>
                  </a:ext>
                </a:extLst>
              </p:cNvPr>
              <p:cNvSpPr/>
              <p:nvPr/>
            </p:nvSpPr>
            <p:spPr>
              <a:xfrm>
                <a:off x="1098473" y="49799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3" name="object 1031">
                <a:extLst>
                  <a:ext uri="{FF2B5EF4-FFF2-40B4-BE49-F238E27FC236}">
                    <a16:creationId xmlns:a16="http://schemas.microsoft.com/office/drawing/2014/main" id="{28F3D4C1-CC23-50BB-FA27-B3A77BC2FB27}"/>
                  </a:ext>
                </a:extLst>
              </p:cNvPr>
              <p:cNvSpPr/>
              <p:nvPr/>
            </p:nvSpPr>
            <p:spPr>
              <a:xfrm>
                <a:off x="1098473" y="48819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4" name="object 1032">
                <a:extLst>
                  <a:ext uri="{FF2B5EF4-FFF2-40B4-BE49-F238E27FC236}">
                    <a16:creationId xmlns:a16="http://schemas.microsoft.com/office/drawing/2014/main" id="{C46A7D1D-EA51-85BC-53D2-DCD699633EC4}"/>
                  </a:ext>
                </a:extLst>
              </p:cNvPr>
              <p:cNvSpPr/>
              <p:nvPr/>
            </p:nvSpPr>
            <p:spPr>
              <a:xfrm>
                <a:off x="1098448" y="478389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5" name="object 1033">
                <a:extLst>
                  <a:ext uri="{FF2B5EF4-FFF2-40B4-BE49-F238E27FC236}">
                    <a16:creationId xmlns:a16="http://schemas.microsoft.com/office/drawing/2014/main" id="{2357BA33-A88C-7C87-6467-BAAEB0F6670F}"/>
                  </a:ext>
                </a:extLst>
              </p:cNvPr>
              <p:cNvSpPr/>
              <p:nvPr/>
            </p:nvSpPr>
            <p:spPr>
              <a:xfrm>
                <a:off x="1098473" y="4685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6" name="object 1034">
                <a:extLst>
                  <a:ext uri="{FF2B5EF4-FFF2-40B4-BE49-F238E27FC236}">
                    <a16:creationId xmlns:a16="http://schemas.microsoft.com/office/drawing/2014/main" id="{6E754010-241A-204C-4BB0-D0A042AC8A3B}"/>
                  </a:ext>
                </a:extLst>
              </p:cNvPr>
              <p:cNvSpPr/>
              <p:nvPr/>
            </p:nvSpPr>
            <p:spPr>
              <a:xfrm>
                <a:off x="1098473" y="45878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7" name="object 1035">
                <a:extLst>
                  <a:ext uri="{FF2B5EF4-FFF2-40B4-BE49-F238E27FC236}">
                    <a16:creationId xmlns:a16="http://schemas.microsoft.com/office/drawing/2014/main" id="{980B59DE-0363-4905-92B3-ED60A7404F1D}"/>
                  </a:ext>
                </a:extLst>
              </p:cNvPr>
              <p:cNvSpPr/>
              <p:nvPr/>
            </p:nvSpPr>
            <p:spPr>
              <a:xfrm>
                <a:off x="1098473" y="448980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8" name="object 1036">
                <a:extLst>
                  <a:ext uri="{FF2B5EF4-FFF2-40B4-BE49-F238E27FC236}">
                    <a16:creationId xmlns:a16="http://schemas.microsoft.com/office/drawing/2014/main" id="{0FDD784E-975E-E8DE-3975-B78F134270D7}"/>
                  </a:ext>
                </a:extLst>
              </p:cNvPr>
              <p:cNvSpPr/>
              <p:nvPr/>
            </p:nvSpPr>
            <p:spPr>
              <a:xfrm>
                <a:off x="1098473" y="43917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9" name="object 1037">
                <a:extLst>
                  <a:ext uri="{FF2B5EF4-FFF2-40B4-BE49-F238E27FC236}">
                    <a16:creationId xmlns:a16="http://schemas.microsoft.com/office/drawing/2014/main" id="{676DE934-E4C4-2CA4-2124-EF24A791A215}"/>
                  </a:ext>
                </a:extLst>
              </p:cNvPr>
              <p:cNvSpPr/>
              <p:nvPr/>
            </p:nvSpPr>
            <p:spPr>
              <a:xfrm>
                <a:off x="1098448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0" name="object 1038">
                <a:extLst>
                  <a:ext uri="{FF2B5EF4-FFF2-40B4-BE49-F238E27FC236}">
                    <a16:creationId xmlns:a16="http://schemas.microsoft.com/office/drawing/2014/main" id="{5AC844C5-2157-FAA6-9A6C-7098A99BC50C}"/>
                  </a:ext>
                </a:extLst>
              </p:cNvPr>
              <p:cNvSpPr/>
              <p:nvPr/>
            </p:nvSpPr>
            <p:spPr>
              <a:xfrm>
                <a:off x="1098448" y="6254381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1" name="object 1039">
                <a:extLst>
                  <a:ext uri="{FF2B5EF4-FFF2-40B4-BE49-F238E27FC236}">
                    <a16:creationId xmlns:a16="http://schemas.microsoft.com/office/drawing/2014/main" id="{4E318BC3-3E41-375C-9004-4A5738C0BBA7}"/>
                  </a:ext>
                </a:extLst>
              </p:cNvPr>
              <p:cNvSpPr/>
              <p:nvPr/>
            </p:nvSpPr>
            <p:spPr>
              <a:xfrm>
                <a:off x="1098448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2" name="object 1040">
                <a:extLst>
                  <a:ext uri="{FF2B5EF4-FFF2-40B4-BE49-F238E27FC236}">
                    <a16:creationId xmlns:a16="http://schemas.microsoft.com/office/drawing/2014/main" id="{300184C7-2C35-F028-1061-B47F194C3546}"/>
                  </a:ext>
                </a:extLst>
              </p:cNvPr>
              <p:cNvSpPr/>
              <p:nvPr/>
            </p:nvSpPr>
            <p:spPr>
              <a:xfrm>
                <a:off x="1098473" y="41957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3" name="object 1041">
                <a:extLst>
                  <a:ext uri="{FF2B5EF4-FFF2-40B4-BE49-F238E27FC236}">
                    <a16:creationId xmlns:a16="http://schemas.microsoft.com/office/drawing/2014/main" id="{A8D024D5-AD09-3C6B-6509-38059FF0A0B3}"/>
                  </a:ext>
                </a:extLst>
              </p:cNvPr>
              <p:cNvSpPr/>
              <p:nvPr/>
            </p:nvSpPr>
            <p:spPr>
              <a:xfrm>
                <a:off x="1098473" y="40976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4" name="object 1042">
                <a:extLst>
                  <a:ext uri="{FF2B5EF4-FFF2-40B4-BE49-F238E27FC236}">
                    <a16:creationId xmlns:a16="http://schemas.microsoft.com/office/drawing/2014/main" id="{961A11EF-2829-BA4F-FDE8-9EFC524FF636}"/>
                  </a:ext>
                </a:extLst>
              </p:cNvPr>
              <p:cNvSpPr/>
              <p:nvPr/>
            </p:nvSpPr>
            <p:spPr>
              <a:xfrm>
                <a:off x="1098473" y="39996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55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5" name="object 1043">
                <a:extLst>
                  <a:ext uri="{FF2B5EF4-FFF2-40B4-BE49-F238E27FC236}">
                    <a16:creationId xmlns:a16="http://schemas.microsoft.com/office/drawing/2014/main" id="{3649C907-D275-D307-3D8E-09507D27ABB7}"/>
                  </a:ext>
                </a:extLst>
              </p:cNvPr>
              <p:cNvSpPr/>
              <p:nvPr/>
            </p:nvSpPr>
            <p:spPr>
              <a:xfrm>
                <a:off x="3671760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6" name="object 1044">
                <a:extLst>
                  <a:ext uri="{FF2B5EF4-FFF2-40B4-BE49-F238E27FC236}">
                    <a16:creationId xmlns:a16="http://schemas.microsoft.com/office/drawing/2014/main" id="{BED5B676-65AD-6449-2B19-4889E625E7C3}"/>
                  </a:ext>
                </a:extLst>
              </p:cNvPr>
              <p:cNvSpPr/>
              <p:nvPr/>
            </p:nvSpPr>
            <p:spPr>
              <a:xfrm>
                <a:off x="3596424" y="625438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7" name="object 1045">
                <a:extLst>
                  <a:ext uri="{FF2B5EF4-FFF2-40B4-BE49-F238E27FC236}">
                    <a16:creationId xmlns:a16="http://schemas.microsoft.com/office/drawing/2014/main" id="{947AE18A-8120-C519-326A-6BEA29590209}"/>
                  </a:ext>
                </a:extLst>
              </p:cNvPr>
              <p:cNvSpPr/>
              <p:nvPr/>
            </p:nvSpPr>
            <p:spPr>
              <a:xfrm>
                <a:off x="3634092" y="61563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8" name="object 1046">
                <a:extLst>
                  <a:ext uri="{FF2B5EF4-FFF2-40B4-BE49-F238E27FC236}">
                    <a16:creationId xmlns:a16="http://schemas.microsoft.com/office/drawing/2014/main" id="{93AAF951-05F0-5324-0AED-53D017763297}"/>
                  </a:ext>
                </a:extLst>
              </p:cNvPr>
              <p:cNvSpPr/>
              <p:nvPr/>
            </p:nvSpPr>
            <p:spPr>
              <a:xfrm>
                <a:off x="3634092" y="60583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9" name="object 1047">
                <a:extLst>
                  <a:ext uri="{FF2B5EF4-FFF2-40B4-BE49-F238E27FC236}">
                    <a16:creationId xmlns:a16="http://schemas.microsoft.com/office/drawing/2014/main" id="{1B04CBC6-717A-88BC-E2D0-44C0D50CDB82}"/>
                  </a:ext>
                </a:extLst>
              </p:cNvPr>
              <p:cNvSpPr/>
              <p:nvPr/>
            </p:nvSpPr>
            <p:spPr>
              <a:xfrm>
                <a:off x="3634092" y="5960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0" name="object 1048">
                <a:extLst>
                  <a:ext uri="{FF2B5EF4-FFF2-40B4-BE49-F238E27FC236}">
                    <a16:creationId xmlns:a16="http://schemas.microsoft.com/office/drawing/2014/main" id="{58E68D18-1150-EDA3-2ED0-02C3B95BAF43}"/>
                  </a:ext>
                </a:extLst>
              </p:cNvPr>
              <p:cNvSpPr/>
              <p:nvPr/>
            </p:nvSpPr>
            <p:spPr>
              <a:xfrm>
                <a:off x="3634092" y="586225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1" name="object 1049">
                <a:extLst>
                  <a:ext uri="{FF2B5EF4-FFF2-40B4-BE49-F238E27FC236}">
                    <a16:creationId xmlns:a16="http://schemas.microsoft.com/office/drawing/2014/main" id="{A8C95DFE-D9F8-2908-2858-909A8E6A292A}"/>
                  </a:ext>
                </a:extLst>
              </p:cNvPr>
              <p:cNvSpPr/>
              <p:nvPr/>
            </p:nvSpPr>
            <p:spPr>
              <a:xfrm>
                <a:off x="3596424" y="57642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2" name="object 1050">
                <a:extLst>
                  <a:ext uri="{FF2B5EF4-FFF2-40B4-BE49-F238E27FC236}">
                    <a16:creationId xmlns:a16="http://schemas.microsoft.com/office/drawing/2014/main" id="{D53D442B-0988-4DE7-BA10-C260D1A2933F}"/>
                  </a:ext>
                </a:extLst>
              </p:cNvPr>
              <p:cNvSpPr/>
              <p:nvPr/>
            </p:nvSpPr>
            <p:spPr>
              <a:xfrm>
                <a:off x="3634092" y="566618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3" name="object 1051">
                <a:extLst>
                  <a:ext uri="{FF2B5EF4-FFF2-40B4-BE49-F238E27FC236}">
                    <a16:creationId xmlns:a16="http://schemas.microsoft.com/office/drawing/2014/main" id="{63B2F48E-6289-909E-2B64-5E8EDA64C0F6}"/>
                  </a:ext>
                </a:extLst>
              </p:cNvPr>
              <p:cNvSpPr/>
              <p:nvPr/>
            </p:nvSpPr>
            <p:spPr>
              <a:xfrm>
                <a:off x="3634092" y="556816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4" name="object 1052">
                <a:extLst>
                  <a:ext uri="{FF2B5EF4-FFF2-40B4-BE49-F238E27FC236}">
                    <a16:creationId xmlns:a16="http://schemas.microsoft.com/office/drawing/2014/main" id="{DB06CBED-1E55-8ADC-8D1F-F6767E58D809}"/>
                  </a:ext>
                </a:extLst>
              </p:cNvPr>
              <p:cNvSpPr/>
              <p:nvPr/>
            </p:nvSpPr>
            <p:spPr>
              <a:xfrm>
                <a:off x="3634092" y="547011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5" name="object 1053">
                <a:extLst>
                  <a:ext uri="{FF2B5EF4-FFF2-40B4-BE49-F238E27FC236}">
                    <a16:creationId xmlns:a16="http://schemas.microsoft.com/office/drawing/2014/main" id="{7DE77369-BF6A-F07E-C931-994C389EA31D}"/>
                  </a:ext>
                </a:extLst>
              </p:cNvPr>
              <p:cNvSpPr/>
              <p:nvPr/>
            </p:nvSpPr>
            <p:spPr>
              <a:xfrm>
                <a:off x="3634092" y="53720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6" name="object 1054">
                <a:extLst>
                  <a:ext uri="{FF2B5EF4-FFF2-40B4-BE49-F238E27FC236}">
                    <a16:creationId xmlns:a16="http://schemas.microsoft.com/office/drawing/2014/main" id="{02653DC4-FF1A-BEE5-EB8A-1D9E0AFB3A65}"/>
                  </a:ext>
                </a:extLst>
              </p:cNvPr>
              <p:cNvSpPr/>
              <p:nvPr/>
            </p:nvSpPr>
            <p:spPr>
              <a:xfrm>
                <a:off x="3596424" y="527405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7" name="object 1055">
                <a:extLst>
                  <a:ext uri="{FF2B5EF4-FFF2-40B4-BE49-F238E27FC236}">
                    <a16:creationId xmlns:a16="http://schemas.microsoft.com/office/drawing/2014/main" id="{27D8A43B-700B-76C6-FCD1-86AB3053980F}"/>
                  </a:ext>
                </a:extLst>
              </p:cNvPr>
              <p:cNvSpPr/>
              <p:nvPr/>
            </p:nvSpPr>
            <p:spPr>
              <a:xfrm>
                <a:off x="3634092" y="517602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8" name="object 1056">
                <a:extLst>
                  <a:ext uri="{FF2B5EF4-FFF2-40B4-BE49-F238E27FC236}">
                    <a16:creationId xmlns:a16="http://schemas.microsoft.com/office/drawing/2014/main" id="{6338F802-D333-D076-EF11-E0BEEB5F90D2}"/>
                  </a:ext>
                </a:extLst>
              </p:cNvPr>
              <p:cNvSpPr/>
              <p:nvPr/>
            </p:nvSpPr>
            <p:spPr>
              <a:xfrm>
                <a:off x="3634092" y="507799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9" name="object 1057">
                <a:extLst>
                  <a:ext uri="{FF2B5EF4-FFF2-40B4-BE49-F238E27FC236}">
                    <a16:creationId xmlns:a16="http://schemas.microsoft.com/office/drawing/2014/main" id="{6A2B2143-C2BE-DECD-286B-A7C977FF9951}"/>
                  </a:ext>
                </a:extLst>
              </p:cNvPr>
              <p:cNvSpPr/>
              <p:nvPr/>
            </p:nvSpPr>
            <p:spPr>
              <a:xfrm>
                <a:off x="3634092" y="497996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0" name="object 1058">
                <a:extLst>
                  <a:ext uri="{FF2B5EF4-FFF2-40B4-BE49-F238E27FC236}">
                    <a16:creationId xmlns:a16="http://schemas.microsoft.com/office/drawing/2014/main" id="{958854E0-DF4A-164F-D363-B97CC7A72FCE}"/>
                  </a:ext>
                </a:extLst>
              </p:cNvPr>
              <p:cNvSpPr/>
              <p:nvPr/>
            </p:nvSpPr>
            <p:spPr>
              <a:xfrm>
                <a:off x="3634092" y="488193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1" name="object 1059">
                <a:extLst>
                  <a:ext uri="{FF2B5EF4-FFF2-40B4-BE49-F238E27FC236}">
                    <a16:creationId xmlns:a16="http://schemas.microsoft.com/office/drawing/2014/main" id="{D212F541-F0FC-01DC-4783-B3E7B68A545B}"/>
                  </a:ext>
                </a:extLst>
              </p:cNvPr>
              <p:cNvSpPr/>
              <p:nvPr/>
            </p:nvSpPr>
            <p:spPr>
              <a:xfrm>
                <a:off x="3596424" y="4783899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2" name="object 1060">
                <a:extLst>
                  <a:ext uri="{FF2B5EF4-FFF2-40B4-BE49-F238E27FC236}">
                    <a16:creationId xmlns:a16="http://schemas.microsoft.com/office/drawing/2014/main" id="{4CC6BC2B-6D7B-51BE-7A87-6FCB6511D4D5}"/>
                  </a:ext>
                </a:extLst>
              </p:cNvPr>
              <p:cNvSpPr/>
              <p:nvPr/>
            </p:nvSpPr>
            <p:spPr>
              <a:xfrm>
                <a:off x="3634092" y="4685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3" name="object 1061">
                <a:extLst>
                  <a:ext uri="{FF2B5EF4-FFF2-40B4-BE49-F238E27FC236}">
                    <a16:creationId xmlns:a16="http://schemas.microsoft.com/office/drawing/2014/main" id="{91791DF2-C960-F2E9-9C7B-2934E92AF184}"/>
                  </a:ext>
                </a:extLst>
              </p:cNvPr>
              <p:cNvSpPr/>
              <p:nvPr/>
            </p:nvSpPr>
            <p:spPr>
              <a:xfrm>
                <a:off x="3634092" y="458783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4" name="object 1062">
                <a:extLst>
                  <a:ext uri="{FF2B5EF4-FFF2-40B4-BE49-F238E27FC236}">
                    <a16:creationId xmlns:a16="http://schemas.microsoft.com/office/drawing/2014/main" id="{0B9A3670-2468-F607-32D1-3DA0BB53497A}"/>
                  </a:ext>
                </a:extLst>
              </p:cNvPr>
              <p:cNvSpPr/>
              <p:nvPr/>
            </p:nvSpPr>
            <p:spPr>
              <a:xfrm>
                <a:off x="3634092" y="448980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5" name="object 1063">
                <a:extLst>
                  <a:ext uri="{FF2B5EF4-FFF2-40B4-BE49-F238E27FC236}">
                    <a16:creationId xmlns:a16="http://schemas.microsoft.com/office/drawing/2014/main" id="{6643DE48-CBD8-7199-D127-74BB39703D3B}"/>
                  </a:ext>
                </a:extLst>
              </p:cNvPr>
              <p:cNvSpPr/>
              <p:nvPr/>
            </p:nvSpPr>
            <p:spPr>
              <a:xfrm>
                <a:off x="3634092" y="43917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6" name="object 1064">
                <a:extLst>
                  <a:ext uri="{FF2B5EF4-FFF2-40B4-BE49-F238E27FC236}">
                    <a16:creationId xmlns:a16="http://schemas.microsoft.com/office/drawing/2014/main" id="{0E2278EA-3019-8BC7-8CD3-191C7FECF207}"/>
                  </a:ext>
                </a:extLst>
              </p:cNvPr>
              <p:cNvSpPr/>
              <p:nvPr/>
            </p:nvSpPr>
            <p:spPr>
              <a:xfrm>
                <a:off x="3596424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7" name="object 1065">
                <a:extLst>
                  <a:ext uri="{FF2B5EF4-FFF2-40B4-BE49-F238E27FC236}">
                    <a16:creationId xmlns:a16="http://schemas.microsoft.com/office/drawing/2014/main" id="{7C08BB6A-1C54-6646-B3E5-84908915E880}"/>
                  </a:ext>
                </a:extLst>
              </p:cNvPr>
              <p:cNvSpPr/>
              <p:nvPr/>
            </p:nvSpPr>
            <p:spPr>
              <a:xfrm>
                <a:off x="3596424" y="625438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8" name="object 1066">
                <a:extLst>
                  <a:ext uri="{FF2B5EF4-FFF2-40B4-BE49-F238E27FC236}">
                    <a16:creationId xmlns:a16="http://schemas.microsoft.com/office/drawing/2014/main" id="{85FAD961-431A-F385-9419-9112530CFF0D}"/>
                  </a:ext>
                </a:extLst>
              </p:cNvPr>
              <p:cNvSpPr/>
              <p:nvPr/>
            </p:nvSpPr>
            <p:spPr>
              <a:xfrm>
                <a:off x="3596424" y="429374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0" y="0"/>
                    </a:moveTo>
                    <a:lnTo>
                      <a:pt x="7534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9" name="object 1067">
                <a:extLst>
                  <a:ext uri="{FF2B5EF4-FFF2-40B4-BE49-F238E27FC236}">
                    <a16:creationId xmlns:a16="http://schemas.microsoft.com/office/drawing/2014/main" id="{7789D7A7-A433-8323-3F4A-864D81998A52}"/>
                  </a:ext>
                </a:extLst>
              </p:cNvPr>
              <p:cNvSpPr/>
              <p:nvPr/>
            </p:nvSpPr>
            <p:spPr>
              <a:xfrm>
                <a:off x="3634092" y="419571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0" name="object 1068">
                <a:extLst>
                  <a:ext uri="{FF2B5EF4-FFF2-40B4-BE49-F238E27FC236}">
                    <a16:creationId xmlns:a16="http://schemas.microsoft.com/office/drawing/2014/main" id="{DCF26407-3528-8AA0-0386-050CBAF92519}"/>
                  </a:ext>
                </a:extLst>
              </p:cNvPr>
              <p:cNvSpPr/>
              <p:nvPr/>
            </p:nvSpPr>
            <p:spPr>
              <a:xfrm>
                <a:off x="3634092" y="409768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1" name="object 1069">
                <a:extLst>
                  <a:ext uri="{FF2B5EF4-FFF2-40B4-BE49-F238E27FC236}">
                    <a16:creationId xmlns:a16="http://schemas.microsoft.com/office/drawing/2014/main" id="{41145452-9813-E1E6-BD76-7AAA9CC88B13}"/>
                  </a:ext>
                </a:extLst>
              </p:cNvPr>
              <p:cNvSpPr/>
              <p:nvPr/>
            </p:nvSpPr>
            <p:spPr>
              <a:xfrm>
                <a:off x="3634092" y="39996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68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2" name="object 1070">
                <a:extLst>
                  <a:ext uri="{FF2B5EF4-FFF2-40B4-BE49-F238E27FC236}">
                    <a16:creationId xmlns:a16="http://schemas.microsoft.com/office/drawing/2014/main" id="{7A230261-47D3-E7C4-B2B6-82C5628B0070}"/>
                  </a:ext>
                </a:extLst>
              </p:cNvPr>
              <p:cNvSpPr/>
              <p:nvPr/>
            </p:nvSpPr>
            <p:spPr>
              <a:xfrm>
                <a:off x="1400365" y="4009860"/>
                <a:ext cx="3321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73025">
                    <a:moveTo>
                      <a:pt x="31622" y="0"/>
                    </a:moveTo>
                    <a:lnTo>
                      <a:pt x="0" y="0"/>
                    </a:lnTo>
                    <a:lnTo>
                      <a:pt x="0" y="71310"/>
                    </a:lnTo>
                    <a:lnTo>
                      <a:pt x="9436" y="71310"/>
                    </a:lnTo>
                    <a:lnTo>
                      <a:pt x="9436" y="42316"/>
                    </a:lnTo>
                    <a:lnTo>
                      <a:pt x="37795" y="42316"/>
                    </a:lnTo>
                    <a:lnTo>
                      <a:pt x="44767" y="40208"/>
                    </a:lnTo>
                    <a:lnTo>
                      <a:pt x="50570" y="33908"/>
                    </a:lnTo>
                    <a:lnTo>
                      <a:pt x="9436" y="33908"/>
                    </a:lnTo>
                    <a:lnTo>
                      <a:pt x="9436" y="8420"/>
                    </a:lnTo>
                    <a:lnTo>
                      <a:pt x="51059" y="8420"/>
                    </a:lnTo>
                    <a:lnTo>
                      <a:pt x="50825" y="7937"/>
                    </a:lnTo>
                    <a:lnTo>
                      <a:pt x="48894" y="5651"/>
                    </a:lnTo>
                    <a:lnTo>
                      <a:pt x="44170" y="2374"/>
                    </a:lnTo>
                    <a:lnTo>
                      <a:pt x="41249" y="1257"/>
                    </a:lnTo>
                    <a:lnTo>
                      <a:pt x="37744" y="685"/>
                    </a:lnTo>
                    <a:lnTo>
                      <a:pt x="35242" y="241"/>
                    </a:lnTo>
                    <a:lnTo>
                      <a:pt x="31622" y="0"/>
                    </a:lnTo>
                    <a:close/>
                  </a:path>
                  <a:path w="332105" h="73025">
                    <a:moveTo>
                      <a:pt x="51059" y="8420"/>
                    </a:moveTo>
                    <a:lnTo>
                      <a:pt x="31953" y="8420"/>
                    </a:lnTo>
                    <a:lnTo>
                      <a:pt x="34874" y="8635"/>
                    </a:lnTo>
                    <a:lnTo>
                      <a:pt x="38938" y="9740"/>
                    </a:lnTo>
                    <a:lnTo>
                      <a:pt x="40919" y="11137"/>
                    </a:lnTo>
                    <a:lnTo>
                      <a:pt x="43929" y="15366"/>
                    </a:lnTo>
                    <a:lnTo>
                      <a:pt x="44691" y="17945"/>
                    </a:lnTo>
                    <a:lnTo>
                      <a:pt x="44691" y="25044"/>
                    </a:lnTo>
                    <a:lnTo>
                      <a:pt x="43408" y="28244"/>
                    </a:lnTo>
                    <a:lnTo>
                      <a:pt x="38303" y="32765"/>
                    </a:lnTo>
                    <a:lnTo>
                      <a:pt x="33947" y="33908"/>
                    </a:lnTo>
                    <a:lnTo>
                      <a:pt x="50570" y="33908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lnTo>
                      <a:pt x="53695" y="13855"/>
                    </a:lnTo>
                    <a:lnTo>
                      <a:pt x="51164" y="8635"/>
                    </a:lnTo>
                    <a:lnTo>
                      <a:pt x="51059" y="8420"/>
                    </a:lnTo>
                    <a:close/>
                  </a:path>
                  <a:path w="332105" h="73025">
                    <a:moveTo>
                      <a:pt x="73101" y="19659"/>
                    </a:moveTo>
                    <a:lnTo>
                      <a:pt x="65227" y="19659"/>
                    </a:lnTo>
                    <a:lnTo>
                      <a:pt x="65227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60" y="37160"/>
                    </a:lnTo>
                    <a:lnTo>
                      <a:pt x="76085" y="32003"/>
                    </a:lnTo>
                    <a:lnTo>
                      <a:pt x="77165" y="30403"/>
                    </a:lnTo>
                    <a:lnTo>
                      <a:pt x="80112" y="28181"/>
                    </a:lnTo>
                    <a:lnTo>
                      <a:pt x="79984" y="28181"/>
                    </a:lnTo>
                    <a:lnTo>
                      <a:pt x="81927" y="27533"/>
                    </a:lnTo>
                    <a:lnTo>
                      <a:pt x="73101" y="27533"/>
                    </a:lnTo>
                    <a:lnTo>
                      <a:pt x="73101" y="19659"/>
                    </a:lnTo>
                    <a:close/>
                  </a:path>
                  <a:path w="332105" h="73025">
                    <a:moveTo>
                      <a:pt x="87223" y="18491"/>
                    </a:moveTo>
                    <a:lnTo>
                      <a:pt x="82245" y="18491"/>
                    </a:lnTo>
                    <a:lnTo>
                      <a:pt x="80378" y="19075"/>
                    </a:lnTo>
                    <a:lnTo>
                      <a:pt x="76961" y="21399"/>
                    </a:lnTo>
                    <a:lnTo>
                      <a:pt x="75107" y="23812"/>
                    </a:lnTo>
                    <a:lnTo>
                      <a:pt x="73066" y="27533"/>
                    </a:lnTo>
                    <a:lnTo>
                      <a:pt x="85978" y="27533"/>
                    </a:lnTo>
                    <a:lnTo>
                      <a:pt x="88125" y="28181"/>
                    </a:lnTo>
                    <a:lnTo>
                      <a:pt x="90258" y="29425"/>
                    </a:lnTo>
                    <a:lnTo>
                      <a:pt x="93243" y="21399"/>
                    </a:lnTo>
                    <a:lnTo>
                      <a:pt x="93448" y="21399"/>
                    </a:lnTo>
                    <a:lnTo>
                      <a:pt x="90220" y="19430"/>
                    </a:lnTo>
                    <a:lnTo>
                      <a:pt x="87223" y="18491"/>
                    </a:lnTo>
                    <a:close/>
                  </a:path>
                  <a:path w="332105" h="73025">
                    <a:moveTo>
                      <a:pt x="126542" y="18491"/>
                    </a:moveTo>
                    <a:lnTo>
                      <a:pt x="113055" y="18491"/>
                    </a:lnTo>
                    <a:lnTo>
                      <a:pt x="107645" y="20408"/>
                    </a:lnTo>
                    <a:lnTo>
                      <a:pt x="97891" y="28841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59" y="60883"/>
                    </a:lnTo>
                    <a:lnTo>
                      <a:pt x="106375" y="70167"/>
                    </a:lnTo>
                    <a:lnTo>
                      <a:pt x="112217" y="72466"/>
                    </a:lnTo>
                    <a:lnTo>
                      <a:pt x="123951" y="72466"/>
                    </a:lnTo>
                    <a:lnTo>
                      <a:pt x="128117" y="71424"/>
                    </a:lnTo>
                    <a:lnTo>
                      <a:pt x="135737" y="67208"/>
                    </a:lnTo>
                    <a:lnTo>
                      <a:pt x="137626" y="65277"/>
                    </a:lnTo>
                    <a:lnTo>
                      <a:pt x="115061" y="65277"/>
                    </a:lnTo>
                    <a:lnTo>
                      <a:pt x="111429" y="63639"/>
                    </a:lnTo>
                    <a:lnTo>
                      <a:pt x="108559" y="60337"/>
                    </a:lnTo>
                    <a:lnTo>
                      <a:pt x="105663" y="57061"/>
                    </a:lnTo>
                    <a:lnTo>
                      <a:pt x="104216" y="52095"/>
                    </a:lnTo>
                    <a:lnTo>
                      <a:pt x="104216" y="38861"/>
                    </a:lnTo>
                    <a:lnTo>
                      <a:pt x="105652" y="33959"/>
                    </a:lnTo>
                    <a:lnTo>
                      <a:pt x="111407" y="27393"/>
                    </a:lnTo>
                    <a:lnTo>
                      <a:pt x="115061" y="25742"/>
                    </a:lnTo>
                    <a:lnTo>
                      <a:pt x="137125" y="25742"/>
                    </a:lnTo>
                    <a:lnTo>
                      <a:pt x="132359" y="20815"/>
                    </a:lnTo>
                    <a:lnTo>
                      <a:pt x="126542" y="18491"/>
                    </a:lnTo>
                    <a:close/>
                  </a:path>
                  <a:path w="332105" h="73025">
                    <a:moveTo>
                      <a:pt x="137125" y="25742"/>
                    </a:moveTo>
                    <a:lnTo>
                      <a:pt x="123761" y="25742"/>
                    </a:lnTo>
                    <a:lnTo>
                      <a:pt x="127380" y="27393"/>
                    </a:lnTo>
                    <a:lnTo>
                      <a:pt x="133172" y="33959"/>
                    </a:lnTo>
                    <a:lnTo>
                      <a:pt x="134619" y="38861"/>
                    </a:lnTo>
                    <a:lnTo>
                      <a:pt x="134583" y="52095"/>
                    </a:lnTo>
                    <a:lnTo>
                      <a:pt x="133285" y="56616"/>
                    </a:lnTo>
                    <a:lnTo>
                      <a:pt x="133128" y="57061"/>
                    </a:lnTo>
                    <a:lnTo>
                      <a:pt x="130290" y="60337"/>
                    </a:lnTo>
                    <a:lnTo>
                      <a:pt x="127378" y="63639"/>
                    </a:lnTo>
                    <a:lnTo>
                      <a:pt x="123786" y="65277"/>
                    </a:lnTo>
                    <a:lnTo>
                      <a:pt x="137626" y="65277"/>
                    </a:lnTo>
                    <a:lnTo>
                      <a:pt x="138633" y="64249"/>
                    </a:lnTo>
                    <a:lnTo>
                      <a:pt x="142620" y="56616"/>
                    </a:lnTo>
                    <a:lnTo>
                      <a:pt x="143490" y="52095"/>
                    </a:lnTo>
                    <a:lnTo>
                      <a:pt x="143624" y="36550"/>
                    </a:lnTo>
                    <a:lnTo>
                      <a:pt x="141363" y="30124"/>
                    </a:lnTo>
                    <a:lnTo>
                      <a:pt x="137125" y="25742"/>
                    </a:lnTo>
                    <a:close/>
                  </a:path>
                  <a:path w="332105" h="73025">
                    <a:moveTo>
                      <a:pt x="164172" y="26454"/>
                    </a:moveTo>
                    <a:lnTo>
                      <a:pt x="155473" y="26454"/>
                    </a:lnTo>
                    <a:lnTo>
                      <a:pt x="155478" y="61480"/>
                    </a:lnTo>
                    <a:lnTo>
                      <a:pt x="155653" y="63182"/>
                    </a:lnTo>
                    <a:lnTo>
                      <a:pt x="155717" y="63804"/>
                    </a:lnTo>
                    <a:lnTo>
                      <a:pt x="164464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56" y="71208"/>
                    </a:lnTo>
                    <a:lnTo>
                      <a:pt x="173040" y="63804"/>
                    </a:lnTo>
                    <a:lnTo>
                      <a:pt x="169138" y="63804"/>
                    </a:lnTo>
                    <a:lnTo>
                      <a:pt x="166154" y="63182"/>
                    </a:lnTo>
                    <a:lnTo>
                      <a:pt x="164642" y="61480"/>
                    </a:lnTo>
                    <a:lnTo>
                      <a:pt x="164337" y="60782"/>
                    </a:lnTo>
                    <a:lnTo>
                      <a:pt x="164172" y="59169"/>
                    </a:lnTo>
                    <a:lnTo>
                      <a:pt x="164172" y="26454"/>
                    </a:lnTo>
                    <a:close/>
                  </a:path>
                  <a:path w="332105" h="73025">
                    <a:moveTo>
                      <a:pt x="172986" y="63474"/>
                    </a:moveTo>
                    <a:lnTo>
                      <a:pt x="170675" y="63804"/>
                    </a:lnTo>
                    <a:lnTo>
                      <a:pt x="173040" y="63804"/>
                    </a:lnTo>
                    <a:lnTo>
                      <a:pt x="172986" y="63474"/>
                    </a:lnTo>
                    <a:close/>
                  </a:path>
                  <a:path w="332105" h="73025">
                    <a:moveTo>
                      <a:pt x="172986" y="19659"/>
                    </a:moveTo>
                    <a:lnTo>
                      <a:pt x="149047" y="19659"/>
                    </a:lnTo>
                    <a:lnTo>
                      <a:pt x="149047" y="26454"/>
                    </a:lnTo>
                    <a:lnTo>
                      <a:pt x="172986" y="26454"/>
                    </a:lnTo>
                    <a:lnTo>
                      <a:pt x="172986" y="19659"/>
                    </a:lnTo>
                    <a:close/>
                  </a:path>
                  <a:path w="332105" h="73025">
                    <a:moveTo>
                      <a:pt x="164172" y="1600"/>
                    </a:moveTo>
                    <a:lnTo>
                      <a:pt x="155473" y="6857"/>
                    </a:lnTo>
                    <a:lnTo>
                      <a:pt x="155473" y="19659"/>
                    </a:lnTo>
                    <a:lnTo>
                      <a:pt x="164172" y="19659"/>
                    </a:lnTo>
                    <a:lnTo>
                      <a:pt x="164172" y="1600"/>
                    </a:lnTo>
                    <a:close/>
                  </a:path>
                  <a:path w="332105" h="73025">
                    <a:moveTo>
                      <a:pt x="209626" y="18491"/>
                    </a:moveTo>
                    <a:lnTo>
                      <a:pt x="196138" y="18491"/>
                    </a:lnTo>
                    <a:lnTo>
                      <a:pt x="190715" y="20408"/>
                    </a:lnTo>
                    <a:lnTo>
                      <a:pt x="180962" y="28841"/>
                    </a:lnTo>
                    <a:lnTo>
                      <a:pt x="178295" y="35928"/>
                    </a:lnTo>
                    <a:lnTo>
                      <a:pt x="178295" y="54203"/>
                    </a:lnTo>
                    <a:lnTo>
                      <a:pt x="180543" y="60883"/>
                    </a:lnTo>
                    <a:lnTo>
                      <a:pt x="189445" y="70167"/>
                    </a:lnTo>
                    <a:lnTo>
                      <a:pt x="195300" y="72466"/>
                    </a:lnTo>
                    <a:lnTo>
                      <a:pt x="207022" y="72466"/>
                    </a:lnTo>
                    <a:lnTo>
                      <a:pt x="211188" y="71424"/>
                    </a:lnTo>
                    <a:lnTo>
                      <a:pt x="218808" y="67208"/>
                    </a:lnTo>
                    <a:lnTo>
                      <a:pt x="220697" y="65277"/>
                    </a:lnTo>
                    <a:lnTo>
                      <a:pt x="198145" y="65277"/>
                    </a:lnTo>
                    <a:lnTo>
                      <a:pt x="194513" y="63639"/>
                    </a:lnTo>
                    <a:lnTo>
                      <a:pt x="188747" y="57061"/>
                    </a:lnTo>
                    <a:lnTo>
                      <a:pt x="187299" y="52095"/>
                    </a:lnTo>
                    <a:lnTo>
                      <a:pt x="187299" y="38861"/>
                    </a:lnTo>
                    <a:lnTo>
                      <a:pt x="188736" y="33959"/>
                    </a:lnTo>
                    <a:lnTo>
                      <a:pt x="191617" y="30645"/>
                    </a:lnTo>
                    <a:lnTo>
                      <a:pt x="194490" y="27393"/>
                    </a:lnTo>
                    <a:lnTo>
                      <a:pt x="198145" y="25742"/>
                    </a:lnTo>
                    <a:lnTo>
                      <a:pt x="220209" y="25742"/>
                    </a:lnTo>
                    <a:lnTo>
                      <a:pt x="215442" y="20815"/>
                    </a:lnTo>
                    <a:lnTo>
                      <a:pt x="209626" y="18491"/>
                    </a:lnTo>
                    <a:close/>
                  </a:path>
                  <a:path w="332105" h="73025">
                    <a:moveTo>
                      <a:pt x="220209" y="25742"/>
                    </a:moveTo>
                    <a:lnTo>
                      <a:pt x="206832" y="25742"/>
                    </a:lnTo>
                    <a:lnTo>
                      <a:pt x="210438" y="27393"/>
                    </a:lnTo>
                    <a:lnTo>
                      <a:pt x="216255" y="33959"/>
                    </a:lnTo>
                    <a:lnTo>
                      <a:pt x="217690" y="38861"/>
                    </a:lnTo>
                    <a:lnTo>
                      <a:pt x="217654" y="52095"/>
                    </a:lnTo>
                    <a:lnTo>
                      <a:pt x="216367" y="56616"/>
                    </a:lnTo>
                    <a:lnTo>
                      <a:pt x="216211" y="57061"/>
                    </a:lnTo>
                    <a:lnTo>
                      <a:pt x="210449" y="63639"/>
                    </a:lnTo>
                    <a:lnTo>
                      <a:pt x="206857" y="65277"/>
                    </a:lnTo>
                    <a:lnTo>
                      <a:pt x="220697" y="65277"/>
                    </a:lnTo>
                    <a:lnTo>
                      <a:pt x="221703" y="64249"/>
                    </a:lnTo>
                    <a:lnTo>
                      <a:pt x="225704" y="56616"/>
                    </a:lnTo>
                    <a:lnTo>
                      <a:pt x="226562" y="52095"/>
                    </a:lnTo>
                    <a:lnTo>
                      <a:pt x="226694" y="36550"/>
                    </a:lnTo>
                    <a:lnTo>
                      <a:pt x="224447" y="30124"/>
                    </a:lnTo>
                    <a:lnTo>
                      <a:pt x="220209" y="25742"/>
                    </a:lnTo>
                    <a:close/>
                  </a:path>
                  <a:path w="332105" h="73025">
                    <a:moveTo>
                      <a:pt x="244817" y="19659"/>
                    </a:move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94" y="71310"/>
                    </a:lnTo>
                    <a:lnTo>
                      <a:pt x="245747" y="36309"/>
                    </a:lnTo>
                    <a:lnTo>
                      <a:pt x="247053" y="31991"/>
                    </a:lnTo>
                    <a:lnTo>
                      <a:pt x="249758" y="29616"/>
                    </a:lnTo>
                    <a:lnTo>
                      <a:pt x="252475" y="27266"/>
                    </a:lnTo>
                    <a:lnTo>
                      <a:pt x="253225" y="26987"/>
                    </a:lnTo>
                    <a:lnTo>
                      <a:pt x="244817" y="26987"/>
                    </a:lnTo>
                    <a:lnTo>
                      <a:pt x="244817" y="19659"/>
                    </a:lnTo>
                    <a:close/>
                  </a:path>
                  <a:path w="332105" h="73025">
                    <a:moveTo>
                      <a:pt x="276794" y="26073"/>
                    </a:moveTo>
                    <a:lnTo>
                      <a:pt x="261746" y="26073"/>
                    </a:lnTo>
                    <a:lnTo>
                      <a:pt x="263778" y="26606"/>
                    </a:lnTo>
                    <a:lnTo>
                      <a:pt x="267246" y="28701"/>
                    </a:lnTo>
                    <a:lnTo>
                      <a:pt x="268452" y="30124"/>
                    </a:lnTo>
                    <a:lnTo>
                      <a:pt x="269824" y="33654"/>
                    </a:lnTo>
                    <a:lnTo>
                      <a:pt x="270062" y="35496"/>
                    </a:lnTo>
                    <a:lnTo>
                      <a:pt x="270167" y="71310"/>
                    </a:lnTo>
                    <a:lnTo>
                      <a:pt x="278904" y="71310"/>
                    </a:lnTo>
                    <a:lnTo>
                      <a:pt x="278752" y="32651"/>
                    </a:lnTo>
                    <a:lnTo>
                      <a:pt x="277106" y="26606"/>
                    </a:lnTo>
                    <a:lnTo>
                      <a:pt x="277012" y="26377"/>
                    </a:lnTo>
                    <a:lnTo>
                      <a:pt x="276794" y="26073"/>
                    </a:lnTo>
                    <a:close/>
                  </a:path>
                  <a:path w="332105" h="73025">
                    <a:moveTo>
                      <a:pt x="264363" y="18491"/>
                    </a:moveTo>
                    <a:lnTo>
                      <a:pt x="254088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53225" y="26987"/>
                    </a:lnTo>
                    <a:lnTo>
                      <a:pt x="255676" y="26073"/>
                    </a:lnTo>
                    <a:lnTo>
                      <a:pt x="276794" y="26073"/>
                    </a:lnTo>
                    <a:lnTo>
                      <a:pt x="274421" y="22745"/>
                    </a:lnTo>
                    <a:lnTo>
                      <a:pt x="272504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close/>
                  </a:path>
                  <a:path w="332105" h="73025">
                    <a:moveTo>
                      <a:pt x="297472" y="54533"/>
                    </a:moveTo>
                    <a:lnTo>
                      <a:pt x="288823" y="55879"/>
                    </a:lnTo>
                    <a:lnTo>
                      <a:pt x="289674" y="60655"/>
                    </a:lnTo>
                    <a:lnTo>
                      <a:pt x="289801" y="61366"/>
                    </a:lnTo>
                    <a:lnTo>
                      <a:pt x="292036" y="65519"/>
                    </a:lnTo>
                    <a:lnTo>
                      <a:pt x="299084" y="71081"/>
                    </a:lnTo>
                    <a:lnTo>
                      <a:pt x="304190" y="72466"/>
                    </a:lnTo>
                    <a:lnTo>
                      <a:pt x="314947" y="72466"/>
                    </a:lnTo>
                    <a:lnTo>
                      <a:pt x="318592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80" y="65277"/>
                    </a:lnTo>
                    <a:lnTo>
                      <a:pt x="306870" y="65277"/>
                    </a:lnTo>
                    <a:lnTo>
                      <a:pt x="304061" y="64452"/>
                    </a:lnTo>
                    <a:lnTo>
                      <a:pt x="303863" y="64452"/>
                    </a:lnTo>
                    <a:lnTo>
                      <a:pt x="301548" y="62496"/>
                    </a:lnTo>
                    <a:lnTo>
                      <a:pt x="299313" y="60655"/>
                    </a:lnTo>
                    <a:lnTo>
                      <a:pt x="297967" y="57988"/>
                    </a:lnTo>
                    <a:lnTo>
                      <a:pt x="297665" y="55879"/>
                    </a:lnTo>
                    <a:lnTo>
                      <a:pt x="297552" y="55092"/>
                    </a:lnTo>
                    <a:lnTo>
                      <a:pt x="297472" y="54533"/>
                    </a:lnTo>
                    <a:close/>
                  </a:path>
                  <a:path w="332105" h="73025">
                    <a:moveTo>
                      <a:pt x="313359" y="18491"/>
                    </a:moveTo>
                    <a:lnTo>
                      <a:pt x="306603" y="18491"/>
                    </a:lnTo>
                    <a:lnTo>
                      <a:pt x="304088" y="18834"/>
                    </a:lnTo>
                    <a:lnTo>
                      <a:pt x="299389" y="20231"/>
                    </a:lnTo>
                    <a:lnTo>
                      <a:pt x="297535" y="21081"/>
                    </a:lnTo>
                    <a:lnTo>
                      <a:pt x="296163" y="22097"/>
                    </a:lnTo>
                    <a:lnTo>
                      <a:pt x="294347" y="23380"/>
                    </a:lnTo>
                    <a:lnTo>
                      <a:pt x="292912" y="25018"/>
                    </a:lnTo>
                    <a:lnTo>
                      <a:pt x="290800" y="29006"/>
                    </a:lnTo>
                    <a:lnTo>
                      <a:pt x="290271" y="31064"/>
                    </a:lnTo>
                    <a:lnTo>
                      <a:pt x="290271" y="35890"/>
                    </a:lnTo>
                    <a:lnTo>
                      <a:pt x="290794" y="37757"/>
                    </a:lnTo>
                    <a:lnTo>
                      <a:pt x="290918" y="38201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41" y="52374"/>
                    </a:lnTo>
                    <a:lnTo>
                      <a:pt x="321881" y="53530"/>
                    </a:lnTo>
                    <a:lnTo>
                      <a:pt x="322719" y="55092"/>
                    </a:lnTo>
                    <a:lnTo>
                      <a:pt x="322719" y="59258"/>
                    </a:lnTo>
                    <a:lnTo>
                      <a:pt x="321741" y="61175"/>
                    </a:lnTo>
                    <a:lnTo>
                      <a:pt x="317855" y="64452"/>
                    </a:lnTo>
                    <a:lnTo>
                      <a:pt x="314871" y="65277"/>
                    </a:lnTo>
                    <a:lnTo>
                      <a:pt x="328580" y="65277"/>
                    </a:lnTo>
                    <a:lnTo>
                      <a:pt x="330885" y="61798"/>
                    </a:lnTo>
                    <a:lnTo>
                      <a:pt x="331670" y="59258"/>
                    </a:lnTo>
                    <a:lnTo>
                      <a:pt x="331736" y="53149"/>
                    </a:lnTo>
                    <a:lnTo>
                      <a:pt x="331012" y="50647"/>
                    </a:lnTo>
                    <a:lnTo>
                      <a:pt x="306616" y="38823"/>
                    </a:lnTo>
                    <a:lnTo>
                      <a:pt x="304474" y="38201"/>
                    </a:lnTo>
                    <a:lnTo>
                      <a:pt x="298742" y="32346"/>
                    </a:lnTo>
                    <a:lnTo>
                      <a:pt x="298742" y="30568"/>
                    </a:lnTo>
                    <a:lnTo>
                      <a:pt x="299605" y="29006"/>
                    </a:lnTo>
                    <a:lnTo>
                      <a:pt x="302936" y="26428"/>
                    </a:lnTo>
                    <a:lnTo>
                      <a:pt x="302702" y="26428"/>
                    </a:lnTo>
                    <a:lnTo>
                      <a:pt x="305917" y="25692"/>
                    </a:lnTo>
                    <a:lnTo>
                      <a:pt x="327279" y="25692"/>
                    </a:lnTo>
                    <a:lnTo>
                      <a:pt x="325297" y="22986"/>
                    </a:lnTo>
                    <a:lnTo>
                      <a:pt x="323037" y="21399"/>
                    </a:lnTo>
                    <a:lnTo>
                      <a:pt x="316915" y="19075"/>
                    </a:lnTo>
                    <a:lnTo>
                      <a:pt x="313359" y="18491"/>
                    </a:lnTo>
                    <a:close/>
                  </a:path>
                  <a:path w="332105" h="73025">
                    <a:moveTo>
                      <a:pt x="327279" y="25692"/>
                    </a:moveTo>
                    <a:lnTo>
                      <a:pt x="313334" y="25692"/>
                    </a:lnTo>
                    <a:lnTo>
                      <a:pt x="315975" y="26428"/>
                    </a:lnTo>
                    <a:lnTo>
                      <a:pt x="319697" y="29413"/>
                    </a:lnTo>
                    <a:lnTo>
                      <a:pt x="320827" y="31495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9" y="2569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73" name="object 1071">
                <a:extLst>
                  <a:ext uri="{FF2B5EF4-FFF2-40B4-BE49-F238E27FC236}">
                    <a16:creationId xmlns:a16="http://schemas.microsoft.com/office/drawing/2014/main" id="{FE9B7D97-9E21-AB0B-138C-F698FD355EF8}"/>
                  </a:ext>
                </a:extLst>
              </p:cNvPr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1219479" y="4010025"/>
                <a:ext cx="145516" cy="97104"/>
              </a:xfrm>
              <a:prstGeom prst="rect">
                <a:avLst/>
              </a:prstGeom>
            </p:spPr>
          </p:pic>
        </p:grpSp>
        <p:pic>
          <p:nvPicPr>
            <p:cNvPr id="1774" name="object 1072">
              <a:extLst>
                <a:ext uri="{FF2B5EF4-FFF2-40B4-BE49-F238E27FC236}">
                  <a16:creationId xmlns:a16="http://schemas.microsoft.com/office/drawing/2014/main" id="{6E7BC3D9-74D9-83A1-6673-BDB8F93A57E0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010392" y="6560832"/>
              <a:ext cx="929179" cy="146062"/>
            </a:xfrm>
            <a:prstGeom prst="rect">
              <a:avLst/>
            </a:prstGeom>
          </p:spPr>
        </p:pic>
        <p:grpSp>
          <p:nvGrpSpPr>
            <p:cNvPr id="1775" name="object 1073">
              <a:extLst>
                <a:ext uri="{FF2B5EF4-FFF2-40B4-BE49-F238E27FC236}">
                  <a16:creationId xmlns:a16="http://schemas.microsoft.com/office/drawing/2014/main" id="{6BD25CAD-B432-3367-FA1D-6DB449B2067D}"/>
                </a:ext>
              </a:extLst>
            </p:cNvPr>
            <p:cNvGrpSpPr/>
            <p:nvPr/>
          </p:nvGrpSpPr>
          <p:grpSpPr>
            <a:xfrm>
              <a:off x="8149595" y="3764546"/>
              <a:ext cx="2986405" cy="2705735"/>
              <a:chOff x="3887482" y="3764546"/>
              <a:chExt cx="2986405" cy="2705735"/>
            </a:xfrm>
          </p:grpSpPr>
          <p:sp>
            <p:nvSpPr>
              <p:cNvPr id="1776" name="object 1074">
                <a:extLst>
                  <a:ext uri="{FF2B5EF4-FFF2-40B4-BE49-F238E27FC236}">
                    <a16:creationId xmlns:a16="http://schemas.microsoft.com/office/drawing/2014/main" id="{0FAF8001-0145-FEBF-51CC-19FA8E88CFD5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2573655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 h="2451100">
                    <a:moveTo>
                      <a:pt x="0" y="2450782"/>
                    </a:moveTo>
                    <a:lnTo>
                      <a:pt x="2573312" y="2450782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312" y="2450782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312" y="2450782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  <a:path w="2573654" h="2451100">
                    <a:moveTo>
                      <a:pt x="0" y="2450782"/>
                    </a:moveTo>
                    <a:lnTo>
                      <a:pt x="2573312" y="2450782"/>
                    </a:lnTo>
                    <a:lnTo>
                      <a:pt x="2573312" y="0"/>
                    </a:lnTo>
                    <a:lnTo>
                      <a:pt x="0" y="0"/>
                    </a:lnTo>
                    <a:lnTo>
                      <a:pt x="0" y="2450782"/>
                    </a:lnTo>
                    <a:close/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7" name="object 1075">
                <a:extLst>
                  <a:ext uri="{FF2B5EF4-FFF2-40B4-BE49-F238E27FC236}">
                    <a16:creationId xmlns:a16="http://schemas.microsoft.com/office/drawing/2014/main" id="{80FA62F0-4E61-DFB2-2984-DD025D3F24B6}"/>
                  </a:ext>
                </a:extLst>
              </p:cNvPr>
              <p:cNvSpPr/>
              <p:nvPr/>
            </p:nvSpPr>
            <p:spPr>
              <a:xfrm>
                <a:off x="4243603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8" name="object 1076">
                <a:extLst>
                  <a:ext uri="{FF2B5EF4-FFF2-40B4-BE49-F238E27FC236}">
                    <a16:creationId xmlns:a16="http://schemas.microsoft.com/office/drawing/2014/main" id="{35F7CBFA-DE86-8A0E-A267-3909170356D9}"/>
                  </a:ext>
                </a:extLst>
              </p:cNvPr>
              <p:cNvSpPr/>
              <p:nvPr/>
            </p:nvSpPr>
            <p:spPr>
              <a:xfrm>
                <a:off x="430794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9" name="object 1077">
                <a:extLst>
                  <a:ext uri="{FF2B5EF4-FFF2-40B4-BE49-F238E27FC236}">
                    <a16:creationId xmlns:a16="http://schemas.microsoft.com/office/drawing/2014/main" id="{AE7F8412-318A-CB99-F9BB-BB75FD4FFA6C}"/>
                  </a:ext>
                </a:extLst>
              </p:cNvPr>
              <p:cNvSpPr/>
              <p:nvPr/>
            </p:nvSpPr>
            <p:spPr>
              <a:xfrm>
                <a:off x="437226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0" name="object 1078">
                <a:extLst>
                  <a:ext uri="{FF2B5EF4-FFF2-40B4-BE49-F238E27FC236}">
                    <a16:creationId xmlns:a16="http://schemas.microsoft.com/office/drawing/2014/main" id="{0E1E4899-E7BF-13BE-8CB0-3E8F573D1D08}"/>
                  </a:ext>
                </a:extLst>
              </p:cNvPr>
              <p:cNvSpPr/>
              <p:nvPr/>
            </p:nvSpPr>
            <p:spPr>
              <a:xfrm>
                <a:off x="443660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1" name="object 1079">
                <a:extLst>
                  <a:ext uri="{FF2B5EF4-FFF2-40B4-BE49-F238E27FC236}">
                    <a16:creationId xmlns:a16="http://schemas.microsoft.com/office/drawing/2014/main" id="{D3C188A9-1116-76C5-FD7D-B94E940EBCD9}"/>
                  </a:ext>
                </a:extLst>
              </p:cNvPr>
              <p:cNvSpPr/>
              <p:nvPr/>
            </p:nvSpPr>
            <p:spPr>
              <a:xfrm>
                <a:off x="450094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2" name="object 1080">
                <a:extLst>
                  <a:ext uri="{FF2B5EF4-FFF2-40B4-BE49-F238E27FC236}">
                    <a16:creationId xmlns:a16="http://schemas.microsoft.com/office/drawing/2014/main" id="{EAE3380B-3582-D998-C174-42DBE679A271}"/>
                  </a:ext>
                </a:extLst>
              </p:cNvPr>
              <p:cNvSpPr/>
              <p:nvPr/>
            </p:nvSpPr>
            <p:spPr>
              <a:xfrm>
                <a:off x="4563262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3" name="object 1081">
                <a:extLst>
                  <a:ext uri="{FF2B5EF4-FFF2-40B4-BE49-F238E27FC236}">
                    <a16:creationId xmlns:a16="http://schemas.microsoft.com/office/drawing/2014/main" id="{503A17EC-FA3C-076D-EDB0-79A96BF3F40C}"/>
                  </a:ext>
                </a:extLst>
              </p:cNvPr>
              <p:cNvSpPr/>
              <p:nvPr/>
            </p:nvSpPr>
            <p:spPr>
              <a:xfrm>
                <a:off x="462959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4" name="object 1082">
                <a:extLst>
                  <a:ext uri="{FF2B5EF4-FFF2-40B4-BE49-F238E27FC236}">
                    <a16:creationId xmlns:a16="http://schemas.microsoft.com/office/drawing/2014/main" id="{09D58230-9017-D08C-CB25-4F92C34A4B21}"/>
                  </a:ext>
                </a:extLst>
              </p:cNvPr>
              <p:cNvSpPr/>
              <p:nvPr/>
            </p:nvSpPr>
            <p:spPr>
              <a:xfrm>
                <a:off x="469393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5" name="object 1083">
                <a:extLst>
                  <a:ext uri="{FF2B5EF4-FFF2-40B4-BE49-F238E27FC236}">
                    <a16:creationId xmlns:a16="http://schemas.microsoft.com/office/drawing/2014/main" id="{82B4DAB0-8C42-3B4D-CD54-8CBF732D524F}"/>
                  </a:ext>
                </a:extLst>
              </p:cNvPr>
              <p:cNvSpPr/>
              <p:nvPr/>
            </p:nvSpPr>
            <p:spPr>
              <a:xfrm>
                <a:off x="475827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6" name="object 1084">
                <a:extLst>
                  <a:ext uri="{FF2B5EF4-FFF2-40B4-BE49-F238E27FC236}">
                    <a16:creationId xmlns:a16="http://schemas.microsoft.com/office/drawing/2014/main" id="{F3980993-DADF-2453-5340-6A73B97F7EF4}"/>
                  </a:ext>
                </a:extLst>
              </p:cNvPr>
              <p:cNvSpPr/>
              <p:nvPr/>
            </p:nvSpPr>
            <p:spPr>
              <a:xfrm>
                <a:off x="482260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7" name="object 1085">
                <a:extLst>
                  <a:ext uri="{FF2B5EF4-FFF2-40B4-BE49-F238E27FC236}">
                    <a16:creationId xmlns:a16="http://schemas.microsoft.com/office/drawing/2014/main" id="{3BF4EF40-A611-FFE0-4AC2-F8F0C81CD3A8}"/>
                  </a:ext>
                </a:extLst>
              </p:cNvPr>
              <p:cNvSpPr/>
              <p:nvPr/>
            </p:nvSpPr>
            <p:spPr>
              <a:xfrm>
                <a:off x="4884928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13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13" y="75349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8" name="object 1086">
                <a:extLst>
                  <a:ext uri="{FF2B5EF4-FFF2-40B4-BE49-F238E27FC236}">
                    <a16:creationId xmlns:a16="http://schemas.microsoft.com/office/drawing/2014/main" id="{1E8812FF-8C50-AB1C-C845-37248E66916F}"/>
                  </a:ext>
                </a:extLst>
              </p:cNvPr>
              <p:cNvSpPr/>
              <p:nvPr/>
            </p:nvSpPr>
            <p:spPr>
              <a:xfrm>
                <a:off x="495126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9" name="object 1087">
                <a:extLst>
                  <a:ext uri="{FF2B5EF4-FFF2-40B4-BE49-F238E27FC236}">
                    <a16:creationId xmlns:a16="http://schemas.microsoft.com/office/drawing/2014/main" id="{65CE7B92-76D4-1115-CF00-3FE7382F3C36}"/>
                  </a:ext>
                </a:extLst>
              </p:cNvPr>
              <p:cNvSpPr/>
              <p:nvPr/>
            </p:nvSpPr>
            <p:spPr>
              <a:xfrm>
                <a:off x="501559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0" name="object 1088">
                <a:extLst>
                  <a:ext uri="{FF2B5EF4-FFF2-40B4-BE49-F238E27FC236}">
                    <a16:creationId xmlns:a16="http://schemas.microsoft.com/office/drawing/2014/main" id="{D3A0E86E-5D45-6B6A-2253-8323E6B508CC}"/>
                  </a:ext>
                </a:extLst>
              </p:cNvPr>
              <p:cNvSpPr/>
              <p:nvPr/>
            </p:nvSpPr>
            <p:spPr>
              <a:xfrm>
                <a:off x="507993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1" name="object 1089">
                <a:extLst>
                  <a:ext uri="{FF2B5EF4-FFF2-40B4-BE49-F238E27FC236}">
                    <a16:creationId xmlns:a16="http://schemas.microsoft.com/office/drawing/2014/main" id="{E17245D4-1748-BC9E-83D6-E679EFD8BB4C}"/>
                  </a:ext>
                </a:extLst>
              </p:cNvPr>
              <p:cNvSpPr/>
              <p:nvPr/>
            </p:nvSpPr>
            <p:spPr>
              <a:xfrm>
                <a:off x="514424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2" name="object 1090">
                <a:extLst>
                  <a:ext uri="{FF2B5EF4-FFF2-40B4-BE49-F238E27FC236}">
                    <a16:creationId xmlns:a16="http://schemas.microsoft.com/office/drawing/2014/main" id="{84F68171-9987-1FB6-73CB-0B4E841B8F8F}"/>
                  </a:ext>
                </a:extLst>
              </p:cNvPr>
              <p:cNvSpPr/>
              <p:nvPr/>
            </p:nvSpPr>
            <p:spPr>
              <a:xfrm>
                <a:off x="5206593" y="6277064"/>
                <a:ext cx="4445" cy="7556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75564">
                    <a:moveTo>
                      <a:pt x="4000" y="0"/>
                    </a:moveTo>
                    <a:lnTo>
                      <a:pt x="0" y="0"/>
                    </a:lnTo>
                    <a:lnTo>
                      <a:pt x="0" y="75349"/>
                    </a:lnTo>
                    <a:lnTo>
                      <a:pt x="4000" y="75349"/>
                    </a:lnTo>
                    <a:lnTo>
                      <a:pt x="40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3" name="object 1091">
                <a:extLst>
                  <a:ext uri="{FF2B5EF4-FFF2-40B4-BE49-F238E27FC236}">
                    <a16:creationId xmlns:a16="http://schemas.microsoft.com/office/drawing/2014/main" id="{4168D59D-AD43-30F0-2644-23B66F148BE6}"/>
                  </a:ext>
                </a:extLst>
              </p:cNvPr>
              <p:cNvSpPr/>
              <p:nvPr/>
            </p:nvSpPr>
            <p:spPr>
              <a:xfrm>
                <a:off x="527292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4" name="object 1092">
                <a:extLst>
                  <a:ext uri="{FF2B5EF4-FFF2-40B4-BE49-F238E27FC236}">
                    <a16:creationId xmlns:a16="http://schemas.microsoft.com/office/drawing/2014/main" id="{591FF816-C584-5A28-9051-452529168C96}"/>
                  </a:ext>
                </a:extLst>
              </p:cNvPr>
              <p:cNvSpPr/>
              <p:nvPr/>
            </p:nvSpPr>
            <p:spPr>
              <a:xfrm>
                <a:off x="533727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5" name="object 1093">
                <a:extLst>
                  <a:ext uri="{FF2B5EF4-FFF2-40B4-BE49-F238E27FC236}">
                    <a16:creationId xmlns:a16="http://schemas.microsoft.com/office/drawing/2014/main" id="{0D67764E-0066-7399-7989-8166FBDA2DC4}"/>
                  </a:ext>
                </a:extLst>
              </p:cNvPr>
              <p:cNvSpPr/>
              <p:nvPr/>
            </p:nvSpPr>
            <p:spPr>
              <a:xfrm>
                <a:off x="540158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6" name="object 1094">
                <a:extLst>
                  <a:ext uri="{FF2B5EF4-FFF2-40B4-BE49-F238E27FC236}">
                    <a16:creationId xmlns:a16="http://schemas.microsoft.com/office/drawing/2014/main" id="{BEB71D6F-B675-483A-78EA-8549A7EB839C}"/>
                  </a:ext>
                </a:extLst>
              </p:cNvPr>
              <p:cNvSpPr/>
              <p:nvPr/>
            </p:nvSpPr>
            <p:spPr>
              <a:xfrm>
                <a:off x="546591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7" name="object 1095">
                <a:extLst>
                  <a:ext uri="{FF2B5EF4-FFF2-40B4-BE49-F238E27FC236}">
                    <a16:creationId xmlns:a16="http://schemas.microsoft.com/office/drawing/2014/main" id="{9435351A-191A-DD04-0752-4F31D06A5BEA}"/>
                  </a:ext>
                </a:extLst>
              </p:cNvPr>
              <p:cNvSpPr/>
              <p:nvPr/>
            </p:nvSpPr>
            <p:spPr>
              <a:xfrm>
                <a:off x="5530265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8" name="object 1096">
                <a:extLst>
                  <a:ext uri="{FF2B5EF4-FFF2-40B4-BE49-F238E27FC236}">
                    <a16:creationId xmlns:a16="http://schemas.microsoft.com/office/drawing/2014/main" id="{9539CF75-C17A-CFFD-CA3B-812E73B0AB56}"/>
                  </a:ext>
                </a:extLst>
              </p:cNvPr>
              <p:cNvSpPr/>
              <p:nvPr/>
            </p:nvSpPr>
            <p:spPr>
              <a:xfrm>
                <a:off x="559459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9" name="object 1097">
                <a:extLst>
                  <a:ext uri="{FF2B5EF4-FFF2-40B4-BE49-F238E27FC236}">
                    <a16:creationId xmlns:a16="http://schemas.microsoft.com/office/drawing/2014/main" id="{B41E7DA7-66D3-C959-90D3-67D6A863E713}"/>
                  </a:ext>
                </a:extLst>
              </p:cNvPr>
              <p:cNvSpPr/>
              <p:nvPr/>
            </p:nvSpPr>
            <p:spPr>
              <a:xfrm>
                <a:off x="565891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0" name="object 1098">
                <a:extLst>
                  <a:ext uri="{FF2B5EF4-FFF2-40B4-BE49-F238E27FC236}">
                    <a16:creationId xmlns:a16="http://schemas.microsoft.com/office/drawing/2014/main" id="{BE49A929-F9C3-5826-A92D-8DF0814CFC02}"/>
                  </a:ext>
                </a:extLst>
              </p:cNvPr>
              <p:cNvSpPr/>
              <p:nvPr/>
            </p:nvSpPr>
            <p:spPr>
              <a:xfrm>
                <a:off x="572325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1" name="object 1099">
                <a:extLst>
                  <a:ext uri="{FF2B5EF4-FFF2-40B4-BE49-F238E27FC236}">
                    <a16:creationId xmlns:a16="http://schemas.microsoft.com/office/drawing/2014/main" id="{419BF938-1954-83F0-1577-02294811C12A}"/>
                  </a:ext>
                </a:extLst>
              </p:cNvPr>
              <p:cNvSpPr/>
              <p:nvPr/>
            </p:nvSpPr>
            <p:spPr>
              <a:xfrm>
                <a:off x="578759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2" name="object 1100">
                <a:extLst>
                  <a:ext uri="{FF2B5EF4-FFF2-40B4-BE49-F238E27FC236}">
                    <a16:creationId xmlns:a16="http://schemas.microsoft.com/office/drawing/2014/main" id="{36DE61A3-43B4-114F-0705-DDC2B91DCF01}"/>
                  </a:ext>
                </a:extLst>
              </p:cNvPr>
              <p:cNvSpPr/>
              <p:nvPr/>
            </p:nvSpPr>
            <p:spPr>
              <a:xfrm>
                <a:off x="585193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3" name="object 1101">
                <a:extLst>
                  <a:ext uri="{FF2B5EF4-FFF2-40B4-BE49-F238E27FC236}">
                    <a16:creationId xmlns:a16="http://schemas.microsoft.com/office/drawing/2014/main" id="{CE86DC05-6C1D-6B9D-8B1F-50AD941B830A}"/>
                  </a:ext>
                </a:extLst>
              </p:cNvPr>
              <p:cNvSpPr/>
              <p:nvPr/>
            </p:nvSpPr>
            <p:spPr>
              <a:xfrm>
                <a:off x="591624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4" name="object 1102">
                <a:extLst>
                  <a:ext uri="{FF2B5EF4-FFF2-40B4-BE49-F238E27FC236}">
                    <a16:creationId xmlns:a16="http://schemas.microsoft.com/office/drawing/2014/main" id="{10BF71C3-7C21-9099-079B-7C06D590C493}"/>
                  </a:ext>
                </a:extLst>
              </p:cNvPr>
              <p:cNvSpPr/>
              <p:nvPr/>
            </p:nvSpPr>
            <p:spPr>
              <a:xfrm>
                <a:off x="598058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5" name="object 1103">
                <a:extLst>
                  <a:ext uri="{FF2B5EF4-FFF2-40B4-BE49-F238E27FC236}">
                    <a16:creationId xmlns:a16="http://schemas.microsoft.com/office/drawing/2014/main" id="{25D8052C-D67F-1F2B-F4B2-4966E15BF72F}"/>
                  </a:ext>
                </a:extLst>
              </p:cNvPr>
              <p:cNvSpPr/>
              <p:nvPr/>
            </p:nvSpPr>
            <p:spPr>
              <a:xfrm>
                <a:off x="604492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6" name="object 1104">
                <a:extLst>
                  <a:ext uri="{FF2B5EF4-FFF2-40B4-BE49-F238E27FC236}">
                    <a16:creationId xmlns:a16="http://schemas.microsoft.com/office/drawing/2014/main" id="{6844BE0A-69D6-73CA-90FB-09E48FF1CC73}"/>
                  </a:ext>
                </a:extLst>
              </p:cNvPr>
              <p:cNvSpPr/>
              <p:nvPr/>
            </p:nvSpPr>
            <p:spPr>
              <a:xfrm>
                <a:off x="610925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7" name="object 1105">
                <a:extLst>
                  <a:ext uri="{FF2B5EF4-FFF2-40B4-BE49-F238E27FC236}">
                    <a16:creationId xmlns:a16="http://schemas.microsoft.com/office/drawing/2014/main" id="{AA544556-AEE3-C6FB-36B6-30CEDBA8840B}"/>
                  </a:ext>
                </a:extLst>
              </p:cNvPr>
              <p:cNvSpPr/>
              <p:nvPr/>
            </p:nvSpPr>
            <p:spPr>
              <a:xfrm>
                <a:off x="617357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8" name="object 1106">
                <a:extLst>
                  <a:ext uri="{FF2B5EF4-FFF2-40B4-BE49-F238E27FC236}">
                    <a16:creationId xmlns:a16="http://schemas.microsoft.com/office/drawing/2014/main" id="{473F4425-F550-82D9-AB00-83B2C9F73C48}"/>
                  </a:ext>
                </a:extLst>
              </p:cNvPr>
              <p:cNvSpPr/>
              <p:nvPr/>
            </p:nvSpPr>
            <p:spPr>
              <a:xfrm>
                <a:off x="623792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9" name="object 1107">
                <a:extLst>
                  <a:ext uri="{FF2B5EF4-FFF2-40B4-BE49-F238E27FC236}">
                    <a16:creationId xmlns:a16="http://schemas.microsoft.com/office/drawing/2014/main" id="{8E8A5D24-3AFC-DC93-A009-97AC75B282CC}"/>
                  </a:ext>
                </a:extLst>
              </p:cNvPr>
              <p:cNvSpPr/>
              <p:nvPr/>
            </p:nvSpPr>
            <p:spPr>
              <a:xfrm>
                <a:off x="630224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0" name="object 1108">
                <a:extLst>
                  <a:ext uri="{FF2B5EF4-FFF2-40B4-BE49-F238E27FC236}">
                    <a16:creationId xmlns:a16="http://schemas.microsoft.com/office/drawing/2014/main" id="{4FA1FB8F-748C-30E3-91A4-C3C3BCACE9B1}"/>
                  </a:ext>
                </a:extLst>
              </p:cNvPr>
              <p:cNvSpPr/>
              <p:nvPr/>
            </p:nvSpPr>
            <p:spPr>
              <a:xfrm>
                <a:off x="636657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1" name="object 1109">
                <a:extLst>
                  <a:ext uri="{FF2B5EF4-FFF2-40B4-BE49-F238E27FC236}">
                    <a16:creationId xmlns:a16="http://schemas.microsoft.com/office/drawing/2014/main" id="{460B57FE-6E04-0CDA-0065-7658B12784AF}"/>
                  </a:ext>
                </a:extLst>
              </p:cNvPr>
              <p:cNvSpPr/>
              <p:nvPr/>
            </p:nvSpPr>
            <p:spPr>
              <a:xfrm>
                <a:off x="643092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2" name="object 1110">
                <a:extLst>
                  <a:ext uri="{FF2B5EF4-FFF2-40B4-BE49-F238E27FC236}">
                    <a16:creationId xmlns:a16="http://schemas.microsoft.com/office/drawing/2014/main" id="{D4B85880-6F27-7D94-B6BB-43C4C3821C06}"/>
                  </a:ext>
                </a:extLst>
              </p:cNvPr>
              <p:cNvSpPr/>
              <p:nvPr/>
            </p:nvSpPr>
            <p:spPr>
              <a:xfrm>
                <a:off x="6495237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3" name="object 1111">
                <a:extLst>
                  <a:ext uri="{FF2B5EF4-FFF2-40B4-BE49-F238E27FC236}">
                    <a16:creationId xmlns:a16="http://schemas.microsoft.com/office/drawing/2014/main" id="{77125576-94A6-EF98-D8B9-97AC3CFDBB85}"/>
                  </a:ext>
                </a:extLst>
              </p:cNvPr>
              <p:cNvSpPr/>
              <p:nvPr/>
            </p:nvSpPr>
            <p:spPr>
              <a:xfrm>
                <a:off x="655958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4" name="object 1112">
                <a:extLst>
                  <a:ext uri="{FF2B5EF4-FFF2-40B4-BE49-F238E27FC236}">
                    <a16:creationId xmlns:a16="http://schemas.microsoft.com/office/drawing/2014/main" id="{59CFCBD2-47C4-97A9-9EA0-2D92286CD6DA}"/>
                  </a:ext>
                </a:extLst>
              </p:cNvPr>
              <p:cNvSpPr/>
              <p:nvPr/>
            </p:nvSpPr>
            <p:spPr>
              <a:xfrm>
                <a:off x="662391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5" name="object 1113">
                <a:extLst>
                  <a:ext uri="{FF2B5EF4-FFF2-40B4-BE49-F238E27FC236}">
                    <a16:creationId xmlns:a16="http://schemas.microsoft.com/office/drawing/2014/main" id="{38743355-3E97-0F6F-8B6E-D22D497A946A}"/>
                  </a:ext>
                </a:extLst>
              </p:cNvPr>
              <p:cNvSpPr/>
              <p:nvPr/>
            </p:nvSpPr>
            <p:spPr>
              <a:xfrm>
                <a:off x="668825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6" name="object 1114">
                <a:extLst>
                  <a:ext uri="{FF2B5EF4-FFF2-40B4-BE49-F238E27FC236}">
                    <a16:creationId xmlns:a16="http://schemas.microsoft.com/office/drawing/2014/main" id="{324EB260-7632-8CB6-03D5-4B2BEEE07D48}"/>
                  </a:ext>
                </a:extLst>
              </p:cNvPr>
              <p:cNvSpPr/>
              <p:nvPr/>
            </p:nvSpPr>
            <p:spPr>
              <a:xfrm>
                <a:off x="675257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7" name="object 1115">
                <a:extLst>
                  <a:ext uri="{FF2B5EF4-FFF2-40B4-BE49-F238E27FC236}">
                    <a16:creationId xmlns:a16="http://schemas.microsoft.com/office/drawing/2014/main" id="{697B9359-3201-0788-9035-CBE05904FC8C}"/>
                  </a:ext>
                </a:extLst>
              </p:cNvPr>
              <p:cNvSpPr/>
              <p:nvPr/>
            </p:nvSpPr>
            <p:spPr>
              <a:xfrm>
                <a:off x="6816902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8" name="object 1116">
                <a:extLst>
                  <a:ext uri="{FF2B5EF4-FFF2-40B4-BE49-F238E27FC236}">
                    <a16:creationId xmlns:a16="http://schemas.microsoft.com/office/drawing/2014/main" id="{6FC21EE8-7EEC-377D-1CDA-E68F38DE2DCA}"/>
                  </a:ext>
                </a:extLst>
              </p:cNvPr>
              <p:cNvSpPr/>
              <p:nvPr/>
            </p:nvSpPr>
            <p:spPr>
              <a:xfrm>
                <a:off x="4215612" y="6388150"/>
                <a:ext cx="37401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74014" h="82550">
                    <a:moveTo>
                      <a:pt x="52311" y="50393"/>
                    </a:moveTo>
                    <a:lnTo>
                      <a:pt x="44297" y="8166"/>
                    </a:lnTo>
                    <a:lnTo>
                      <a:pt x="42202" y="5702"/>
                    </a:lnTo>
                    <a:lnTo>
                      <a:pt x="42202" y="40982"/>
                    </a:lnTo>
                    <a:lnTo>
                      <a:pt x="41910" y="50038"/>
                    </a:lnTo>
                    <a:lnTo>
                      <a:pt x="30683" y="73825"/>
                    </a:lnTo>
                    <a:lnTo>
                      <a:pt x="21628" y="73825"/>
                    </a:lnTo>
                    <a:lnTo>
                      <a:pt x="10134" y="40982"/>
                    </a:lnTo>
                    <a:lnTo>
                      <a:pt x="10414" y="33045"/>
                    </a:lnTo>
                    <a:lnTo>
                      <a:pt x="10502" y="31496"/>
                    </a:lnTo>
                    <a:lnTo>
                      <a:pt x="11391" y="24511"/>
                    </a:lnTo>
                    <a:lnTo>
                      <a:pt x="11404" y="24345"/>
                    </a:lnTo>
                    <a:lnTo>
                      <a:pt x="21526" y="8166"/>
                    </a:lnTo>
                    <a:lnTo>
                      <a:pt x="30657" y="8166"/>
                    </a:lnTo>
                    <a:lnTo>
                      <a:pt x="34493" y="10325"/>
                    </a:lnTo>
                    <a:lnTo>
                      <a:pt x="37579" y="14668"/>
                    </a:lnTo>
                    <a:lnTo>
                      <a:pt x="39598" y="18757"/>
                    </a:lnTo>
                    <a:lnTo>
                      <a:pt x="40881" y="23863"/>
                    </a:lnTo>
                    <a:lnTo>
                      <a:pt x="41008" y="24345"/>
                    </a:lnTo>
                    <a:lnTo>
                      <a:pt x="41046" y="24511"/>
                    </a:lnTo>
                    <a:lnTo>
                      <a:pt x="41871" y="31496"/>
                    </a:lnTo>
                    <a:lnTo>
                      <a:pt x="41948" y="33045"/>
                    </a:lnTo>
                    <a:lnTo>
                      <a:pt x="42202" y="40982"/>
                    </a:lnTo>
                    <a:lnTo>
                      <a:pt x="42202" y="5702"/>
                    </a:lnTo>
                    <a:lnTo>
                      <a:pt x="40741" y="4343"/>
                    </a:lnTo>
                    <a:lnTo>
                      <a:pt x="34239" y="863"/>
                    </a:lnTo>
                    <a:lnTo>
                      <a:pt x="30480" y="0"/>
                    </a:lnTo>
                    <a:lnTo>
                      <a:pt x="20332" y="0"/>
                    </a:lnTo>
                    <a:lnTo>
                      <a:pt x="0" y="31496"/>
                    </a:lnTo>
                    <a:lnTo>
                      <a:pt x="0" y="40982"/>
                    </a:lnTo>
                    <a:lnTo>
                      <a:pt x="12357" y="79133"/>
                    </a:lnTo>
                    <a:lnTo>
                      <a:pt x="18415" y="81902"/>
                    </a:lnTo>
                    <a:lnTo>
                      <a:pt x="32042" y="81902"/>
                    </a:lnTo>
                    <a:lnTo>
                      <a:pt x="51346" y="57988"/>
                    </a:lnTo>
                    <a:lnTo>
                      <a:pt x="52311" y="50393"/>
                    </a:lnTo>
                    <a:close/>
                  </a:path>
                  <a:path w="374014" h="82550">
                    <a:moveTo>
                      <a:pt x="373824" y="45745"/>
                    </a:moveTo>
                    <a:lnTo>
                      <a:pt x="371411" y="39497"/>
                    </a:lnTo>
                    <a:lnTo>
                      <a:pt x="361797" y="29806"/>
                    </a:lnTo>
                    <a:lnTo>
                      <a:pt x="355892" y="27355"/>
                    </a:lnTo>
                    <a:lnTo>
                      <a:pt x="343598" y="27355"/>
                    </a:lnTo>
                    <a:lnTo>
                      <a:pt x="338531" y="29044"/>
                    </a:lnTo>
                    <a:lnTo>
                      <a:pt x="333717" y="32410"/>
                    </a:lnTo>
                    <a:lnTo>
                      <a:pt x="338035" y="10845"/>
                    </a:lnTo>
                    <a:lnTo>
                      <a:pt x="370052" y="10845"/>
                    </a:lnTo>
                    <a:lnTo>
                      <a:pt x="370052" y="1435"/>
                    </a:lnTo>
                    <a:lnTo>
                      <a:pt x="330161" y="1435"/>
                    </a:lnTo>
                    <a:lnTo>
                      <a:pt x="322389" y="42646"/>
                    </a:lnTo>
                    <a:lnTo>
                      <a:pt x="331635" y="43827"/>
                    </a:lnTo>
                    <a:lnTo>
                      <a:pt x="333108" y="41554"/>
                    </a:lnTo>
                    <a:lnTo>
                      <a:pt x="335114" y="39674"/>
                    </a:lnTo>
                    <a:lnTo>
                      <a:pt x="340207" y="36791"/>
                    </a:lnTo>
                    <a:lnTo>
                      <a:pt x="343077" y="36080"/>
                    </a:lnTo>
                    <a:lnTo>
                      <a:pt x="351345" y="36080"/>
                    </a:lnTo>
                    <a:lnTo>
                      <a:pt x="355498" y="37693"/>
                    </a:lnTo>
                    <a:lnTo>
                      <a:pt x="361797" y="44196"/>
                    </a:lnTo>
                    <a:lnTo>
                      <a:pt x="363385" y="48628"/>
                    </a:lnTo>
                    <a:lnTo>
                      <a:pt x="363385" y="60134"/>
                    </a:lnTo>
                    <a:lnTo>
                      <a:pt x="361734" y="64897"/>
                    </a:lnTo>
                    <a:lnTo>
                      <a:pt x="355155" y="72034"/>
                    </a:lnTo>
                    <a:lnTo>
                      <a:pt x="351155" y="73837"/>
                    </a:lnTo>
                    <a:lnTo>
                      <a:pt x="342480" y="73837"/>
                    </a:lnTo>
                    <a:lnTo>
                      <a:pt x="339115" y="72555"/>
                    </a:lnTo>
                    <a:lnTo>
                      <a:pt x="333527" y="67487"/>
                    </a:lnTo>
                    <a:lnTo>
                      <a:pt x="331749" y="63715"/>
                    </a:lnTo>
                    <a:lnTo>
                      <a:pt x="330987" y="58661"/>
                    </a:lnTo>
                    <a:lnTo>
                      <a:pt x="320649" y="59550"/>
                    </a:lnTo>
                    <a:lnTo>
                      <a:pt x="339115" y="81927"/>
                    </a:lnTo>
                    <a:lnTo>
                      <a:pt x="355320" y="81927"/>
                    </a:lnTo>
                    <a:lnTo>
                      <a:pt x="362331" y="78676"/>
                    </a:lnTo>
                    <a:lnTo>
                      <a:pt x="371729" y="66916"/>
                    </a:lnTo>
                    <a:lnTo>
                      <a:pt x="373824" y="60617"/>
                    </a:lnTo>
                    <a:lnTo>
                      <a:pt x="373824" y="4574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19" name="object 1117">
                <a:extLst>
                  <a:ext uri="{FF2B5EF4-FFF2-40B4-BE49-F238E27FC236}">
                    <a16:creationId xmlns:a16="http://schemas.microsoft.com/office/drawing/2014/main" id="{DB34B7CF-B3D9-6523-F282-C3EE47DD7F60}"/>
                  </a:ext>
                </a:extLst>
              </p:cNvPr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4836401" y="6388163"/>
                <a:ext cx="107073" cy="81902"/>
              </a:xfrm>
              <a:prstGeom prst="rect">
                <a:avLst/>
              </a:prstGeom>
            </p:spPr>
          </p:pic>
          <p:pic>
            <p:nvPicPr>
              <p:cNvPr id="1820" name="object 1118">
                <a:extLst>
                  <a:ext uri="{FF2B5EF4-FFF2-40B4-BE49-F238E27FC236}">
                    <a16:creationId xmlns:a16="http://schemas.microsoft.com/office/drawing/2014/main" id="{400A1E2B-FD1E-7D93-ABF5-6745087F5A14}"/>
                  </a:ext>
                </a:extLst>
              </p:cNvPr>
              <p:cNvPicPr/>
              <p:nvPr/>
            </p:nvPicPr>
            <p:blipFill>
              <a:blip r:embed="rId72" cstate="print"/>
              <a:stretch>
                <a:fillRect/>
              </a:stretch>
            </p:blipFill>
            <p:spPr>
              <a:xfrm>
                <a:off x="5157025" y="6388163"/>
                <a:ext cx="107949" cy="81902"/>
              </a:xfrm>
              <a:prstGeom prst="rect">
                <a:avLst/>
              </a:prstGeom>
            </p:spPr>
          </p:pic>
          <p:pic>
            <p:nvPicPr>
              <p:cNvPr id="1821" name="object 1119">
                <a:extLst>
                  <a:ext uri="{FF2B5EF4-FFF2-40B4-BE49-F238E27FC236}">
                    <a16:creationId xmlns:a16="http://schemas.microsoft.com/office/drawing/2014/main" id="{FEE67B4C-A356-008E-BF53-EE28C488D27D}"/>
                  </a:ext>
                </a:extLst>
              </p:cNvPr>
              <p:cNvPicPr/>
              <p:nvPr/>
            </p:nvPicPr>
            <p:blipFill>
              <a:blip r:embed="rId73" cstate="print"/>
              <a:stretch>
                <a:fillRect/>
              </a:stretch>
            </p:blipFill>
            <p:spPr>
              <a:xfrm>
                <a:off x="5468759" y="6388151"/>
                <a:ext cx="115951" cy="81902"/>
              </a:xfrm>
              <a:prstGeom prst="rect">
                <a:avLst/>
              </a:prstGeom>
            </p:spPr>
          </p:pic>
          <p:pic>
            <p:nvPicPr>
              <p:cNvPr id="1822" name="object 1120">
                <a:extLst>
                  <a:ext uri="{FF2B5EF4-FFF2-40B4-BE49-F238E27FC236}">
                    <a16:creationId xmlns:a16="http://schemas.microsoft.com/office/drawing/2014/main" id="{09334DDA-52A6-23B7-448B-89930A496915}"/>
                  </a:ext>
                </a:extLst>
              </p:cNvPr>
              <p:cNvPicPr/>
              <p:nvPr/>
            </p:nvPicPr>
            <p:blipFill>
              <a:blip r:embed="rId74" cstate="print"/>
              <a:stretch>
                <a:fillRect/>
              </a:stretch>
            </p:blipFill>
            <p:spPr>
              <a:xfrm>
                <a:off x="5792495" y="6388151"/>
                <a:ext cx="116827" cy="81902"/>
              </a:xfrm>
              <a:prstGeom prst="rect">
                <a:avLst/>
              </a:prstGeom>
            </p:spPr>
          </p:pic>
          <p:pic>
            <p:nvPicPr>
              <p:cNvPr id="1823" name="object 1121">
                <a:extLst>
                  <a:ext uri="{FF2B5EF4-FFF2-40B4-BE49-F238E27FC236}">
                    <a16:creationId xmlns:a16="http://schemas.microsoft.com/office/drawing/2014/main" id="{0BB3C2BB-9FB1-5774-6098-9AC397200C3D}"/>
                  </a:ext>
                </a:extLst>
              </p:cNvPr>
              <p:cNvPicPr/>
              <p:nvPr/>
            </p:nvPicPr>
            <p:blipFill>
              <a:blip r:embed="rId75" cstate="print"/>
              <a:stretch>
                <a:fillRect/>
              </a:stretch>
            </p:blipFill>
            <p:spPr>
              <a:xfrm>
                <a:off x="6435140" y="6388163"/>
                <a:ext cx="115430" cy="81953"/>
              </a:xfrm>
              <a:prstGeom prst="rect">
                <a:avLst/>
              </a:prstGeom>
            </p:spPr>
          </p:pic>
          <p:pic>
            <p:nvPicPr>
              <p:cNvPr id="1824" name="object 1122">
                <a:extLst>
                  <a:ext uri="{FF2B5EF4-FFF2-40B4-BE49-F238E27FC236}">
                    <a16:creationId xmlns:a16="http://schemas.microsoft.com/office/drawing/2014/main" id="{DD3A0713-4FA9-6657-61BE-620A7B4DAC4B}"/>
                  </a:ext>
                </a:extLst>
              </p:cNvPr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6114529" y="6388163"/>
                <a:ext cx="114541" cy="81953"/>
              </a:xfrm>
              <a:prstGeom prst="rect">
                <a:avLst/>
              </a:prstGeom>
            </p:spPr>
          </p:pic>
          <p:pic>
            <p:nvPicPr>
              <p:cNvPr id="1825" name="object 1123">
                <a:extLst>
                  <a:ext uri="{FF2B5EF4-FFF2-40B4-BE49-F238E27FC236}">
                    <a16:creationId xmlns:a16="http://schemas.microsoft.com/office/drawing/2014/main" id="{79EA6C62-AAE4-56CE-5492-9FE49217413A}"/>
                  </a:ext>
                </a:extLst>
              </p:cNvPr>
              <p:cNvPicPr/>
              <p:nvPr/>
            </p:nvPicPr>
            <p:blipFill>
              <a:blip r:embed="rId77" cstate="print"/>
              <a:stretch>
                <a:fillRect/>
              </a:stretch>
            </p:blipFill>
            <p:spPr>
              <a:xfrm>
                <a:off x="6755574" y="6388151"/>
                <a:ext cx="117843" cy="81902"/>
              </a:xfrm>
              <a:prstGeom prst="rect">
                <a:avLst/>
              </a:prstGeom>
            </p:spPr>
          </p:pic>
          <p:sp>
            <p:nvSpPr>
              <p:cNvPr id="1826" name="object 1124">
                <a:extLst>
                  <a:ext uri="{FF2B5EF4-FFF2-40B4-BE49-F238E27FC236}">
                    <a16:creationId xmlns:a16="http://schemas.microsoft.com/office/drawing/2014/main" id="{4ED3BEA7-6D60-DF4C-DFC9-95E6715C19CA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7" name="object 1125">
                <a:extLst>
                  <a:ext uri="{FF2B5EF4-FFF2-40B4-BE49-F238E27FC236}">
                    <a16:creationId xmlns:a16="http://schemas.microsoft.com/office/drawing/2014/main" id="{53EB8332-3062-8B0E-B410-AD9FA2F88E56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8" name="object 1126">
                <a:extLst>
                  <a:ext uri="{FF2B5EF4-FFF2-40B4-BE49-F238E27FC236}">
                    <a16:creationId xmlns:a16="http://schemas.microsoft.com/office/drawing/2014/main" id="{E8F5B3C0-2470-C259-23DD-00C86EBE8197}"/>
                  </a:ext>
                </a:extLst>
              </p:cNvPr>
              <p:cNvSpPr/>
              <p:nvPr/>
            </p:nvSpPr>
            <p:spPr>
              <a:xfrm>
                <a:off x="430794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9" name="object 1127">
                <a:extLst>
                  <a:ext uri="{FF2B5EF4-FFF2-40B4-BE49-F238E27FC236}">
                    <a16:creationId xmlns:a16="http://schemas.microsoft.com/office/drawing/2014/main" id="{F97D4FF2-BDF2-24A9-E888-BB4A385B5A5E}"/>
                  </a:ext>
                </a:extLst>
              </p:cNvPr>
              <p:cNvSpPr/>
              <p:nvPr/>
            </p:nvSpPr>
            <p:spPr>
              <a:xfrm>
                <a:off x="437226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0" name="object 1128">
                <a:extLst>
                  <a:ext uri="{FF2B5EF4-FFF2-40B4-BE49-F238E27FC236}">
                    <a16:creationId xmlns:a16="http://schemas.microsoft.com/office/drawing/2014/main" id="{EE1D9E04-A63E-A0C9-3567-A4FD1EA9A68D}"/>
                  </a:ext>
                </a:extLst>
              </p:cNvPr>
              <p:cNvSpPr/>
              <p:nvPr/>
            </p:nvSpPr>
            <p:spPr>
              <a:xfrm>
                <a:off x="443660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1" name="object 1129">
                <a:extLst>
                  <a:ext uri="{FF2B5EF4-FFF2-40B4-BE49-F238E27FC236}">
                    <a16:creationId xmlns:a16="http://schemas.microsoft.com/office/drawing/2014/main" id="{39C5C5AB-C4B0-3B64-9FD6-460E403907BB}"/>
                  </a:ext>
                </a:extLst>
              </p:cNvPr>
              <p:cNvSpPr/>
              <p:nvPr/>
            </p:nvSpPr>
            <p:spPr>
              <a:xfrm>
                <a:off x="450094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2" name="object 1130">
                <a:extLst>
                  <a:ext uri="{FF2B5EF4-FFF2-40B4-BE49-F238E27FC236}">
                    <a16:creationId xmlns:a16="http://schemas.microsoft.com/office/drawing/2014/main" id="{CEA97259-1710-4324-3226-6DBE5C8D2F9B}"/>
                  </a:ext>
                </a:extLst>
              </p:cNvPr>
              <p:cNvSpPr/>
              <p:nvPr/>
            </p:nvSpPr>
            <p:spPr>
              <a:xfrm>
                <a:off x="4565268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3" name="object 1131">
                <a:extLst>
                  <a:ext uri="{FF2B5EF4-FFF2-40B4-BE49-F238E27FC236}">
                    <a16:creationId xmlns:a16="http://schemas.microsoft.com/office/drawing/2014/main" id="{208C3039-4E85-D3EB-C1B4-DE1E508941D5}"/>
                  </a:ext>
                </a:extLst>
              </p:cNvPr>
              <p:cNvSpPr/>
              <p:nvPr/>
            </p:nvSpPr>
            <p:spPr>
              <a:xfrm>
                <a:off x="462959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4" name="object 1132">
                <a:extLst>
                  <a:ext uri="{FF2B5EF4-FFF2-40B4-BE49-F238E27FC236}">
                    <a16:creationId xmlns:a16="http://schemas.microsoft.com/office/drawing/2014/main" id="{6310E09D-5BEB-9738-3624-4A0B4C1F249C}"/>
                  </a:ext>
                </a:extLst>
              </p:cNvPr>
              <p:cNvSpPr/>
              <p:nvPr/>
            </p:nvSpPr>
            <p:spPr>
              <a:xfrm>
                <a:off x="469393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5" name="object 1133">
                <a:extLst>
                  <a:ext uri="{FF2B5EF4-FFF2-40B4-BE49-F238E27FC236}">
                    <a16:creationId xmlns:a16="http://schemas.microsoft.com/office/drawing/2014/main" id="{633124B1-C931-2C47-55D1-D2913D87225F}"/>
                  </a:ext>
                </a:extLst>
              </p:cNvPr>
              <p:cNvSpPr/>
              <p:nvPr/>
            </p:nvSpPr>
            <p:spPr>
              <a:xfrm>
                <a:off x="475827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6" name="object 1134">
                <a:extLst>
                  <a:ext uri="{FF2B5EF4-FFF2-40B4-BE49-F238E27FC236}">
                    <a16:creationId xmlns:a16="http://schemas.microsoft.com/office/drawing/2014/main" id="{5095374B-0A5B-852A-5BF3-834A36330A5F}"/>
                  </a:ext>
                </a:extLst>
              </p:cNvPr>
              <p:cNvSpPr/>
              <p:nvPr/>
            </p:nvSpPr>
            <p:spPr>
              <a:xfrm>
                <a:off x="482260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7" name="object 1135">
                <a:extLst>
                  <a:ext uri="{FF2B5EF4-FFF2-40B4-BE49-F238E27FC236}">
                    <a16:creationId xmlns:a16="http://schemas.microsoft.com/office/drawing/2014/main" id="{1CA4C7D9-FAD8-5CBD-22A4-9DC13AFF2159}"/>
                  </a:ext>
                </a:extLst>
              </p:cNvPr>
              <p:cNvSpPr/>
              <p:nvPr/>
            </p:nvSpPr>
            <p:spPr>
              <a:xfrm>
                <a:off x="4886934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8" name="object 1136">
                <a:extLst>
                  <a:ext uri="{FF2B5EF4-FFF2-40B4-BE49-F238E27FC236}">
                    <a16:creationId xmlns:a16="http://schemas.microsoft.com/office/drawing/2014/main" id="{2BC0B375-39BF-DC67-4EB9-6822A6F70718}"/>
                  </a:ext>
                </a:extLst>
              </p:cNvPr>
              <p:cNvSpPr/>
              <p:nvPr/>
            </p:nvSpPr>
            <p:spPr>
              <a:xfrm>
                <a:off x="495125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9" name="object 1137">
                <a:extLst>
                  <a:ext uri="{FF2B5EF4-FFF2-40B4-BE49-F238E27FC236}">
                    <a16:creationId xmlns:a16="http://schemas.microsoft.com/office/drawing/2014/main" id="{C3F2D8CE-7B29-5F30-488C-695B10EDC791}"/>
                  </a:ext>
                </a:extLst>
              </p:cNvPr>
              <p:cNvSpPr/>
              <p:nvPr/>
            </p:nvSpPr>
            <p:spPr>
              <a:xfrm>
                <a:off x="501559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0" name="object 1138">
                <a:extLst>
                  <a:ext uri="{FF2B5EF4-FFF2-40B4-BE49-F238E27FC236}">
                    <a16:creationId xmlns:a16="http://schemas.microsoft.com/office/drawing/2014/main" id="{F6328C96-A535-63AF-CBE1-B4EEE201B33C}"/>
                  </a:ext>
                </a:extLst>
              </p:cNvPr>
              <p:cNvSpPr/>
              <p:nvPr/>
            </p:nvSpPr>
            <p:spPr>
              <a:xfrm>
                <a:off x="507993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1" name="object 1139">
                <a:extLst>
                  <a:ext uri="{FF2B5EF4-FFF2-40B4-BE49-F238E27FC236}">
                    <a16:creationId xmlns:a16="http://schemas.microsoft.com/office/drawing/2014/main" id="{7EC5ACF7-E7FB-6124-099D-69B0F6559C05}"/>
                  </a:ext>
                </a:extLst>
              </p:cNvPr>
              <p:cNvSpPr/>
              <p:nvPr/>
            </p:nvSpPr>
            <p:spPr>
              <a:xfrm>
                <a:off x="514424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2" name="object 1140">
                <a:extLst>
                  <a:ext uri="{FF2B5EF4-FFF2-40B4-BE49-F238E27FC236}">
                    <a16:creationId xmlns:a16="http://schemas.microsoft.com/office/drawing/2014/main" id="{F0490F01-F40E-B280-5F3C-AD40C584B618}"/>
                  </a:ext>
                </a:extLst>
              </p:cNvPr>
              <p:cNvSpPr/>
              <p:nvPr/>
            </p:nvSpPr>
            <p:spPr>
              <a:xfrm>
                <a:off x="5208599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3" name="object 1141">
                <a:extLst>
                  <a:ext uri="{FF2B5EF4-FFF2-40B4-BE49-F238E27FC236}">
                    <a16:creationId xmlns:a16="http://schemas.microsoft.com/office/drawing/2014/main" id="{3E72768C-9D46-AEC7-DEB2-1190D2CC43D6}"/>
                  </a:ext>
                </a:extLst>
              </p:cNvPr>
              <p:cNvSpPr/>
              <p:nvPr/>
            </p:nvSpPr>
            <p:spPr>
              <a:xfrm>
                <a:off x="527292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4" name="object 1142">
                <a:extLst>
                  <a:ext uri="{FF2B5EF4-FFF2-40B4-BE49-F238E27FC236}">
                    <a16:creationId xmlns:a16="http://schemas.microsoft.com/office/drawing/2014/main" id="{45615F92-3E8F-111D-7F17-BCB0E63FBF35}"/>
                  </a:ext>
                </a:extLst>
              </p:cNvPr>
              <p:cNvSpPr/>
              <p:nvPr/>
            </p:nvSpPr>
            <p:spPr>
              <a:xfrm>
                <a:off x="533727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5" name="object 1143">
                <a:extLst>
                  <a:ext uri="{FF2B5EF4-FFF2-40B4-BE49-F238E27FC236}">
                    <a16:creationId xmlns:a16="http://schemas.microsoft.com/office/drawing/2014/main" id="{9F68FD21-1D28-41F9-99DE-7A1CEE74C3E3}"/>
                  </a:ext>
                </a:extLst>
              </p:cNvPr>
              <p:cNvSpPr/>
              <p:nvPr/>
            </p:nvSpPr>
            <p:spPr>
              <a:xfrm>
                <a:off x="540158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6" name="object 1144">
                <a:extLst>
                  <a:ext uri="{FF2B5EF4-FFF2-40B4-BE49-F238E27FC236}">
                    <a16:creationId xmlns:a16="http://schemas.microsoft.com/office/drawing/2014/main" id="{57F89002-987C-E292-B3A5-D921A603A8B4}"/>
                  </a:ext>
                </a:extLst>
              </p:cNvPr>
              <p:cNvSpPr/>
              <p:nvPr/>
            </p:nvSpPr>
            <p:spPr>
              <a:xfrm>
                <a:off x="546591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7" name="object 1145">
                <a:extLst>
                  <a:ext uri="{FF2B5EF4-FFF2-40B4-BE49-F238E27FC236}">
                    <a16:creationId xmlns:a16="http://schemas.microsoft.com/office/drawing/2014/main" id="{FF6B7D3F-858E-655F-BFC5-998C1EFC6848}"/>
                  </a:ext>
                </a:extLst>
              </p:cNvPr>
              <p:cNvSpPr/>
              <p:nvPr/>
            </p:nvSpPr>
            <p:spPr>
              <a:xfrm>
                <a:off x="5530265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8" name="object 1146">
                <a:extLst>
                  <a:ext uri="{FF2B5EF4-FFF2-40B4-BE49-F238E27FC236}">
                    <a16:creationId xmlns:a16="http://schemas.microsoft.com/office/drawing/2014/main" id="{900981B3-2A7A-15FA-DA50-B0133B9B46C0}"/>
                  </a:ext>
                </a:extLst>
              </p:cNvPr>
              <p:cNvSpPr/>
              <p:nvPr/>
            </p:nvSpPr>
            <p:spPr>
              <a:xfrm>
                <a:off x="559459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9" name="object 1147">
                <a:extLst>
                  <a:ext uri="{FF2B5EF4-FFF2-40B4-BE49-F238E27FC236}">
                    <a16:creationId xmlns:a16="http://schemas.microsoft.com/office/drawing/2014/main" id="{5C23D73A-BE29-7440-C6B7-4C3FE1586096}"/>
                  </a:ext>
                </a:extLst>
              </p:cNvPr>
              <p:cNvSpPr/>
              <p:nvPr/>
            </p:nvSpPr>
            <p:spPr>
              <a:xfrm>
                <a:off x="565891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0" name="object 1148">
                <a:extLst>
                  <a:ext uri="{FF2B5EF4-FFF2-40B4-BE49-F238E27FC236}">
                    <a16:creationId xmlns:a16="http://schemas.microsoft.com/office/drawing/2014/main" id="{4E5F6F4C-2562-B469-920F-D6F36FAE2FCB}"/>
                  </a:ext>
                </a:extLst>
              </p:cNvPr>
              <p:cNvSpPr/>
              <p:nvPr/>
            </p:nvSpPr>
            <p:spPr>
              <a:xfrm>
                <a:off x="572325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1" name="object 1149">
                <a:extLst>
                  <a:ext uri="{FF2B5EF4-FFF2-40B4-BE49-F238E27FC236}">
                    <a16:creationId xmlns:a16="http://schemas.microsoft.com/office/drawing/2014/main" id="{DF9F8CEF-E6F2-8E64-8DEC-056FEFDEFC83}"/>
                  </a:ext>
                </a:extLst>
              </p:cNvPr>
              <p:cNvSpPr/>
              <p:nvPr/>
            </p:nvSpPr>
            <p:spPr>
              <a:xfrm>
                <a:off x="578759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2" name="object 1150">
                <a:extLst>
                  <a:ext uri="{FF2B5EF4-FFF2-40B4-BE49-F238E27FC236}">
                    <a16:creationId xmlns:a16="http://schemas.microsoft.com/office/drawing/2014/main" id="{0C74852C-4C7A-2CC0-ADEE-A6B29FB917B1}"/>
                  </a:ext>
                </a:extLst>
              </p:cNvPr>
              <p:cNvSpPr/>
              <p:nvPr/>
            </p:nvSpPr>
            <p:spPr>
              <a:xfrm>
                <a:off x="585193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3" name="object 1151">
                <a:extLst>
                  <a:ext uri="{FF2B5EF4-FFF2-40B4-BE49-F238E27FC236}">
                    <a16:creationId xmlns:a16="http://schemas.microsoft.com/office/drawing/2014/main" id="{5E7AFCD3-A041-9592-0ABB-5866EE18883C}"/>
                  </a:ext>
                </a:extLst>
              </p:cNvPr>
              <p:cNvSpPr/>
              <p:nvPr/>
            </p:nvSpPr>
            <p:spPr>
              <a:xfrm>
                <a:off x="591624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4" name="object 1152">
                <a:extLst>
                  <a:ext uri="{FF2B5EF4-FFF2-40B4-BE49-F238E27FC236}">
                    <a16:creationId xmlns:a16="http://schemas.microsoft.com/office/drawing/2014/main" id="{117A3063-1178-45EC-88F5-2A7EEDFBAB3E}"/>
                  </a:ext>
                </a:extLst>
              </p:cNvPr>
              <p:cNvSpPr/>
              <p:nvPr/>
            </p:nvSpPr>
            <p:spPr>
              <a:xfrm>
                <a:off x="598058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5" name="object 1153">
                <a:extLst>
                  <a:ext uri="{FF2B5EF4-FFF2-40B4-BE49-F238E27FC236}">
                    <a16:creationId xmlns:a16="http://schemas.microsoft.com/office/drawing/2014/main" id="{92567897-C422-A8AC-FB5B-5F0F753E4248}"/>
                  </a:ext>
                </a:extLst>
              </p:cNvPr>
              <p:cNvSpPr/>
              <p:nvPr/>
            </p:nvSpPr>
            <p:spPr>
              <a:xfrm>
                <a:off x="604492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6" name="object 1154">
                <a:extLst>
                  <a:ext uri="{FF2B5EF4-FFF2-40B4-BE49-F238E27FC236}">
                    <a16:creationId xmlns:a16="http://schemas.microsoft.com/office/drawing/2014/main" id="{38E90E84-EADD-7FC4-E3C8-5E864006E5DB}"/>
                  </a:ext>
                </a:extLst>
              </p:cNvPr>
              <p:cNvSpPr/>
              <p:nvPr/>
            </p:nvSpPr>
            <p:spPr>
              <a:xfrm>
                <a:off x="610925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7" name="object 1155">
                <a:extLst>
                  <a:ext uri="{FF2B5EF4-FFF2-40B4-BE49-F238E27FC236}">
                    <a16:creationId xmlns:a16="http://schemas.microsoft.com/office/drawing/2014/main" id="{EE9719FF-D93B-A726-4377-43A7500D6F7D}"/>
                  </a:ext>
                </a:extLst>
              </p:cNvPr>
              <p:cNvSpPr/>
              <p:nvPr/>
            </p:nvSpPr>
            <p:spPr>
              <a:xfrm>
                <a:off x="617357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8" name="object 1156">
                <a:extLst>
                  <a:ext uri="{FF2B5EF4-FFF2-40B4-BE49-F238E27FC236}">
                    <a16:creationId xmlns:a16="http://schemas.microsoft.com/office/drawing/2014/main" id="{224A448B-F21A-8269-F604-BF7F5924C461}"/>
                  </a:ext>
                </a:extLst>
              </p:cNvPr>
              <p:cNvSpPr/>
              <p:nvPr/>
            </p:nvSpPr>
            <p:spPr>
              <a:xfrm>
                <a:off x="623792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9" name="object 1157">
                <a:extLst>
                  <a:ext uri="{FF2B5EF4-FFF2-40B4-BE49-F238E27FC236}">
                    <a16:creationId xmlns:a16="http://schemas.microsoft.com/office/drawing/2014/main" id="{C60704B7-F304-1B3C-5E2D-9F3C4CAD006A}"/>
                  </a:ext>
                </a:extLst>
              </p:cNvPr>
              <p:cNvSpPr/>
              <p:nvPr/>
            </p:nvSpPr>
            <p:spPr>
              <a:xfrm>
                <a:off x="630224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0" name="object 1158">
                <a:extLst>
                  <a:ext uri="{FF2B5EF4-FFF2-40B4-BE49-F238E27FC236}">
                    <a16:creationId xmlns:a16="http://schemas.microsoft.com/office/drawing/2014/main" id="{9EE59E7F-8C30-82AE-6EF6-C083B74C5197}"/>
                  </a:ext>
                </a:extLst>
              </p:cNvPr>
              <p:cNvSpPr/>
              <p:nvPr/>
            </p:nvSpPr>
            <p:spPr>
              <a:xfrm>
                <a:off x="636657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1" name="object 1159">
                <a:extLst>
                  <a:ext uri="{FF2B5EF4-FFF2-40B4-BE49-F238E27FC236}">
                    <a16:creationId xmlns:a16="http://schemas.microsoft.com/office/drawing/2014/main" id="{EE6A6E9D-B330-E2FF-EE5F-7B7201154FF6}"/>
                  </a:ext>
                </a:extLst>
              </p:cNvPr>
              <p:cNvSpPr/>
              <p:nvPr/>
            </p:nvSpPr>
            <p:spPr>
              <a:xfrm>
                <a:off x="643092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2" name="object 1160">
                <a:extLst>
                  <a:ext uri="{FF2B5EF4-FFF2-40B4-BE49-F238E27FC236}">
                    <a16:creationId xmlns:a16="http://schemas.microsoft.com/office/drawing/2014/main" id="{C09F7567-33F8-1E2B-C8E0-FBAEA21D29D4}"/>
                  </a:ext>
                </a:extLst>
              </p:cNvPr>
              <p:cNvSpPr/>
              <p:nvPr/>
            </p:nvSpPr>
            <p:spPr>
              <a:xfrm>
                <a:off x="6495237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3" name="object 1161">
                <a:extLst>
                  <a:ext uri="{FF2B5EF4-FFF2-40B4-BE49-F238E27FC236}">
                    <a16:creationId xmlns:a16="http://schemas.microsoft.com/office/drawing/2014/main" id="{92E18C39-8C63-722C-18A3-0EF1DBB0BE4D}"/>
                  </a:ext>
                </a:extLst>
              </p:cNvPr>
              <p:cNvSpPr/>
              <p:nvPr/>
            </p:nvSpPr>
            <p:spPr>
              <a:xfrm>
                <a:off x="655958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4" name="object 1162">
                <a:extLst>
                  <a:ext uri="{FF2B5EF4-FFF2-40B4-BE49-F238E27FC236}">
                    <a16:creationId xmlns:a16="http://schemas.microsoft.com/office/drawing/2014/main" id="{36576280-F95D-D392-5AB5-E5860FE04068}"/>
                  </a:ext>
                </a:extLst>
              </p:cNvPr>
              <p:cNvSpPr/>
              <p:nvPr/>
            </p:nvSpPr>
            <p:spPr>
              <a:xfrm>
                <a:off x="662391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5" name="object 1163">
                <a:extLst>
                  <a:ext uri="{FF2B5EF4-FFF2-40B4-BE49-F238E27FC236}">
                    <a16:creationId xmlns:a16="http://schemas.microsoft.com/office/drawing/2014/main" id="{7A75557C-1090-8A1C-B1CB-E8B6DB8D8019}"/>
                  </a:ext>
                </a:extLst>
              </p:cNvPr>
              <p:cNvSpPr/>
              <p:nvPr/>
            </p:nvSpPr>
            <p:spPr>
              <a:xfrm>
                <a:off x="668825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6" name="object 1164">
                <a:extLst>
                  <a:ext uri="{FF2B5EF4-FFF2-40B4-BE49-F238E27FC236}">
                    <a16:creationId xmlns:a16="http://schemas.microsoft.com/office/drawing/2014/main" id="{D56D455A-9F62-757E-AFCA-3BBE0AF3524B}"/>
                  </a:ext>
                </a:extLst>
              </p:cNvPr>
              <p:cNvSpPr/>
              <p:nvPr/>
            </p:nvSpPr>
            <p:spPr>
              <a:xfrm>
                <a:off x="675257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7" name="object 1165">
                <a:extLst>
                  <a:ext uri="{FF2B5EF4-FFF2-40B4-BE49-F238E27FC236}">
                    <a16:creationId xmlns:a16="http://schemas.microsoft.com/office/drawing/2014/main" id="{93B43A52-0898-DB50-EB4F-8816A395231D}"/>
                  </a:ext>
                </a:extLst>
              </p:cNvPr>
              <p:cNvSpPr/>
              <p:nvPr/>
            </p:nvSpPr>
            <p:spPr>
              <a:xfrm>
                <a:off x="6816902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8" name="object 1166">
                <a:extLst>
                  <a:ext uri="{FF2B5EF4-FFF2-40B4-BE49-F238E27FC236}">
                    <a16:creationId xmlns:a16="http://schemas.microsoft.com/office/drawing/2014/main" id="{6BA1369C-967F-2530-FF79-4E0F36BFA813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9" name="object 1167">
                <a:extLst>
                  <a:ext uri="{FF2B5EF4-FFF2-40B4-BE49-F238E27FC236}">
                    <a16:creationId xmlns:a16="http://schemas.microsoft.com/office/drawing/2014/main" id="{D6DC31F1-7D26-014C-5021-DED1B9A588A0}"/>
                  </a:ext>
                </a:extLst>
              </p:cNvPr>
              <p:cNvSpPr/>
              <p:nvPr/>
            </p:nvSpPr>
            <p:spPr>
              <a:xfrm>
                <a:off x="4243603" y="6053328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4" h="4445">
                    <a:moveTo>
                      <a:pt x="75349" y="0"/>
                    </a:moveTo>
                    <a:lnTo>
                      <a:pt x="0" y="0"/>
                    </a:lnTo>
                    <a:lnTo>
                      <a:pt x="0" y="4000"/>
                    </a:lnTo>
                    <a:lnTo>
                      <a:pt x="75349" y="4000"/>
                    </a:lnTo>
                    <a:lnTo>
                      <a:pt x="753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0" name="object 1168">
                <a:extLst>
                  <a:ext uri="{FF2B5EF4-FFF2-40B4-BE49-F238E27FC236}">
                    <a16:creationId xmlns:a16="http://schemas.microsoft.com/office/drawing/2014/main" id="{6022E64E-7839-6E82-20E5-DB885D2886D1}"/>
                  </a:ext>
                </a:extLst>
              </p:cNvPr>
              <p:cNvSpPr/>
              <p:nvPr/>
            </p:nvSpPr>
            <p:spPr>
              <a:xfrm>
                <a:off x="4243603" y="59810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1" name="object 1169">
                <a:extLst>
                  <a:ext uri="{FF2B5EF4-FFF2-40B4-BE49-F238E27FC236}">
                    <a16:creationId xmlns:a16="http://schemas.microsoft.com/office/drawing/2014/main" id="{2D18DA5B-C096-B13A-5DE3-18B5630B67E6}"/>
                  </a:ext>
                </a:extLst>
              </p:cNvPr>
              <p:cNvSpPr/>
              <p:nvPr/>
            </p:nvSpPr>
            <p:spPr>
              <a:xfrm>
                <a:off x="4243603" y="59068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2" name="object 1170">
                <a:extLst>
                  <a:ext uri="{FF2B5EF4-FFF2-40B4-BE49-F238E27FC236}">
                    <a16:creationId xmlns:a16="http://schemas.microsoft.com/office/drawing/2014/main" id="{82025C79-0153-042A-8F99-81ED4D2F7F9D}"/>
                  </a:ext>
                </a:extLst>
              </p:cNvPr>
              <p:cNvSpPr/>
              <p:nvPr/>
            </p:nvSpPr>
            <p:spPr>
              <a:xfrm>
                <a:off x="4243603" y="583253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3" name="object 1171">
                <a:extLst>
                  <a:ext uri="{FF2B5EF4-FFF2-40B4-BE49-F238E27FC236}">
                    <a16:creationId xmlns:a16="http://schemas.microsoft.com/office/drawing/2014/main" id="{90FF66DF-DD4D-8681-4C8F-40AAFC9C3F20}"/>
                  </a:ext>
                </a:extLst>
              </p:cNvPr>
              <p:cNvSpPr/>
              <p:nvPr/>
            </p:nvSpPr>
            <p:spPr>
              <a:xfrm>
                <a:off x="4243603" y="575826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4" name="object 1172">
                <a:extLst>
                  <a:ext uri="{FF2B5EF4-FFF2-40B4-BE49-F238E27FC236}">
                    <a16:creationId xmlns:a16="http://schemas.microsoft.com/office/drawing/2014/main" id="{E670C110-0710-AC7A-FE7B-C287AF5DEAD8}"/>
                  </a:ext>
                </a:extLst>
              </p:cNvPr>
              <p:cNvSpPr/>
              <p:nvPr/>
            </p:nvSpPr>
            <p:spPr>
              <a:xfrm>
                <a:off x="4243590" y="56840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5" name="object 1173">
                <a:extLst>
                  <a:ext uri="{FF2B5EF4-FFF2-40B4-BE49-F238E27FC236}">
                    <a16:creationId xmlns:a16="http://schemas.microsoft.com/office/drawing/2014/main" id="{18ADA3FF-92E4-FB0C-C4FD-44E5B5D17A6E}"/>
                  </a:ext>
                </a:extLst>
              </p:cNvPr>
              <p:cNvSpPr/>
              <p:nvPr/>
            </p:nvSpPr>
            <p:spPr>
              <a:xfrm>
                <a:off x="4243603" y="56097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6" name="object 1174">
                <a:extLst>
                  <a:ext uri="{FF2B5EF4-FFF2-40B4-BE49-F238E27FC236}">
                    <a16:creationId xmlns:a16="http://schemas.microsoft.com/office/drawing/2014/main" id="{C17D6756-294D-8D79-2B56-784BE7398C6F}"/>
                  </a:ext>
                </a:extLst>
              </p:cNvPr>
              <p:cNvSpPr/>
              <p:nvPr/>
            </p:nvSpPr>
            <p:spPr>
              <a:xfrm>
                <a:off x="4243603" y="553546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7" name="object 1175">
                <a:extLst>
                  <a:ext uri="{FF2B5EF4-FFF2-40B4-BE49-F238E27FC236}">
                    <a16:creationId xmlns:a16="http://schemas.microsoft.com/office/drawing/2014/main" id="{187BA792-6354-8B3A-DF9D-824AB1714549}"/>
                  </a:ext>
                </a:extLst>
              </p:cNvPr>
              <p:cNvSpPr/>
              <p:nvPr/>
            </p:nvSpPr>
            <p:spPr>
              <a:xfrm>
                <a:off x="4243603" y="546121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8" name="object 1176">
                <a:extLst>
                  <a:ext uri="{FF2B5EF4-FFF2-40B4-BE49-F238E27FC236}">
                    <a16:creationId xmlns:a16="http://schemas.microsoft.com/office/drawing/2014/main" id="{C390E10A-ADD0-05BF-B526-73B14F0A6BDB}"/>
                  </a:ext>
                </a:extLst>
              </p:cNvPr>
              <p:cNvSpPr/>
              <p:nvPr/>
            </p:nvSpPr>
            <p:spPr>
              <a:xfrm>
                <a:off x="4243603" y="538694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9" name="object 1177">
                <a:extLst>
                  <a:ext uri="{FF2B5EF4-FFF2-40B4-BE49-F238E27FC236}">
                    <a16:creationId xmlns:a16="http://schemas.microsoft.com/office/drawing/2014/main" id="{7D6FB291-F17C-2E01-4DEE-CED0227ADE2C}"/>
                  </a:ext>
                </a:extLst>
              </p:cNvPr>
              <p:cNvSpPr/>
              <p:nvPr/>
            </p:nvSpPr>
            <p:spPr>
              <a:xfrm>
                <a:off x="4243590" y="5312677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0" name="object 1178">
                <a:extLst>
                  <a:ext uri="{FF2B5EF4-FFF2-40B4-BE49-F238E27FC236}">
                    <a16:creationId xmlns:a16="http://schemas.microsoft.com/office/drawing/2014/main" id="{2CA6678B-B38E-00C6-C1CB-9BB49F3F364C}"/>
                  </a:ext>
                </a:extLst>
              </p:cNvPr>
              <p:cNvSpPr/>
              <p:nvPr/>
            </p:nvSpPr>
            <p:spPr>
              <a:xfrm>
                <a:off x="4243603" y="523840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1" name="object 1179">
                <a:extLst>
                  <a:ext uri="{FF2B5EF4-FFF2-40B4-BE49-F238E27FC236}">
                    <a16:creationId xmlns:a16="http://schemas.microsoft.com/office/drawing/2014/main" id="{35183702-4E12-D38C-CD8B-2209EECA735B}"/>
                  </a:ext>
                </a:extLst>
              </p:cNvPr>
              <p:cNvSpPr/>
              <p:nvPr/>
            </p:nvSpPr>
            <p:spPr>
              <a:xfrm>
                <a:off x="4243603" y="516415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2" name="object 1180">
                <a:extLst>
                  <a:ext uri="{FF2B5EF4-FFF2-40B4-BE49-F238E27FC236}">
                    <a16:creationId xmlns:a16="http://schemas.microsoft.com/office/drawing/2014/main" id="{BFD0327A-29BE-7065-7FCD-B15280AF3E0F}"/>
                  </a:ext>
                </a:extLst>
              </p:cNvPr>
              <p:cNvSpPr/>
              <p:nvPr/>
            </p:nvSpPr>
            <p:spPr>
              <a:xfrm>
                <a:off x="4243603" y="5089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3" name="object 1181">
                <a:extLst>
                  <a:ext uri="{FF2B5EF4-FFF2-40B4-BE49-F238E27FC236}">
                    <a16:creationId xmlns:a16="http://schemas.microsoft.com/office/drawing/2014/main" id="{FA06534D-FB85-46EA-6D12-5D1FCF9431E9}"/>
                  </a:ext>
                </a:extLst>
              </p:cNvPr>
              <p:cNvSpPr/>
              <p:nvPr/>
            </p:nvSpPr>
            <p:spPr>
              <a:xfrm>
                <a:off x="4243603" y="50156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4" name="object 1182">
                <a:extLst>
                  <a:ext uri="{FF2B5EF4-FFF2-40B4-BE49-F238E27FC236}">
                    <a16:creationId xmlns:a16="http://schemas.microsoft.com/office/drawing/2014/main" id="{9CE63B50-236F-5C4A-01F7-D247A80A4671}"/>
                  </a:ext>
                </a:extLst>
              </p:cNvPr>
              <p:cNvSpPr/>
              <p:nvPr/>
            </p:nvSpPr>
            <p:spPr>
              <a:xfrm>
                <a:off x="4243590" y="494135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5" name="object 1183">
                <a:extLst>
                  <a:ext uri="{FF2B5EF4-FFF2-40B4-BE49-F238E27FC236}">
                    <a16:creationId xmlns:a16="http://schemas.microsoft.com/office/drawing/2014/main" id="{02DEE24A-5D3F-42DB-7223-77684D8CA137}"/>
                  </a:ext>
                </a:extLst>
              </p:cNvPr>
              <p:cNvSpPr/>
              <p:nvPr/>
            </p:nvSpPr>
            <p:spPr>
              <a:xfrm>
                <a:off x="4243603" y="486708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6" name="object 1184">
                <a:extLst>
                  <a:ext uri="{FF2B5EF4-FFF2-40B4-BE49-F238E27FC236}">
                    <a16:creationId xmlns:a16="http://schemas.microsoft.com/office/drawing/2014/main" id="{1D753B08-E469-E8F0-35C4-EC58E14D5AC1}"/>
                  </a:ext>
                </a:extLst>
              </p:cNvPr>
              <p:cNvSpPr/>
              <p:nvPr/>
            </p:nvSpPr>
            <p:spPr>
              <a:xfrm>
                <a:off x="4243603" y="479281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7" name="object 1185">
                <a:extLst>
                  <a:ext uri="{FF2B5EF4-FFF2-40B4-BE49-F238E27FC236}">
                    <a16:creationId xmlns:a16="http://schemas.microsoft.com/office/drawing/2014/main" id="{1CB2E691-A0EA-060F-38BC-ECC30E797069}"/>
                  </a:ext>
                </a:extLst>
              </p:cNvPr>
              <p:cNvSpPr/>
              <p:nvPr/>
            </p:nvSpPr>
            <p:spPr>
              <a:xfrm>
                <a:off x="4243603" y="471854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8" name="object 1186">
                <a:extLst>
                  <a:ext uri="{FF2B5EF4-FFF2-40B4-BE49-F238E27FC236}">
                    <a16:creationId xmlns:a16="http://schemas.microsoft.com/office/drawing/2014/main" id="{51422F5B-466D-8F80-BB36-3001B3BCD7A5}"/>
                  </a:ext>
                </a:extLst>
              </p:cNvPr>
              <p:cNvSpPr/>
              <p:nvPr/>
            </p:nvSpPr>
            <p:spPr>
              <a:xfrm>
                <a:off x="4243603" y="4644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9" name="object 1187">
                <a:extLst>
                  <a:ext uri="{FF2B5EF4-FFF2-40B4-BE49-F238E27FC236}">
                    <a16:creationId xmlns:a16="http://schemas.microsoft.com/office/drawing/2014/main" id="{2907EB2C-F4B1-1D82-B073-C54FDF87D556}"/>
                  </a:ext>
                </a:extLst>
              </p:cNvPr>
              <p:cNvSpPr/>
              <p:nvPr/>
            </p:nvSpPr>
            <p:spPr>
              <a:xfrm>
                <a:off x="4243590" y="45700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0" name="object 1188">
                <a:extLst>
                  <a:ext uri="{FF2B5EF4-FFF2-40B4-BE49-F238E27FC236}">
                    <a16:creationId xmlns:a16="http://schemas.microsoft.com/office/drawing/2014/main" id="{495E69CB-8E12-46C0-5F8B-7E3742D59EF7}"/>
                  </a:ext>
                </a:extLst>
              </p:cNvPr>
              <p:cNvSpPr/>
              <p:nvPr/>
            </p:nvSpPr>
            <p:spPr>
              <a:xfrm>
                <a:off x="4243603" y="44957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1" name="object 1189">
                <a:extLst>
                  <a:ext uri="{FF2B5EF4-FFF2-40B4-BE49-F238E27FC236}">
                    <a16:creationId xmlns:a16="http://schemas.microsoft.com/office/drawing/2014/main" id="{5EAB40B9-E28C-9E9A-D868-E763ACE2646D}"/>
                  </a:ext>
                </a:extLst>
              </p:cNvPr>
              <p:cNvSpPr/>
              <p:nvPr/>
            </p:nvSpPr>
            <p:spPr>
              <a:xfrm>
                <a:off x="4243603" y="44214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2" name="object 1190">
                <a:extLst>
                  <a:ext uri="{FF2B5EF4-FFF2-40B4-BE49-F238E27FC236}">
                    <a16:creationId xmlns:a16="http://schemas.microsoft.com/office/drawing/2014/main" id="{BE8A2803-10B7-425B-073A-D0E3C9510A51}"/>
                  </a:ext>
                </a:extLst>
              </p:cNvPr>
              <p:cNvSpPr/>
              <p:nvPr/>
            </p:nvSpPr>
            <p:spPr>
              <a:xfrm>
                <a:off x="4243603" y="43472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3" name="object 1191">
                <a:extLst>
                  <a:ext uri="{FF2B5EF4-FFF2-40B4-BE49-F238E27FC236}">
                    <a16:creationId xmlns:a16="http://schemas.microsoft.com/office/drawing/2014/main" id="{9CDE085D-4CD9-1FD6-D3DE-A9C1D710BDFF}"/>
                  </a:ext>
                </a:extLst>
              </p:cNvPr>
              <p:cNvSpPr/>
              <p:nvPr/>
            </p:nvSpPr>
            <p:spPr>
              <a:xfrm>
                <a:off x="4243603" y="42729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4" name="object 1192">
                <a:extLst>
                  <a:ext uri="{FF2B5EF4-FFF2-40B4-BE49-F238E27FC236}">
                    <a16:creationId xmlns:a16="http://schemas.microsoft.com/office/drawing/2014/main" id="{B7334336-D13B-7F9E-70C5-2FED5D1317AA}"/>
                  </a:ext>
                </a:extLst>
              </p:cNvPr>
              <p:cNvSpPr/>
              <p:nvPr/>
            </p:nvSpPr>
            <p:spPr>
              <a:xfrm>
                <a:off x="4243590" y="419868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5" name="object 1193">
                <a:extLst>
                  <a:ext uri="{FF2B5EF4-FFF2-40B4-BE49-F238E27FC236}">
                    <a16:creationId xmlns:a16="http://schemas.microsoft.com/office/drawing/2014/main" id="{55E2C051-0EB8-F488-C64E-E63781D7B814}"/>
                  </a:ext>
                </a:extLst>
              </p:cNvPr>
              <p:cNvSpPr/>
              <p:nvPr/>
            </p:nvSpPr>
            <p:spPr>
              <a:xfrm>
                <a:off x="4243603" y="6053328"/>
                <a:ext cx="7556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75564" h="4445">
                    <a:moveTo>
                      <a:pt x="75349" y="0"/>
                    </a:moveTo>
                    <a:lnTo>
                      <a:pt x="0" y="0"/>
                    </a:lnTo>
                    <a:lnTo>
                      <a:pt x="0" y="4000"/>
                    </a:lnTo>
                    <a:lnTo>
                      <a:pt x="75349" y="4000"/>
                    </a:lnTo>
                    <a:lnTo>
                      <a:pt x="753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6" name="object 1194">
                <a:extLst>
                  <a:ext uri="{FF2B5EF4-FFF2-40B4-BE49-F238E27FC236}">
                    <a16:creationId xmlns:a16="http://schemas.microsoft.com/office/drawing/2014/main" id="{DB00CBED-A51A-A66F-5DD6-96D1C53BDCB8}"/>
                  </a:ext>
                </a:extLst>
              </p:cNvPr>
              <p:cNvSpPr/>
              <p:nvPr/>
            </p:nvSpPr>
            <p:spPr>
              <a:xfrm>
                <a:off x="4243603" y="612960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7" name="object 1195">
                <a:extLst>
                  <a:ext uri="{FF2B5EF4-FFF2-40B4-BE49-F238E27FC236}">
                    <a16:creationId xmlns:a16="http://schemas.microsoft.com/office/drawing/2014/main" id="{1C7029AA-254D-FFFB-DECB-DD429B29D91D}"/>
                  </a:ext>
                </a:extLst>
              </p:cNvPr>
              <p:cNvSpPr/>
              <p:nvPr/>
            </p:nvSpPr>
            <p:spPr>
              <a:xfrm>
                <a:off x="4243603" y="62038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8" name="object 1196">
                <a:extLst>
                  <a:ext uri="{FF2B5EF4-FFF2-40B4-BE49-F238E27FC236}">
                    <a16:creationId xmlns:a16="http://schemas.microsoft.com/office/drawing/2014/main" id="{D581FBFF-937E-C937-31C3-0D9EE5E0A017}"/>
                  </a:ext>
                </a:extLst>
              </p:cNvPr>
              <p:cNvSpPr/>
              <p:nvPr/>
            </p:nvSpPr>
            <p:spPr>
              <a:xfrm>
                <a:off x="4243603" y="62781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9" name="object 1197">
                <a:extLst>
                  <a:ext uri="{FF2B5EF4-FFF2-40B4-BE49-F238E27FC236}">
                    <a16:creationId xmlns:a16="http://schemas.microsoft.com/office/drawing/2014/main" id="{629A5435-1EF8-ABB2-AB28-55C1902312F9}"/>
                  </a:ext>
                </a:extLst>
              </p:cNvPr>
              <p:cNvSpPr/>
              <p:nvPr/>
            </p:nvSpPr>
            <p:spPr>
              <a:xfrm>
                <a:off x="4243603" y="635241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0" name="object 1198">
                <a:extLst>
                  <a:ext uri="{FF2B5EF4-FFF2-40B4-BE49-F238E27FC236}">
                    <a16:creationId xmlns:a16="http://schemas.microsoft.com/office/drawing/2014/main" id="{8B0D1577-D090-2912-C68F-65C7B8DDC173}"/>
                  </a:ext>
                </a:extLst>
              </p:cNvPr>
              <p:cNvSpPr/>
              <p:nvPr/>
            </p:nvSpPr>
            <p:spPr>
              <a:xfrm>
                <a:off x="4243590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1" name="object 1199">
                <a:extLst>
                  <a:ext uri="{FF2B5EF4-FFF2-40B4-BE49-F238E27FC236}">
                    <a16:creationId xmlns:a16="http://schemas.microsoft.com/office/drawing/2014/main" id="{E6644649-3A2F-EB0B-FC32-5A61C8E574A2}"/>
                  </a:ext>
                </a:extLst>
              </p:cNvPr>
              <p:cNvSpPr/>
              <p:nvPr/>
            </p:nvSpPr>
            <p:spPr>
              <a:xfrm>
                <a:off x="4243603" y="412441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2" name="object 1200">
                <a:extLst>
                  <a:ext uri="{FF2B5EF4-FFF2-40B4-BE49-F238E27FC236}">
                    <a16:creationId xmlns:a16="http://schemas.microsoft.com/office/drawing/2014/main" id="{5E834F81-222A-C62B-5783-7DACD20A52B8}"/>
                  </a:ext>
                </a:extLst>
              </p:cNvPr>
              <p:cNvSpPr/>
              <p:nvPr/>
            </p:nvSpPr>
            <p:spPr>
              <a:xfrm>
                <a:off x="4243603" y="405015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3" name="object 1201">
                <a:extLst>
                  <a:ext uri="{FF2B5EF4-FFF2-40B4-BE49-F238E27FC236}">
                    <a16:creationId xmlns:a16="http://schemas.microsoft.com/office/drawing/2014/main" id="{E7C10B47-6B14-48C3-6116-D01B6C791C91}"/>
                  </a:ext>
                </a:extLst>
              </p:cNvPr>
              <p:cNvSpPr/>
              <p:nvPr/>
            </p:nvSpPr>
            <p:spPr>
              <a:xfrm>
                <a:off x="4243603" y="39758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4" name="object 1202">
                <a:extLst>
                  <a:ext uri="{FF2B5EF4-FFF2-40B4-BE49-F238E27FC236}">
                    <a16:creationId xmlns:a16="http://schemas.microsoft.com/office/drawing/2014/main" id="{F095CCA6-0F71-9285-387D-C954DDA2FD73}"/>
                  </a:ext>
                </a:extLst>
              </p:cNvPr>
              <p:cNvSpPr/>
              <p:nvPr/>
            </p:nvSpPr>
            <p:spPr>
              <a:xfrm>
                <a:off x="3944518" y="5270665"/>
                <a:ext cx="277495" cy="826135"/>
              </a:xfrm>
              <a:custGeom>
                <a:avLst/>
                <a:gdLst/>
                <a:ahLst/>
                <a:cxnLst/>
                <a:rect l="l" t="t" r="r" b="b"/>
                <a:pathLst>
                  <a:path w="277495" h="826135">
                    <a:moveTo>
                      <a:pt x="58712" y="792226"/>
                    </a:moveTo>
                    <a:lnTo>
                      <a:pt x="0" y="792226"/>
                    </a:lnTo>
                    <a:lnTo>
                      <a:pt x="0" y="798372"/>
                    </a:lnTo>
                    <a:lnTo>
                      <a:pt x="58712" y="798372"/>
                    </a:lnTo>
                    <a:lnTo>
                      <a:pt x="58712" y="792226"/>
                    </a:lnTo>
                    <a:close/>
                  </a:path>
                  <a:path w="277495" h="826135">
                    <a:moveTo>
                      <a:pt x="77368" y="418680"/>
                    </a:moveTo>
                    <a:lnTo>
                      <a:pt x="18669" y="418680"/>
                    </a:lnTo>
                    <a:lnTo>
                      <a:pt x="18669" y="424840"/>
                    </a:lnTo>
                    <a:lnTo>
                      <a:pt x="77368" y="424840"/>
                    </a:lnTo>
                    <a:lnTo>
                      <a:pt x="77368" y="418680"/>
                    </a:lnTo>
                    <a:close/>
                  </a:path>
                  <a:path w="277495" h="826135">
                    <a:moveTo>
                      <a:pt x="117970" y="794346"/>
                    </a:moveTo>
                    <a:lnTo>
                      <a:pt x="109918" y="752106"/>
                    </a:lnTo>
                    <a:lnTo>
                      <a:pt x="107861" y="749681"/>
                    </a:lnTo>
                    <a:lnTo>
                      <a:pt x="107861" y="784923"/>
                    </a:lnTo>
                    <a:lnTo>
                      <a:pt x="107569" y="793991"/>
                    </a:lnTo>
                    <a:lnTo>
                      <a:pt x="96329" y="817765"/>
                    </a:lnTo>
                    <a:lnTo>
                      <a:pt x="87287" y="817765"/>
                    </a:lnTo>
                    <a:lnTo>
                      <a:pt x="76123" y="794346"/>
                    </a:lnTo>
                    <a:lnTo>
                      <a:pt x="76073" y="793991"/>
                    </a:lnTo>
                    <a:lnTo>
                      <a:pt x="75780" y="784923"/>
                    </a:lnTo>
                    <a:lnTo>
                      <a:pt x="76060" y="776986"/>
                    </a:lnTo>
                    <a:lnTo>
                      <a:pt x="76149" y="775449"/>
                    </a:lnTo>
                    <a:lnTo>
                      <a:pt x="77038" y="768451"/>
                    </a:lnTo>
                    <a:lnTo>
                      <a:pt x="77050" y="768286"/>
                    </a:lnTo>
                    <a:lnTo>
                      <a:pt x="87172" y="752106"/>
                    </a:lnTo>
                    <a:lnTo>
                      <a:pt x="96304" y="752106"/>
                    </a:lnTo>
                    <a:lnTo>
                      <a:pt x="100139" y="754265"/>
                    </a:lnTo>
                    <a:lnTo>
                      <a:pt x="103212" y="758621"/>
                    </a:lnTo>
                    <a:lnTo>
                      <a:pt x="105257" y="762711"/>
                    </a:lnTo>
                    <a:lnTo>
                      <a:pt x="106540" y="767816"/>
                    </a:lnTo>
                    <a:lnTo>
                      <a:pt x="106667" y="768286"/>
                    </a:lnTo>
                    <a:lnTo>
                      <a:pt x="106705" y="768451"/>
                    </a:lnTo>
                    <a:lnTo>
                      <a:pt x="107530" y="775449"/>
                    </a:lnTo>
                    <a:lnTo>
                      <a:pt x="107607" y="776986"/>
                    </a:lnTo>
                    <a:lnTo>
                      <a:pt x="107861" y="784923"/>
                    </a:lnTo>
                    <a:lnTo>
                      <a:pt x="107861" y="749681"/>
                    </a:lnTo>
                    <a:lnTo>
                      <a:pt x="106375" y="748296"/>
                    </a:lnTo>
                    <a:lnTo>
                      <a:pt x="99885" y="744816"/>
                    </a:lnTo>
                    <a:lnTo>
                      <a:pt x="96126" y="743940"/>
                    </a:lnTo>
                    <a:lnTo>
                      <a:pt x="85979" y="743940"/>
                    </a:lnTo>
                    <a:lnTo>
                      <a:pt x="65646" y="775449"/>
                    </a:lnTo>
                    <a:lnTo>
                      <a:pt x="65646" y="784923"/>
                    </a:lnTo>
                    <a:lnTo>
                      <a:pt x="78003" y="823087"/>
                    </a:lnTo>
                    <a:lnTo>
                      <a:pt x="84074" y="825868"/>
                    </a:lnTo>
                    <a:lnTo>
                      <a:pt x="97688" y="825868"/>
                    </a:lnTo>
                    <a:lnTo>
                      <a:pt x="116992" y="801941"/>
                    </a:lnTo>
                    <a:lnTo>
                      <a:pt x="117970" y="794346"/>
                    </a:lnTo>
                    <a:close/>
                  </a:path>
                  <a:path w="277495" h="826135">
                    <a:moveTo>
                      <a:pt x="136664" y="420827"/>
                    </a:moveTo>
                    <a:lnTo>
                      <a:pt x="128612" y="378574"/>
                    </a:lnTo>
                    <a:lnTo>
                      <a:pt x="127762" y="377253"/>
                    </a:lnTo>
                    <a:lnTo>
                      <a:pt x="126530" y="376123"/>
                    </a:lnTo>
                    <a:lnTo>
                      <a:pt x="126530" y="411391"/>
                    </a:lnTo>
                    <a:lnTo>
                      <a:pt x="126238" y="420446"/>
                    </a:lnTo>
                    <a:lnTo>
                      <a:pt x="115036" y="444233"/>
                    </a:lnTo>
                    <a:lnTo>
                      <a:pt x="105968" y="444233"/>
                    </a:lnTo>
                    <a:lnTo>
                      <a:pt x="94792" y="420827"/>
                    </a:lnTo>
                    <a:lnTo>
                      <a:pt x="94742" y="420446"/>
                    </a:lnTo>
                    <a:lnTo>
                      <a:pt x="94462" y="411391"/>
                    </a:lnTo>
                    <a:lnTo>
                      <a:pt x="94729" y="403453"/>
                    </a:lnTo>
                    <a:lnTo>
                      <a:pt x="94818" y="401916"/>
                    </a:lnTo>
                    <a:lnTo>
                      <a:pt x="95707" y="394906"/>
                    </a:lnTo>
                    <a:lnTo>
                      <a:pt x="95732" y="394754"/>
                    </a:lnTo>
                    <a:lnTo>
                      <a:pt x="97218" y="389166"/>
                    </a:lnTo>
                    <a:lnTo>
                      <a:pt x="97320" y="388759"/>
                    </a:lnTo>
                    <a:lnTo>
                      <a:pt x="99555" y="384327"/>
                    </a:lnTo>
                    <a:lnTo>
                      <a:pt x="102260" y="380504"/>
                    </a:lnTo>
                    <a:lnTo>
                      <a:pt x="105867" y="378574"/>
                    </a:lnTo>
                    <a:lnTo>
                      <a:pt x="114998" y="378574"/>
                    </a:lnTo>
                    <a:lnTo>
                      <a:pt x="125323" y="394754"/>
                    </a:lnTo>
                    <a:lnTo>
                      <a:pt x="125374" y="394906"/>
                    </a:lnTo>
                    <a:lnTo>
                      <a:pt x="126187" y="401916"/>
                    </a:lnTo>
                    <a:lnTo>
                      <a:pt x="126276" y="403453"/>
                    </a:lnTo>
                    <a:lnTo>
                      <a:pt x="126530" y="411391"/>
                    </a:lnTo>
                    <a:lnTo>
                      <a:pt x="126530" y="376123"/>
                    </a:lnTo>
                    <a:lnTo>
                      <a:pt x="125069" y="374764"/>
                    </a:lnTo>
                    <a:lnTo>
                      <a:pt x="118579" y="371284"/>
                    </a:lnTo>
                    <a:lnTo>
                      <a:pt x="114808" y="370420"/>
                    </a:lnTo>
                    <a:lnTo>
                      <a:pt x="104673" y="370420"/>
                    </a:lnTo>
                    <a:lnTo>
                      <a:pt x="99822" y="371995"/>
                    </a:lnTo>
                    <a:lnTo>
                      <a:pt x="95986" y="375145"/>
                    </a:lnTo>
                    <a:lnTo>
                      <a:pt x="92125" y="378269"/>
                    </a:lnTo>
                    <a:lnTo>
                      <a:pt x="89230" y="382739"/>
                    </a:lnTo>
                    <a:lnTo>
                      <a:pt x="85305" y="394284"/>
                    </a:lnTo>
                    <a:lnTo>
                      <a:pt x="84340" y="401916"/>
                    </a:lnTo>
                    <a:lnTo>
                      <a:pt x="84340" y="411391"/>
                    </a:lnTo>
                    <a:lnTo>
                      <a:pt x="96710" y="449567"/>
                    </a:lnTo>
                    <a:lnTo>
                      <a:pt x="102768" y="452335"/>
                    </a:lnTo>
                    <a:lnTo>
                      <a:pt x="116395" y="452335"/>
                    </a:lnTo>
                    <a:lnTo>
                      <a:pt x="121234" y="450761"/>
                    </a:lnTo>
                    <a:lnTo>
                      <a:pt x="128943" y="444436"/>
                    </a:lnTo>
                    <a:lnTo>
                      <a:pt x="129070" y="444233"/>
                    </a:lnTo>
                    <a:lnTo>
                      <a:pt x="131813" y="439978"/>
                    </a:lnTo>
                    <a:lnTo>
                      <a:pt x="135674" y="428409"/>
                    </a:lnTo>
                    <a:lnTo>
                      <a:pt x="136664" y="420827"/>
                    </a:lnTo>
                    <a:close/>
                  </a:path>
                  <a:path w="277495" h="826135">
                    <a:moveTo>
                      <a:pt x="144703" y="813269"/>
                    </a:moveTo>
                    <a:lnTo>
                      <a:pt x="133502" y="813269"/>
                    </a:lnTo>
                    <a:lnTo>
                      <a:pt x="133502" y="824496"/>
                    </a:lnTo>
                    <a:lnTo>
                      <a:pt x="144703" y="824496"/>
                    </a:lnTo>
                    <a:lnTo>
                      <a:pt x="144703" y="813269"/>
                    </a:lnTo>
                    <a:close/>
                  </a:path>
                  <a:path w="277495" h="826135">
                    <a:moveTo>
                      <a:pt x="163398" y="439750"/>
                    </a:moveTo>
                    <a:lnTo>
                      <a:pt x="152171" y="439750"/>
                    </a:lnTo>
                    <a:lnTo>
                      <a:pt x="152171" y="450977"/>
                    </a:lnTo>
                    <a:lnTo>
                      <a:pt x="163398" y="450977"/>
                    </a:lnTo>
                    <a:lnTo>
                      <a:pt x="163398" y="439750"/>
                    </a:lnTo>
                    <a:close/>
                  </a:path>
                  <a:path w="277495" h="826135">
                    <a:moveTo>
                      <a:pt x="211429" y="794346"/>
                    </a:moveTo>
                    <a:lnTo>
                      <a:pt x="203390" y="752106"/>
                    </a:lnTo>
                    <a:lnTo>
                      <a:pt x="201295" y="749642"/>
                    </a:lnTo>
                    <a:lnTo>
                      <a:pt x="201295" y="784923"/>
                    </a:lnTo>
                    <a:lnTo>
                      <a:pt x="201015" y="793991"/>
                    </a:lnTo>
                    <a:lnTo>
                      <a:pt x="189801" y="817765"/>
                    </a:lnTo>
                    <a:lnTo>
                      <a:pt x="180759" y="817765"/>
                    </a:lnTo>
                    <a:lnTo>
                      <a:pt x="169583" y="794346"/>
                    </a:lnTo>
                    <a:lnTo>
                      <a:pt x="169532" y="793991"/>
                    </a:lnTo>
                    <a:lnTo>
                      <a:pt x="169240" y="784923"/>
                    </a:lnTo>
                    <a:lnTo>
                      <a:pt x="169519" y="776986"/>
                    </a:lnTo>
                    <a:lnTo>
                      <a:pt x="169608" y="775449"/>
                    </a:lnTo>
                    <a:lnTo>
                      <a:pt x="180644" y="752106"/>
                    </a:lnTo>
                    <a:lnTo>
                      <a:pt x="189763" y="752106"/>
                    </a:lnTo>
                    <a:lnTo>
                      <a:pt x="200101" y="768286"/>
                    </a:lnTo>
                    <a:lnTo>
                      <a:pt x="200152" y="768451"/>
                    </a:lnTo>
                    <a:lnTo>
                      <a:pt x="200964" y="775449"/>
                    </a:lnTo>
                    <a:lnTo>
                      <a:pt x="201053" y="776986"/>
                    </a:lnTo>
                    <a:lnTo>
                      <a:pt x="201295" y="784923"/>
                    </a:lnTo>
                    <a:lnTo>
                      <a:pt x="201295" y="749642"/>
                    </a:lnTo>
                    <a:lnTo>
                      <a:pt x="199847" y="748296"/>
                    </a:lnTo>
                    <a:lnTo>
                      <a:pt x="193357" y="744816"/>
                    </a:lnTo>
                    <a:lnTo>
                      <a:pt x="189560" y="743940"/>
                    </a:lnTo>
                    <a:lnTo>
                      <a:pt x="179425" y="743940"/>
                    </a:lnTo>
                    <a:lnTo>
                      <a:pt x="159131" y="775449"/>
                    </a:lnTo>
                    <a:lnTo>
                      <a:pt x="159131" y="784923"/>
                    </a:lnTo>
                    <a:lnTo>
                      <a:pt x="159562" y="793991"/>
                    </a:lnTo>
                    <a:lnTo>
                      <a:pt x="159626" y="795451"/>
                    </a:lnTo>
                    <a:lnTo>
                      <a:pt x="177546" y="825868"/>
                    </a:lnTo>
                    <a:lnTo>
                      <a:pt x="191147" y="825868"/>
                    </a:lnTo>
                    <a:lnTo>
                      <a:pt x="210464" y="801941"/>
                    </a:lnTo>
                    <a:lnTo>
                      <a:pt x="211429" y="794346"/>
                    </a:lnTo>
                    <a:close/>
                  </a:path>
                  <a:path w="277495" h="826135">
                    <a:moveTo>
                      <a:pt x="230111" y="420827"/>
                    </a:moveTo>
                    <a:lnTo>
                      <a:pt x="222059" y="378574"/>
                    </a:lnTo>
                    <a:lnTo>
                      <a:pt x="221208" y="377253"/>
                    </a:lnTo>
                    <a:lnTo>
                      <a:pt x="219989" y="376110"/>
                    </a:lnTo>
                    <a:lnTo>
                      <a:pt x="219989" y="411391"/>
                    </a:lnTo>
                    <a:lnTo>
                      <a:pt x="219697" y="420446"/>
                    </a:lnTo>
                    <a:lnTo>
                      <a:pt x="208483" y="444233"/>
                    </a:lnTo>
                    <a:lnTo>
                      <a:pt x="199440" y="444233"/>
                    </a:lnTo>
                    <a:lnTo>
                      <a:pt x="188264" y="420827"/>
                    </a:lnTo>
                    <a:lnTo>
                      <a:pt x="188214" y="420446"/>
                    </a:lnTo>
                    <a:lnTo>
                      <a:pt x="187934" y="411391"/>
                    </a:lnTo>
                    <a:lnTo>
                      <a:pt x="188201" y="403453"/>
                    </a:lnTo>
                    <a:lnTo>
                      <a:pt x="188290" y="401916"/>
                    </a:lnTo>
                    <a:lnTo>
                      <a:pt x="189179" y="394906"/>
                    </a:lnTo>
                    <a:lnTo>
                      <a:pt x="189191" y="394754"/>
                    </a:lnTo>
                    <a:lnTo>
                      <a:pt x="190677" y="389166"/>
                    </a:lnTo>
                    <a:lnTo>
                      <a:pt x="190779" y="388759"/>
                    </a:lnTo>
                    <a:lnTo>
                      <a:pt x="193014" y="384327"/>
                    </a:lnTo>
                    <a:lnTo>
                      <a:pt x="195719" y="380504"/>
                    </a:lnTo>
                    <a:lnTo>
                      <a:pt x="199326" y="378574"/>
                    </a:lnTo>
                    <a:lnTo>
                      <a:pt x="208445" y="378574"/>
                    </a:lnTo>
                    <a:lnTo>
                      <a:pt x="218782" y="394754"/>
                    </a:lnTo>
                    <a:lnTo>
                      <a:pt x="218821" y="394906"/>
                    </a:lnTo>
                    <a:lnTo>
                      <a:pt x="219646" y="401916"/>
                    </a:lnTo>
                    <a:lnTo>
                      <a:pt x="219735" y="403453"/>
                    </a:lnTo>
                    <a:lnTo>
                      <a:pt x="219989" y="411391"/>
                    </a:lnTo>
                    <a:lnTo>
                      <a:pt x="219989" y="376110"/>
                    </a:lnTo>
                    <a:lnTo>
                      <a:pt x="218554" y="374764"/>
                    </a:lnTo>
                    <a:lnTo>
                      <a:pt x="212051" y="371284"/>
                    </a:lnTo>
                    <a:lnTo>
                      <a:pt x="208267" y="370420"/>
                    </a:lnTo>
                    <a:lnTo>
                      <a:pt x="198107" y="370420"/>
                    </a:lnTo>
                    <a:lnTo>
                      <a:pt x="177812" y="401916"/>
                    </a:lnTo>
                    <a:lnTo>
                      <a:pt x="177812" y="411391"/>
                    </a:lnTo>
                    <a:lnTo>
                      <a:pt x="190144" y="449567"/>
                    </a:lnTo>
                    <a:lnTo>
                      <a:pt x="196240" y="452335"/>
                    </a:lnTo>
                    <a:lnTo>
                      <a:pt x="209829" y="452335"/>
                    </a:lnTo>
                    <a:lnTo>
                      <a:pt x="214693" y="450761"/>
                    </a:lnTo>
                    <a:lnTo>
                      <a:pt x="222377" y="444436"/>
                    </a:lnTo>
                    <a:lnTo>
                      <a:pt x="222504" y="444233"/>
                    </a:lnTo>
                    <a:lnTo>
                      <a:pt x="225285" y="439978"/>
                    </a:lnTo>
                    <a:lnTo>
                      <a:pt x="229146" y="428409"/>
                    </a:lnTo>
                    <a:lnTo>
                      <a:pt x="230111" y="420827"/>
                    </a:lnTo>
                    <a:close/>
                  </a:path>
                  <a:path w="277495" h="826135">
                    <a:moveTo>
                      <a:pt x="273177" y="815035"/>
                    </a:moveTo>
                    <a:lnTo>
                      <a:pt x="233845" y="815035"/>
                    </a:lnTo>
                    <a:lnTo>
                      <a:pt x="234950" y="813231"/>
                    </a:lnTo>
                    <a:lnTo>
                      <a:pt x="236321" y="811466"/>
                    </a:lnTo>
                    <a:lnTo>
                      <a:pt x="239687" y="807923"/>
                    </a:lnTo>
                    <a:lnTo>
                      <a:pt x="243471" y="804557"/>
                    </a:lnTo>
                    <a:lnTo>
                      <a:pt x="256451" y="793623"/>
                    </a:lnTo>
                    <a:lnTo>
                      <a:pt x="261518" y="788911"/>
                    </a:lnTo>
                    <a:lnTo>
                      <a:pt x="273075" y="759917"/>
                    </a:lnTo>
                    <a:lnTo>
                      <a:pt x="270840" y="754634"/>
                    </a:lnTo>
                    <a:lnTo>
                      <a:pt x="268185" y="752106"/>
                    </a:lnTo>
                    <a:lnTo>
                      <a:pt x="261874" y="746099"/>
                    </a:lnTo>
                    <a:lnTo>
                      <a:pt x="255752" y="743940"/>
                    </a:lnTo>
                    <a:lnTo>
                      <a:pt x="240449" y="743940"/>
                    </a:lnTo>
                    <a:lnTo>
                      <a:pt x="234378" y="745921"/>
                    </a:lnTo>
                    <a:lnTo>
                      <a:pt x="225336" y="753859"/>
                    </a:lnTo>
                    <a:lnTo>
                      <a:pt x="222732" y="759599"/>
                    </a:lnTo>
                    <a:lnTo>
                      <a:pt x="222034" y="767156"/>
                    </a:lnTo>
                    <a:lnTo>
                      <a:pt x="232156" y="768184"/>
                    </a:lnTo>
                    <a:lnTo>
                      <a:pt x="232181" y="763168"/>
                    </a:lnTo>
                    <a:lnTo>
                      <a:pt x="233641" y="759218"/>
                    </a:lnTo>
                    <a:lnTo>
                      <a:pt x="239318" y="753529"/>
                    </a:lnTo>
                    <a:lnTo>
                      <a:pt x="243103" y="752106"/>
                    </a:lnTo>
                    <a:lnTo>
                      <a:pt x="252336" y="752106"/>
                    </a:lnTo>
                    <a:lnTo>
                      <a:pt x="256247" y="753529"/>
                    </a:lnTo>
                    <a:lnTo>
                      <a:pt x="256095" y="753529"/>
                    </a:lnTo>
                    <a:lnTo>
                      <a:pt x="258762" y="756132"/>
                    </a:lnTo>
                    <a:lnTo>
                      <a:pt x="261556" y="758799"/>
                    </a:lnTo>
                    <a:lnTo>
                      <a:pt x="262953" y="762114"/>
                    </a:lnTo>
                    <a:lnTo>
                      <a:pt x="262953" y="769734"/>
                    </a:lnTo>
                    <a:lnTo>
                      <a:pt x="261416" y="773684"/>
                    </a:lnTo>
                    <a:lnTo>
                      <a:pt x="255257" y="782066"/>
                    </a:lnTo>
                    <a:lnTo>
                      <a:pt x="249402" y="787692"/>
                    </a:lnTo>
                    <a:lnTo>
                      <a:pt x="235064" y="799439"/>
                    </a:lnTo>
                    <a:lnTo>
                      <a:pt x="230759" y="803465"/>
                    </a:lnTo>
                    <a:lnTo>
                      <a:pt x="227799" y="806996"/>
                    </a:lnTo>
                    <a:lnTo>
                      <a:pt x="224828" y="810488"/>
                    </a:lnTo>
                    <a:lnTo>
                      <a:pt x="222669" y="814031"/>
                    </a:lnTo>
                    <a:lnTo>
                      <a:pt x="220484" y="819835"/>
                    </a:lnTo>
                    <a:lnTo>
                      <a:pt x="220103" y="822121"/>
                    </a:lnTo>
                    <a:lnTo>
                      <a:pt x="220154" y="824496"/>
                    </a:lnTo>
                    <a:lnTo>
                      <a:pt x="273177" y="824496"/>
                    </a:lnTo>
                    <a:lnTo>
                      <a:pt x="273177" y="815035"/>
                    </a:lnTo>
                    <a:close/>
                  </a:path>
                  <a:path w="277495" h="826135">
                    <a:moveTo>
                      <a:pt x="273621" y="50393"/>
                    </a:moveTo>
                    <a:lnTo>
                      <a:pt x="265569" y="8153"/>
                    </a:lnTo>
                    <a:lnTo>
                      <a:pt x="264718" y="6832"/>
                    </a:lnTo>
                    <a:lnTo>
                      <a:pt x="263499" y="5702"/>
                    </a:lnTo>
                    <a:lnTo>
                      <a:pt x="263499" y="40970"/>
                    </a:lnTo>
                    <a:lnTo>
                      <a:pt x="263194" y="50012"/>
                    </a:lnTo>
                    <a:lnTo>
                      <a:pt x="251993" y="73812"/>
                    </a:lnTo>
                    <a:lnTo>
                      <a:pt x="242938" y="73812"/>
                    </a:lnTo>
                    <a:lnTo>
                      <a:pt x="231749" y="50393"/>
                    </a:lnTo>
                    <a:lnTo>
                      <a:pt x="231698" y="50012"/>
                    </a:lnTo>
                    <a:lnTo>
                      <a:pt x="231419" y="40970"/>
                    </a:lnTo>
                    <a:lnTo>
                      <a:pt x="231698" y="33032"/>
                    </a:lnTo>
                    <a:lnTo>
                      <a:pt x="231787" y="31496"/>
                    </a:lnTo>
                    <a:lnTo>
                      <a:pt x="232676" y="24485"/>
                    </a:lnTo>
                    <a:lnTo>
                      <a:pt x="232689" y="24333"/>
                    </a:lnTo>
                    <a:lnTo>
                      <a:pt x="234188" y="18732"/>
                    </a:lnTo>
                    <a:lnTo>
                      <a:pt x="234289" y="18338"/>
                    </a:lnTo>
                    <a:lnTo>
                      <a:pt x="236524" y="13893"/>
                    </a:lnTo>
                    <a:lnTo>
                      <a:pt x="239217" y="10071"/>
                    </a:lnTo>
                    <a:lnTo>
                      <a:pt x="242836" y="8153"/>
                    </a:lnTo>
                    <a:lnTo>
                      <a:pt x="251955" y="8153"/>
                    </a:lnTo>
                    <a:lnTo>
                      <a:pt x="262293" y="24333"/>
                    </a:lnTo>
                    <a:lnTo>
                      <a:pt x="262331" y="24485"/>
                    </a:lnTo>
                    <a:lnTo>
                      <a:pt x="263156" y="31496"/>
                    </a:lnTo>
                    <a:lnTo>
                      <a:pt x="263232" y="33032"/>
                    </a:lnTo>
                    <a:lnTo>
                      <a:pt x="263499" y="40970"/>
                    </a:lnTo>
                    <a:lnTo>
                      <a:pt x="263499" y="5702"/>
                    </a:lnTo>
                    <a:lnTo>
                      <a:pt x="262026" y="4330"/>
                    </a:lnTo>
                    <a:lnTo>
                      <a:pt x="255549" y="863"/>
                    </a:lnTo>
                    <a:lnTo>
                      <a:pt x="251764" y="0"/>
                    </a:lnTo>
                    <a:lnTo>
                      <a:pt x="241630" y="0"/>
                    </a:lnTo>
                    <a:lnTo>
                      <a:pt x="221310" y="31496"/>
                    </a:lnTo>
                    <a:lnTo>
                      <a:pt x="221310" y="40970"/>
                    </a:lnTo>
                    <a:lnTo>
                      <a:pt x="233667" y="79133"/>
                    </a:lnTo>
                    <a:lnTo>
                      <a:pt x="239725" y="81915"/>
                    </a:lnTo>
                    <a:lnTo>
                      <a:pt x="253352" y="81915"/>
                    </a:lnTo>
                    <a:lnTo>
                      <a:pt x="258203" y="80340"/>
                    </a:lnTo>
                    <a:lnTo>
                      <a:pt x="265899" y="74015"/>
                    </a:lnTo>
                    <a:lnTo>
                      <a:pt x="266026" y="73812"/>
                    </a:lnTo>
                    <a:lnTo>
                      <a:pt x="268782" y="69545"/>
                    </a:lnTo>
                    <a:lnTo>
                      <a:pt x="272643" y="57988"/>
                    </a:lnTo>
                    <a:lnTo>
                      <a:pt x="273621" y="50393"/>
                    </a:lnTo>
                    <a:close/>
                  </a:path>
                  <a:path w="277495" h="826135">
                    <a:moveTo>
                      <a:pt x="277202" y="370420"/>
                    </a:moveTo>
                    <a:lnTo>
                      <a:pt x="270878" y="370420"/>
                    </a:lnTo>
                    <a:lnTo>
                      <a:pt x="269138" y="373888"/>
                    </a:lnTo>
                    <a:lnTo>
                      <a:pt x="266217" y="377469"/>
                    </a:lnTo>
                    <a:lnTo>
                      <a:pt x="257987" y="384835"/>
                    </a:lnTo>
                    <a:lnTo>
                      <a:pt x="253174" y="387972"/>
                    </a:lnTo>
                    <a:lnTo>
                      <a:pt x="247662" y="390563"/>
                    </a:lnTo>
                    <a:lnTo>
                      <a:pt x="247662" y="400088"/>
                    </a:lnTo>
                    <a:lnTo>
                      <a:pt x="267360" y="388213"/>
                    </a:lnTo>
                    <a:lnTo>
                      <a:pt x="267360" y="450977"/>
                    </a:lnTo>
                    <a:lnTo>
                      <a:pt x="277202" y="450977"/>
                    </a:lnTo>
                    <a:lnTo>
                      <a:pt x="277202" y="388213"/>
                    </a:lnTo>
                    <a:lnTo>
                      <a:pt x="277202" y="37042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05" name="object 1203">
                <a:extLst>
                  <a:ext uri="{FF2B5EF4-FFF2-40B4-BE49-F238E27FC236}">
                    <a16:creationId xmlns:a16="http://schemas.microsoft.com/office/drawing/2014/main" id="{8530592E-5EF5-C610-2D63-8562621AAB50}"/>
                  </a:ext>
                </a:extLst>
              </p:cNvPr>
              <p:cNvPicPr/>
              <p:nvPr/>
            </p:nvPicPr>
            <p:blipFill>
              <a:blip r:embed="rId78" cstate="print"/>
              <a:stretch>
                <a:fillRect/>
              </a:stretch>
            </p:blipFill>
            <p:spPr>
              <a:xfrm>
                <a:off x="4028858" y="4900219"/>
                <a:ext cx="192862" cy="81914"/>
              </a:xfrm>
              <a:prstGeom prst="rect">
                <a:avLst/>
              </a:prstGeom>
            </p:spPr>
          </p:pic>
          <p:pic>
            <p:nvPicPr>
              <p:cNvPr id="1906" name="object 1204">
                <a:extLst>
                  <a:ext uri="{FF2B5EF4-FFF2-40B4-BE49-F238E27FC236}">
                    <a16:creationId xmlns:a16="http://schemas.microsoft.com/office/drawing/2014/main" id="{8A34323E-8333-5918-1B7D-40D2EE742523}"/>
                  </a:ext>
                </a:extLst>
              </p:cNvPr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4010177" y="4529798"/>
                <a:ext cx="207530" cy="81914"/>
              </a:xfrm>
              <a:prstGeom prst="rect">
                <a:avLst/>
              </a:prstGeom>
            </p:spPr>
          </p:pic>
          <p:pic>
            <p:nvPicPr>
              <p:cNvPr id="1907" name="object 1205">
                <a:extLst>
                  <a:ext uri="{FF2B5EF4-FFF2-40B4-BE49-F238E27FC236}">
                    <a16:creationId xmlns:a16="http://schemas.microsoft.com/office/drawing/2014/main" id="{2B0AC19B-C61D-9DC0-77B6-4468FE2F5DBD}"/>
                  </a:ext>
                </a:extLst>
              </p:cNvPr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4010177" y="4156265"/>
                <a:ext cx="208356" cy="81965"/>
              </a:xfrm>
              <a:prstGeom prst="rect">
                <a:avLst/>
              </a:prstGeom>
            </p:spPr>
          </p:pic>
          <p:pic>
            <p:nvPicPr>
              <p:cNvPr id="1908" name="object 1206">
                <a:extLst>
                  <a:ext uri="{FF2B5EF4-FFF2-40B4-BE49-F238E27FC236}">
                    <a16:creationId xmlns:a16="http://schemas.microsoft.com/office/drawing/2014/main" id="{0578BE60-2A4C-4244-6116-022A2DFBF77E}"/>
                  </a:ext>
                </a:extLst>
              </p:cNvPr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3887482" y="3904488"/>
                <a:ext cx="124282" cy="133248"/>
              </a:xfrm>
              <a:prstGeom prst="rect">
                <a:avLst/>
              </a:prstGeom>
            </p:spPr>
          </p:pic>
          <p:sp>
            <p:nvSpPr>
              <p:cNvPr id="1909" name="object 1207">
                <a:extLst>
                  <a:ext uri="{FF2B5EF4-FFF2-40B4-BE49-F238E27FC236}">
                    <a16:creationId xmlns:a16="http://schemas.microsoft.com/office/drawing/2014/main" id="{14224413-9F4A-61B6-52F6-7659F1BF03D6}"/>
                  </a:ext>
                </a:extLst>
              </p:cNvPr>
              <p:cNvSpPr/>
              <p:nvPr/>
            </p:nvSpPr>
            <p:spPr>
              <a:xfrm>
                <a:off x="6816902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0" name="object 1208">
                <a:extLst>
                  <a:ext uri="{FF2B5EF4-FFF2-40B4-BE49-F238E27FC236}">
                    <a16:creationId xmlns:a16="http://schemas.microsoft.com/office/drawing/2014/main" id="{0938E560-9D43-581F-CED3-62C365EB784D}"/>
                  </a:ext>
                </a:extLst>
              </p:cNvPr>
              <p:cNvSpPr/>
              <p:nvPr/>
            </p:nvSpPr>
            <p:spPr>
              <a:xfrm>
                <a:off x="6741566" y="605533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1" name="object 1209">
                <a:extLst>
                  <a:ext uri="{FF2B5EF4-FFF2-40B4-BE49-F238E27FC236}">
                    <a16:creationId xmlns:a16="http://schemas.microsoft.com/office/drawing/2014/main" id="{427DF816-6C5F-C5D0-84D1-EA142AC97452}"/>
                  </a:ext>
                </a:extLst>
              </p:cNvPr>
              <p:cNvSpPr/>
              <p:nvPr/>
            </p:nvSpPr>
            <p:spPr>
              <a:xfrm>
                <a:off x="6779246" y="59810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2" name="object 1210">
                <a:extLst>
                  <a:ext uri="{FF2B5EF4-FFF2-40B4-BE49-F238E27FC236}">
                    <a16:creationId xmlns:a16="http://schemas.microsoft.com/office/drawing/2014/main" id="{355D715D-A172-B748-539B-0DB475E54E20}"/>
                  </a:ext>
                </a:extLst>
              </p:cNvPr>
              <p:cNvSpPr/>
              <p:nvPr/>
            </p:nvSpPr>
            <p:spPr>
              <a:xfrm>
                <a:off x="6779246" y="59068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3" name="object 1211">
                <a:extLst>
                  <a:ext uri="{FF2B5EF4-FFF2-40B4-BE49-F238E27FC236}">
                    <a16:creationId xmlns:a16="http://schemas.microsoft.com/office/drawing/2014/main" id="{D5760C36-83DB-184F-E817-3DB82797D570}"/>
                  </a:ext>
                </a:extLst>
              </p:cNvPr>
              <p:cNvSpPr/>
              <p:nvPr/>
            </p:nvSpPr>
            <p:spPr>
              <a:xfrm>
                <a:off x="6779246" y="58325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4" name="object 1212">
                <a:extLst>
                  <a:ext uri="{FF2B5EF4-FFF2-40B4-BE49-F238E27FC236}">
                    <a16:creationId xmlns:a16="http://schemas.microsoft.com/office/drawing/2014/main" id="{437A108A-068E-B9DE-4580-31AE1658485B}"/>
                  </a:ext>
                </a:extLst>
              </p:cNvPr>
              <p:cNvSpPr/>
              <p:nvPr/>
            </p:nvSpPr>
            <p:spPr>
              <a:xfrm>
                <a:off x="6779246" y="575826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5" name="object 1213">
                <a:extLst>
                  <a:ext uri="{FF2B5EF4-FFF2-40B4-BE49-F238E27FC236}">
                    <a16:creationId xmlns:a16="http://schemas.microsoft.com/office/drawing/2014/main" id="{2040E238-2687-35EB-1292-A1859363655C}"/>
                  </a:ext>
                </a:extLst>
              </p:cNvPr>
              <p:cNvSpPr/>
              <p:nvPr/>
            </p:nvSpPr>
            <p:spPr>
              <a:xfrm>
                <a:off x="6741566" y="56840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6" name="object 1214">
                <a:extLst>
                  <a:ext uri="{FF2B5EF4-FFF2-40B4-BE49-F238E27FC236}">
                    <a16:creationId xmlns:a16="http://schemas.microsoft.com/office/drawing/2014/main" id="{8A4E2214-6641-B9F5-EFD0-A6802AFF41EE}"/>
                  </a:ext>
                </a:extLst>
              </p:cNvPr>
              <p:cNvSpPr/>
              <p:nvPr/>
            </p:nvSpPr>
            <p:spPr>
              <a:xfrm>
                <a:off x="6779246" y="560974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7" name="object 1215">
                <a:extLst>
                  <a:ext uri="{FF2B5EF4-FFF2-40B4-BE49-F238E27FC236}">
                    <a16:creationId xmlns:a16="http://schemas.microsoft.com/office/drawing/2014/main" id="{7199F60F-D8D9-A16B-D182-51EDB5474173}"/>
                  </a:ext>
                </a:extLst>
              </p:cNvPr>
              <p:cNvSpPr/>
              <p:nvPr/>
            </p:nvSpPr>
            <p:spPr>
              <a:xfrm>
                <a:off x="6779246" y="553546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8" name="object 1216">
                <a:extLst>
                  <a:ext uri="{FF2B5EF4-FFF2-40B4-BE49-F238E27FC236}">
                    <a16:creationId xmlns:a16="http://schemas.microsoft.com/office/drawing/2014/main" id="{E5B9B42E-2636-3DF3-78B4-74D3DF66D6C7}"/>
                  </a:ext>
                </a:extLst>
              </p:cNvPr>
              <p:cNvSpPr/>
              <p:nvPr/>
            </p:nvSpPr>
            <p:spPr>
              <a:xfrm>
                <a:off x="6779246" y="546121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9" name="object 1217">
                <a:extLst>
                  <a:ext uri="{FF2B5EF4-FFF2-40B4-BE49-F238E27FC236}">
                    <a16:creationId xmlns:a16="http://schemas.microsoft.com/office/drawing/2014/main" id="{428A7CFC-9CC2-82C6-96F8-9169B4FF1230}"/>
                  </a:ext>
                </a:extLst>
              </p:cNvPr>
              <p:cNvSpPr/>
              <p:nvPr/>
            </p:nvSpPr>
            <p:spPr>
              <a:xfrm>
                <a:off x="6779246" y="538694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0" name="object 1218">
                <a:extLst>
                  <a:ext uri="{FF2B5EF4-FFF2-40B4-BE49-F238E27FC236}">
                    <a16:creationId xmlns:a16="http://schemas.microsoft.com/office/drawing/2014/main" id="{CE538248-38AD-EB92-8EFF-99A59A844898}"/>
                  </a:ext>
                </a:extLst>
              </p:cNvPr>
              <p:cNvSpPr/>
              <p:nvPr/>
            </p:nvSpPr>
            <p:spPr>
              <a:xfrm>
                <a:off x="6741566" y="5312677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1" name="object 1219">
                <a:extLst>
                  <a:ext uri="{FF2B5EF4-FFF2-40B4-BE49-F238E27FC236}">
                    <a16:creationId xmlns:a16="http://schemas.microsoft.com/office/drawing/2014/main" id="{8ACF5B8D-6506-9CC6-CA33-9A06F9699759}"/>
                  </a:ext>
                </a:extLst>
              </p:cNvPr>
              <p:cNvSpPr/>
              <p:nvPr/>
            </p:nvSpPr>
            <p:spPr>
              <a:xfrm>
                <a:off x="6779246" y="523840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2" name="object 1220">
                <a:extLst>
                  <a:ext uri="{FF2B5EF4-FFF2-40B4-BE49-F238E27FC236}">
                    <a16:creationId xmlns:a16="http://schemas.microsoft.com/office/drawing/2014/main" id="{ABFECF09-E030-864E-8D49-00EAF0CAD61C}"/>
                  </a:ext>
                </a:extLst>
              </p:cNvPr>
              <p:cNvSpPr/>
              <p:nvPr/>
            </p:nvSpPr>
            <p:spPr>
              <a:xfrm>
                <a:off x="6779246" y="516415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3" name="object 1221">
                <a:extLst>
                  <a:ext uri="{FF2B5EF4-FFF2-40B4-BE49-F238E27FC236}">
                    <a16:creationId xmlns:a16="http://schemas.microsoft.com/office/drawing/2014/main" id="{A818BF29-EBF0-6211-9ACC-990FBBB3F35B}"/>
                  </a:ext>
                </a:extLst>
              </p:cNvPr>
              <p:cNvSpPr/>
              <p:nvPr/>
            </p:nvSpPr>
            <p:spPr>
              <a:xfrm>
                <a:off x="6779246" y="5089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4" name="object 1222">
                <a:extLst>
                  <a:ext uri="{FF2B5EF4-FFF2-40B4-BE49-F238E27FC236}">
                    <a16:creationId xmlns:a16="http://schemas.microsoft.com/office/drawing/2014/main" id="{784B6B9C-EA88-455D-E750-6D5EF4840224}"/>
                  </a:ext>
                </a:extLst>
              </p:cNvPr>
              <p:cNvSpPr/>
              <p:nvPr/>
            </p:nvSpPr>
            <p:spPr>
              <a:xfrm>
                <a:off x="6779246" y="50156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5" name="object 1223">
                <a:extLst>
                  <a:ext uri="{FF2B5EF4-FFF2-40B4-BE49-F238E27FC236}">
                    <a16:creationId xmlns:a16="http://schemas.microsoft.com/office/drawing/2014/main" id="{D22BFFDC-2C37-2A5E-6B1A-261996FDD038}"/>
                  </a:ext>
                </a:extLst>
              </p:cNvPr>
              <p:cNvSpPr/>
              <p:nvPr/>
            </p:nvSpPr>
            <p:spPr>
              <a:xfrm>
                <a:off x="6741566" y="494135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6" name="object 1224">
                <a:extLst>
                  <a:ext uri="{FF2B5EF4-FFF2-40B4-BE49-F238E27FC236}">
                    <a16:creationId xmlns:a16="http://schemas.microsoft.com/office/drawing/2014/main" id="{A715BAD5-06AE-0DBD-3FBE-2141BE569648}"/>
                  </a:ext>
                </a:extLst>
              </p:cNvPr>
              <p:cNvSpPr/>
              <p:nvPr/>
            </p:nvSpPr>
            <p:spPr>
              <a:xfrm>
                <a:off x="6779246" y="486708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7" name="object 1225">
                <a:extLst>
                  <a:ext uri="{FF2B5EF4-FFF2-40B4-BE49-F238E27FC236}">
                    <a16:creationId xmlns:a16="http://schemas.microsoft.com/office/drawing/2014/main" id="{5C0D27E4-FD89-3E58-5F41-D76A7A29EE71}"/>
                  </a:ext>
                </a:extLst>
              </p:cNvPr>
              <p:cNvSpPr/>
              <p:nvPr/>
            </p:nvSpPr>
            <p:spPr>
              <a:xfrm>
                <a:off x="6779246" y="479281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8" name="object 1226">
                <a:extLst>
                  <a:ext uri="{FF2B5EF4-FFF2-40B4-BE49-F238E27FC236}">
                    <a16:creationId xmlns:a16="http://schemas.microsoft.com/office/drawing/2014/main" id="{50756D1F-3B5A-2224-7C43-AB62455C2001}"/>
                  </a:ext>
                </a:extLst>
              </p:cNvPr>
              <p:cNvSpPr/>
              <p:nvPr/>
            </p:nvSpPr>
            <p:spPr>
              <a:xfrm>
                <a:off x="6779246" y="471854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9" name="object 1227">
                <a:extLst>
                  <a:ext uri="{FF2B5EF4-FFF2-40B4-BE49-F238E27FC236}">
                    <a16:creationId xmlns:a16="http://schemas.microsoft.com/office/drawing/2014/main" id="{4BDF1C77-FF2E-58A9-E61A-7B53C96988C5}"/>
                  </a:ext>
                </a:extLst>
              </p:cNvPr>
              <p:cNvSpPr/>
              <p:nvPr/>
            </p:nvSpPr>
            <p:spPr>
              <a:xfrm>
                <a:off x="6779246" y="4644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0" name="object 1228">
                <a:extLst>
                  <a:ext uri="{FF2B5EF4-FFF2-40B4-BE49-F238E27FC236}">
                    <a16:creationId xmlns:a16="http://schemas.microsoft.com/office/drawing/2014/main" id="{AB8F7B5E-1D80-F66A-951D-FCBDCA7A4B42}"/>
                  </a:ext>
                </a:extLst>
              </p:cNvPr>
              <p:cNvSpPr/>
              <p:nvPr/>
            </p:nvSpPr>
            <p:spPr>
              <a:xfrm>
                <a:off x="6741566" y="45700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1" name="object 1229">
                <a:extLst>
                  <a:ext uri="{FF2B5EF4-FFF2-40B4-BE49-F238E27FC236}">
                    <a16:creationId xmlns:a16="http://schemas.microsoft.com/office/drawing/2014/main" id="{7963C477-01C2-FE45-9A08-58C6DDF86F11}"/>
                  </a:ext>
                </a:extLst>
              </p:cNvPr>
              <p:cNvSpPr/>
              <p:nvPr/>
            </p:nvSpPr>
            <p:spPr>
              <a:xfrm>
                <a:off x="6779246" y="44957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2" name="object 1230">
                <a:extLst>
                  <a:ext uri="{FF2B5EF4-FFF2-40B4-BE49-F238E27FC236}">
                    <a16:creationId xmlns:a16="http://schemas.microsoft.com/office/drawing/2014/main" id="{3A6F780E-1428-A929-C064-2F3739114B0D}"/>
                  </a:ext>
                </a:extLst>
              </p:cNvPr>
              <p:cNvSpPr/>
              <p:nvPr/>
            </p:nvSpPr>
            <p:spPr>
              <a:xfrm>
                <a:off x="6779246" y="44214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3" name="object 1231">
                <a:extLst>
                  <a:ext uri="{FF2B5EF4-FFF2-40B4-BE49-F238E27FC236}">
                    <a16:creationId xmlns:a16="http://schemas.microsoft.com/office/drawing/2014/main" id="{A896C0F5-76B3-ECE7-9353-6E3008F51911}"/>
                  </a:ext>
                </a:extLst>
              </p:cNvPr>
              <p:cNvSpPr/>
              <p:nvPr/>
            </p:nvSpPr>
            <p:spPr>
              <a:xfrm>
                <a:off x="6779246" y="43472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4" name="object 1232">
                <a:extLst>
                  <a:ext uri="{FF2B5EF4-FFF2-40B4-BE49-F238E27FC236}">
                    <a16:creationId xmlns:a16="http://schemas.microsoft.com/office/drawing/2014/main" id="{D6F05068-55F4-7269-8CB8-4917FD512A95}"/>
                  </a:ext>
                </a:extLst>
              </p:cNvPr>
              <p:cNvSpPr/>
              <p:nvPr/>
            </p:nvSpPr>
            <p:spPr>
              <a:xfrm>
                <a:off x="6779246" y="42729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5" name="object 1233">
                <a:extLst>
                  <a:ext uri="{FF2B5EF4-FFF2-40B4-BE49-F238E27FC236}">
                    <a16:creationId xmlns:a16="http://schemas.microsoft.com/office/drawing/2014/main" id="{413A4582-9BC5-D837-845F-CED4ADD867F7}"/>
                  </a:ext>
                </a:extLst>
              </p:cNvPr>
              <p:cNvSpPr/>
              <p:nvPr/>
            </p:nvSpPr>
            <p:spPr>
              <a:xfrm>
                <a:off x="6741566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6" name="object 1234">
                <a:extLst>
                  <a:ext uri="{FF2B5EF4-FFF2-40B4-BE49-F238E27FC236}">
                    <a16:creationId xmlns:a16="http://schemas.microsoft.com/office/drawing/2014/main" id="{498FF8D9-4066-471A-261B-C130E4A4DCC2}"/>
                  </a:ext>
                </a:extLst>
              </p:cNvPr>
              <p:cNvSpPr/>
              <p:nvPr/>
            </p:nvSpPr>
            <p:spPr>
              <a:xfrm>
                <a:off x="6741566" y="6055335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7" name="object 1235">
                <a:extLst>
                  <a:ext uri="{FF2B5EF4-FFF2-40B4-BE49-F238E27FC236}">
                    <a16:creationId xmlns:a16="http://schemas.microsoft.com/office/drawing/2014/main" id="{5DD4EA14-2A66-E503-050F-F52974DC10D7}"/>
                  </a:ext>
                </a:extLst>
              </p:cNvPr>
              <p:cNvSpPr/>
              <p:nvPr/>
            </p:nvSpPr>
            <p:spPr>
              <a:xfrm>
                <a:off x="6779246" y="612960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8" name="object 1236">
                <a:extLst>
                  <a:ext uri="{FF2B5EF4-FFF2-40B4-BE49-F238E27FC236}">
                    <a16:creationId xmlns:a16="http://schemas.microsoft.com/office/drawing/2014/main" id="{EA113EA4-53F9-5912-23E9-3AEF6C21553A}"/>
                  </a:ext>
                </a:extLst>
              </p:cNvPr>
              <p:cNvSpPr/>
              <p:nvPr/>
            </p:nvSpPr>
            <p:spPr>
              <a:xfrm>
                <a:off x="6779246" y="62038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9" name="object 1237">
                <a:extLst>
                  <a:ext uri="{FF2B5EF4-FFF2-40B4-BE49-F238E27FC236}">
                    <a16:creationId xmlns:a16="http://schemas.microsoft.com/office/drawing/2014/main" id="{4881C547-56DC-0BFD-DF81-84928190307F}"/>
                  </a:ext>
                </a:extLst>
              </p:cNvPr>
              <p:cNvSpPr/>
              <p:nvPr/>
            </p:nvSpPr>
            <p:spPr>
              <a:xfrm>
                <a:off x="6779246" y="62781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0" name="object 1238">
                <a:extLst>
                  <a:ext uri="{FF2B5EF4-FFF2-40B4-BE49-F238E27FC236}">
                    <a16:creationId xmlns:a16="http://schemas.microsoft.com/office/drawing/2014/main" id="{EE0BCA33-1455-EEC4-A007-4F5B49E571E6}"/>
                  </a:ext>
                </a:extLst>
              </p:cNvPr>
              <p:cNvSpPr/>
              <p:nvPr/>
            </p:nvSpPr>
            <p:spPr>
              <a:xfrm>
                <a:off x="6779246" y="635241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1" name="object 1239">
                <a:extLst>
                  <a:ext uri="{FF2B5EF4-FFF2-40B4-BE49-F238E27FC236}">
                    <a16:creationId xmlns:a16="http://schemas.microsoft.com/office/drawing/2014/main" id="{54240864-C9F1-E799-0DBE-A4671F91EA17}"/>
                  </a:ext>
                </a:extLst>
              </p:cNvPr>
              <p:cNvSpPr/>
              <p:nvPr/>
            </p:nvSpPr>
            <p:spPr>
              <a:xfrm>
                <a:off x="6741566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2" name="object 1240">
                <a:extLst>
                  <a:ext uri="{FF2B5EF4-FFF2-40B4-BE49-F238E27FC236}">
                    <a16:creationId xmlns:a16="http://schemas.microsoft.com/office/drawing/2014/main" id="{28A3A0C2-806B-A372-6008-182F46655EFB}"/>
                  </a:ext>
                </a:extLst>
              </p:cNvPr>
              <p:cNvSpPr/>
              <p:nvPr/>
            </p:nvSpPr>
            <p:spPr>
              <a:xfrm>
                <a:off x="6779246" y="412441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3" name="object 1241">
                <a:extLst>
                  <a:ext uri="{FF2B5EF4-FFF2-40B4-BE49-F238E27FC236}">
                    <a16:creationId xmlns:a16="http://schemas.microsoft.com/office/drawing/2014/main" id="{99BF1CA6-55C9-EF78-3AA6-5A4648CD6557}"/>
                  </a:ext>
                </a:extLst>
              </p:cNvPr>
              <p:cNvSpPr/>
              <p:nvPr/>
            </p:nvSpPr>
            <p:spPr>
              <a:xfrm>
                <a:off x="6779246" y="405015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4" name="object 1242">
                <a:extLst>
                  <a:ext uri="{FF2B5EF4-FFF2-40B4-BE49-F238E27FC236}">
                    <a16:creationId xmlns:a16="http://schemas.microsoft.com/office/drawing/2014/main" id="{EDDC2299-7221-A001-094F-78EDCCD70754}"/>
                  </a:ext>
                </a:extLst>
              </p:cNvPr>
              <p:cNvSpPr/>
              <p:nvPr/>
            </p:nvSpPr>
            <p:spPr>
              <a:xfrm>
                <a:off x="6779246" y="39758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5" name="object 1243">
                <a:extLst>
                  <a:ext uri="{FF2B5EF4-FFF2-40B4-BE49-F238E27FC236}">
                    <a16:creationId xmlns:a16="http://schemas.microsoft.com/office/drawing/2014/main" id="{CE97B742-9296-A5A2-9D2B-F9F928D18CDE}"/>
                  </a:ext>
                </a:extLst>
              </p:cNvPr>
              <p:cNvSpPr/>
              <p:nvPr/>
            </p:nvSpPr>
            <p:spPr>
              <a:xfrm>
                <a:off x="4563389" y="4104449"/>
                <a:ext cx="1931670" cy="979169"/>
              </a:xfrm>
              <a:custGeom>
                <a:avLst/>
                <a:gdLst/>
                <a:ahLst/>
                <a:cxnLst/>
                <a:rect l="l" t="t" r="r" b="b"/>
                <a:pathLst>
                  <a:path w="1931670" h="979170">
                    <a:moveTo>
                      <a:pt x="23571" y="959396"/>
                    </a:moveTo>
                    <a:lnTo>
                      <a:pt x="0" y="971905"/>
                    </a:lnTo>
                    <a:lnTo>
                      <a:pt x="3759" y="978979"/>
                    </a:lnTo>
                    <a:lnTo>
                      <a:pt x="27317" y="966469"/>
                    </a:lnTo>
                    <a:lnTo>
                      <a:pt x="23571" y="959396"/>
                    </a:lnTo>
                    <a:close/>
                  </a:path>
                  <a:path w="1931670" h="979170">
                    <a:moveTo>
                      <a:pt x="42430" y="949401"/>
                    </a:moveTo>
                    <a:lnTo>
                      <a:pt x="37719" y="951903"/>
                    </a:lnTo>
                    <a:lnTo>
                      <a:pt x="41478" y="958964"/>
                    </a:lnTo>
                    <a:lnTo>
                      <a:pt x="46189" y="956475"/>
                    </a:lnTo>
                    <a:lnTo>
                      <a:pt x="42430" y="949401"/>
                    </a:lnTo>
                    <a:close/>
                  </a:path>
                  <a:path w="1931670" h="979170">
                    <a:moveTo>
                      <a:pt x="80162" y="929385"/>
                    </a:moveTo>
                    <a:lnTo>
                      <a:pt x="56578" y="941895"/>
                    </a:lnTo>
                    <a:lnTo>
                      <a:pt x="60350" y="948969"/>
                    </a:lnTo>
                    <a:lnTo>
                      <a:pt x="83908" y="936459"/>
                    </a:lnTo>
                    <a:lnTo>
                      <a:pt x="80162" y="929385"/>
                    </a:lnTo>
                    <a:close/>
                  </a:path>
                  <a:path w="1931670" h="979170">
                    <a:moveTo>
                      <a:pt x="99009" y="919391"/>
                    </a:moveTo>
                    <a:lnTo>
                      <a:pt x="94284" y="921892"/>
                    </a:lnTo>
                    <a:lnTo>
                      <a:pt x="98056" y="928966"/>
                    </a:lnTo>
                    <a:lnTo>
                      <a:pt x="102768" y="926464"/>
                    </a:lnTo>
                    <a:lnTo>
                      <a:pt x="99009" y="919391"/>
                    </a:lnTo>
                    <a:close/>
                  </a:path>
                  <a:path w="1931670" h="979170">
                    <a:moveTo>
                      <a:pt x="136740" y="899375"/>
                    </a:moveTo>
                    <a:lnTo>
                      <a:pt x="113144" y="911872"/>
                    </a:lnTo>
                    <a:lnTo>
                      <a:pt x="116916" y="918946"/>
                    </a:lnTo>
                    <a:lnTo>
                      <a:pt x="140487" y="906449"/>
                    </a:lnTo>
                    <a:lnTo>
                      <a:pt x="136740" y="899375"/>
                    </a:lnTo>
                    <a:close/>
                  </a:path>
                  <a:path w="1931670" h="979170">
                    <a:moveTo>
                      <a:pt x="155587" y="889368"/>
                    </a:moveTo>
                    <a:lnTo>
                      <a:pt x="150876" y="891882"/>
                    </a:lnTo>
                    <a:lnTo>
                      <a:pt x="154635" y="898931"/>
                    </a:lnTo>
                    <a:lnTo>
                      <a:pt x="159346" y="896442"/>
                    </a:lnTo>
                    <a:lnTo>
                      <a:pt x="155587" y="889368"/>
                    </a:lnTo>
                    <a:close/>
                  </a:path>
                  <a:path w="1931670" h="979170">
                    <a:moveTo>
                      <a:pt x="193319" y="869378"/>
                    </a:moveTo>
                    <a:lnTo>
                      <a:pt x="169735" y="881875"/>
                    </a:lnTo>
                    <a:lnTo>
                      <a:pt x="173481" y="888936"/>
                    </a:lnTo>
                    <a:lnTo>
                      <a:pt x="197053" y="876426"/>
                    </a:lnTo>
                    <a:lnTo>
                      <a:pt x="193319" y="869378"/>
                    </a:lnTo>
                    <a:close/>
                  </a:path>
                  <a:path w="1931670" h="979170">
                    <a:moveTo>
                      <a:pt x="212153" y="859358"/>
                    </a:moveTo>
                    <a:lnTo>
                      <a:pt x="207441" y="861860"/>
                    </a:lnTo>
                    <a:lnTo>
                      <a:pt x="211200" y="868934"/>
                    </a:lnTo>
                    <a:lnTo>
                      <a:pt x="215912" y="866432"/>
                    </a:lnTo>
                    <a:lnTo>
                      <a:pt x="212153" y="859358"/>
                    </a:lnTo>
                    <a:close/>
                  </a:path>
                  <a:path w="1931670" h="979170">
                    <a:moveTo>
                      <a:pt x="249885" y="839343"/>
                    </a:moveTo>
                    <a:lnTo>
                      <a:pt x="226301" y="851852"/>
                    </a:lnTo>
                    <a:lnTo>
                      <a:pt x="230060" y="858926"/>
                    </a:lnTo>
                    <a:lnTo>
                      <a:pt x="253631" y="846429"/>
                    </a:lnTo>
                    <a:lnTo>
                      <a:pt x="249885" y="839343"/>
                    </a:lnTo>
                    <a:close/>
                  </a:path>
                  <a:path w="1931670" h="979170">
                    <a:moveTo>
                      <a:pt x="268731" y="829348"/>
                    </a:moveTo>
                    <a:lnTo>
                      <a:pt x="264020" y="831850"/>
                    </a:lnTo>
                    <a:lnTo>
                      <a:pt x="267766" y="838923"/>
                    </a:lnTo>
                    <a:lnTo>
                      <a:pt x="272478" y="836421"/>
                    </a:lnTo>
                    <a:lnTo>
                      <a:pt x="268731" y="829348"/>
                    </a:lnTo>
                    <a:close/>
                  </a:path>
                  <a:path w="1931670" h="979170">
                    <a:moveTo>
                      <a:pt x="306450" y="809332"/>
                    </a:moveTo>
                    <a:lnTo>
                      <a:pt x="282867" y="821842"/>
                    </a:lnTo>
                    <a:lnTo>
                      <a:pt x="286626" y="828903"/>
                    </a:lnTo>
                    <a:lnTo>
                      <a:pt x="310197" y="816406"/>
                    </a:lnTo>
                    <a:lnTo>
                      <a:pt x="306450" y="809332"/>
                    </a:lnTo>
                    <a:close/>
                  </a:path>
                  <a:path w="1931670" h="979170">
                    <a:moveTo>
                      <a:pt x="325297" y="799337"/>
                    </a:moveTo>
                    <a:lnTo>
                      <a:pt x="320611" y="801839"/>
                    </a:lnTo>
                    <a:lnTo>
                      <a:pt x="324358" y="808913"/>
                    </a:lnTo>
                    <a:lnTo>
                      <a:pt x="329069" y="806399"/>
                    </a:lnTo>
                    <a:lnTo>
                      <a:pt x="325297" y="799337"/>
                    </a:lnTo>
                    <a:close/>
                  </a:path>
                  <a:path w="1931670" h="979170">
                    <a:moveTo>
                      <a:pt x="363042" y="779335"/>
                    </a:moveTo>
                    <a:lnTo>
                      <a:pt x="339458" y="791832"/>
                    </a:lnTo>
                    <a:lnTo>
                      <a:pt x="343192" y="798893"/>
                    </a:lnTo>
                    <a:lnTo>
                      <a:pt x="366763" y="786396"/>
                    </a:lnTo>
                    <a:lnTo>
                      <a:pt x="363042" y="779335"/>
                    </a:lnTo>
                    <a:close/>
                  </a:path>
                  <a:path w="1931670" h="979170">
                    <a:moveTo>
                      <a:pt x="381863" y="769315"/>
                    </a:moveTo>
                    <a:lnTo>
                      <a:pt x="377177" y="771817"/>
                    </a:lnTo>
                    <a:lnTo>
                      <a:pt x="380923" y="778890"/>
                    </a:lnTo>
                    <a:lnTo>
                      <a:pt x="385635" y="776389"/>
                    </a:lnTo>
                    <a:lnTo>
                      <a:pt x="381863" y="769315"/>
                    </a:lnTo>
                    <a:close/>
                  </a:path>
                  <a:path w="1931670" h="979170">
                    <a:moveTo>
                      <a:pt x="419608" y="749300"/>
                    </a:moveTo>
                    <a:lnTo>
                      <a:pt x="396036" y="761822"/>
                    </a:lnTo>
                    <a:lnTo>
                      <a:pt x="399783" y="768896"/>
                    </a:lnTo>
                    <a:lnTo>
                      <a:pt x="423354" y="756373"/>
                    </a:lnTo>
                    <a:lnTo>
                      <a:pt x="419608" y="749300"/>
                    </a:lnTo>
                    <a:close/>
                  </a:path>
                  <a:path w="1931670" h="979170">
                    <a:moveTo>
                      <a:pt x="438467" y="739305"/>
                    </a:moveTo>
                    <a:lnTo>
                      <a:pt x="433755" y="741806"/>
                    </a:lnTo>
                    <a:lnTo>
                      <a:pt x="437489" y="748880"/>
                    </a:lnTo>
                    <a:lnTo>
                      <a:pt x="442213" y="746379"/>
                    </a:lnTo>
                    <a:lnTo>
                      <a:pt x="438467" y="739305"/>
                    </a:lnTo>
                    <a:close/>
                  </a:path>
                  <a:path w="1931670" h="979170">
                    <a:moveTo>
                      <a:pt x="476173" y="719289"/>
                    </a:moveTo>
                    <a:lnTo>
                      <a:pt x="452602" y="731812"/>
                    </a:lnTo>
                    <a:lnTo>
                      <a:pt x="456361" y="738873"/>
                    </a:lnTo>
                    <a:lnTo>
                      <a:pt x="479933" y="726363"/>
                    </a:lnTo>
                    <a:lnTo>
                      <a:pt x="476173" y="719289"/>
                    </a:lnTo>
                    <a:close/>
                  </a:path>
                  <a:path w="1931670" h="979170">
                    <a:moveTo>
                      <a:pt x="495033" y="709295"/>
                    </a:moveTo>
                    <a:lnTo>
                      <a:pt x="490321" y="711796"/>
                    </a:lnTo>
                    <a:lnTo>
                      <a:pt x="494068" y="718870"/>
                    </a:lnTo>
                    <a:lnTo>
                      <a:pt x="498779" y="716368"/>
                    </a:lnTo>
                    <a:lnTo>
                      <a:pt x="495033" y="709295"/>
                    </a:lnTo>
                    <a:close/>
                  </a:path>
                  <a:path w="1931670" h="979170">
                    <a:moveTo>
                      <a:pt x="532752" y="689292"/>
                    </a:moveTo>
                    <a:lnTo>
                      <a:pt x="509181" y="701776"/>
                    </a:lnTo>
                    <a:lnTo>
                      <a:pt x="512940" y="708850"/>
                    </a:lnTo>
                    <a:lnTo>
                      <a:pt x="536511" y="696353"/>
                    </a:lnTo>
                    <a:lnTo>
                      <a:pt x="532752" y="689292"/>
                    </a:lnTo>
                    <a:close/>
                  </a:path>
                  <a:path w="1931670" h="979170">
                    <a:moveTo>
                      <a:pt x="551624" y="679272"/>
                    </a:moveTo>
                    <a:lnTo>
                      <a:pt x="546887" y="681786"/>
                    </a:lnTo>
                    <a:lnTo>
                      <a:pt x="550633" y="688860"/>
                    </a:lnTo>
                    <a:lnTo>
                      <a:pt x="555358" y="686371"/>
                    </a:lnTo>
                    <a:lnTo>
                      <a:pt x="551624" y="679272"/>
                    </a:lnTo>
                    <a:close/>
                  </a:path>
                  <a:path w="1931670" h="979170">
                    <a:moveTo>
                      <a:pt x="589318" y="659282"/>
                    </a:moveTo>
                    <a:lnTo>
                      <a:pt x="565746" y="671779"/>
                    </a:lnTo>
                    <a:lnTo>
                      <a:pt x="569506" y="678853"/>
                    </a:lnTo>
                    <a:lnTo>
                      <a:pt x="593090" y="666356"/>
                    </a:lnTo>
                    <a:lnTo>
                      <a:pt x="589318" y="659282"/>
                    </a:lnTo>
                    <a:close/>
                  </a:path>
                  <a:path w="1931670" h="979170">
                    <a:moveTo>
                      <a:pt x="608202" y="649262"/>
                    </a:moveTo>
                    <a:lnTo>
                      <a:pt x="603491" y="651763"/>
                    </a:lnTo>
                    <a:lnTo>
                      <a:pt x="607225" y="658837"/>
                    </a:lnTo>
                    <a:lnTo>
                      <a:pt x="611949" y="656336"/>
                    </a:lnTo>
                    <a:lnTo>
                      <a:pt x="608202" y="649262"/>
                    </a:lnTo>
                    <a:close/>
                  </a:path>
                  <a:path w="1931670" h="979170">
                    <a:moveTo>
                      <a:pt x="646366" y="629348"/>
                    </a:moveTo>
                    <a:lnTo>
                      <a:pt x="643496" y="630542"/>
                    </a:lnTo>
                    <a:lnTo>
                      <a:pt x="622338" y="641769"/>
                    </a:lnTo>
                    <a:lnTo>
                      <a:pt x="626084" y="648843"/>
                    </a:lnTo>
                    <a:lnTo>
                      <a:pt x="646899" y="637781"/>
                    </a:lnTo>
                    <a:lnTo>
                      <a:pt x="649427" y="636727"/>
                    </a:lnTo>
                    <a:lnTo>
                      <a:pt x="646366" y="629348"/>
                    </a:lnTo>
                    <a:close/>
                  </a:path>
                  <a:path w="1931670" h="979170">
                    <a:moveTo>
                      <a:pt x="666076" y="621182"/>
                    </a:moveTo>
                    <a:lnTo>
                      <a:pt x="661162" y="623214"/>
                    </a:lnTo>
                    <a:lnTo>
                      <a:pt x="664222" y="630605"/>
                    </a:lnTo>
                    <a:lnTo>
                      <a:pt x="669150" y="628573"/>
                    </a:lnTo>
                    <a:lnTo>
                      <a:pt x="666076" y="621182"/>
                    </a:lnTo>
                    <a:close/>
                  </a:path>
                  <a:path w="1931670" h="979170">
                    <a:moveTo>
                      <a:pt x="705535" y="604824"/>
                    </a:moveTo>
                    <a:lnTo>
                      <a:pt x="680872" y="615048"/>
                    </a:lnTo>
                    <a:lnTo>
                      <a:pt x="683945" y="622452"/>
                    </a:lnTo>
                    <a:lnTo>
                      <a:pt x="708583" y="612228"/>
                    </a:lnTo>
                    <a:lnTo>
                      <a:pt x="705535" y="604824"/>
                    </a:lnTo>
                    <a:close/>
                  </a:path>
                  <a:path w="1931670" h="979170">
                    <a:moveTo>
                      <a:pt x="725258" y="596658"/>
                    </a:moveTo>
                    <a:lnTo>
                      <a:pt x="720318" y="598690"/>
                    </a:lnTo>
                    <a:lnTo>
                      <a:pt x="723391" y="606107"/>
                    </a:lnTo>
                    <a:lnTo>
                      <a:pt x="728319" y="604050"/>
                    </a:lnTo>
                    <a:lnTo>
                      <a:pt x="725258" y="596658"/>
                    </a:lnTo>
                    <a:close/>
                  </a:path>
                  <a:path w="1931670" h="979170">
                    <a:moveTo>
                      <a:pt x="764692" y="580301"/>
                    </a:moveTo>
                    <a:lnTo>
                      <a:pt x="740029" y="590524"/>
                    </a:lnTo>
                    <a:lnTo>
                      <a:pt x="743102" y="597928"/>
                    </a:lnTo>
                    <a:lnTo>
                      <a:pt x="767765" y="587717"/>
                    </a:lnTo>
                    <a:lnTo>
                      <a:pt x="764692" y="580301"/>
                    </a:lnTo>
                    <a:close/>
                  </a:path>
                  <a:path w="1931670" h="979170">
                    <a:moveTo>
                      <a:pt x="784415" y="572122"/>
                    </a:moveTo>
                    <a:lnTo>
                      <a:pt x="779500" y="574179"/>
                    </a:lnTo>
                    <a:lnTo>
                      <a:pt x="782548" y="581583"/>
                    </a:lnTo>
                    <a:lnTo>
                      <a:pt x="787476" y="579526"/>
                    </a:lnTo>
                    <a:lnTo>
                      <a:pt x="784415" y="572122"/>
                    </a:lnTo>
                    <a:close/>
                  </a:path>
                  <a:path w="1931670" h="979170">
                    <a:moveTo>
                      <a:pt x="823849" y="555777"/>
                    </a:moveTo>
                    <a:lnTo>
                      <a:pt x="799211" y="566000"/>
                    </a:lnTo>
                    <a:lnTo>
                      <a:pt x="802258" y="573404"/>
                    </a:lnTo>
                    <a:lnTo>
                      <a:pt x="826909" y="563181"/>
                    </a:lnTo>
                    <a:lnTo>
                      <a:pt x="823849" y="555777"/>
                    </a:lnTo>
                    <a:close/>
                  </a:path>
                  <a:path w="1931670" h="979170">
                    <a:moveTo>
                      <a:pt x="843572" y="547623"/>
                    </a:moveTo>
                    <a:lnTo>
                      <a:pt x="838644" y="549643"/>
                    </a:lnTo>
                    <a:lnTo>
                      <a:pt x="841705" y="557047"/>
                    </a:lnTo>
                    <a:lnTo>
                      <a:pt x="846645" y="555015"/>
                    </a:lnTo>
                    <a:lnTo>
                      <a:pt x="843572" y="547623"/>
                    </a:lnTo>
                    <a:close/>
                  </a:path>
                  <a:path w="1931670" h="979170">
                    <a:moveTo>
                      <a:pt x="883018" y="531279"/>
                    </a:moveTo>
                    <a:lnTo>
                      <a:pt x="858367" y="541477"/>
                    </a:lnTo>
                    <a:lnTo>
                      <a:pt x="861441" y="548881"/>
                    </a:lnTo>
                    <a:lnTo>
                      <a:pt x="886078" y="538670"/>
                    </a:lnTo>
                    <a:lnTo>
                      <a:pt x="883018" y="531279"/>
                    </a:lnTo>
                    <a:close/>
                  </a:path>
                  <a:path w="1931670" h="979170">
                    <a:moveTo>
                      <a:pt x="902754" y="523100"/>
                    </a:moveTo>
                    <a:lnTo>
                      <a:pt x="897801" y="525119"/>
                    </a:lnTo>
                    <a:lnTo>
                      <a:pt x="900887" y="532536"/>
                    </a:lnTo>
                    <a:lnTo>
                      <a:pt x="905789" y="530491"/>
                    </a:lnTo>
                    <a:lnTo>
                      <a:pt x="902754" y="523100"/>
                    </a:lnTo>
                    <a:close/>
                  </a:path>
                  <a:path w="1931670" h="979170">
                    <a:moveTo>
                      <a:pt x="942174" y="506755"/>
                    </a:moveTo>
                    <a:lnTo>
                      <a:pt x="917511" y="516978"/>
                    </a:lnTo>
                    <a:lnTo>
                      <a:pt x="920584" y="524357"/>
                    </a:lnTo>
                    <a:lnTo>
                      <a:pt x="945261" y="514146"/>
                    </a:lnTo>
                    <a:lnTo>
                      <a:pt x="942174" y="506755"/>
                    </a:lnTo>
                    <a:close/>
                  </a:path>
                  <a:path w="1931670" h="979170">
                    <a:moveTo>
                      <a:pt x="961897" y="498576"/>
                    </a:moveTo>
                    <a:lnTo>
                      <a:pt x="956995" y="500621"/>
                    </a:lnTo>
                    <a:lnTo>
                      <a:pt x="960043" y="508012"/>
                    </a:lnTo>
                    <a:lnTo>
                      <a:pt x="964958" y="505968"/>
                    </a:lnTo>
                    <a:lnTo>
                      <a:pt x="961897" y="498576"/>
                    </a:lnTo>
                    <a:close/>
                  </a:path>
                  <a:path w="1931670" h="979170">
                    <a:moveTo>
                      <a:pt x="1001331" y="482219"/>
                    </a:moveTo>
                    <a:lnTo>
                      <a:pt x="976693" y="492455"/>
                    </a:lnTo>
                    <a:lnTo>
                      <a:pt x="979754" y="499833"/>
                    </a:lnTo>
                    <a:lnTo>
                      <a:pt x="1004404" y="489610"/>
                    </a:lnTo>
                    <a:lnTo>
                      <a:pt x="1001331" y="482219"/>
                    </a:lnTo>
                    <a:close/>
                  </a:path>
                  <a:path w="1931670" h="979170">
                    <a:moveTo>
                      <a:pt x="1021054" y="474052"/>
                    </a:moveTo>
                    <a:lnTo>
                      <a:pt x="1016139" y="476097"/>
                    </a:lnTo>
                    <a:lnTo>
                      <a:pt x="1019200" y="483488"/>
                    </a:lnTo>
                    <a:lnTo>
                      <a:pt x="1024140" y="481444"/>
                    </a:lnTo>
                    <a:lnTo>
                      <a:pt x="1021054" y="474052"/>
                    </a:lnTo>
                    <a:close/>
                  </a:path>
                  <a:path w="1931670" h="979170">
                    <a:moveTo>
                      <a:pt x="1060513" y="457708"/>
                    </a:moveTo>
                    <a:lnTo>
                      <a:pt x="1035850" y="467931"/>
                    </a:lnTo>
                    <a:lnTo>
                      <a:pt x="1038936" y="475310"/>
                    </a:lnTo>
                    <a:lnTo>
                      <a:pt x="1063561" y="465099"/>
                    </a:lnTo>
                    <a:lnTo>
                      <a:pt x="1060513" y="457708"/>
                    </a:lnTo>
                    <a:close/>
                  </a:path>
                  <a:path w="1931670" h="979170">
                    <a:moveTo>
                      <a:pt x="1080236" y="449541"/>
                    </a:moveTo>
                    <a:lnTo>
                      <a:pt x="1075296" y="451573"/>
                    </a:lnTo>
                    <a:lnTo>
                      <a:pt x="1078369" y="458965"/>
                    </a:lnTo>
                    <a:lnTo>
                      <a:pt x="1083297" y="456920"/>
                    </a:lnTo>
                    <a:lnTo>
                      <a:pt x="1080236" y="449541"/>
                    </a:lnTo>
                    <a:close/>
                  </a:path>
                  <a:path w="1931670" h="979170">
                    <a:moveTo>
                      <a:pt x="1119670" y="433184"/>
                    </a:moveTo>
                    <a:lnTo>
                      <a:pt x="1095006" y="443407"/>
                    </a:lnTo>
                    <a:lnTo>
                      <a:pt x="1098080" y="450786"/>
                    </a:lnTo>
                    <a:lnTo>
                      <a:pt x="1122743" y="440575"/>
                    </a:lnTo>
                    <a:lnTo>
                      <a:pt x="1119670" y="433184"/>
                    </a:lnTo>
                    <a:close/>
                  </a:path>
                  <a:path w="1931670" h="979170">
                    <a:moveTo>
                      <a:pt x="1139393" y="425005"/>
                    </a:moveTo>
                    <a:lnTo>
                      <a:pt x="1134478" y="427062"/>
                    </a:lnTo>
                    <a:lnTo>
                      <a:pt x="1137526" y="434454"/>
                    </a:lnTo>
                    <a:lnTo>
                      <a:pt x="1142453" y="432422"/>
                    </a:lnTo>
                    <a:lnTo>
                      <a:pt x="1139393" y="425005"/>
                    </a:lnTo>
                    <a:close/>
                  </a:path>
                  <a:path w="1931670" h="979170">
                    <a:moveTo>
                      <a:pt x="1178813" y="408660"/>
                    </a:moveTo>
                    <a:lnTo>
                      <a:pt x="1154188" y="418884"/>
                    </a:lnTo>
                    <a:lnTo>
                      <a:pt x="1157236" y="426262"/>
                    </a:lnTo>
                    <a:lnTo>
                      <a:pt x="1181887" y="416051"/>
                    </a:lnTo>
                    <a:lnTo>
                      <a:pt x="1178813" y="408660"/>
                    </a:lnTo>
                    <a:close/>
                  </a:path>
                  <a:path w="1931670" h="979170">
                    <a:moveTo>
                      <a:pt x="1198549" y="400494"/>
                    </a:moveTo>
                    <a:lnTo>
                      <a:pt x="1193622" y="402526"/>
                    </a:lnTo>
                    <a:lnTo>
                      <a:pt x="1196682" y="409930"/>
                    </a:lnTo>
                    <a:lnTo>
                      <a:pt x="1201610" y="407885"/>
                    </a:lnTo>
                    <a:lnTo>
                      <a:pt x="1198549" y="400494"/>
                    </a:lnTo>
                    <a:close/>
                  </a:path>
                  <a:path w="1931670" h="979170">
                    <a:moveTo>
                      <a:pt x="1237996" y="384136"/>
                    </a:moveTo>
                    <a:lnTo>
                      <a:pt x="1213345" y="394360"/>
                    </a:lnTo>
                    <a:lnTo>
                      <a:pt x="1216418" y="401764"/>
                    </a:lnTo>
                    <a:lnTo>
                      <a:pt x="1241056" y="391540"/>
                    </a:lnTo>
                    <a:lnTo>
                      <a:pt x="1237996" y="384136"/>
                    </a:lnTo>
                    <a:close/>
                  </a:path>
                  <a:path w="1931670" h="979170">
                    <a:moveTo>
                      <a:pt x="1257719" y="375970"/>
                    </a:moveTo>
                    <a:lnTo>
                      <a:pt x="1252791" y="378002"/>
                    </a:lnTo>
                    <a:lnTo>
                      <a:pt x="1255852" y="385419"/>
                    </a:lnTo>
                    <a:lnTo>
                      <a:pt x="1260754" y="383374"/>
                    </a:lnTo>
                    <a:lnTo>
                      <a:pt x="1257719" y="375970"/>
                    </a:lnTo>
                    <a:close/>
                  </a:path>
                  <a:path w="1931670" h="979170">
                    <a:moveTo>
                      <a:pt x="1296111" y="358609"/>
                    </a:moveTo>
                    <a:lnTo>
                      <a:pt x="1286763" y="363918"/>
                    </a:lnTo>
                    <a:lnTo>
                      <a:pt x="1272489" y="369836"/>
                    </a:lnTo>
                    <a:lnTo>
                      <a:pt x="1275562" y="377240"/>
                    </a:lnTo>
                    <a:lnTo>
                      <a:pt x="1290294" y="371132"/>
                    </a:lnTo>
                    <a:lnTo>
                      <a:pt x="1300060" y="365569"/>
                    </a:lnTo>
                    <a:lnTo>
                      <a:pt x="1296111" y="358609"/>
                    </a:lnTo>
                    <a:close/>
                  </a:path>
                  <a:path w="1931670" h="979170">
                    <a:moveTo>
                      <a:pt x="1314691" y="348068"/>
                    </a:moveTo>
                    <a:lnTo>
                      <a:pt x="1310043" y="350710"/>
                    </a:lnTo>
                    <a:lnTo>
                      <a:pt x="1313992" y="357670"/>
                    </a:lnTo>
                    <a:lnTo>
                      <a:pt x="1318641" y="355028"/>
                    </a:lnTo>
                    <a:lnTo>
                      <a:pt x="1314691" y="348068"/>
                    </a:lnTo>
                    <a:close/>
                  </a:path>
                  <a:path w="1931670" h="979170">
                    <a:moveTo>
                      <a:pt x="1351775" y="326961"/>
                    </a:moveTo>
                    <a:lnTo>
                      <a:pt x="1328597" y="340156"/>
                    </a:lnTo>
                    <a:lnTo>
                      <a:pt x="1332547" y="347129"/>
                    </a:lnTo>
                    <a:lnTo>
                      <a:pt x="1355737" y="333933"/>
                    </a:lnTo>
                    <a:lnTo>
                      <a:pt x="1351775" y="326961"/>
                    </a:lnTo>
                    <a:close/>
                  </a:path>
                  <a:path w="1931670" h="979170">
                    <a:moveTo>
                      <a:pt x="1370355" y="316433"/>
                    </a:moveTo>
                    <a:lnTo>
                      <a:pt x="1365719" y="319062"/>
                    </a:lnTo>
                    <a:lnTo>
                      <a:pt x="1369682" y="326021"/>
                    </a:lnTo>
                    <a:lnTo>
                      <a:pt x="1374317" y="323380"/>
                    </a:lnTo>
                    <a:lnTo>
                      <a:pt x="1370355" y="316433"/>
                    </a:lnTo>
                    <a:close/>
                  </a:path>
                  <a:path w="1931670" h="979170">
                    <a:moveTo>
                      <a:pt x="1407452" y="295351"/>
                    </a:moveTo>
                    <a:lnTo>
                      <a:pt x="1384274" y="308521"/>
                    </a:lnTo>
                    <a:lnTo>
                      <a:pt x="1388236" y="315468"/>
                    </a:lnTo>
                    <a:lnTo>
                      <a:pt x="1411427" y="302285"/>
                    </a:lnTo>
                    <a:lnTo>
                      <a:pt x="1407452" y="295351"/>
                    </a:lnTo>
                    <a:close/>
                  </a:path>
                  <a:path w="1931670" h="979170">
                    <a:moveTo>
                      <a:pt x="1426032" y="284784"/>
                    </a:moveTo>
                    <a:lnTo>
                      <a:pt x="1421396" y="287426"/>
                    </a:lnTo>
                    <a:lnTo>
                      <a:pt x="1425359" y="294386"/>
                    </a:lnTo>
                    <a:lnTo>
                      <a:pt x="1430007" y="291744"/>
                    </a:lnTo>
                    <a:lnTo>
                      <a:pt x="1426032" y="284784"/>
                    </a:lnTo>
                    <a:close/>
                  </a:path>
                  <a:path w="1931670" h="979170">
                    <a:moveTo>
                      <a:pt x="1463154" y="263690"/>
                    </a:moveTo>
                    <a:lnTo>
                      <a:pt x="1439964" y="276859"/>
                    </a:lnTo>
                    <a:lnTo>
                      <a:pt x="1443901" y="283832"/>
                    </a:lnTo>
                    <a:lnTo>
                      <a:pt x="1467103" y="270649"/>
                    </a:lnTo>
                    <a:lnTo>
                      <a:pt x="1463154" y="263690"/>
                    </a:lnTo>
                    <a:close/>
                  </a:path>
                  <a:path w="1931670" h="979170">
                    <a:moveTo>
                      <a:pt x="1481721" y="253149"/>
                    </a:moveTo>
                    <a:lnTo>
                      <a:pt x="1477086" y="255777"/>
                    </a:lnTo>
                    <a:lnTo>
                      <a:pt x="1481035" y="262737"/>
                    </a:lnTo>
                    <a:lnTo>
                      <a:pt x="1485671" y="260095"/>
                    </a:lnTo>
                    <a:lnTo>
                      <a:pt x="1481721" y="253149"/>
                    </a:lnTo>
                    <a:close/>
                  </a:path>
                  <a:path w="1931670" h="979170">
                    <a:moveTo>
                      <a:pt x="1518831" y="232054"/>
                    </a:moveTo>
                    <a:lnTo>
                      <a:pt x="1495640" y="245224"/>
                    </a:lnTo>
                    <a:lnTo>
                      <a:pt x="1499603" y="252196"/>
                    </a:lnTo>
                    <a:lnTo>
                      <a:pt x="1522768" y="239013"/>
                    </a:lnTo>
                    <a:lnTo>
                      <a:pt x="1518831" y="232054"/>
                    </a:lnTo>
                    <a:close/>
                  </a:path>
                  <a:path w="1931670" h="979170">
                    <a:moveTo>
                      <a:pt x="1537411" y="221500"/>
                    </a:moveTo>
                    <a:lnTo>
                      <a:pt x="1532750" y="224129"/>
                    </a:lnTo>
                    <a:lnTo>
                      <a:pt x="1536712" y="231101"/>
                    </a:lnTo>
                    <a:lnTo>
                      <a:pt x="1541348" y="228473"/>
                    </a:lnTo>
                    <a:lnTo>
                      <a:pt x="1537411" y="221500"/>
                    </a:lnTo>
                    <a:close/>
                  </a:path>
                  <a:path w="1931670" h="979170">
                    <a:moveTo>
                      <a:pt x="1574520" y="200405"/>
                    </a:moveTo>
                    <a:lnTo>
                      <a:pt x="1551305" y="213601"/>
                    </a:lnTo>
                    <a:lnTo>
                      <a:pt x="1555280" y="220548"/>
                    </a:lnTo>
                    <a:lnTo>
                      <a:pt x="1578470" y="207378"/>
                    </a:lnTo>
                    <a:lnTo>
                      <a:pt x="1574520" y="200405"/>
                    </a:lnTo>
                    <a:close/>
                  </a:path>
                  <a:path w="1931670" h="979170">
                    <a:moveTo>
                      <a:pt x="1593062" y="189865"/>
                    </a:moveTo>
                    <a:lnTo>
                      <a:pt x="1588427" y="192506"/>
                    </a:lnTo>
                    <a:lnTo>
                      <a:pt x="1592402" y="199453"/>
                    </a:lnTo>
                    <a:lnTo>
                      <a:pt x="1597037" y="196824"/>
                    </a:lnTo>
                    <a:lnTo>
                      <a:pt x="1593062" y="189865"/>
                    </a:lnTo>
                    <a:close/>
                  </a:path>
                  <a:path w="1931670" h="979170">
                    <a:moveTo>
                      <a:pt x="1630184" y="168770"/>
                    </a:moveTo>
                    <a:lnTo>
                      <a:pt x="1606994" y="181952"/>
                    </a:lnTo>
                    <a:lnTo>
                      <a:pt x="1610956" y="188912"/>
                    </a:lnTo>
                    <a:lnTo>
                      <a:pt x="1634147" y="175742"/>
                    </a:lnTo>
                    <a:lnTo>
                      <a:pt x="1630184" y="168770"/>
                    </a:lnTo>
                    <a:close/>
                  </a:path>
                  <a:path w="1931670" h="979170">
                    <a:moveTo>
                      <a:pt x="1648764" y="158216"/>
                    </a:moveTo>
                    <a:lnTo>
                      <a:pt x="1644116" y="160858"/>
                    </a:lnTo>
                    <a:lnTo>
                      <a:pt x="1648079" y="167805"/>
                    </a:lnTo>
                    <a:lnTo>
                      <a:pt x="1652714" y="165188"/>
                    </a:lnTo>
                    <a:lnTo>
                      <a:pt x="1648764" y="158216"/>
                    </a:lnTo>
                    <a:close/>
                  </a:path>
                  <a:path w="1931670" h="979170">
                    <a:moveTo>
                      <a:pt x="1685861" y="137134"/>
                    </a:moveTo>
                    <a:lnTo>
                      <a:pt x="1662671" y="150317"/>
                    </a:lnTo>
                    <a:lnTo>
                      <a:pt x="1666633" y="157251"/>
                    </a:lnTo>
                    <a:lnTo>
                      <a:pt x="1689836" y="144081"/>
                    </a:lnTo>
                    <a:lnTo>
                      <a:pt x="1685861" y="137134"/>
                    </a:lnTo>
                    <a:close/>
                  </a:path>
                  <a:path w="1931670" h="979170">
                    <a:moveTo>
                      <a:pt x="1704441" y="126568"/>
                    </a:moveTo>
                    <a:lnTo>
                      <a:pt x="1699806" y="129222"/>
                    </a:lnTo>
                    <a:lnTo>
                      <a:pt x="1703743" y="136169"/>
                    </a:lnTo>
                    <a:lnTo>
                      <a:pt x="1708391" y="133540"/>
                    </a:lnTo>
                    <a:lnTo>
                      <a:pt x="1704441" y="126568"/>
                    </a:lnTo>
                    <a:close/>
                  </a:path>
                  <a:path w="1931670" h="979170">
                    <a:moveTo>
                      <a:pt x="1741551" y="105486"/>
                    </a:moveTo>
                    <a:lnTo>
                      <a:pt x="1718348" y="118668"/>
                    </a:lnTo>
                    <a:lnTo>
                      <a:pt x="1722310" y="125628"/>
                    </a:lnTo>
                    <a:lnTo>
                      <a:pt x="1745500" y="112445"/>
                    </a:lnTo>
                    <a:lnTo>
                      <a:pt x="1741551" y="105486"/>
                    </a:lnTo>
                    <a:close/>
                  </a:path>
                  <a:path w="1931670" h="979170">
                    <a:moveTo>
                      <a:pt x="1760118" y="94932"/>
                    </a:moveTo>
                    <a:lnTo>
                      <a:pt x="1755495" y="97574"/>
                    </a:lnTo>
                    <a:lnTo>
                      <a:pt x="1759432" y="104533"/>
                    </a:lnTo>
                    <a:lnTo>
                      <a:pt x="1764080" y="101904"/>
                    </a:lnTo>
                    <a:lnTo>
                      <a:pt x="1760118" y="94932"/>
                    </a:lnTo>
                    <a:close/>
                  </a:path>
                  <a:path w="1931670" h="979170">
                    <a:moveTo>
                      <a:pt x="1797227" y="73837"/>
                    </a:moveTo>
                    <a:lnTo>
                      <a:pt x="1774037" y="87033"/>
                    </a:lnTo>
                    <a:lnTo>
                      <a:pt x="1777987" y="93980"/>
                    </a:lnTo>
                    <a:lnTo>
                      <a:pt x="1801177" y="80797"/>
                    </a:lnTo>
                    <a:lnTo>
                      <a:pt x="1797227" y="73837"/>
                    </a:lnTo>
                    <a:close/>
                  </a:path>
                  <a:path w="1931670" h="979170">
                    <a:moveTo>
                      <a:pt x="1815807" y="63296"/>
                    </a:moveTo>
                    <a:lnTo>
                      <a:pt x="1811159" y="65925"/>
                    </a:lnTo>
                    <a:lnTo>
                      <a:pt x="1815122" y="72897"/>
                    </a:lnTo>
                    <a:lnTo>
                      <a:pt x="1819757" y="70256"/>
                    </a:lnTo>
                    <a:lnTo>
                      <a:pt x="1815807" y="63296"/>
                    </a:lnTo>
                    <a:close/>
                  </a:path>
                  <a:path w="1931670" h="979170">
                    <a:moveTo>
                      <a:pt x="1852891" y="42189"/>
                    </a:moveTo>
                    <a:lnTo>
                      <a:pt x="1829701" y="55384"/>
                    </a:lnTo>
                    <a:lnTo>
                      <a:pt x="1833676" y="62344"/>
                    </a:lnTo>
                    <a:lnTo>
                      <a:pt x="1856867" y="49161"/>
                    </a:lnTo>
                    <a:lnTo>
                      <a:pt x="1852891" y="42189"/>
                    </a:lnTo>
                    <a:close/>
                  </a:path>
                  <a:path w="1931670" h="979170">
                    <a:moveTo>
                      <a:pt x="1871472" y="31648"/>
                    </a:moveTo>
                    <a:lnTo>
                      <a:pt x="1866836" y="34289"/>
                    </a:lnTo>
                    <a:lnTo>
                      <a:pt x="1870811" y="41249"/>
                    </a:lnTo>
                    <a:lnTo>
                      <a:pt x="1875434" y="38608"/>
                    </a:lnTo>
                    <a:lnTo>
                      <a:pt x="1871472" y="31648"/>
                    </a:lnTo>
                    <a:close/>
                  </a:path>
                  <a:path w="1931670" h="979170">
                    <a:moveTo>
                      <a:pt x="1908594" y="10553"/>
                    </a:moveTo>
                    <a:lnTo>
                      <a:pt x="1885403" y="23736"/>
                    </a:lnTo>
                    <a:lnTo>
                      <a:pt x="1889353" y="30708"/>
                    </a:lnTo>
                    <a:lnTo>
                      <a:pt x="1912543" y="17513"/>
                    </a:lnTo>
                    <a:lnTo>
                      <a:pt x="1908594" y="10553"/>
                    </a:lnTo>
                    <a:close/>
                  </a:path>
                  <a:path w="1931670" h="979170">
                    <a:moveTo>
                      <a:pt x="1927148" y="0"/>
                    </a:moveTo>
                    <a:lnTo>
                      <a:pt x="1922526" y="2641"/>
                    </a:lnTo>
                    <a:lnTo>
                      <a:pt x="1926475" y="9613"/>
                    </a:lnTo>
                    <a:lnTo>
                      <a:pt x="1931123" y="6972"/>
                    </a:lnTo>
                    <a:lnTo>
                      <a:pt x="1927148" y="0"/>
                    </a:lnTo>
                    <a:close/>
                  </a:path>
                </a:pathLst>
              </a:custGeom>
              <a:solidFill>
                <a:srgbClr val="4262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6" name="object 1244">
                <a:extLst>
                  <a:ext uri="{FF2B5EF4-FFF2-40B4-BE49-F238E27FC236}">
                    <a16:creationId xmlns:a16="http://schemas.microsoft.com/office/drawing/2014/main" id="{4C664CF1-B287-8F14-BBB5-47456AADC138}"/>
                  </a:ext>
                </a:extLst>
              </p:cNvPr>
              <p:cNvSpPr/>
              <p:nvPr/>
            </p:nvSpPr>
            <p:spPr>
              <a:xfrm>
                <a:off x="4565256" y="4053395"/>
                <a:ext cx="1930400" cy="103886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038860">
                    <a:moveTo>
                      <a:pt x="0" y="1028700"/>
                    </a:moveTo>
                    <a:lnTo>
                      <a:pt x="0" y="1038860"/>
                    </a:lnTo>
                    <a:lnTo>
                      <a:pt x="15078" y="1031239"/>
                    </a:lnTo>
                    <a:lnTo>
                      <a:pt x="1892" y="1031239"/>
                    </a:lnTo>
                    <a:lnTo>
                      <a:pt x="0" y="1028700"/>
                    </a:lnTo>
                    <a:close/>
                  </a:path>
                  <a:path w="1930400" h="1038860">
                    <a:moveTo>
                      <a:pt x="133192" y="971550"/>
                    </a:moveTo>
                    <a:lnTo>
                      <a:pt x="97142" y="971550"/>
                    </a:lnTo>
                    <a:lnTo>
                      <a:pt x="100901" y="977900"/>
                    </a:lnTo>
                    <a:lnTo>
                      <a:pt x="96189" y="980439"/>
                    </a:lnTo>
                    <a:lnTo>
                      <a:pt x="78282" y="980439"/>
                    </a:lnTo>
                    <a:lnTo>
                      <a:pt x="82016" y="988060"/>
                    </a:lnTo>
                    <a:lnTo>
                      <a:pt x="58458" y="1000760"/>
                    </a:lnTo>
                    <a:lnTo>
                      <a:pt x="40576" y="1000760"/>
                    </a:lnTo>
                    <a:lnTo>
                      <a:pt x="44310" y="1009650"/>
                    </a:lnTo>
                    <a:lnTo>
                      <a:pt x="39598" y="1012189"/>
                    </a:lnTo>
                    <a:lnTo>
                      <a:pt x="21704" y="1012189"/>
                    </a:lnTo>
                    <a:lnTo>
                      <a:pt x="25450" y="1018539"/>
                    </a:lnTo>
                    <a:lnTo>
                      <a:pt x="1892" y="1031239"/>
                    </a:lnTo>
                    <a:lnTo>
                      <a:pt x="15078" y="1031239"/>
                    </a:lnTo>
                    <a:lnTo>
                      <a:pt x="133192" y="971550"/>
                    </a:lnTo>
                    <a:close/>
                  </a:path>
                  <a:path w="1930400" h="1038860">
                    <a:moveTo>
                      <a:pt x="1929981" y="0"/>
                    </a:moveTo>
                    <a:lnTo>
                      <a:pt x="1286675" y="381000"/>
                    </a:lnTo>
                    <a:lnTo>
                      <a:pt x="643344" y="657860"/>
                    </a:lnTo>
                    <a:lnTo>
                      <a:pt x="12" y="1009650"/>
                    </a:lnTo>
                    <a:lnTo>
                      <a:pt x="12" y="1022350"/>
                    </a:lnTo>
                    <a:lnTo>
                      <a:pt x="21704" y="1012189"/>
                    </a:lnTo>
                    <a:lnTo>
                      <a:pt x="39598" y="1012189"/>
                    </a:lnTo>
                    <a:lnTo>
                      <a:pt x="35864" y="1003300"/>
                    </a:lnTo>
                    <a:lnTo>
                      <a:pt x="40576" y="1000760"/>
                    </a:lnTo>
                    <a:lnTo>
                      <a:pt x="58458" y="1000760"/>
                    </a:lnTo>
                    <a:lnTo>
                      <a:pt x="54711" y="993139"/>
                    </a:lnTo>
                    <a:lnTo>
                      <a:pt x="78282" y="980439"/>
                    </a:lnTo>
                    <a:lnTo>
                      <a:pt x="96189" y="980439"/>
                    </a:lnTo>
                    <a:lnTo>
                      <a:pt x="92443" y="974089"/>
                    </a:lnTo>
                    <a:lnTo>
                      <a:pt x="97142" y="971550"/>
                    </a:lnTo>
                    <a:lnTo>
                      <a:pt x="115023" y="971550"/>
                    </a:lnTo>
                    <a:lnTo>
                      <a:pt x="111302" y="965200"/>
                    </a:lnTo>
                    <a:lnTo>
                      <a:pt x="134873" y="952500"/>
                    </a:lnTo>
                    <a:lnTo>
                      <a:pt x="152768" y="952500"/>
                    </a:lnTo>
                    <a:lnTo>
                      <a:pt x="149009" y="943610"/>
                    </a:lnTo>
                    <a:lnTo>
                      <a:pt x="153733" y="942339"/>
                    </a:lnTo>
                    <a:lnTo>
                      <a:pt x="171615" y="942339"/>
                    </a:lnTo>
                    <a:lnTo>
                      <a:pt x="167868" y="933450"/>
                    </a:lnTo>
                    <a:lnTo>
                      <a:pt x="191439" y="920750"/>
                    </a:lnTo>
                    <a:lnTo>
                      <a:pt x="209334" y="920750"/>
                    </a:lnTo>
                    <a:lnTo>
                      <a:pt x="205587" y="914400"/>
                    </a:lnTo>
                    <a:lnTo>
                      <a:pt x="210299" y="910589"/>
                    </a:lnTo>
                    <a:lnTo>
                      <a:pt x="228181" y="910589"/>
                    </a:lnTo>
                    <a:lnTo>
                      <a:pt x="224434" y="904239"/>
                    </a:lnTo>
                    <a:lnTo>
                      <a:pt x="248005" y="891539"/>
                    </a:lnTo>
                    <a:lnTo>
                      <a:pt x="265912" y="891539"/>
                    </a:lnTo>
                    <a:lnTo>
                      <a:pt x="262153" y="885189"/>
                    </a:lnTo>
                    <a:lnTo>
                      <a:pt x="266865" y="882650"/>
                    </a:lnTo>
                    <a:lnTo>
                      <a:pt x="311619" y="882650"/>
                    </a:lnTo>
                    <a:lnTo>
                      <a:pt x="314132" y="880110"/>
                    </a:lnTo>
                    <a:lnTo>
                      <a:pt x="284759" y="880110"/>
                    </a:lnTo>
                    <a:lnTo>
                      <a:pt x="281013" y="873760"/>
                    </a:lnTo>
                    <a:lnTo>
                      <a:pt x="304584" y="861060"/>
                    </a:lnTo>
                    <a:lnTo>
                      <a:pt x="322491" y="861060"/>
                    </a:lnTo>
                    <a:lnTo>
                      <a:pt x="318719" y="853439"/>
                    </a:lnTo>
                    <a:lnTo>
                      <a:pt x="323443" y="850900"/>
                    </a:lnTo>
                    <a:lnTo>
                      <a:pt x="341350" y="850900"/>
                    </a:lnTo>
                    <a:lnTo>
                      <a:pt x="337591" y="844550"/>
                    </a:lnTo>
                    <a:lnTo>
                      <a:pt x="361150" y="831850"/>
                    </a:lnTo>
                    <a:lnTo>
                      <a:pt x="379069" y="831850"/>
                    </a:lnTo>
                    <a:lnTo>
                      <a:pt x="375323" y="822960"/>
                    </a:lnTo>
                    <a:lnTo>
                      <a:pt x="380022" y="821689"/>
                    </a:lnTo>
                    <a:lnTo>
                      <a:pt x="397916" y="821689"/>
                    </a:lnTo>
                    <a:lnTo>
                      <a:pt x="394170" y="815339"/>
                    </a:lnTo>
                    <a:lnTo>
                      <a:pt x="417753" y="802639"/>
                    </a:lnTo>
                    <a:lnTo>
                      <a:pt x="469942" y="802639"/>
                    </a:lnTo>
                    <a:lnTo>
                      <a:pt x="472455" y="800100"/>
                    </a:lnTo>
                    <a:lnTo>
                      <a:pt x="435622" y="800100"/>
                    </a:lnTo>
                    <a:lnTo>
                      <a:pt x="431876" y="793750"/>
                    </a:lnTo>
                    <a:lnTo>
                      <a:pt x="436588" y="791210"/>
                    </a:lnTo>
                    <a:lnTo>
                      <a:pt x="490047" y="791210"/>
                    </a:lnTo>
                    <a:lnTo>
                      <a:pt x="492560" y="789939"/>
                    </a:lnTo>
                    <a:lnTo>
                      <a:pt x="454507" y="789939"/>
                    </a:lnTo>
                    <a:lnTo>
                      <a:pt x="450735" y="783589"/>
                    </a:lnTo>
                    <a:lnTo>
                      <a:pt x="474319" y="770889"/>
                    </a:lnTo>
                    <a:lnTo>
                      <a:pt x="492188" y="770889"/>
                    </a:lnTo>
                    <a:lnTo>
                      <a:pt x="488454" y="764539"/>
                    </a:lnTo>
                    <a:lnTo>
                      <a:pt x="493166" y="762000"/>
                    </a:lnTo>
                    <a:lnTo>
                      <a:pt x="511060" y="762000"/>
                    </a:lnTo>
                    <a:lnTo>
                      <a:pt x="507301" y="753110"/>
                    </a:lnTo>
                    <a:lnTo>
                      <a:pt x="530885" y="740410"/>
                    </a:lnTo>
                    <a:lnTo>
                      <a:pt x="548766" y="740410"/>
                    </a:lnTo>
                    <a:lnTo>
                      <a:pt x="545020" y="734060"/>
                    </a:lnTo>
                    <a:lnTo>
                      <a:pt x="549745" y="732789"/>
                    </a:lnTo>
                    <a:lnTo>
                      <a:pt x="608161" y="732789"/>
                    </a:lnTo>
                    <a:lnTo>
                      <a:pt x="610674" y="730250"/>
                    </a:lnTo>
                    <a:lnTo>
                      <a:pt x="567626" y="730250"/>
                    </a:lnTo>
                    <a:lnTo>
                      <a:pt x="563892" y="723900"/>
                    </a:lnTo>
                    <a:lnTo>
                      <a:pt x="587451" y="711200"/>
                    </a:lnTo>
                    <a:lnTo>
                      <a:pt x="605345" y="711200"/>
                    </a:lnTo>
                    <a:lnTo>
                      <a:pt x="601598" y="704850"/>
                    </a:lnTo>
                    <a:lnTo>
                      <a:pt x="606349" y="701039"/>
                    </a:lnTo>
                    <a:lnTo>
                      <a:pt x="624217" y="701039"/>
                    </a:lnTo>
                    <a:lnTo>
                      <a:pt x="620471" y="694689"/>
                    </a:lnTo>
                    <a:lnTo>
                      <a:pt x="641616" y="681989"/>
                    </a:lnTo>
                    <a:lnTo>
                      <a:pt x="661843" y="681989"/>
                    </a:lnTo>
                    <a:lnTo>
                      <a:pt x="659282" y="675639"/>
                    </a:lnTo>
                    <a:lnTo>
                      <a:pt x="664210" y="673100"/>
                    </a:lnTo>
                    <a:lnTo>
                      <a:pt x="681566" y="673100"/>
                    </a:lnTo>
                    <a:lnTo>
                      <a:pt x="679005" y="666750"/>
                    </a:lnTo>
                    <a:lnTo>
                      <a:pt x="703669" y="656589"/>
                    </a:lnTo>
                    <a:lnTo>
                      <a:pt x="720991" y="656589"/>
                    </a:lnTo>
                    <a:lnTo>
                      <a:pt x="718451" y="650239"/>
                    </a:lnTo>
                    <a:lnTo>
                      <a:pt x="741248" y="650239"/>
                    </a:lnTo>
                    <a:lnTo>
                      <a:pt x="738174" y="643889"/>
                    </a:lnTo>
                    <a:lnTo>
                      <a:pt x="762812" y="632460"/>
                    </a:lnTo>
                    <a:lnTo>
                      <a:pt x="780169" y="632460"/>
                    </a:lnTo>
                    <a:lnTo>
                      <a:pt x="777608" y="626110"/>
                    </a:lnTo>
                    <a:lnTo>
                      <a:pt x="782561" y="624839"/>
                    </a:lnTo>
                    <a:lnTo>
                      <a:pt x="799892" y="624839"/>
                    </a:lnTo>
                    <a:lnTo>
                      <a:pt x="797331" y="618489"/>
                    </a:lnTo>
                    <a:lnTo>
                      <a:pt x="821994" y="607060"/>
                    </a:lnTo>
                    <a:lnTo>
                      <a:pt x="839328" y="607060"/>
                    </a:lnTo>
                    <a:lnTo>
                      <a:pt x="836777" y="600710"/>
                    </a:lnTo>
                    <a:lnTo>
                      <a:pt x="841705" y="599439"/>
                    </a:lnTo>
                    <a:lnTo>
                      <a:pt x="859062" y="599439"/>
                    </a:lnTo>
                    <a:lnTo>
                      <a:pt x="856500" y="593089"/>
                    </a:lnTo>
                    <a:lnTo>
                      <a:pt x="881138" y="584200"/>
                    </a:lnTo>
                    <a:lnTo>
                      <a:pt x="898508" y="584200"/>
                    </a:lnTo>
                    <a:lnTo>
                      <a:pt x="895946" y="577850"/>
                    </a:lnTo>
                    <a:lnTo>
                      <a:pt x="900862" y="575310"/>
                    </a:lnTo>
                    <a:lnTo>
                      <a:pt x="918220" y="575310"/>
                    </a:lnTo>
                    <a:lnTo>
                      <a:pt x="915670" y="568960"/>
                    </a:lnTo>
                    <a:lnTo>
                      <a:pt x="940308" y="558800"/>
                    </a:lnTo>
                    <a:lnTo>
                      <a:pt x="957664" y="558800"/>
                    </a:lnTo>
                    <a:lnTo>
                      <a:pt x="955103" y="552450"/>
                    </a:lnTo>
                    <a:lnTo>
                      <a:pt x="960031" y="549910"/>
                    </a:lnTo>
                    <a:lnTo>
                      <a:pt x="977377" y="549910"/>
                    </a:lnTo>
                    <a:lnTo>
                      <a:pt x="974826" y="543560"/>
                    </a:lnTo>
                    <a:lnTo>
                      <a:pt x="999490" y="533400"/>
                    </a:lnTo>
                    <a:lnTo>
                      <a:pt x="1016711" y="533400"/>
                    </a:lnTo>
                    <a:lnTo>
                      <a:pt x="1014272" y="529589"/>
                    </a:lnTo>
                    <a:lnTo>
                      <a:pt x="1019187" y="527050"/>
                    </a:lnTo>
                    <a:lnTo>
                      <a:pt x="1036533" y="527050"/>
                    </a:lnTo>
                    <a:lnTo>
                      <a:pt x="1033983" y="520700"/>
                    </a:lnTo>
                    <a:lnTo>
                      <a:pt x="1058646" y="510539"/>
                    </a:lnTo>
                    <a:lnTo>
                      <a:pt x="1075969" y="510539"/>
                    </a:lnTo>
                    <a:lnTo>
                      <a:pt x="1073429" y="504189"/>
                    </a:lnTo>
                    <a:lnTo>
                      <a:pt x="1078357" y="501650"/>
                    </a:lnTo>
                    <a:lnTo>
                      <a:pt x="1095713" y="501650"/>
                    </a:lnTo>
                    <a:lnTo>
                      <a:pt x="1093152" y="495300"/>
                    </a:lnTo>
                    <a:lnTo>
                      <a:pt x="1117790" y="485139"/>
                    </a:lnTo>
                    <a:lnTo>
                      <a:pt x="1135147" y="485139"/>
                    </a:lnTo>
                    <a:lnTo>
                      <a:pt x="1132585" y="478789"/>
                    </a:lnTo>
                    <a:lnTo>
                      <a:pt x="1137539" y="476250"/>
                    </a:lnTo>
                    <a:lnTo>
                      <a:pt x="1154767" y="476250"/>
                    </a:lnTo>
                    <a:lnTo>
                      <a:pt x="1152309" y="472439"/>
                    </a:lnTo>
                    <a:lnTo>
                      <a:pt x="1176972" y="459739"/>
                    </a:lnTo>
                    <a:lnTo>
                      <a:pt x="1194214" y="459739"/>
                    </a:lnTo>
                    <a:lnTo>
                      <a:pt x="1191755" y="454660"/>
                    </a:lnTo>
                    <a:lnTo>
                      <a:pt x="1196683" y="453389"/>
                    </a:lnTo>
                    <a:lnTo>
                      <a:pt x="1214037" y="453389"/>
                    </a:lnTo>
                    <a:lnTo>
                      <a:pt x="1211465" y="447039"/>
                    </a:lnTo>
                    <a:lnTo>
                      <a:pt x="1236116" y="435610"/>
                    </a:lnTo>
                    <a:lnTo>
                      <a:pt x="1253475" y="435610"/>
                    </a:lnTo>
                    <a:lnTo>
                      <a:pt x="1250924" y="429260"/>
                    </a:lnTo>
                    <a:lnTo>
                      <a:pt x="1255839" y="427989"/>
                    </a:lnTo>
                    <a:lnTo>
                      <a:pt x="1273175" y="427989"/>
                    </a:lnTo>
                    <a:lnTo>
                      <a:pt x="1270635" y="421639"/>
                    </a:lnTo>
                    <a:lnTo>
                      <a:pt x="1284897" y="415289"/>
                    </a:lnTo>
                    <a:lnTo>
                      <a:pt x="1294257" y="410210"/>
                    </a:lnTo>
                    <a:lnTo>
                      <a:pt x="1373209" y="410210"/>
                    </a:lnTo>
                    <a:lnTo>
                      <a:pt x="1375548" y="408939"/>
                    </a:lnTo>
                    <a:lnTo>
                      <a:pt x="1312126" y="408939"/>
                    </a:lnTo>
                    <a:lnTo>
                      <a:pt x="1308176" y="402589"/>
                    </a:lnTo>
                    <a:lnTo>
                      <a:pt x="1312824" y="400050"/>
                    </a:lnTo>
                    <a:lnTo>
                      <a:pt x="1330680" y="400050"/>
                    </a:lnTo>
                    <a:lnTo>
                      <a:pt x="1326718" y="393700"/>
                    </a:lnTo>
                    <a:lnTo>
                      <a:pt x="1349921" y="378460"/>
                    </a:lnTo>
                    <a:lnTo>
                      <a:pt x="1431693" y="378460"/>
                    </a:lnTo>
                    <a:lnTo>
                      <a:pt x="1434032" y="377189"/>
                    </a:lnTo>
                    <a:lnTo>
                      <a:pt x="1367802" y="377189"/>
                    </a:lnTo>
                    <a:lnTo>
                      <a:pt x="1363840" y="370839"/>
                    </a:lnTo>
                    <a:lnTo>
                      <a:pt x="1368475" y="368300"/>
                    </a:lnTo>
                    <a:lnTo>
                      <a:pt x="1386370" y="368300"/>
                    </a:lnTo>
                    <a:lnTo>
                      <a:pt x="1382395" y="361950"/>
                    </a:lnTo>
                    <a:lnTo>
                      <a:pt x="1405610" y="346710"/>
                    </a:lnTo>
                    <a:lnTo>
                      <a:pt x="1490178" y="346710"/>
                    </a:lnTo>
                    <a:lnTo>
                      <a:pt x="1492517" y="345439"/>
                    </a:lnTo>
                    <a:lnTo>
                      <a:pt x="1423466" y="345439"/>
                    </a:lnTo>
                    <a:lnTo>
                      <a:pt x="1419530" y="339089"/>
                    </a:lnTo>
                    <a:lnTo>
                      <a:pt x="1424165" y="336550"/>
                    </a:lnTo>
                    <a:lnTo>
                      <a:pt x="1442021" y="336550"/>
                    </a:lnTo>
                    <a:lnTo>
                      <a:pt x="1438084" y="330200"/>
                    </a:lnTo>
                    <a:lnTo>
                      <a:pt x="1461287" y="314960"/>
                    </a:lnTo>
                    <a:lnTo>
                      <a:pt x="1479156" y="314960"/>
                    </a:lnTo>
                    <a:lnTo>
                      <a:pt x="1475219" y="307339"/>
                    </a:lnTo>
                    <a:lnTo>
                      <a:pt x="1479855" y="304800"/>
                    </a:lnTo>
                    <a:lnTo>
                      <a:pt x="1497710" y="304800"/>
                    </a:lnTo>
                    <a:lnTo>
                      <a:pt x="1493761" y="298450"/>
                    </a:lnTo>
                    <a:lnTo>
                      <a:pt x="1516964" y="283210"/>
                    </a:lnTo>
                    <a:lnTo>
                      <a:pt x="1534833" y="283210"/>
                    </a:lnTo>
                    <a:lnTo>
                      <a:pt x="1530883" y="275589"/>
                    </a:lnTo>
                    <a:lnTo>
                      <a:pt x="1535531" y="273050"/>
                    </a:lnTo>
                    <a:lnTo>
                      <a:pt x="1553413" y="273050"/>
                    </a:lnTo>
                    <a:lnTo>
                      <a:pt x="1549425" y="266700"/>
                    </a:lnTo>
                    <a:lnTo>
                      <a:pt x="1572653" y="254000"/>
                    </a:lnTo>
                    <a:lnTo>
                      <a:pt x="1663291" y="254000"/>
                    </a:lnTo>
                    <a:lnTo>
                      <a:pt x="1665631" y="251460"/>
                    </a:lnTo>
                    <a:lnTo>
                      <a:pt x="1590535" y="251460"/>
                    </a:lnTo>
                    <a:lnTo>
                      <a:pt x="1586560" y="243839"/>
                    </a:lnTo>
                    <a:lnTo>
                      <a:pt x="1591195" y="241300"/>
                    </a:lnTo>
                    <a:lnTo>
                      <a:pt x="1609077" y="241300"/>
                    </a:lnTo>
                    <a:lnTo>
                      <a:pt x="1605140" y="234950"/>
                    </a:lnTo>
                    <a:lnTo>
                      <a:pt x="1628330" y="220979"/>
                    </a:lnTo>
                    <a:lnTo>
                      <a:pt x="1721776" y="220979"/>
                    </a:lnTo>
                    <a:lnTo>
                      <a:pt x="1724115" y="219710"/>
                    </a:lnTo>
                    <a:lnTo>
                      <a:pt x="1646199" y="219710"/>
                    </a:lnTo>
                    <a:lnTo>
                      <a:pt x="1642249" y="213360"/>
                    </a:lnTo>
                    <a:lnTo>
                      <a:pt x="1646897" y="209550"/>
                    </a:lnTo>
                    <a:lnTo>
                      <a:pt x="1664766" y="209550"/>
                    </a:lnTo>
                    <a:lnTo>
                      <a:pt x="1660791" y="201929"/>
                    </a:lnTo>
                    <a:lnTo>
                      <a:pt x="1683994" y="189229"/>
                    </a:lnTo>
                    <a:lnTo>
                      <a:pt x="1780260" y="189229"/>
                    </a:lnTo>
                    <a:lnTo>
                      <a:pt x="1782600" y="187960"/>
                    </a:lnTo>
                    <a:lnTo>
                      <a:pt x="1701876" y="187960"/>
                    </a:lnTo>
                    <a:lnTo>
                      <a:pt x="1697926" y="181610"/>
                    </a:lnTo>
                    <a:lnTo>
                      <a:pt x="1702561" y="177800"/>
                    </a:lnTo>
                    <a:lnTo>
                      <a:pt x="1720456" y="177800"/>
                    </a:lnTo>
                    <a:lnTo>
                      <a:pt x="1716506" y="170179"/>
                    </a:lnTo>
                    <a:lnTo>
                      <a:pt x="1739696" y="157479"/>
                    </a:lnTo>
                    <a:lnTo>
                      <a:pt x="1838745" y="157479"/>
                    </a:lnTo>
                    <a:lnTo>
                      <a:pt x="1841084" y="156210"/>
                    </a:lnTo>
                    <a:lnTo>
                      <a:pt x="1757565" y="156210"/>
                    </a:lnTo>
                    <a:lnTo>
                      <a:pt x="1753603" y="149860"/>
                    </a:lnTo>
                    <a:lnTo>
                      <a:pt x="1758238" y="146050"/>
                    </a:lnTo>
                    <a:lnTo>
                      <a:pt x="1776133" y="146050"/>
                    </a:lnTo>
                    <a:lnTo>
                      <a:pt x="1772158" y="138429"/>
                    </a:lnTo>
                    <a:lnTo>
                      <a:pt x="1795373" y="125729"/>
                    </a:lnTo>
                    <a:lnTo>
                      <a:pt x="1897229" y="125729"/>
                    </a:lnTo>
                    <a:lnTo>
                      <a:pt x="1899569" y="124460"/>
                    </a:lnTo>
                    <a:lnTo>
                      <a:pt x="1813242" y="124460"/>
                    </a:lnTo>
                    <a:lnTo>
                      <a:pt x="1809293" y="118110"/>
                    </a:lnTo>
                    <a:lnTo>
                      <a:pt x="1813941" y="116840"/>
                    </a:lnTo>
                    <a:lnTo>
                      <a:pt x="1915944" y="116840"/>
                    </a:lnTo>
                    <a:lnTo>
                      <a:pt x="1918284" y="114300"/>
                    </a:lnTo>
                    <a:lnTo>
                      <a:pt x="1831822" y="114300"/>
                    </a:lnTo>
                    <a:lnTo>
                      <a:pt x="1827822" y="106679"/>
                    </a:lnTo>
                    <a:lnTo>
                      <a:pt x="1851050" y="93979"/>
                    </a:lnTo>
                    <a:lnTo>
                      <a:pt x="1929981" y="93979"/>
                    </a:lnTo>
                    <a:lnTo>
                      <a:pt x="1868919" y="92710"/>
                    </a:lnTo>
                    <a:lnTo>
                      <a:pt x="1864957" y="86360"/>
                    </a:lnTo>
                    <a:lnTo>
                      <a:pt x="1869592" y="85090"/>
                    </a:lnTo>
                    <a:lnTo>
                      <a:pt x="1929981" y="85090"/>
                    </a:lnTo>
                    <a:lnTo>
                      <a:pt x="1929981" y="82550"/>
                    </a:lnTo>
                    <a:lnTo>
                      <a:pt x="1887499" y="82550"/>
                    </a:lnTo>
                    <a:lnTo>
                      <a:pt x="1883536" y="74929"/>
                    </a:lnTo>
                    <a:lnTo>
                      <a:pt x="1906727" y="62229"/>
                    </a:lnTo>
                    <a:lnTo>
                      <a:pt x="1929981" y="62229"/>
                    </a:lnTo>
                    <a:lnTo>
                      <a:pt x="1929981" y="60960"/>
                    </a:lnTo>
                    <a:lnTo>
                      <a:pt x="1924596" y="60960"/>
                    </a:lnTo>
                    <a:lnTo>
                      <a:pt x="1920633" y="54610"/>
                    </a:lnTo>
                    <a:lnTo>
                      <a:pt x="1925282" y="53340"/>
                    </a:lnTo>
                    <a:lnTo>
                      <a:pt x="1929981" y="53340"/>
                    </a:lnTo>
                    <a:lnTo>
                      <a:pt x="1929981" y="0"/>
                    </a:lnTo>
                    <a:close/>
                  </a:path>
                  <a:path w="1930400" h="1038860">
                    <a:moveTo>
                      <a:pt x="291515" y="891539"/>
                    </a:moveTo>
                    <a:lnTo>
                      <a:pt x="248005" y="891539"/>
                    </a:lnTo>
                    <a:lnTo>
                      <a:pt x="251764" y="897889"/>
                    </a:lnTo>
                    <a:lnTo>
                      <a:pt x="228181" y="910589"/>
                    </a:lnTo>
                    <a:lnTo>
                      <a:pt x="210299" y="910589"/>
                    </a:lnTo>
                    <a:lnTo>
                      <a:pt x="214045" y="918210"/>
                    </a:lnTo>
                    <a:lnTo>
                      <a:pt x="209334" y="920750"/>
                    </a:lnTo>
                    <a:lnTo>
                      <a:pt x="191439" y="920750"/>
                    </a:lnTo>
                    <a:lnTo>
                      <a:pt x="195198" y="929639"/>
                    </a:lnTo>
                    <a:lnTo>
                      <a:pt x="171615" y="942339"/>
                    </a:lnTo>
                    <a:lnTo>
                      <a:pt x="153733" y="942339"/>
                    </a:lnTo>
                    <a:lnTo>
                      <a:pt x="157467" y="948689"/>
                    </a:lnTo>
                    <a:lnTo>
                      <a:pt x="152768" y="952500"/>
                    </a:lnTo>
                    <a:lnTo>
                      <a:pt x="134873" y="952500"/>
                    </a:lnTo>
                    <a:lnTo>
                      <a:pt x="138620" y="958850"/>
                    </a:lnTo>
                    <a:lnTo>
                      <a:pt x="115023" y="971550"/>
                    </a:lnTo>
                    <a:lnTo>
                      <a:pt x="135705" y="971550"/>
                    </a:lnTo>
                    <a:lnTo>
                      <a:pt x="291515" y="891539"/>
                    </a:lnTo>
                    <a:close/>
                  </a:path>
                  <a:path w="1930400" h="1038860">
                    <a:moveTo>
                      <a:pt x="311619" y="882650"/>
                    </a:moveTo>
                    <a:lnTo>
                      <a:pt x="266865" y="882650"/>
                    </a:lnTo>
                    <a:lnTo>
                      <a:pt x="270624" y="889000"/>
                    </a:lnTo>
                    <a:lnTo>
                      <a:pt x="265912" y="891539"/>
                    </a:lnTo>
                    <a:lnTo>
                      <a:pt x="294028" y="891539"/>
                    </a:lnTo>
                    <a:lnTo>
                      <a:pt x="311619" y="882650"/>
                    </a:lnTo>
                    <a:close/>
                  </a:path>
                  <a:path w="1930400" h="1038860">
                    <a:moveTo>
                      <a:pt x="469942" y="802639"/>
                    </a:moveTo>
                    <a:lnTo>
                      <a:pt x="417753" y="802639"/>
                    </a:lnTo>
                    <a:lnTo>
                      <a:pt x="421487" y="808989"/>
                    </a:lnTo>
                    <a:lnTo>
                      <a:pt x="397916" y="821689"/>
                    </a:lnTo>
                    <a:lnTo>
                      <a:pt x="380022" y="821689"/>
                    </a:lnTo>
                    <a:lnTo>
                      <a:pt x="383781" y="828039"/>
                    </a:lnTo>
                    <a:lnTo>
                      <a:pt x="379069" y="831850"/>
                    </a:lnTo>
                    <a:lnTo>
                      <a:pt x="361150" y="831850"/>
                    </a:lnTo>
                    <a:lnTo>
                      <a:pt x="364921" y="838200"/>
                    </a:lnTo>
                    <a:lnTo>
                      <a:pt x="341350" y="850900"/>
                    </a:lnTo>
                    <a:lnTo>
                      <a:pt x="323443" y="850900"/>
                    </a:lnTo>
                    <a:lnTo>
                      <a:pt x="327202" y="859789"/>
                    </a:lnTo>
                    <a:lnTo>
                      <a:pt x="322491" y="861060"/>
                    </a:lnTo>
                    <a:lnTo>
                      <a:pt x="304584" y="861060"/>
                    </a:lnTo>
                    <a:lnTo>
                      <a:pt x="308355" y="869950"/>
                    </a:lnTo>
                    <a:lnTo>
                      <a:pt x="284759" y="880110"/>
                    </a:lnTo>
                    <a:lnTo>
                      <a:pt x="314132" y="880110"/>
                    </a:lnTo>
                    <a:lnTo>
                      <a:pt x="469942" y="802639"/>
                    </a:lnTo>
                    <a:close/>
                  </a:path>
                  <a:path w="1930400" h="1038860">
                    <a:moveTo>
                      <a:pt x="490047" y="791210"/>
                    </a:moveTo>
                    <a:lnTo>
                      <a:pt x="436588" y="791210"/>
                    </a:lnTo>
                    <a:lnTo>
                      <a:pt x="440347" y="797560"/>
                    </a:lnTo>
                    <a:lnTo>
                      <a:pt x="435622" y="800100"/>
                    </a:lnTo>
                    <a:lnTo>
                      <a:pt x="472455" y="800100"/>
                    </a:lnTo>
                    <a:lnTo>
                      <a:pt x="490047" y="791210"/>
                    </a:lnTo>
                    <a:close/>
                  </a:path>
                  <a:path w="1930400" h="1038860">
                    <a:moveTo>
                      <a:pt x="608161" y="732789"/>
                    </a:moveTo>
                    <a:lnTo>
                      <a:pt x="549745" y="732789"/>
                    </a:lnTo>
                    <a:lnTo>
                      <a:pt x="553491" y="739139"/>
                    </a:lnTo>
                    <a:lnTo>
                      <a:pt x="548766" y="740410"/>
                    </a:lnTo>
                    <a:lnTo>
                      <a:pt x="530885" y="740410"/>
                    </a:lnTo>
                    <a:lnTo>
                      <a:pt x="534632" y="749300"/>
                    </a:lnTo>
                    <a:lnTo>
                      <a:pt x="511060" y="762000"/>
                    </a:lnTo>
                    <a:lnTo>
                      <a:pt x="493166" y="762000"/>
                    </a:lnTo>
                    <a:lnTo>
                      <a:pt x="496913" y="768350"/>
                    </a:lnTo>
                    <a:lnTo>
                      <a:pt x="492188" y="770889"/>
                    </a:lnTo>
                    <a:lnTo>
                      <a:pt x="474319" y="770889"/>
                    </a:lnTo>
                    <a:lnTo>
                      <a:pt x="478066" y="778510"/>
                    </a:lnTo>
                    <a:lnTo>
                      <a:pt x="454507" y="789939"/>
                    </a:lnTo>
                    <a:lnTo>
                      <a:pt x="492560" y="789939"/>
                    </a:lnTo>
                    <a:lnTo>
                      <a:pt x="608161" y="732789"/>
                    </a:lnTo>
                    <a:close/>
                  </a:path>
                  <a:path w="1930400" h="1038860">
                    <a:moveTo>
                      <a:pt x="649559" y="711200"/>
                    </a:moveTo>
                    <a:lnTo>
                      <a:pt x="587451" y="711200"/>
                    </a:lnTo>
                    <a:lnTo>
                      <a:pt x="591197" y="717550"/>
                    </a:lnTo>
                    <a:lnTo>
                      <a:pt x="567626" y="730250"/>
                    </a:lnTo>
                    <a:lnTo>
                      <a:pt x="610674" y="730250"/>
                    </a:lnTo>
                    <a:lnTo>
                      <a:pt x="643344" y="713739"/>
                    </a:lnTo>
                    <a:lnTo>
                      <a:pt x="649559" y="711200"/>
                    </a:lnTo>
                    <a:close/>
                  </a:path>
                  <a:path w="1930400" h="1038860">
                    <a:moveTo>
                      <a:pt x="681566" y="673100"/>
                    </a:moveTo>
                    <a:lnTo>
                      <a:pt x="664210" y="673100"/>
                    </a:lnTo>
                    <a:lnTo>
                      <a:pt x="667296" y="681989"/>
                    </a:lnTo>
                    <a:lnTo>
                      <a:pt x="644512" y="681989"/>
                    </a:lnTo>
                    <a:lnTo>
                      <a:pt x="647573" y="688339"/>
                    </a:lnTo>
                    <a:lnTo>
                      <a:pt x="645045" y="689610"/>
                    </a:lnTo>
                    <a:lnTo>
                      <a:pt x="624217" y="701039"/>
                    </a:lnTo>
                    <a:lnTo>
                      <a:pt x="606349" y="701039"/>
                    </a:lnTo>
                    <a:lnTo>
                      <a:pt x="610057" y="708660"/>
                    </a:lnTo>
                    <a:lnTo>
                      <a:pt x="605345" y="711200"/>
                    </a:lnTo>
                    <a:lnTo>
                      <a:pt x="652667" y="711200"/>
                    </a:lnTo>
                    <a:lnTo>
                      <a:pt x="721041" y="681989"/>
                    </a:lnTo>
                    <a:lnTo>
                      <a:pt x="739688" y="675639"/>
                    </a:lnTo>
                    <a:lnTo>
                      <a:pt x="682078" y="675639"/>
                    </a:lnTo>
                    <a:lnTo>
                      <a:pt x="681566" y="673100"/>
                    </a:lnTo>
                    <a:close/>
                  </a:path>
                  <a:path w="1930400" h="1038860">
                    <a:moveTo>
                      <a:pt x="720991" y="656589"/>
                    </a:moveTo>
                    <a:lnTo>
                      <a:pt x="703669" y="656589"/>
                    </a:lnTo>
                    <a:lnTo>
                      <a:pt x="706742" y="664210"/>
                    </a:lnTo>
                    <a:lnTo>
                      <a:pt x="682078" y="675639"/>
                    </a:lnTo>
                    <a:lnTo>
                      <a:pt x="739688" y="675639"/>
                    </a:lnTo>
                    <a:lnTo>
                      <a:pt x="780090" y="657860"/>
                    </a:lnTo>
                    <a:lnTo>
                      <a:pt x="721499" y="657860"/>
                    </a:lnTo>
                    <a:lnTo>
                      <a:pt x="720991" y="656589"/>
                    </a:lnTo>
                    <a:close/>
                  </a:path>
                  <a:path w="1930400" h="1038860">
                    <a:moveTo>
                      <a:pt x="780169" y="632460"/>
                    </a:moveTo>
                    <a:lnTo>
                      <a:pt x="762812" y="632460"/>
                    </a:lnTo>
                    <a:lnTo>
                      <a:pt x="765886" y="638810"/>
                    </a:lnTo>
                    <a:lnTo>
                      <a:pt x="741248" y="650239"/>
                    </a:lnTo>
                    <a:lnTo>
                      <a:pt x="723366" y="650239"/>
                    </a:lnTo>
                    <a:lnTo>
                      <a:pt x="726452" y="656589"/>
                    </a:lnTo>
                    <a:lnTo>
                      <a:pt x="721499" y="657860"/>
                    </a:lnTo>
                    <a:lnTo>
                      <a:pt x="780090" y="657860"/>
                    </a:lnTo>
                    <a:lnTo>
                      <a:pt x="839140" y="635000"/>
                    </a:lnTo>
                    <a:lnTo>
                      <a:pt x="780681" y="635000"/>
                    </a:lnTo>
                    <a:lnTo>
                      <a:pt x="780169" y="632460"/>
                    </a:lnTo>
                    <a:close/>
                  </a:path>
                  <a:path w="1930400" h="1038860">
                    <a:moveTo>
                      <a:pt x="839328" y="607060"/>
                    </a:moveTo>
                    <a:lnTo>
                      <a:pt x="821994" y="607060"/>
                    </a:lnTo>
                    <a:lnTo>
                      <a:pt x="825055" y="615950"/>
                    </a:lnTo>
                    <a:lnTo>
                      <a:pt x="800405" y="624839"/>
                    </a:lnTo>
                    <a:lnTo>
                      <a:pt x="782561" y="624839"/>
                    </a:lnTo>
                    <a:lnTo>
                      <a:pt x="785596" y="631189"/>
                    </a:lnTo>
                    <a:lnTo>
                      <a:pt x="780681" y="635000"/>
                    </a:lnTo>
                    <a:lnTo>
                      <a:pt x="839140" y="635000"/>
                    </a:lnTo>
                    <a:lnTo>
                      <a:pt x="860895" y="624839"/>
                    </a:lnTo>
                    <a:lnTo>
                      <a:pt x="901298" y="609600"/>
                    </a:lnTo>
                    <a:lnTo>
                      <a:pt x="839838" y="609600"/>
                    </a:lnTo>
                    <a:lnTo>
                      <a:pt x="839328" y="607060"/>
                    </a:lnTo>
                    <a:close/>
                  </a:path>
                  <a:path w="1930400" h="1038860">
                    <a:moveTo>
                      <a:pt x="859062" y="599439"/>
                    </a:moveTo>
                    <a:lnTo>
                      <a:pt x="841705" y="599439"/>
                    </a:lnTo>
                    <a:lnTo>
                      <a:pt x="844778" y="607060"/>
                    </a:lnTo>
                    <a:lnTo>
                      <a:pt x="839838" y="609600"/>
                    </a:lnTo>
                    <a:lnTo>
                      <a:pt x="901298" y="609600"/>
                    </a:lnTo>
                    <a:lnTo>
                      <a:pt x="919945" y="600710"/>
                    </a:lnTo>
                    <a:lnTo>
                      <a:pt x="859574" y="600710"/>
                    </a:lnTo>
                    <a:lnTo>
                      <a:pt x="859062" y="599439"/>
                    </a:lnTo>
                    <a:close/>
                  </a:path>
                  <a:path w="1930400" h="1038860">
                    <a:moveTo>
                      <a:pt x="918220" y="575310"/>
                    </a:moveTo>
                    <a:lnTo>
                      <a:pt x="900862" y="575310"/>
                    </a:lnTo>
                    <a:lnTo>
                      <a:pt x="903935" y="581660"/>
                    </a:lnTo>
                    <a:lnTo>
                      <a:pt x="899020" y="584200"/>
                    </a:lnTo>
                    <a:lnTo>
                      <a:pt x="881138" y="584200"/>
                    </a:lnTo>
                    <a:lnTo>
                      <a:pt x="884212" y="590550"/>
                    </a:lnTo>
                    <a:lnTo>
                      <a:pt x="859574" y="600710"/>
                    </a:lnTo>
                    <a:lnTo>
                      <a:pt x="919945" y="600710"/>
                    </a:lnTo>
                    <a:lnTo>
                      <a:pt x="960347" y="584200"/>
                    </a:lnTo>
                    <a:lnTo>
                      <a:pt x="978995" y="577850"/>
                    </a:lnTo>
                    <a:lnTo>
                      <a:pt x="918730" y="577850"/>
                    </a:lnTo>
                    <a:lnTo>
                      <a:pt x="918220" y="575310"/>
                    </a:lnTo>
                    <a:close/>
                  </a:path>
                  <a:path w="1930400" h="1038860">
                    <a:moveTo>
                      <a:pt x="957664" y="558800"/>
                    </a:moveTo>
                    <a:lnTo>
                      <a:pt x="940308" y="558800"/>
                    </a:lnTo>
                    <a:lnTo>
                      <a:pt x="943381" y="567689"/>
                    </a:lnTo>
                    <a:lnTo>
                      <a:pt x="918730" y="577850"/>
                    </a:lnTo>
                    <a:lnTo>
                      <a:pt x="978995" y="577850"/>
                    </a:lnTo>
                    <a:lnTo>
                      <a:pt x="1019397" y="561339"/>
                    </a:lnTo>
                    <a:lnTo>
                      <a:pt x="958176" y="561339"/>
                    </a:lnTo>
                    <a:lnTo>
                      <a:pt x="957664" y="558800"/>
                    </a:lnTo>
                    <a:close/>
                  </a:path>
                  <a:path w="1930400" h="1038860">
                    <a:moveTo>
                      <a:pt x="977377" y="549910"/>
                    </a:moveTo>
                    <a:lnTo>
                      <a:pt x="960031" y="549910"/>
                    </a:lnTo>
                    <a:lnTo>
                      <a:pt x="963091" y="558800"/>
                    </a:lnTo>
                    <a:lnTo>
                      <a:pt x="958176" y="561339"/>
                    </a:lnTo>
                    <a:lnTo>
                      <a:pt x="1019397" y="561339"/>
                    </a:lnTo>
                    <a:lnTo>
                      <a:pt x="1041152" y="552450"/>
                    </a:lnTo>
                    <a:lnTo>
                      <a:pt x="977887" y="552450"/>
                    </a:lnTo>
                    <a:lnTo>
                      <a:pt x="977377" y="549910"/>
                    </a:lnTo>
                    <a:close/>
                  </a:path>
                  <a:path w="1930400" h="1038860">
                    <a:moveTo>
                      <a:pt x="1016711" y="533400"/>
                    </a:moveTo>
                    <a:lnTo>
                      <a:pt x="999490" y="533400"/>
                    </a:lnTo>
                    <a:lnTo>
                      <a:pt x="1002538" y="542289"/>
                    </a:lnTo>
                    <a:lnTo>
                      <a:pt x="977887" y="552450"/>
                    </a:lnTo>
                    <a:lnTo>
                      <a:pt x="1041152" y="552450"/>
                    </a:lnTo>
                    <a:lnTo>
                      <a:pt x="1081555" y="535939"/>
                    </a:lnTo>
                    <a:lnTo>
                      <a:pt x="1017320" y="535939"/>
                    </a:lnTo>
                    <a:lnTo>
                      <a:pt x="1016711" y="533400"/>
                    </a:lnTo>
                    <a:close/>
                  </a:path>
                  <a:path w="1930400" h="1038860">
                    <a:moveTo>
                      <a:pt x="1095713" y="501650"/>
                    </a:moveTo>
                    <a:lnTo>
                      <a:pt x="1078357" y="501650"/>
                    </a:lnTo>
                    <a:lnTo>
                      <a:pt x="1081430" y="508000"/>
                    </a:lnTo>
                    <a:lnTo>
                      <a:pt x="1076477" y="510539"/>
                    </a:lnTo>
                    <a:lnTo>
                      <a:pt x="1058646" y="510539"/>
                    </a:lnTo>
                    <a:lnTo>
                      <a:pt x="1061720" y="516889"/>
                    </a:lnTo>
                    <a:lnTo>
                      <a:pt x="1037044" y="527050"/>
                    </a:lnTo>
                    <a:lnTo>
                      <a:pt x="1019187" y="527050"/>
                    </a:lnTo>
                    <a:lnTo>
                      <a:pt x="1022286" y="533400"/>
                    </a:lnTo>
                    <a:lnTo>
                      <a:pt x="1017320" y="535939"/>
                    </a:lnTo>
                    <a:lnTo>
                      <a:pt x="1081555" y="535939"/>
                    </a:lnTo>
                    <a:lnTo>
                      <a:pt x="1100202" y="527050"/>
                    </a:lnTo>
                    <a:lnTo>
                      <a:pt x="1140604" y="510539"/>
                    </a:lnTo>
                    <a:lnTo>
                      <a:pt x="1159252" y="504189"/>
                    </a:lnTo>
                    <a:lnTo>
                      <a:pt x="1096226" y="504189"/>
                    </a:lnTo>
                    <a:lnTo>
                      <a:pt x="1095713" y="501650"/>
                    </a:lnTo>
                    <a:close/>
                  </a:path>
                  <a:path w="1930400" h="1038860">
                    <a:moveTo>
                      <a:pt x="1135147" y="485139"/>
                    </a:moveTo>
                    <a:lnTo>
                      <a:pt x="1117790" y="485139"/>
                    </a:lnTo>
                    <a:lnTo>
                      <a:pt x="1120864" y="492760"/>
                    </a:lnTo>
                    <a:lnTo>
                      <a:pt x="1096226" y="504189"/>
                    </a:lnTo>
                    <a:lnTo>
                      <a:pt x="1159252" y="504189"/>
                    </a:lnTo>
                    <a:lnTo>
                      <a:pt x="1199654" y="486410"/>
                    </a:lnTo>
                    <a:lnTo>
                      <a:pt x="1135659" y="486410"/>
                    </a:lnTo>
                    <a:lnTo>
                      <a:pt x="1135147" y="485139"/>
                    </a:lnTo>
                    <a:close/>
                  </a:path>
                  <a:path w="1930400" h="1038860">
                    <a:moveTo>
                      <a:pt x="1154767" y="476250"/>
                    </a:moveTo>
                    <a:lnTo>
                      <a:pt x="1137539" y="476250"/>
                    </a:lnTo>
                    <a:lnTo>
                      <a:pt x="1140574" y="485139"/>
                    </a:lnTo>
                    <a:lnTo>
                      <a:pt x="1135659" y="486410"/>
                    </a:lnTo>
                    <a:lnTo>
                      <a:pt x="1199654" y="486410"/>
                    </a:lnTo>
                    <a:lnTo>
                      <a:pt x="1221409" y="478789"/>
                    </a:lnTo>
                    <a:lnTo>
                      <a:pt x="1155382" y="478789"/>
                    </a:lnTo>
                    <a:lnTo>
                      <a:pt x="1154767" y="476250"/>
                    </a:lnTo>
                    <a:close/>
                  </a:path>
                  <a:path w="1930400" h="1038860">
                    <a:moveTo>
                      <a:pt x="1194214" y="459739"/>
                    </a:moveTo>
                    <a:lnTo>
                      <a:pt x="1176972" y="459739"/>
                    </a:lnTo>
                    <a:lnTo>
                      <a:pt x="1180020" y="467360"/>
                    </a:lnTo>
                    <a:lnTo>
                      <a:pt x="1155382" y="478789"/>
                    </a:lnTo>
                    <a:lnTo>
                      <a:pt x="1221409" y="478789"/>
                    </a:lnTo>
                    <a:lnTo>
                      <a:pt x="1261812" y="461010"/>
                    </a:lnTo>
                    <a:lnTo>
                      <a:pt x="1194828" y="461010"/>
                    </a:lnTo>
                    <a:lnTo>
                      <a:pt x="1194214" y="459739"/>
                    </a:lnTo>
                    <a:close/>
                  </a:path>
                  <a:path w="1930400" h="1038860">
                    <a:moveTo>
                      <a:pt x="1253475" y="435610"/>
                    </a:moveTo>
                    <a:lnTo>
                      <a:pt x="1236116" y="435610"/>
                    </a:lnTo>
                    <a:lnTo>
                      <a:pt x="1239189" y="444500"/>
                    </a:lnTo>
                    <a:lnTo>
                      <a:pt x="1214551" y="453389"/>
                    </a:lnTo>
                    <a:lnTo>
                      <a:pt x="1196683" y="453389"/>
                    </a:lnTo>
                    <a:lnTo>
                      <a:pt x="1199743" y="459739"/>
                    </a:lnTo>
                    <a:lnTo>
                      <a:pt x="1194828" y="461010"/>
                    </a:lnTo>
                    <a:lnTo>
                      <a:pt x="1261812" y="461010"/>
                    </a:lnTo>
                    <a:lnTo>
                      <a:pt x="1286675" y="450850"/>
                    </a:lnTo>
                    <a:lnTo>
                      <a:pt x="1298349" y="450850"/>
                    </a:lnTo>
                    <a:lnTo>
                      <a:pt x="1324082" y="438150"/>
                    </a:lnTo>
                    <a:lnTo>
                      <a:pt x="1253985" y="438150"/>
                    </a:lnTo>
                    <a:lnTo>
                      <a:pt x="1253475" y="435610"/>
                    </a:lnTo>
                    <a:close/>
                  </a:path>
                  <a:path w="1930400" h="1038860">
                    <a:moveTo>
                      <a:pt x="1298349" y="450850"/>
                    </a:moveTo>
                    <a:lnTo>
                      <a:pt x="1286675" y="450850"/>
                    </a:lnTo>
                    <a:lnTo>
                      <a:pt x="1296009" y="453389"/>
                    </a:lnTo>
                    <a:lnTo>
                      <a:pt x="1298349" y="450850"/>
                    </a:lnTo>
                    <a:close/>
                  </a:path>
                  <a:path w="1930400" h="1038860">
                    <a:moveTo>
                      <a:pt x="1273175" y="427989"/>
                    </a:moveTo>
                    <a:lnTo>
                      <a:pt x="1255839" y="427989"/>
                    </a:lnTo>
                    <a:lnTo>
                      <a:pt x="1258913" y="435610"/>
                    </a:lnTo>
                    <a:lnTo>
                      <a:pt x="1253985" y="438150"/>
                    </a:lnTo>
                    <a:lnTo>
                      <a:pt x="1324082" y="438150"/>
                    </a:lnTo>
                    <a:lnTo>
                      <a:pt x="1338118" y="429260"/>
                    </a:lnTo>
                    <a:lnTo>
                      <a:pt x="1273683" y="429260"/>
                    </a:lnTo>
                    <a:lnTo>
                      <a:pt x="1273175" y="427989"/>
                    </a:lnTo>
                    <a:close/>
                  </a:path>
                  <a:path w="1930400" h="1038860">
                    <a:moveTo>
                      <a:pt x="1373209" y="410210"/>
                    </a:moveTo>
                    <a:lnTo>
                      <a:pt x="1294257" y="410210"/>
                    </a:lnTo>
                    <a:lnTo>
                      <a:pt x="1298194" y="419100"/>
                    </a:lnTo>
                    <a:lnTo>
                      <a:pt x="1288427" y="422910"/>
                    </a:lnTo>
                    <a:lnTo>
                      <a:pt x="1273683" y="429260"/>
                    </a:lnTo>
                    <a:lnTo>
                      <a:pt x="1338118" y="429260"/>
                    </a:lnTo>
                    <a:lnTo>
                      <a:pt x="1373209" y="410210"/>
                    </a:lnTo>
                    <a:close/>
                  </a:path>
                  <a:path w="1930400" h="1038860">
                    <a:moveTo>
                      <a:pt x="1391924" y="400050"/>
                    </a:moveTo>
                    <a:lnTo>
                      <a:pt x="1312824" y="400050"/>
                    </a:lnTo>
                    <a:lnTo>
                      <a:pt x="1316761" y="406400"/>
                    </a:lnTo>
                    <a:lnTo>
                      <a:pt x="1312126" y="408939"/>
                    </a:lnTo>
                    <a:lnTo>
                      <a:pt x="1375548" y="408939"/>
                    </a:lnTo>
                    <a:lnTo>
                      <a:pt x="1391924" y="400050"/>
                    </a:lnTo>
                    <a:close/>
                  </a:path>
                  <a:path w="1930400" h="1038860">
                    <a:moveTo>
                      <a:pt x="1431693" y="378460"/>
                    </a:moveTo>
                    <a:lnTo>
                      <a:pt x="1349921" y="378460"/>
                    </a:lnTo>
                    <a:lnTo>
                      <a:pt x="1353896" y="387350"/>
                    </a:lnTo>
                    <a:lnTo>
                      <a:pt x="1330680" y="400050"/>
                    </a:lnTo>
                    <a:lnTo>
                      <a:pt x="1394263" y="400050"/>
                    </a:lnTo>
                    <a:lnTo>
                      <a:pt x="1431693" y="378460"/>
                    </a:lnTo>
                    <a:close/>
                  </a:path>
                  <a:path w="1930400" h="1038860">
                    <a:moveTo>
                      <a:pt x="1450408" y="368300"/>
                    </a:moveTo>
                    <a:lnTo>
                      <a:pt x="1368475" y="368300"/>
                    </a:lnTo>
                    <a:lnTo>
                      <a:pt x="1372438" y="374650"/>
                    </a:lnTo>
                    <a:lnTo>
                      <a:pt x="1367802" y="377189"/>
                    </a:lnTo>
                    <a:lnTo>
                      <a:pt x="1434032" y="377189"/>
                    </a:lnTo>
                    <a:lnTo>
                      <a:pt x="1450408" y="368300"/>
                    </a:lnTo>
                    <a:close/>
                  </a:path>
                  <a:path w="1930400" h="1038860">
                    <a:moveTo>
                      <a:pt x="1490178" y="346710"/>
                    </a:moveTo>
                    <a:lnTo>
                      <a:pt x="1405610" y="346710"/>
                    </a:lnTo>
                    <a:lnTo>
                      <a:pt x="1409560" y="355600"/>
                    </a:lnTo>
                    <a:lnTo>
                      <a:pt x="1386370" y="368300"/>
                    </a:lnTo>
                    <a:lnTo>
                      <a:pt x="1452747" y="368300"/>
                    </a:lnTo>
                    <a:lnTo>
                      <a:pt x="1490178" y="346710"/>
                    </a:lnTo>
                    <a:close/>
                  </a:path>
                  <a:path w="1930400" h="1038860">
                    <a:moveTo>
                      <a:pt x="1508893" y="336550"/>
                    </a:moveTo>
                    <a:lnTo>
                      <a:pt x="1424165" y="336550"/>
                    </a:lnTo>
                    <a:lnTo>
                      <a:pt x="1428115" y="342900"/>
                    </a:lnTo>
                    <a:lnTo>
                      <a:pt x="1423466" y="345439"/>
                    </a:lnTo>
                    <a:lnTo>
                      <a:pt x="1492517" y="345439"/>
                    </a:lnTo>
                    <a:lnTo>
                      <a:pt x="1508893" y="336550"/>
                    </a:lnTo>
                    <a:close/>
                  </a:path>
                  <a:path w="1930400" h="1038860">
                    <a:moveTo>
                      <a:pt x="1567377" y="304800"/>
                    </a:moveTo>
                    <a:lnTo>
                      <a:pt x="1479855" y="304800"/>
                    </a:lnTo>
                    <a:lnTo>
                      <a:pt x="1483791" y="313689"/>
                    </a:lnTo>
                    <a:lnTo>
                      <a:pt x="1479156" y="314960"/>
                    </a:lnTo>
                    <a:lnTo>
                      <a:pt x="1461287" y="314960"/>
                    </a:lnTo>
                    <a:lnTo>
                      <a:pt x="1465249" y="323850"/>
                    </a:lnTo>
                    <a:lnTo>
                      <a:pt x="1442021" y="336550"/>
                    </a:lnTo>
                    <a:lnTo>
                      <a:pt x="1511232" y="336550"/>
                    </a:lnTo>
                    <a:lnTo>
                      <a:pt x="1567377" y="304800"/>
                    </a:lnTo>
                    <a:close/>
                  </a:path>
                  <a:path w="1930400" h="1038860">
                    <a:moveTo>
                      <a:pt x="1625861" y="273050"/>
                    </a:moveTo>
                    <a:lnTo>
                      <a:pt x="1535531" y="273050"/>
                    </a:lnTo>
                    <a:lnTo>
                      <a:pt x="1539481" y="281939"/>
                    </a:lnTo>
                    <a:lnTo>
                      <a:pt x="1534833" y="283210"/>
                    </a:lnTo>
                    <a:lnTo>
                      <a:pt x="1516964" y="283210"/>
                    </a:lnTo>
                    <a:lnTo>
                      <a:pt x="1520926" y="292100"/>
                    </a:lnTo>
                    <a:lnTo>
                      <a:pt x="1497710" y="304800"/>
                    </a:lnTo>
                    <a:lnTo>
                      <a:pt x="1569716" y="304800"/>
                    </a:lnTo>
                    <a:lnTo>
                      <a:pt x="1625861" y="273050"/>
                    </a:lnTo>
                    <a:close/>
                  </a:path>
                  <a:path w="1930400" h="1038860">
                    <a:moveTo>
                      <a:pt x="1663291" y="254000"/>
                    </a:moveTo>
                    <a:lnTo>
                      <a:pt x="1572653" y="254000"/>
                    </a:lnTo>
                    <a:lnTo>
                      <a:pt x="1576603" y="260350"/>
                    </a:lnTo>
                    <a:lnTo>
                      <a:pt x="1553413" y="273050"/>
                    </a:lnTo>
                    <a:lnTo>
                      <a:pt x="1628201" y="273050"/>
                    </a:lnTo>
                    <a:lnTo>
                      <a:pt x="1663291" y="254000"/>
                    </a:lnTo>
                    <a:close/>
                  </a:path>
                  <a:path w="1930400" h="1038860">
                    <a:moveTo>
                      <a:pt x="1684346" y="241300"/>
                    </a:moveTo>
                    <a:lnTo>
                      <a:pt x="1591195" y="241300"/>
                    </a:lnTo>
                    <a:lnTo>
                      <a:pt x="1595170" y="250189"/>
                    </a:lnTo>
                    <a:lnTo>
                      <a:pt x="1590535" y="251460"/>
                    </a:lnTo>
                    <a:lnTo>
                      <a:pt x="1665631" y="251460"/>
                    </a:lnTo>
                    <a:lnTo>
                      <a:pt x="1684346" y="241300"/>
                    </a:lnTo>
                    <a:close/>
                  </a:path>
                  <a:path w="1930400" h="1038860">
                    <a:moveTo>
                      <a:pt x="1721776" y="220979"/>
                    </a:moveTo>
                    <a:lnTo>
                      <a:pt x="1628330" y="220979"/>
                    </a:lnTo>
                    <a:lnTo>
                      <a:pt x="1632280" y="227330"/>
                    </a:lnTo>
                    <a:lnTo>
                      <a:pt x="1609077" y="241300"/>
                    </a:lnTo>
                    <a:lnTo>
                      <a:pt x="1686685" y="241300"/>
                    </a:lnTo>
                    <a:lnTo>
                      <a:pt x="1721776" y="220979"/>
                    </a:lnTo>
                    <a:close/>
                  </a:path>
                  <a:path w="1930400" h="1038860">
                    <a:moveTo>
                      <a:pt x="1780260" y="189229"/>
                    </a:moveTo>
                    <a:lnTo>
                      <a:pt x="1683994" y="189229"/>
                    </a:lnTo>
                    <a:lnTo>
                      <a:pt x="1687969" y="195579"/>
                    </a:lnTo>
                    <a:lnTo>
                      <a:pt x="1664766" y="209550"/>
                    </a:lnTo>
                    <a:lnTo>
                      <a:pt x="1646897" y="209550"/>
                    </a:lnTo>
                    <a:lnTo>
                      <a:pt x="1650847" y="218440"/>
                    </a:lnTo>
                    <a:lnTo>
                      <a:pt x="1646199" y="219710"/>
                    </a:lnTo>
                    <a:lnTo>
                      <a:pt x="1724115" y="219710"/>
                    </a:lnTo>
                    <a:lnTo>
                      <a:pt x="1780260" y="189229"/>
                    </a:lnTo>
                    <a:close/>
                  </a:path>
                  <a:path w="1930400" h="1038860">
                    <a:moveTo>
                      <a:pt x="1838745" y="157479"/>
                    </a:moveTo>
                    <a:lnTo>
                      <a:pt x="1739696" y="157479"/>
                    </a:lnTo>
                    <a:lnTo>
                      <a:pt x="1743646" y="163829"/>
                    </a:lnTo>
                    <a:lnTo>
                      <a:pt x="1720456" y="177800"/>
                    </a:lnTo>
                    <a:lnTo>
                      <a:pt x="1702561" y="177800"/>
                    </a:lnTo>
                    <a:lnTo>
                      <a:pt x="1706524" y="186690"/>
                    </a:lnTo>
                    <a:lnTo>
                      <a:pt x="1701876" y="187960"/>
                    </a:lnTo>
                    <a:lnTo>
                      <a:pt x="1782600" y="187960"/>
                    </a:lnTo>
                    <a:lnTo>
                      <a:pt x="1838745" y="157479"/>
                    </a:lnTo>
                    <a:close/>
                  </a:path>
                  <a:path w="1930400" h="1038860">
                    <a:moveTo>
                      <a:pt x="1897229" y="125729"/>
                    </a:moveTo>
                    <a:lnTo>
                      <a:pt x="1795373" y="125729"/>
                    </a:lnTo>
                    <a:lnTo>
                      <a:pt x="1799310" y="132079"/>
                    </a:lnTo>
                    <a:lnTo>
                      <a:pt x="1776133" y="146050"/>
                    </a:lnTo>
                    <a:lnTo>
                      <a:pt x="1758238" y="146050"/>
                    </a:lnTo>
                    <a:lnTo>
                      <a:pt x="1762201" y="154940"/>
                    </a:lnTo>
                    <a:lnTo>
                      <a:pt x="1757565" y="156210"/>
                    </a:lnTo>
                    <a:lnTo>
                      <a:pt x="1841084" y="156210"/>
                    </a:lnTo>
                    <a:lnTo>
                      <a:pt x="1897229" y="125729"/>
                    </a:lnTo>
                    <a:close/>
                  </a:path>
                  <a:path w="1930400" h="1038860">
                    <a:moveTo>
                      <a:pt x="1915944" y="116840"/>
                    </a:moveTo>
                    <a:lnTo>
                      <a:pt x="1813941" y="116840"/>
                    </a:lnTo>
                    <a:lnTo>
                      <a:pt x="1817878" y="123190"/>
                    </a:lnTo>
                    <a:lnTo>
                      <a:pt x="1813242" y="124460"/>
                    </a:lnTo>
                    <a:lnTo>
                      <a:pt x="1899569" y="124460"/>
                    </a:lnTo>
                    <a:lnTo>
                      <a:pt x="1915944" y="116840"/>
                    </a:lnTo>
                    <a:close/>
                  </a:path>
                  <a:path w="1930400" h="1038860">
                    <a:moveTo>
                      <a:pt x="1929981" y="93979"/>
                    </a:moveTo>
                    <a:lnTo>
                      <a:pt x="1851050" y="93979"/>
                    </a:lnTo>
                    <a:lnTo>
                      <a:pt x="1855000" y="100329"/>
                    </a:lnTo>
                    <a:lnTo>
                      <a:pt x="1831822" y="114300"/>
                    </a:lnTo>
                    <a:lnTo>
                      <a:pt x="1918284" y="114300"/>
                    </a:lnTo>
                    <a:lnTo>
                      <a:pt x="1929981" y="107950"/>
                    </a:lnTo>
                    <a:lnTo>
                      <a:pt x="1929981" y="93979"/>
                    </a:lnTo>
                    <a:close/>
                  </a:path>
                  <a:path w="1930400" h="1038860">
                    <a:moveTo>
                      <a:pt x="1929981" y="85090"/>
                    </a:moveTo>
                    <a:lnTo>
                      <a:pt x="1869592" y="85090"/>
                    </a:lnTo>
                    <a:lnTo>
                      <a:pt x="1873555" y="91440"/>
                    </a:lnTo>
                    <a:lnTo>
                      <a:pt x="1868919" y="92710"/>
                    </a:lnTo>
                    <a:lnTo>
                      <a:pt x="1929981" y="93979"/>
                    </a:lnTo>
                    <a:lnTo>
                      <a:pt x="1929981" y="85090"/>
                    </a:lnTo>
                    <a:close/>
                  </a:path>
                  <a:path w="1930400" h="1038860">
                    <a:moveTo>
                      <a:pt x="1929981" y="62229"/>
                    </a:moveTo>
                    <a:lnTo>
                      <a:pt x="1906727" y="62229"/>
                    </a:lnTo>
                    <a:lnTo>
                      <a:pt x="1910689" y="69850"/>
                    </a:lnTo>
                    <a:lnTo>
                      <a:pt x="1887499" y="82550"/>
                    </a:lnTo>
                    <a:lnTo>
                      <a:pt x="1929981" y="82550"/>
                    </a:lnTo>
                    <a:lnTo>
                      <a:pt x="1929981" y="62229"/>
                    </a:lnTo>
                    <a:close/>
                  </a:path>
                  <a:path w="1930400" h="1038860">
                    <a:moveTo>
                      <a:pt x="1929981" y="53340"/>
                    </a:moveTo>
                    <a:lnTo>
                      <a:pt x="1925282" y="53340"/>
                    </a:lnTo>
                    <a:lnTo>
                      <a:pt x="1929257" y="59690"/>
                    </a:lnTo>
                    <a:lnTo>
                      <a:pt x="1924596" y="60960"/>
                    </a:lnTo>
                    <a:lnTo>
                      <a:pt x="1929981" y="60960"/>
                    </a:lnTo>
                    <a:lnTo>
                      <a:pt x="1929981" y="53340"/>
                    </a:lnTo>
                    <a:close/>
                  </a:path>
                </a:pathLst>
              </a:custGeom>
              <a:solidFill>
                <a:srgbClr val="C1BD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7" name="object 1245">
                <a:extLst>
                  <a:ext uri="{FF2B5EF4-FFF2-40B4-BE49-F238E27FC236}">
                    <a16:creationId xmlns:a16="http://schemas.microsoft.com/office/drawing/2014/main" id="{A601BEF7-AFA0-322D-60F6-08DFB96879B4}"/>
                  </a:ext>
                </a:extLst>
              </p:cNvPr>
              <p:cNvSpPr/>
              <p:nvPr/>
            </p:nvSpPr>
            <p:spPr>
              <a:xfrm>
                <a:off x="4565269" y="4104449"/>
                <a:ext cx="1929764" cy="979169"/>
              </a:xfrm>
              <a:custGeom>
                <a:avLst/>
                <a:gdLst/>
                <a:ahLst/>
                <a:cxnLst/>
                <a:rect l="l" t="t" r="r" b="b"/>
                <a:pathLst>
                  <a:path w="1929764" h="979170">
                    <a:moveTo>
                      <a:pt x="1925269" y="0"/>
                    </a:moveTo>
                    <a:lnTo>
                      <a:pt x="1920646" y="2641"/>
                    </a:lnTo>
                    <a:lnTo>
                      <a:pt x="1924583" y="9613"/>
                    </a:lnTo>
                    <a:lnTo>
                      <a:pt x="1929244" y="6972"/>
                    </a:lnTo>
                    <a:lnTo>
                      <a:pt x="1925269" y="0"/>
                    </a:lnTo>
                    <a:close/>
                  </a:path>
                  <a:path w="1929764" h="979170">
                    <a:moveTo>
                      <a:pt x="1906714" y="10553"/>
                    </a:moveTo>
                    <a:lnTo>
                      <a:pt x="1883498" y="23749"/>
                    </a:lnTo>
                    <a:lnTo>
                      <a:pt x="1887473" y="30708"/>
                    </a:lnTo>
                    <a:lnTo>
                      <a:pt x="1910676" y="17526"/>
                    </a:lnTo>
                    <a:lnTo>
                      <a:pt x="1906714" y="10553"/>
                    </a:lnTo>
                    <a:close/>
                  </a:path>
                  <a:path w="1929764" h="979170">
                    <a:moveTo>
                      <a:pt x="1869592" y="31648"/>
                    </a:moveTo>
                    <a:lnTo>
                      <a:pt x="1864956" y="34290"/>
                    </a:lnTo>
                    <a:lnTo>
                      <a:pt x="1868906" y="41249"/>
                    </a:lnTo>
                    <a:lnTo>
                      <a:pt x="1873542" y="38608"/>
                    </a:lnTo>
                    <a:lnTo>
                      <a:pt x="1869592" y="31648"/>
                    </a:lnTo>
                    <a:close/>
                  </a:path>
                  <a:path w="1929764" h="979170">
                    <a:moveTo>
                      <a:pt x="1851037" y="42189"/>
                    </a:moveTo>
                    <a:lnTo>
                      <a:pt x="1827822" y="55384"/>
                    </a:lnTo>
                    <a:lnTo>
                      <a:pt x="1831797" y="62356"/>
                    </a:lnTo>
                    <a:lnTo>
                      <a:pt x="1855000" y="49161"/>
                    </a:lnTo>
                    <a:lnTo>
                      <a:pt x="1851037" y="42189"/>
                    </a:lnTo>
                    <a:close/>
                  </a:path>
                  <a:path w="1929764" h="979170">
                    <a:moveTo>
                      <a:pt x="1813928" y="63296"/>
                    </a:moveTo>
                    <a:lnTo>
                      <a:pt x="1809267" y="65938"/>
                    </a:lnTo>
                    <a:lnTo>
                      <a:pt x="1813229" y="72885"/>
                    </a:lnTo>
                    <a:lnTo>
                      <a:pt x="1817865" y="70256"/>
                    </a:lnTo>
                    <a:lnTo>
                      <a:pt x="1813928" y="63296"/>
                    </a:lnTo>
                    <a:close/>
                  </a:path>
                  <a:path w="1929764" h="979170">
                    <a:moveTo>
                      <a:pt x="1795360" y="73850"/>
                    </a:moveTo>
                    <a:lnTo>
                      <a:pt x="1772145" y="87033"/>
                    </a:lnTo>
                    <a:lnTo>
                      <a:pt x="1776107" y="93980"/>
                    </a:lnTo>
                    <a:lnTo>
                      <a:pt x="1799323" y="80797"/>
                    </a:lnTo>
                    <a:lnTo>
                      <a:pt x="1795360" y="73850"/>
                    </a:lnTo>
                    <a:close/>
                  </a:path>
                  <a:path w="1929764" h="979170">
                    <a:moveTo>
                      <a:pt x="1758238" y="94932"/>
                    </a:moveTo>
                    <a:lnTo>
                      <a:pt x="1753615" y="97574"/>
                    </a:lnTo>
                    <a:lnTo>
                      <a:pt x="1757552" y="104520"/>
                    </a:lnTo>
                    <a:lnTo>
                      <a:pt x="1762188" y="101904"/>
                    </a:lnTo>
                    <a:lnTo>
                      <a:pt x="1758238" y="94932"/>
                    </a:lnTo>
                    <a:close/>
                  </a:path>
                  <a:path w="1929764" h="979170">
                    <a:moveTo>
                      <a:pt x="1739684" y="105486"/>
                    </a:moveTo>
                    <a:lnTo>
                      <a:pt x="1716468" y="118668"/>
                    </a:lnTo>
                    <a:lnTo>
                      <a:pt x="1720430" y="125615"/>
                    </a:lnTo>
                    <a:lnTo>
                      <a:pt x="1743633" y="112445"/>
                    </a:lnTo>
                    <a:lnTo>
                      <a:pt x="1739684" y="105486"/>
                    </a:lnTo>
                    <a:close/>
                  </a:path>
                  <a:path w="1929764" h="979170">
                    <a:moveTo>
                      <a:pt x="1702561" y="126580"/>
                    </a:moveTo>
                    <a:lnTo>
                      <a:pt x="1697913" y="129222"/>
                    </a:lnTo>
                    <a:lnTo>
                      <a:pt x="1701863" y="136169"/>
                    </a:lnTo>
                    <a:lnTo>
                      <a:pt x="1706511" y="133540"/>
                    </a:lnTo>
                    <a:lnTo>
                      <a:pt x="1702561" y="126580"/>
                    </a:lnTo>
                    <a:close/>
                  </a:path>
                  <a:path w="1929764" h="979170">
                    <a:moveTo>
                      <a:pt x="1684007" y="137134"/>
                    </a:moveTo>
                    <a:lnTo>
                      <a:pt x="1660791" y="150317"/>
                    </a:lnTo>
                    <a:lnTo>
                      <a:pt x="1664754" y="157264"/>
                    </a:lnTo>
                    <a:lnTo>
                      <a:pt x="1687956" y="144081"/>
                    </a:lnTo>
                    <a:lnTo>
                      <a:pt x="1684007" y="137134"/>
                    </a:lnTo>
                    <a:close/>
                  </a:path>
                  <a:path w="1929764" h="979170">
                    <a:moveTo>
                      <a:pt x="1646872" y="158216"/>
                    </a:moveTo>
                    <a:lnTo>
                      <a:pt x="1642236" y="160845"/>
                    </a:lnTo>
                    <a:lnTo>
                      <a:pt x="1646199" y="167817"/>
                    </a:lnTo>
                    <a:lnTo>
                      <a:pt x="1650834" y="165188"/>
                    </a:lnTo>
                    <a:lnTo>
                      <a:pt x="1646872" y="158216"/>
                    </a:lnTo>
                    <a:close/>
                  </a:path>
                  <a:path w="1929764" h="979170">
                    <a:moveTo>
                      <a:pt x="1628317" y="168770"/>
                    </a:moveTo>
                    <a:lnTo>
                      <a:pt x="1605114" y="181940"/>
                    </a:lnTo>
                    <a:lnTo>
                      <a:pt x="1609064" y="188912"/>
                    </a:lnTo>
                    <a:lnTo>
                      <a:pt x="1632267" y="175742"/>
                    </a:lnTo>
                    <a:lnTo>
                      <a:pt x="1628317" y="168770"/>
                    </a:lnTo>
                    <a:close/>
                  </a:path>
                  <a:path w="1929764" h="979170">
                    <a:moveTo>
                      <a:pt x="1591182" y="189864"/>
                    </a:moveTo>
                    <a:lnTo>
                      <a:pt x="1586547" y="192493"/>
                    </a:lnTo>
                    <a:lnTo>
                      <a:pt x="1590522" y="199453"/>
                    </a:lnTo>
                    <a:lnTo>
                      <a:pt x="1595158" y="196824"/>
                    </a:lnTo>
                    <a:lnTo>
                      <a:pt x="1591182" y="189864"/>
                    </a:lnTo>
                    <a:close/>
                  </a:path>
                  <a:path w="1929764" h="979170">
                    <a:moveTo>
                      <a:pt x="1572653" y="200405"/>
                    </a:moveTo>
                    <a:lnTo>
                      <a:pt x="1549425" y="213588"/>
                    </a:lnTo>
                    <a:lnTo>
                      <a:pt x="1553387" y="220548"/>
                    </a:lnTo>
                    <a:lnTo>
                      <a:pt x="1576590" y="207352"/>
                    </a:lnTo>
                    <a:lnTo>
                      <a:pt x="1572653" y="200405"/>
                    </a:lnTo>
                    <a:close/>
                  </a:path>
                  <a:path w="1929764" h="979170">
                    <a:moveTo>
                      <a:pt x="1535518" y="221513"/>
                    </a:moveTo>
                    <a:lnTo>
                      <a:pt x="1530870" y="224142"/>
                    </a:lnTo>
                    <a:lnTo>
                      <a:pt x="1534833" y="231101"/>
                    </a:lnTo>
                    <a:lnTo>
                      <a:pt x="1539468" y="228460"/>
                    </a:lnTo>
                    <a:lnTo>
                      <a:pt x="1535518" y="221513"/>
                    </a:lnTo>
                    <a:close/>
                  </a:path>
                  <a:path w="1929764" h="979170">
                    <a:moveTo>
                      <a:pt x="1516976" y="232054"/>
                    </a:moveTo>
                    <a:lnTo>
                      <a:pt x="1493761" y="245224"/>
                    </a:lnTo>
                    <a:lnTo>
                      <a:pt x="1497698" y="252196"/>
                    </a:lnTo>
                    <a:lnTo>
                      <a:pt x="1520913" y="239001"/>
                    </a:lnTo>
                    <a:lnTo>
                      <a:pt x="1516976" y="232054"/>
                    </a:lnTo>
                    <a:close/>
                  </a:path>
                  <a:path w="1929764" h="979170">
                    <a:moveTo>
                      <a:pt x="1479841" y="253149"/>
                    </a:moveTo>
                    <a:lnTo>
                      <a:pt x="1475206" y="255777"/>
                    </a:lnTo>
                    <a:lnTo>
                      <a:pt x="1479156" y="262750"/>
                    </a:lnTo>
                    <a:lnTo>
                      <a:pt x="1483791" y="260108"/>
                    </a:lnTo>
                    <a:lnTo>
                      <a:pt x="1479841" y="253149"/>
                    </a:lnTo>
                    <a:close/>
                  </a:path>
                  <a:path w="1929764" h="979170">
                    <a:moveTo>
                      <a:pt x="1461274" y="263677"/>
                    </a:moveTo>
                    <a:lnTo>
                      <a:pt x="1438071" y="276872"/>
                    </a:lnTo>
                    <a:lnTo>
                      <a:pt x="1442021" y="283832"/>
                    </a:lnTo>
                    <a:lnTo>
                      <a:pt x="1465237" y="270649"/>
                    </a:lnTo>
                    <a:lnTo>
                      <a:pt x="1461274" y="263677"/>
                    </a:lnTo>
                    <a:close/>
                  </a:path>
                  <a:path w="1929764" h="979170">
                    <a:moveTo>
                      <a:pt x="1424152" y="284784"/>
                    </a:moveTo>
                    <a:lnTo>
                      <a:pt x="1419516" y="287426"/>
                    </a:lnTo>
                    <a:lnTo>
                      <a:pt x="1423454" y="294386"/>
                    </a:lnTo>
                    <a:lnTo>
                      <a:pt x="1428127" y="291744"/>
                    </a:lnTo>
                    <a:lnTo>
                      <a:pt x="1424152" y="284784"/>
                    </a:lnTo>
                    <a:close/>
                  </a:path>
                  <a:path w="1929764" h="979170">
                    <a:moveTo>
                      <a:pt x="1405597" y="295325"/>
                    </a:moveTo>
                    <a:lnTo>
                      <a:pt x="1382382" y="308521"/>
                    </a:lnTo>
                    <a:lnTo>
                      <a:pt x="1386357" y="315480"/>
                    </a:lnTo>
                    <a:lnTo>
                      <a:pt x="1409560" y="302285"/>
                    </a:lnTo>
                    <a:lnTo>
                      <a:pt x="1405597" y="295325"/>
                    </a:lnTo>
                    <a:close/>
                  </a:path>
                  <a:path w="1929764" h="979170">
                    <a:moveTo>
                      <a:pt x="1368475" y="316433"/>
                    </a:moveTo>
                    <a:lnTo>
                      <a:pt x="1363840" y="319074"/>
                    </a:lnTo>
                    <a:lnTo>
                      <a:pt x="1367789" y="326034"/>
                    </a:lnTo>
                    <a:lnTo>
                      <a:pt x="1372438" y="323392"/>
                    </a:lnTo>
                    <a:lnTo>
                      <a:pt x="1368475" y="316433"/>
                    </a:lnTo>
                    <a:close/>
                  </a:path>
                  <a:path w="1929764" h="979170">
                    <a:moveTo>
                      <a:pt x="1349908" y="326974"/>
                    </a:moveTo>
                    <a:lnTo>
                      <a:pt x="1326705" y="340156"/>
                    </a:lnTo>
                    <a:lnTo>
                      <a:pt x="1330667" y="347129"/>
                    </a:lnTo>
                    <a:lnTo>
                      <a:pt x="1353883" y="333933"/>
                    </a:lnTo>
                    <a:lnTo>
                      <a:pt x="1349908" y="326974"/>
                    </a:lnTo>
                    <a:close/>
                  </a:path>
                  <a:path w="1929764" h="979170">
                    <a:moveTo>
                      <a:pt x="1312811" y="348068"/>
                    </a:moveTo>
                    <a:lnTo>
                      <a:pt x="1308163" y="350710"/>
                    </a:lnTo>
                    <a:lnTo>
                      <a:pt x="1312113" y="357670"/>
                    </a:lnTo>
                    <a:lnTo>
                      <a:pt x="1316748" y="355028"/>
                    </a:lnTo>
                    <a:lnTo>
                      <a:pt x="1312811" y="348068"/>
                    </a:lnTo>
                    <a:close/>
                  </a:path>
                  <a:path w="1929764" h="979170">
                    <a:moveTo>
                      <a:pt x="1294244" y="358609"/>
                    </a:moveTo>
                    <a:lnTo>
                      <a:pt x="1284884" y="363918"/>
                    </a:lnTo>
                    <a:lnTo>
                      <a:pt x="1270609" y="369836"/>
                    </a:lnTo>
                    <a:lnTo>
                      <a:pt x="1273682" y="377240"/>
                    </a:lnTo>
                    <a:lnTo>
                      <a:pt x="1288427" y="371119"/>
                    </a:lnTo>
                    <a:lnTo>
                      <a:pt x="1298193" y="365582"/>
                    </a:lnTo>
                    <a:lnTo>
                      <a:pt x="1294244" y="358609"/>
                    </a:lnTo>
                    <a:close/>
                  </a:path>
                  <a:path w="1929764" h="979170">
                    <a:moveTo>
                      <a:pt x="1255826" y="375970"/>
                    </a:moveTo>
                    <a:lnTo>
                      <a:pt x="1250911" y="378015"/>
                    </a:lnTo>
                    <a:lnTo>
                      <a:pt x="1253972" y="385419"/>
                    </a:lnTo>
                    <a:lnTo>
                      <a:pt x="1258900" y="383374"/>
                    </a:lnTo>
                    <a:lnTo>
                      <a:pt x="1255826" y="375970"/>
                    </a:lnTo>
                    <a:close/>
                  </a:path>
                  <a:path w="1929764" h="979170">
                    <a:moveTo>
                      <a:pt x="1236116" y="384136"/>
                    </a:moveTo>
                    <a:lnTo>
                      <a:pt x="1211465" y="394360"/>
                    </a:lnTo>
                    <a:lnTo>
                      <a:pt x="1214538" y="401751"/>
                    </a:lnTo>
                    <a:lnTo>
                      <a:pt x="1239177" y="391528"/>
                    </a:lnTo>
                    <a:lnTo>
                      <a:pt x="1236116" y="384136"/>
                    </a:lnTo>
                    <a:close/>
                  </a:path>
                  <a:path w="1929764" h="979170">
                    <a:moveTo>
                      <a:pt x="1196682" y="400494"/>
                    </a:moveTo>
                    <a:lnTo>
                      <a:pt x="1191742" y="402526"/>
                    </a:lnTo>
                    <a:lnTo>
                      <a:pt x="1194815" y="409930"/>
                    </a:lnTo>
                    <a:lnTo>
                      <a:pt x="1199730" y="407885"/>
                    </a:lnTo>
                    <a:lnTo>
                      <a:pt x="1196682" y="400494"/>
                    </a:lnTo>
                    <a:close/>
                  </a:path>
                  <a:path w="1929764" h="979170">
                    <a:moveTo>
                      <a:pt x="1176934" y="408660"/>
                    </a:moveTo>
                    <a:lnTo>
                      <a:pt x="1152309" y="418884"/>
                    </a:lnTo>
                    <a:lnTo>
                      <a:pt x="1155369" y="426275"/>
                    </a:lnTo>
                    <a:lnTo>
                      <a:pt x="1180007" y="416051"/>
                    </a:lnTo>
                    <a:lnTo>
                      <a:pt x="1176934" y="408660"/>
                    </a:lnTo>
                    <a:close/>
                  </a:path>
                  <a:path w="1929764" h="979170">
                    <a:moveTo>
                      <a:pt x="1137513" y="425005"/>
                    </a:moveTo>
                    <a:lnTo>
                      <a:pt x="1132573" y="427062"/>
                    </a:lnTo>
                    <a:lnTo>
                      <a:pt x="1135633" y="434454"/>
                    </a:lnTo>
                    <a:lnTo>
                      <a:pt x="1140574" y="432409"/>
                    </a:lnTo>
                    <a:lnTo>
                      <a:pt x="1137513" y="425005"/>
                    </a:lnTo>
                    <a:close/>
                  </a:path>
                  <a:path w="1929764" h="979170">
                    <a:moveTo>
                      <a:pt x="1117777" y="433184"/>
                    </a:moveTo>
                    <a:lnTo>
                      <a:pt x="1093139" y="443407"/>
                    </a:lnTo>
                    <a:lnTo>
                      <a:pt x="1096200" y="450799"/>
                    </a:lnTo>
                    <a:lnTo>
                      <a:pt x="1120851" y="440575"/>
                    </a:lnTo>
                    <a:lnTo>
                      <a:pt x="1117777" y="433184"/>
                    </a:lnTo>
                    <a:close/>
                  </a:path>
                  <a:path w="1929764" h="979170">
                    <a:moveTo>
                      <a:pt x="1078344" y="449541"/>
                    </a:moveTo>
                    <a:lnTo>
                      <a:pt x="1073416" y="451573"/>
                    </a:lnTo>
                    <a:lnTo>
                      <a:pt x="1076490" y="458965"/>
                    </a:lnTo>
                    <a:lnTo>
                      <a:pt x="1081417" y="456920"/>
                    </a:lnTo>
                    <a:lnTo>
                      <a:pt x="1078344" y="449541"/>
                    </a:lnTo>
                    <a:close/>
                  </a:path>
                  <a:path w="1929764" h="979170">
                    <a:moveTo>
                      <a:pt x="1058633" y="457708"/>
                    </a:moveTo>
                    <a:lnTo>
                      <a:pt x="1033970" y="467931"/>
                    </a:lnTo>
                    <a:lnTo>
                      <a:pt x="1037056" y="475310"/>
                    </a:lnTo>
                    <a:lnTo>
                      <a:pt x="1061707" y="465099"/>
                    </a:lnTo>
                    <a:lnTo>
                      <a:pt x="1058633" y="457708"/>
                    </a:lnTo>
                    <a:close/>
                  </a:path>
                  <a:path w="1929764" h="979170">
                    <a:moveTo>
                      <a:pt x="1019187" y="474065"/>
                    </a:moveTo>
                    <a:lnTo>
                      <a:pt x="1014259" y="476097"/>
                    </a:lnTo>
                    <a:lnTo>
                      <a:pt x="1017320" y="483488"/>
                    </a:lnTo>
                    <a:lnTo>
                      <a:pt x="1022261" y="481444"/>
                    </a:lnTo>
                    <a:lnTo>
                      <a:pt x="1019187" y="474065"/>
                    </a:lnTo>
                    <a:close/>
                  </a:path>
                  <a:path w="1929764" h="979170">
                    <a:moveTo>
                      <a:pt x="999451" y="482231"/>
                    </a:moveTo>
                    <a:lnTo>
                      <a:pt x="974813" y="492455"/>
                    </a:lnTo>
                    <a:lnTo>
                      <a:pt x="977874" y="499846"/>
                    </a:lnTo>
                    <a:lnTo>
                      <a:pt x="1002525" y="489610"/>
                    </a:lnTo>
                    <a:lnTo>
                      <a:pt x="999451" y="482231"/>
                    </a:lnTo>
                    <a:close/>
                  </a:path>
                  <a:path w="1929764" h="979170">
                    <a:moveTo>
                      <a:pt x="960018" y="498576"/>
                    </a:moveTo>
                    <a:lnTo>
                      <a:pt x="955090" y="500608"/>
                    </a:lnTo>
                    <a:lnTo>
                      <a:pt x="958151" y="508012"/>
                    </a:lnTo>
                    <a:lnTo>
                      <a:pt x="963079" y="505968"/>
                    </a:lnTo>
                    <a:lnTo>
                      <a:pt x="960018" y="498576"/>
                    </a:lnTo>
                    <a:close/>
                  </a:path>
                  <a:path w="1929764" h="979170">
                    <a:moveTo>
                      <a:pt x="940295" y="506742"/>
                    </a:moveTo>
                    <a:lnTo>
                      <a:pt x="915657" y="516953"/>
                    </a:lnTo>
                    <a:lnTo>
                      <a:pt x="918705" y="524357"/>
                    </a:lnTo>
                    <a:lnTo>
                      <a:pt x="943368" y="514146"/>
                    </a:lnTo>
                    <a:lnTo>
                      <a:pt x="940295" y="506742"/>
                    </a:lnTo>
                    <a:close/>
                  </a:path>
                  <a:path w="1929764" h="979170">
                    <a:moveTo>
                      <a:pt x="900848" y="523087"/>
                    </a:moveTo>
                    <a:lnTo>
                      <a:pt x="895921" y="525132"/>
                    </a:lnTo>
                    <a:lnTo>
                      <a:pt x="899007" y="532536"/>
                    </a:lnTo>
                    <a:lnTo>
                      <a:pt x="903922" y="530491"/>
                    </a:lnTo>
                    <a:lnTo>
                      <a:pt x="900848" y="523087"/>
                    </a:lnTo>
                    <a:close/>
                  </a:path>
                  <a:path w="1929764" h="979170">
                    <a:moveTo>
                      <a:pt x="881138" y="531266"/>
                    </a:moveTo>
                    <a:lnTo>
                      <a:pt x="856487" y="541477"/>
                    </a:lnTo>
                    <a:lnTo>
                      <a:pt x="859561" y="548881"/>
                    </a:lnTo>
                    <a:lnTo>
                      <a:pt x="884212" y="538670"/>
                    </a:lnTo>
                    <a:lnTo>
                      <a:pt x="881138" y="531266"/>
                    </a:lnTo>
                    <a:close/>
                  </a:path>
                  <a:path w="1929764" h="979170">
                    <a:moveTo>
                      <a:pt x="841705" y="547611"/>
                    </a:moveTo>
                    <a:lnTo>
                      <a:pt x="836764" y="549655"/>
                    </a:lnTo>
                    <a:lnTo>
                      <a:pt x="839825" y="557047"/>
                    </a:lnTo>
                    <a:lnTo>
                      <a:pt x="844765" y="555015"/>
                    </a:lnTo>
                    <a:lnTo>
                      <a:pt x="841705" y="547611"/>
                    </a:lnTo>
                    <a:close/>
                  </a:path>
                  <a:path w="1929764" h="979170">
                    <a:moveTo>
                      <a:pt x="821981" y="555777"/>
                    </a:moveTo>
                    <a:lnTo>
                      <a:pt x="797331" y="566013"/>
                    </a:lnTo>
                    <a:lnTo>
                      <a:pt x="800392" y="573405"/>
                    </a:lnTo>
                    <a:lnTo>
                      <a:pt x="825029" y="563181"/>
                    </a:lnTo>
                    <a:lnTo>
                      <a:pt x="821981" y="555777"/>
                    </a:lnTo>
                    <a:close/>
                  </a:path>
                  <a:path w="1929764" h="979170">
                    <a:moveTo>
                      <a:pt x="782535" y="572122"/>
                    </a:moveTo>
                    <a:lnTo>
                      <a:pt x="777595" y="574179"/>
                    </a:lnTo>
                    <a:lnTo>
                      <a:pt x="780656" y="581583"/>
                    </a:lnTo>
                    <a:lnTo>
                      <a:pt x="785596" y="579539"/>
                    </a:lnTo>
                    <a:lnTo>
                      <a:pt x="782535" y="572122"/>
                    </a:lnTo>
                    <a:close/>
                  </a:path>
                  <a:path w="1929764" h="979170">
                    <a:moveTo>
                      <a:pt x="762800" y="580301"/>
                    </a:moveTo>
                    <a:lnTo>
                      <a:pt x="738162" y="590524"/>
                    </a:lnTo>
                    <a:lnTo>
                      <a:pt x="741222" y="597916"/>
                    </a:lnTo>
                    <a:lnTo>
                      <a:pt x="765873" y="587717"/>
                    </a:lnTo>
                    <a:lnTo>
                      <a:pt x="762800" y="580301"/>
                    </a:lnTo>
                    <a:close/>
                  </a:path>
                  <a:path w="1929764" h="979170">
                    <a:moveTo>
                      <a:pt x="723353" y="596658"/>
                    </a:moveTo>
                    <a:lnTo>
                      <a:pt x="718438" y="598690"/>
                    </a:lnTo>
                    <a:lnTo>
                      <a:pt x="721512" y="606082"/>
                    </a:lnTo>
                    <a:lnTo>
                      <a:pt x="726439" y="604062"/>
                    </a:lnTo>
                    <a:lnTo>
                      <a:pt x="723353" y="596658"/>
                    </a:lnTo>
                    <a:close/>
                  </a:path>
                  <a:path w="1929764" h="979170">
                    <a:moveTo>
                      <a:pt x="703656" y="604824"/>
                    </a:moveTo>
                    <a:lnTo>
                      <a:pt x="678979" y="615048"/>
                    </a:lnTo>
                    <a:lnTo>
                      <a:pt x="682066" y="622439"/>
                    </a:lnTo>
                    <a:lnTo>
                      <a:pt x="706729" y="612216"/>
                    </a:lnTo>
                    <a:lnTo>
                      <a:pt x="703656" y="604824"/>
                    </a:lnTo>
                    <a:close/>
                  </a:path>
                  <a:path w="1929764" h="979170">
                    <a:moveTo>
                      <a:pt x="664209" y="621182"/>
                    </a:moveTo>
                    <a:lnTo>
                      <a:pt x="659282" y="623214"/>
                    </a:lnTo>
                    <a:lnTo>
                      <a:pt x="662343" y="630605"/>
                    </a:lnTo>
                    <a:lnTo>
                      <a:pt x="667270" y="628573"/>
                    </a:lnTo>
                    <a:lnTo>
                      <a:pt x="664209" y="621182"/>
                    </a:lnTo>
                    <a:close/>
                  </a:path>
                  <a:path w="1929764" h="979170">
                    <a:moveTo>
                      <a:pt x="644499" y="629348"/>
                    </a:moveTo>
                    <a:lnTo>
                      <a:pt x="641616" y="630529"/>
                    </a:lnTo>
                    <a:lnTo>
                      <a:pt x="620458" y="641769"/>
                    </a:lnTo>
                    <a:lnTo>
                      <a:pt x="624217" y="648843"/>
                    </a:lnTo>
                    <a:lnTo>
                      <a:pt x="645020" y="637794"/>
                    </a:lnTo>
                    <a:lnTo>
                      <a:pt x="647547" y="636739"/>
                    </a:lnTo>
                    <a:lnTo>
                      <a:pt x="644499" y="629348"/>
                    </a:lnTo>
                    <a:close/>
                  </a:path>
                  <a:path w="1929764" h="979170">
                    <a:moveTo>
                      <a:pt x="606297" y="649274"/>
                    </a:moveTo>
                    <a:lnTo>
                      <a:pt x="601586" y="651763"/>
                    </a:lnTo>
                    <a:lnTo>
                      <a:pt x="605345" y="658837"/>
                    </a:lnTo>
                    <a:lnTo>
                      <a:pt x="610069" y="656336"/>
                    </a:lnTo>
                    <a:lnTo>
                      <a:pt x="606297" y="649274"/>
                    </a:lnTo>
                    <a:close/>
                  </a:path>
                  <a:path w="1929764" h="979170">
                    <a:moveTo>
                      <a:pt x="587438" y="659256"/>
                    </a:moveTo>
                    <a:lnTo>
                      <a:pt x="563867" y="671779"/>
                    </a:lnTo>
                    <a:lnTo>
                      <a:pt x="567626" y="678853"/>
                    </a:lnTo>
                    <a:lnTo>
                      <a:pt x="591184" y="666330"/>
                    </a:lnTo>
                    <a:lnTo>
                      <a:pt x="587438" y="659256"/>
                    </a:lnTo>
                    <a:close/>
                  </a:path>
                  <a:path w="1929764" h="979170">
                    <a:moveTo>
                      <a:pt x="549732" y="679272"/>
                    </a:moveTo>
                    <a:lnTo>
                      <a:pt x="545007" y="681774"/>
                    </a:lnTo>
                    <a:lnTo>
                      <a:pt x="548754" y="688848"/>
                    </a:lnTo>
                    <a:lnTo>
                      <a:pt x="553478" y="686346"/>
                    </a:lnTo>
                    <a:lnTo>
                      <a:pt x="549732" y="679272"/>
                    </a:lnTo>
                    <a:close/>
                  </a:path>
                  <a:path w="1929764" h="979170">
                    <a:moveTo>
                      <a:pt x="530872" y="689292"/>
                    </a:moveTo>
                    <a:lnTo>
                      <a:pt x="507301" y="701776"/>
                    </a:lnTo>
                    <a:lnTo>
                      <a:pt x="511060" y="708863"/>
                    </a:lnTo>
                    <a:lnTo>
                      <a:pt x="534619" y="696366"/>
                    </a:lnTo>
                    <a:lnTo>
                      <a:pt x="530872" y="689292"/>
                    </a:lnTo>
                    <a:close/>
                  </a:path>
                  <a:path w="1929764" h="979170">
                    <a:moveTo>
                      <a:pt x="493153" y="709294"/>
                    </a:moveTo>
                    <a:lnTo>
                      <a:pt x="488429" y="711809"/>
                    </a:lnTo>
                    <a:lnTo>
                      <a:pt x="492188" y="718870"/>
                    </a:lnTo>
                    <a:lnTo>
                      <a:pt x="496900" y="716356"/>
                    </a:lnTo>
                    <a:lnTo>
                      <a:pt x="493153" y="709294"/>
                    </a:lnTo>
                    <a:close/>
                  </a:path>
                  <a:path w="1929764" h="979170">
                    <a:moveTo>
                      <a:pt x="474306" y="719302"/>
                    </a:moveTo>
                    <a:lnTo>
                      <a:pt x="450735" y="731812"/>
                    </a:lnTo>
                    <a:lnTo>
                      <a:pt x="454482" y="738886"/>
                    </a:lnTo>
                    <a:lnTo>
                      <a:pt x="478040" y="726363"/>
                    </a:lnTo>
                    <a:lnTo>
                      <a:pt x="474306" y="719302"/>
                    </a:lnTo>
                    <a:close/>
                  </a:path>
                  <a:path w="1929764" h="979170">
                    <a:moveTo>
                      <a:pt x="436575" y="739317"/>
                    </a:moveTo>
                    <a:lnTo>
                      <a:pt x="431863" y="741806"/>
                    </a:lnTo>
                    <a:lnTo>
                      <a:pt x="435622" y="748880"/>
                    </a:lnTo>
                    <a:lnTo>
                      <a:pt x="440334" y="746379"/>
                    </a:lnTo>
                    <a:lnTo>
                      <a:pt x="436575" y="739317"/>
                    </a:lnTo>
                    <a:close/>
                  </a:path>
                  <a:path w="1929764" h="979170">
                    <a:moveTo>
                      <a:pt x="417728" y="749300"/>
                    </a:moveTo>
                    <a:lnTo>
                      <a:pt x="394157" y="761822"/>
                    </a:lnTo>
                    <a:lnTo>
                      <a:pt x="397903" y="768896"/>
                    </a:lnTo>
                    <a:lnTo>
                      <a:pt x="421474" y="756386"/>
                    </a:lnTo>
                    <a:lnTo>
                      <a:pt x="417728" y="749300"/>
                    </a:lnTo>
                    <a:close/>
                  </a:path>
                  <a:path w="1929764" h="979170">
                    <a:moveTo>
                      <a:pt x="380009" y="769315"/>
                    </a:moveTo>
                    <a:lnTo>
                      <a:pt x="375297" y="771817"/>
                    </a:lnTo>
                    <a:lnTo>
                      <a:pt x="379044" y="778891"/>
                    </a:lnTo>
                    <a:lnTo>
                      <a:pt x="383755" y="776389"/>
                    </a:lnTo>
                    <a:lnTo>
                      <a:pt x="380009" y="769315"/>
                    </a:lnTo>
                    <a:close/>
                  </a:path>
                  <a:path w="1929764" h="979170">
                    <a:moveTo>
                      <a:pt x="361137" y="779335"/>
                    </a:moveTo>
                    <a:lnTo>
                      <a:pt x="337578" y="791832"/>
                    </a:lnTo>
                    <a:lnTo>
                      <a:pt x="341337" y="798906"/>
                    </a:lnTo>
                    <a:lnTo>
                      <a:pt x="364909" y="786409"/>
                    </a:lnTo>
                    <a:lnTo>
                      <a:pt x="361137" y="779335"/>
                    </a:lnTo>
                    <a:close/>
                  </a:path>
                  <a:path w="1929764" h="979170">
                    <a:moveTo>
                      <a:pt x="323418" y="799325"/>
                    </a:moveTo>
                    <a:lnTo>
                      <a:pt x="318706" y="801839"/>
                    </a:lnTo>
                    <a:lnTo>
                      <a:pt x="322478" y="808901"/>
                    </a:lnTo>
                    <a:lnTo>
                      <a:pt x="327190" y="806399"/>
                    </a:lnTo>
                    <a:lnTo>
                      <a:pt x="323418" y="799325"/>
                    </a:lnTo>
                    <a:close/>
                  </a:path>
                  <a:path w="1929764" h="979170">
                    <a:moveTo>
                      <a:pt x="304571" y="809345"/>
                    </a:moveTo>
                    <a:lnTo>
                      <a:pt x="281000" y="821842"/>
                    </a:lnTo>
                    <a:lnTo>
                      <a:pt x="284746" y="828903"/>
                    </a:lnTo>
                    <a:lnTo>
                      <a:pt x="308317" y="816406"/>
                    </a:lnTo>
                    <a:lnTo>
                      <a:pt x="304571" y="809345"/>
                    </a:lnTo>
                    <a:close/>
                  </a:path>
                  <a:path w="1929764" h="979170">
                    <a:moveTo>
                      <a:pt x="266852" y="829348"/>
                    </a:moveTo>
                    <a:lnTo>
                      <a:pt x="262140" y="831850"/>
                    </a:lnTo>
                    <a:lnTo>
                      <a:pt x="265899" y="838923"/>
                    </a:lnTo>
                    <a:lnTo>
                      <a:pt x="270611" y="836422"/>
                    </a:lnTo>
                    <a:lnTo>
                      <a:pt x="266852" y="829348"/>
                    </a:lnTo>
                    <a:close/>
                  </a:path>
                  <a:path w="1929764" h="979170">
                    <a:moveTo>
                      <a:pt x="247992" y="839342"/>
                    </a:moveTo>
                    <a:lnTo>
                      <a:pt x="224421" y="851852"/>
                    </a:lnTo>
                    <a:lnTo>
                      <a:pt x="228168" y="858926"/>
                    </a:lnTo>
                    <a:lnTo>
                      <a:pt x="251752" y="846429"/>
                    </a:lnTo>
                    <a:lnTo>
                      <a:pt x="247992" y="839342"/>
                    </a:lnTo>
                    <a:close/>
                  </a:path>
                  <a:path w="1929764" h="979170">
                    <a:moveTo>
                      <a:pt x="210286" y="859358"/>
                    </a:moveTo>
                    <a:lnTo>
                      <a:pt x="205562" y="861860"/>
                    </a:lnTo>
                    <a:lnTo>
                      <a:pt x="209321" y="868933"/>
                    </a:lnTo>
                    <a:lnTo>
                      <a:pt x="214033" y="866432"/>
                    </a:lnTo>
                    <a:lnTo>
                      <a:pt x="210286" y="859358"/>
                    </a:lnTo>
                    <a:close/>
                  </a:path>
                  <a:path w="1929764" h="979170">
                    <a:moveTo>
                      <a:pt x="191427" y="869353"/>
                    </a:moveTo>
                    <a:lnTo>
                      <a:pt x="167855" y="881875"/>
                    </a:lnTo>
                    <a:lnTo>
                      <a:pt x="171602" y="888949"/>
                    </a:lnTo>
                    <a:lnTo>
                      <a:pt x="195186" y="876427"/>
                    </a:lnTo>
                    <a:lnTo>
                      <a:pt x="191427" y="869353"/>
                    </a:lnTo>
                    <a:close/>
                  </a:path>
                  <a:path w="1929764" h="979170">
                    <a:moveTo>
                      <a:pt x="153708" y="889368"/>
                    </a:moveTo>
                    <a:lnTo>
                      <a:pt x="148996" y="891870"/>
                    </a:lnTo>
                    <a:lnTo>
                      <a:pt x="152755" y="898931"/>
                    </a:lnTo>
                    <a:lnTo>
                      <a:pt x="157467" y="896442"/>
                    </a:lnTo>
                    <a:lnTo>
                      <a:pt x="153708" y="889368"/>
                    </a:lnTo>
                    <a:close/>
                  </a:path>
                  <a:path w="1929764" h="979170">
                    <a:moveTo>
                      <a:pt x="134835" y="899388"/>
                    </a:moveTo>
                    <a:lnTo>
                      <a:pt x="111264" y="911872"/>
                    </a:lnTo>
                    <a:lnTo>
                      <a:pt x="115036" y="918946"/>
                    </a:lnTo>
                    <a:lnTo>
                      <a:pt x="138607" y="906449"/>
                    </a:lnTo>
                    <a:lnTo>
                      <a:pt x="134835" y="899388"/>
                    </a:lnTo>
                    <a:close/>
                  </a:path>
                  <a:path w="1929764" h="979170">
                    <a:moveTo>
                      <a:pt x="97129" y="919391"/>
                    </a:moveTo>
                    <a:lnTo>
                      <a:pt x="92430" y="921892"/>
                    </a:lnTo>
                    <a:lnTo>
                      <a:pt x="96177" y="928966"/>
                    </a:lnTo>
                    <a:lnTo>
                      <a:pt x="100901" y="926452"/>
                    </a:lnTo>
                    <a:lnTo>
                      <a:pt x="97129" y="919391"/>
                    </a:lnTo>
                    <a:close/>
                  </a:path>
                  <a:path w="1929764" h="979170">
                    <a:moveTo>
                      <a:pt x="78270" y="929386"/>
                    </a:moveTo>
                    <a:lnTo>
                      <a:pt x="54698" y="941895"/>
                    </a:lnTo>
                    <a:lnTo>
                      <a:pt x="58445" y="948956"/>
                    </a:lnTo>
                    <a:lnTo>
                      <a:pt x="82029" y="936459"/>
                    </a:lnTo>
                    <a:lnTo>
                      <a:pt x="78270" y="929386"/>
                    </a:lnTo>
                    <a:close/>
                  </a:path>
                  <a:path w="1929764" h="979170">
                    <a:moveTo>
                      <a:pt x="40551" y="949401"/>
                    </a:moveTo>
                    <a:lnTo>
                      <a:pt x="35839" y="951903"/>
                    </a:lnTo>
                    <a:lnTo>
                      <a:pt x="39598" y="958977"/>
                    </a:lnTo>
                    <a:lnTo>
                      <a:pt x="44310" y="956475"/>
                    </a:lnTo>
                    <a:lnTo>
                      <a:pt x="40551" y="949401"/>
                    </a:lnTo>
                    <a:close/>
                  </a:path>
                  <a:path w="1929764" h="979170">
                    <a:moveTo>
                      <a:pt x="21691" y="959396"/>
                    </a:moveTo>
                    <a:lnTo>
                      <a:pt x="0" y="970914"/>
                    </a:lnTo>
                    <a:lnTo>
                      <a:pt x="0" y="975448"/>
                    </a:lnTo>
                    <a:lnTo>
                      <a:pt x="1866" y="978992"/>
                    </a:lnTo>
                    <a:lnTo>
                      <a:pt x="25437" y="966469"/>
                    </a:lnTo>
                    <a:lnTo>
                      <a:pt x="21691" y="959396"/>
                    </a:lnTo>
                    <a:close/>
                  </a:path>
                </a:pathLst>
              </a:custGeom>
              <a:solidFill>
                <a:srgbClr val="5857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48" name="object 1246">
                <a:extLst>
                  <a:ext uri="{FF2B5EF4-FFF2-40B4-BE49-F238E27FC236}">
                    <a16:creationId xmlns:a16="http://schemas.microsoft.com/office/drawing/2014/main" id="{F41B131E-8C75-3DAA-381D-21800DAFB49F}"/>
                  </a:ext>
                </a:extLst>
              </p:cNvPr>
              <p:cNvPicPr/>
              <p:nvPr/>
            </p:nvPicPr>
            <p:blipFill>
              <a:blip r:embed="rId82" cstate="print"/>
              <a:stretch>
                <a:fillRect/>
              </a:stretch>
            </p:blipFill>
            <p:spPr>
              <a:xfrm>
                <a:off x="4564125" y="4318838"/>
                <a:ext cx="1932965" cy="842937"/>
              </a:xfrm>
              <a:prstGeom prst="rect">
                <a:avLst/>
              </a:prstGeom>
            </p:spPr>
          </p:pic>
          <p:sp>
            <p:nvSpPr>
              <p:cNvPr id="1949" name="object 1247">
                <a:extLst>
                  <a:ext uri="{FF2B5EF4-FFF2-40B4-BE49-F238E27FC236}">
                    <a16:creationId xmlns:a16="http://schemas.microsoft.com/office/drawing/2014/main" id="{42B4D419-029A-F773-DE77-C6AB64FDCE07}"/>
                  </a:ext>
                </a:extLst>
              </p:cNvPr>
              <p:cNvSpPr/>
              <p:nvPr/>
            </p:nvSpPr>
            <p:spPr>
              <a:xfrm>
                <a:off x="4564684" y="4739106"/>
                <a:ext cx="1932305" cy="494665"/>
              </a:xfrm>
              <a:custGeom>
                <a:avLst/>
                <a:gdLst/>
                <a:ahLst/>
                <a:cxnLst/>
                <a:rect l="l" t="t" r="r" b="b"/>
                <a:pathLst>
                  <a:path w="1932304" h="494664">
                    <a:moveTo>
                      <a:pt x="15824" y="484263"/>
                    </a:moveTo>
                    <a:lnTo>
                      <a:pt x="0" y="486613"/>
                    </a:lnTo>
                    <a:lnTo>
                      <a:pt x="1168" y="494538"/>
                    </a:lnTo>
                    <a:lnTo>
                      <a:pt x="17018" y="492163"/>
                    </a:lnTo>
                    <a:lnTo>
                      <a:pt x="15824" y="484263"/>
                    </a:lnTo>
                    <a:close/>
                  </a:path>
                  <a:path w="1932304" h="494664">
                    <a:moveTo>
                      <a:pt x="47510" y="479526"/>
                    </a:moveTo>
                    <a:lnTo>
                      <a:pt x="31661" y="481888"/>
                    </a:lnTo>
                    <a:lnTo>
                      <a:pt x="32842" y="489813"/>
                    </a:lnTo>
                    <a:lnTo>
                      <a:pt x="48679" y="487451"/>
                    </a:lnTo>
                    <a:lnTo>
                      <a:pt x="47510" y="479526"/>
                    </a:lnTo>
                    <a:close/>
                  </a:path>
                  <a:path w="1932304" h="494664">
                    <a:moveTo>
                      <a:pt x="79171" y="474802"/>
                    </a:moveTo>
                    <a:lnTo>
                      <a:pt x="63347" y="477177"/>
                    </a:lnTo>
                    <a:lnTo>
                      <a:pt x="64528" y="485076"/>
                    </a:lnTo>
                    <a:lnTo>
                      <a:pt x="80365" y="482727"/>
                    </a:lnTo>
                    <a:lnTo>
                      <a:pt x="79171" y="474802"/>
                    </a:lnTo>
                    <a:close/>
                  </a:path>
                  <a:path w="1932304" h="494664">
                    <a:moveTo>
                      <a:pt x="110845" y="470077"/>
                    </a:moveTo>
                    <a:lnTo>
                      <a:pt x="94996" y="472440"/>
                    </a:lnTo>
                    <a:lnTo>
                      <a:pt x="96189" y="480364"/>
                    </a:lnTo>
                    <a:lnTo>
                      <a:pt x="112026" y="477989"/>
                    </a:lnTo>
                    <a:lnTo>
                      <a:pt x="110845" y="470077"/>
                    </a:lnTo>
                    <a:close/>
                  </a:path>
                  <a:path w="1932304" h="494664">
                    <a:moveTo>
                      <a:pt x="142506" y="465353"/>
                    </a:moveTo>
                    <a:lnTo>
                      <a:pt x="126669" y="467702"/>
                    </a:lnTo>
                    <a:lnTo>
                      <a:pt x="127850" y="475627"/>
                    </a:lnTo>
                    <a:lnTo>
                      <a:pt x="143700" y="473265"/>
                    </a:lnTo>
                    <a:lnTo>
                      <a:pt x="142506" y="465353"/>
                    </a:lnTo>
                    <a:close/>
                  </a:path>
                  <a:path w="1932304" h="494664">
                    <a:moveTo>
                      <a:pt x="174180" y="460616"/>
                    </a:moveTo>
                    <a:lnTo>
                      <a:pt x="158356" y="462991"/>
                    </a:lnTo>
                    <a:lnTo>
                      <a:pt x="159537" y="470890"/>
                    </a:lnTo>
                    <a:lnTo>
                      <a:pt x="175361" y="468541"/>
                    </a:lnTo>
                    <a:lnTo>
                      <a:pt x="174180" y="460616"/>
                    </a:lnTo>
                    <a:close/>
                  </a:path>
                  <a:path w="1932304" h="494664">
                    <a:moveTo>
                      <a:pt x="205854" y="455904"/>
                    </a:moveTo>
                    <a:lnTo>
                      <a:pt x="190004" y="458254"/>
                    </a:lnTo>
                    <a:lnTo>
                      <a:pt x="191198" y="466166"/>
                    </a:lnTo>
                    <a:lnTo>
                      <a:pt x="207035" y="463804"/>
                    </a:lnTo>
                    <a:lnTo>
                      <a:pt x="205854" y="455904"/>
                    </a:lnTo>
                    <a:close/>
                  </a:path>
                  <a:path w="1932304" h="494664">
                    <a:moveTo>
                      <a:pt x="237540" y="451180"/>
                    </a:moveTo>
                    <a:lnTo>
                      <a:pt x="221703" y="453529"/>
                    </a:lnTo>
                    <a:lnTo>
                      <a:pt x="222859" y="461454"/>
                    </a:lnTo>
                    <a:lnTo>
                      <a:pt x="238696" y="459079"/>
                    </a:lnTo>
                    <a:lnTo>
                      <a:pt x="237540" y="451180"/>
                    </a:lnTo>
                    <a:close/>
                  </a:path>
                  <a:path w="1932304" h="494664">
                    <a:moveTo>
                      <a:pt x="269189" y="446443"/>
                    </a:moveTo>
                    <a:lnTo>
                      <a:pt x="253365" y="448805"/>
                    </a:lnTo>
                    <a:lnTo>
                      <a:pt x="254546" y="456717"/>
                    </a:lnTo>
                    <a:lnTo>
                      <a:pt x="270383" y="454355"/>
                    </a:lnTo>
                    <a:lnTo>
                      <a:pt x="269189" y="446443"/>
                    </a:lnTo>
                    <a:close/>
                  </a:path>
                  <a:path w="1932304" h="494664">
                    <a:moveTo>
                      <a:pt x="300863" y="441706"/>
                    </a:moveTo>
                    <a:lnTo>
                      <a:pt x="285038" y="444080"/>
                    </a:lnTo>
                    <a:lnTo>
                      <a:pt x="286219" y="451993"/>
                    </a:lnTo>
                    <a:lnTo>
                      <a:pt x="302044" y="449630"/>
                    </a:lnTo>
                    <a:lnTo>
                      <a:pt x="300863" y="441706"/>
                    </a:lnTo>
                    <a:close/>
                  </a:path>
                  <a:path w="1932304" h="494664">
                    <a:moveTo>
                      <a:pt x="332536" y="436994"/>
                    </a:moveTo>
                    <a:lnTo>
                      <a:pt x="316699" y="439356"/>
                    </a:lnTo>
                    <a:lnTo>
                      <a:pt x="317881" y="447281"/>
                    </a:lnTo>
                    <a:lnTo>
                      <a:pt x="333730" y="444906"/>
                    </a:lnTo>
                    <a:lnTo>
                      <a:pt x="332536" y="436994"/>
                    </a:lnTo>
                    <a:close/>
                  </a:path>
                  <a:path w="1932304" h="494664">
                    <a:moveTo>
                      <a:pt x="364210" y="432257"/>
                    </a:moveTo>
                    <a:lnTo>
                      <a:pt x="348373" y="434619"/>
                    </a:lnTo>
                    <a:lnTo>
                      <a:pt x="349554" y="442544"/>
                    </a:lnTo>
                    <a:lnTo>
                      <a:pt x="365391" y="440182"/>
                    </a:lnTo>
                    <a:lnTo>
                      <a:pt x="364210" y="432257"/>
                    </a:lnTo>
                    <a:close/>
                  </a:path>
                  <a:path w="1932304" h="494664">
                    <a:moveTo>
                      <a:pt x="395859" y="427532"/>
                    </a:moveTo>
                    <a:lnTo>
                      <a:pt x="380034" y="429907"/>
                    </a:lnTo>
                    <a:lnTo>
                      <a:pt x="381215" y="437807"/>
                    </a:lnTo>
                    <a:lnTo>
                      <a:pt x="397065" y="435457"/>
                    </a:lnTo>
                    <a:lnTo>
                      <a:pt x="395859" y="427532"/>
                    </a:lnTo>
                    <a:close/>
                  </a:path>
                  <a:path w="1932304" h="494664">
                    <a:moveTo>
                      <a:pt x="427558" y="422808"/>
                    </a:moveTo>
                    <a:lnTo>
                      <a:pt x="411721" y="425170"/>
                    </a:lnTo>
                    <a:lnTo>
                      <a:pt x="412889" y="433095"/>
                    </a:lnTo>
                    <a:lnTo>
                      <a:pt x="428726" y="430720"/>
                    </a:lnTo>
                    <a:lnTo>
                      <a:pt x="427558" y="422808"/>
                    </a:lnTo>
                    <a:close/>
                  </a:path>
                  <a:path w="1932304" h="494664">
                    <a:moveTo>
                      <a:pt x="459219" y="418084"/>
                    </a:moveTo>
                    <a:lnTo>
                      <a:pt x="443382" y="420446"/>
                    </a:lnTo>
                    <a:lnTo>
                      <a:pt x="444576" y="428358"/>
                    </a:lnTo>
                    <a:lnTo>
                      <a:pt x="460400" y="426008"/>
                    </a:lnTo>
                    <a:lnTo>
                      <a:pt x="459219" y="418084"/>
                    </a:lnTo>
                    <a:close/>
                  </a:path>
                  <a:path w="1932304" h="494664">
                    <a:moveTo>
                      <a:pt x="490893" y="413346"/>
                    </a:moveTo>
                    <a:lnTo>
                      <a:pt x="475043" y="415721"/>
                    </a:lnTo>
                    <a:lnTo>
                      <a:pt x="476237" y="423633"/>
                    </a:lnTo>
                    <a:lnTo>
                      <a:pt x="492074" y="421271"/>
                    </a:lnTo>
                    <a:lnTo>
                      <a:pt x="490893" y="413346"/>
                    </a:lnTo>
                    <a:close/>
                  </a:path>
                  <a:path w="1932304" h="494664">
                    <a:moveTo>
                      <a:pt x="522554" y="408635"/>
                    </a:moveTo>
                    <a:lnTo>
                      <a:pt x="506730" y="410997"/>
                    </a:lnTo>
                    <a:lnTo>
                      <a:pt x="507898" y="418909"/>
                    </a:lnTo>
                    <a:lnTo>
                      <a:pt x="523748" y="416547"/>
                    </a:lnTo>
                    <a:lnTo>
                      <a:pt x="522554" y="408635"/>
                    </a:lnTo>
                    <a:close/>
                  </a:path>
                  <a:path w="1932304" h="494664">
                    <a:moveTo>
                      <a:pt x="554227" y="403898"/>
                    </a:moveTo>
                    <a:lnTo>
                      <a:pt x="538403" y="406260"/>
                    </a:lnTo>
                    <a:lnTo>
                      <a:pt x="539584" y="414185"/>
                    </a:lnTo>
                    <a:lnTo>
                      <a:pt x="555409" y="411835"/>
                    </a:lnTo>
                    <a:lnTo>
                      <a:pt x="554227" y="403898"/>
                    </a:lnTo>
                    <a:close/>
                  </a:path>
                  <a:path w="1932304" h="494664">
                    <a:moveTo>
                      <a:pt x="585914" y="399173"/>
                    </a:moveTo>
                    <a:lnTo>
                      <a:pt x="570052" y="401535"/>
                    </a:lnTo>
                    <a:lnTo>
                      <a:pt x="571233" y="409448"/>
                    </a:lnTo>
                    <a:lnTo>
                      <a:pt x="587082" y="407098"/>
                    </a:lnTo>
                    <a:lnTo>
                      <a:pt x="585914" y="399173"/>
                    </a:lnTo>
                    <a:close/>
                  </a:path>
                  <a:path w="1932304" h="494664">
                    <a:moveTo>
                      <a:pt x="617562" y="394462"/>
                    </a:moveTo>
                    <a:lnTo>
                      <a:pt x="601738" y="396811"/>
                    </a:lnTo>
                    <a:lnTo>
                      <a:pt x="602919" y="404736"/>
                    </a:lnTo>
                    <a:lnTo>
                      <a:pt x="618756" y="402361"/>
                    </a:lnTo>
                    <a:lnTo>
                      <a:pt x="617562" y="394462"/>
                    </a:lnTo>
                    <a:close/>
                  </a:path>
                  <a:path w="1932304" h="494664">
                    <a:moveTo>
                      <a:pt x="648881" y="389343"/>
                    </a:moveTo>
                    <a:lnTo>
                      <a:pt x="643166" y="390639"/>
                    </a:lnTo>
                    <a:lnTo>
                      <a:pt x="633412" y="392074"/>
                    </a:lnTo>
                    <a:lnTo>
                      <a:pt x="634580" y="399999"/>
                    </a:lnTo>
                    <a:lnTo>
                      <a:pt x="644639" y="398500"/>
                    </a:lnTo>
                    <a:lnTo>
                      <a:pt x="650633" y="397154"/>
                    </a:lnTo>
                    <a:lnTo>
                      <a:pt x="648881" y="389343"/>
                    </a:lnTo>
                    <a:close/>
                  </a:path>
                  <a:path w="1932304" h="494664">
                    <a:moveTo>
                      <a:pt x="680097" y="382282"/>
                    </a:moveTo>
                    <a:lnTo>
                      <a:pt x="664502" y="385813"/>
                    </a:lnTo>
                    <a:lnTo>
                      <a:pt x="666241" y="393623"/>
                    </a:lnTo>
                    <a:lnTo>
                      <a:pt x="681875" y="390080"/>
                    </a:lnTo>
                    <a:lnTo>
                      <a:pt x="680097" y="382282"/>
                    </a:lnTo>
                    <a:close/>
                  </a:path>
                  <a:path w="1932304" h="494664">
                    <a:moveTo>
                      <a:pt x="711326" y="375234"/>
                    </a:moveTo>
                    <a:lnTo>
                      <a:pt x="695718" y="378752"/>
                    </a:lnTo>
                    <a:lnTo>
                      <a:pt x="697483" y="386562"/>
                    </a:lnTo>
                    <a:lnTo>
                      <a:pt x="713117" y="383044"/>
                    </a:lnTo>
                    <a:lnTo>
                      <a:pt x="711326" y="375234"/>
                    </a:lnTo>
                    <a:close/>
                  </a:path>
                  <a:path w="1932304" h="494664">
                    <a:moveTo>
                      <a:pt x="742581" y="368173"/>
                    </a:moveTo>
                    <a:lnTo>
                      <a:pt x="726960" y="371690"/>
                    </a:lnTo>
                    <a:lnTo>
                      <a:pt x="728713" y="379514"/>
                    </a:lnTo>
                    <a:lnTo>
                      <a:pt x="744334" y="375983"/>
                    </a:lnTo>
                    <a:lnTo>
                      <a:pt x="742581" y="368173"/>
                    </a:lnTo>
                    <a:close/>
                  </a:path>
                  <a:path w="1932304" h="494664">
                    <a:moveTo>
                      <a:pt x="773785" y="361111"/>
                    </a:moveTo>
                    <a:lnTo>
                      <a:pt x="758202" y="364655"/>
                    </a:lnTo>
                    <a:lnTo>
                      <a:pt x="759942" y="372440"/>
                    </a:lnTo>
                    <a:lnTo>
                      <a:pt x="775576" y="368935"/>
                    </a:lnTo>
                    <a:lnTo>
                      <a:pt x="773785" y="361111"/>
                    </a:lnTo>
                    <a:close/>
                  </a:path>
                  <a:path w="1932304" h="494664">
                    <a:moveTo>
                      <a:pt x="805040" y="354050"/>
                    </a:moveTo>
                    <a:lnTo>
                      <a:pt x="789419" y="357593"/>
                    </a:lnTo>
                    <a:lnTo>
                      <a:pt x="791184" y="365404"/>
                    </a:lnTo>
                    <a:lnTo>
                      <a:pt x="806818" y="361861"/>
                    </a:lnTo>
                    <a:lnTo>
                      <a:pt x="805040" y="354050"/>
                    </a:lnTo>
                    <a:close/>
                  </a:path>
                  <a:path w="1932304" h="494664">
                    <a:moveTo>
                      <a:pt x="836269" y="347002"/>
                    </a:moveTo>
                    <a:lnTo>
                      <a:pt x="820661" y="350532"/>
                    </a:lnTo>
                    <a:lnTo>
                      <a:pt x="822426" y="358343"/>
                    </a:lnTo>
                    <a:lnTo>
                      <a:pt x="838060" y="354812"/>
                    </a:lnTo>
                    <a:lnTo>
                      <a:pt x="836269" y="347002"/>
                    </a:lnTo>
                    <a:close/>
                  </a:path>
                  <a:path w="1932304" h="494664">
                    <a:moveTo>
                      <a:pt x="867524" y="339953"/>
                    </a:moveTo>
                    <a:lnTo>
                      <a:pt x="851903" y="343484"/>
                    </a:lnTo>
                    <a:lnTo>
                      <a:pt x="853643" y="351294"/>
                    </a:lnTo>
                    <a:lnTo>
                      <a:pt x="869276" y="347751"/>
                    </a:lnTo>
                    <a:lnTo>
                      <a:pt x="867524" y="339953"/>
                    </a:lnTo>
                    <a:close/>
                  </a:path>
                  <a:path w="1932304" h="494664">
                    <a:moveTo>
                      <a:pt x="898728" y="332905"/>
                    </a:moveTo>
                    <a:lnTo>
                      <a:pt x="883132" y="336423"/>
                    </a:lnTo>
                    <a:lnTo>
                      <a:pt x="884885" y="344233"/>
                    </a:lnTo>
                    <a:lnTo>
                      <a:pt x="900518" y="340690"/>
                    </a:lnTo>
                    <a:lnTo>
                      <a:pt x="898728" y="332905"/>
                    </a:lnTo>
                    <a:close/>
                  </a:path>
                  <a:path w="1932304" h="494664">
                    <a:moveTo>
                      <a:pt x="929970" y="325843"/>
                    </a:moveTo>
                    <a:lnTo>
                      <a:pt x="914374" y="329361"/>
                    </a:lnTo>
                    <a:lnTo>
                      <a:pt x="916127" y="337172"/>
                    </a:lnTo>
                    <a:lnTo>
                      <a:pt x="931760" y="333654"/>
                    </a:lnTo>
                    <a:lnTo>
                      <a:pt x="929970" y="325843"/>
                    </a:lnTo>
                    <a:close/>
                  </a:path>
                  <a:path w="1932304" h="494664">
                    <a:moveTo>
                      <a:pt x="961212" y="318770"/>
                    </a:moveTo>
                    <a:lnTo>
                      <a:pt x="945603" y="322300"/>
                    </a:lnTo>
                    <a:lnTo>
                      <a:pt x="947343" y="330111"/>
                    </a:lnTo>
                    <a:lnTo>
                      <a:pt x="962977" y="326593"/>
                    </a:lnTo>
                    <a:lnTo>
                      <a:pt x="961212" y="318770"/>
                    </a:lnTo>
                    <a:close/>
                  </a:path>
                  <a:path w="1932304" h="494664">
                    <a:moveTo>
                      <a:pt x="992441" y="311721"/>
                    </a:moveTo>
                    <a:lnTo>
                      <a:pt x="976833" y="315252"/>
                    </a:lnTo>
                    <a:lnTo>
                      <a:pt x="978585" y="323062"/>
                    </a:lnTo>
                    <a:lnTo>
                      <a:pt x="994219" y="319532"/>
                    </a:lnTo>
                    <a:lnTo>
                      <a:pt x="992441" y="311721"/>
                    </a:lnTo>
                    <a:close/>
                  </a:path>
                  <a:path w="1932304" h="494664">
                    <a:moveTo>
                      <a:pt x="1023683" y="304660"/>
                    </a:moveTo>
                    <a:lnTo>
                      <a:pt x="1008075" y="308203"/>
                    </a:lnTo>
                    <a:lnTo>
                      <a:pt x="1009827" y="316001"/>
                    </a:lnTo>
                    <a:lnTo>
                      <a:pt x="1025448" y="312470"/>
                    </a:lnTo>
                    <a:lnTo>
                      <a:pt x="1023683" y="304660"/>
                    </a:lnTo>
                    <a:close/>
                  </a:path>
                  <a:path w="1932304" h="494664">
                    <a:moveTo>
                      <a:pt x="1054912" y="297611"/>
                    </a:moveTo>
                    <a:lnTo>
                      <a:pt x="1039304" y="301142"/>
                    </a:lnTo>
                    <a:lnTo>
                      <a:pt x="1041069" y="308940"/>
                    </a:lnTo>
                    <a:lnTo>
                      <a:pt x="1056690" y="305422"/>
                    </a:lnTo>
                    <a:lnTo>
                      <a:pt x="1054912" y="297611"/>
                    </a:lnTo>
                    <a:close/>
                  </a:path>
                  <a:path w="1932304" h="494664">
                    <a:moveTo>
                      <a:pt x="1086142" y="290550"/>
                    </a:moveTo>
                    <a:lnTo>
                      <a:pt x="1070533" y="294093"/>
                    </a:lnTo>
                    <a:lnTo>
                      <a:pt x="1072299" y="301904"/>
                    </a:lnTo>
                    <a:lnTo>
                      <a:pt x="1087907" y="298361"/>
                    </a:lnTo>
                    <a:lnTo>
                      <a:pt x="1086142" y="290550"/>
                    </a:lnTo>
                    <a:close/>
                  </a:path>
                  <a:path w="1932304" h="494664">
                    <a:moveTo>
                      <a:pt x="1117384" y="283502"/>
                    </a:moveTo>
                    <a:lnTo>
                      <a:pt x="1101763" y="287032"/>
                    </a:lnTo>
                    <a:lnTo>
                      <a:pt x="1103528" y="294843"/>
                    </a:lnTo>
                    <a:lnTo>
                      <a:pt x="1119162" y="291312"/>
                    </a:lnTo>
                    <a:lnTo>
                      <a:pt x="1117384" y="283502"/>
                    </a:lnTo>
                    <a:close/>
                  </a:path>
                  <a:path w="1932304" h="494664">
                    <a:moveTo>
                      <a:pt x="1148626" y="276440"/>
                    </a:moveTo>
                    <a:lnTo>
                      <a:pt x="1133005" y="279971"/>
                    </a:lnTo>
                    <a:lnTo>
                      <a:pt x="1134770" y="287782"/>
                    </a:lnTo>
                    <a:lnTo>
                      <a:pt x="1150378" y="284251"/>
                    </a:lnTo>
                    <a:lnTo>
                      <a:pt x="1148626" y="276440"/>
                    </a:lnTo>
                    <a:close/>
                  </a:path>
                  <a:path w="1932304" h="494664">
                    <a:moveTo>
                      <a:pt x="1179842" y="269392"/>
                    </a:moveTo>
                    <a:lnTo>
                      <a:pt x="1164247" y="272910"/>
                    </a:lnTo>
                    <a:lnTo>
                      <a:pt x="1165999" y="280720"/>
                    </a:lnTo>
                    <a:lnTo>
                      <a:pt x="1181620" y="277190"/>
                    </a:lnTo>
                    <a:lnTo>
                      <a:pt x="1179842" y="269392"/>
                    </a:lnTo>
                    <a:close/>
                  </a:path>
                  <a:path w="1932304" h="494664">
                    <a:moveTo>
                      <a:pt x="1211084" y="262331"/>
                    </a:moveTo>
                    <a:lnTo>
                      <a:pt x="1195463" y="265849"/>
                    </a:lnTo>
                    <a:lnTo>
                      <a:pt x="1197241" y="273672"/>
                    </a:lnTo>
                    <a:lnTo>
                      <a:pt x="1212850" y="270141"/>
                    </a:lnTo>
                    <a:lnTo>
                      <a:pt x="1211084" y="262331"/>
                    </a:lnTo>
                    <a:close/>
                  </a:path>
                  <a:path w="1932304" h="494664">
                    <a:moveTo>
                      <a:pt x="1242326" y="255282"/>
                    </a:moveTo>
                    <a:lnTo>
                      <a:pt x="1226705" y="258787"/>
                    </a:lnTo>
                    <a:lnTo>
                      <a:pt x="1228471" y="266598"/>
                    </a:lnTo>
                    <a:lnTo>
                      <a:pt x="1244079" y="263080"/>
                    </a:lnTo>
                    <a:lnTo>
                      <a:pt x="1242326" y="255282"/>
                    </a:lnTo>
                    <a:close/>
                  </a:path>
                  <a:path w="1932304" h="494664">
                    <a:moveTo>
                      <a:pt x="1273555" y="248221"/>
                    </a:moveTo>
                    <a:lnTo>
                      <a:pt x="1257947" y="251739"/>
                    </a:lnTo>
                    <a:lnTo>
                      <a:pt x="1259700" y="259549"/>
                    </a:lnTo>
                    <a:lnTo>
                      <a:pt x="1275321" y="256032"/>
                    </a:lnTo>
                    <a:lnTo>
                      <a:pt x="1273555" y="248221"/>
                    </a:lnTo>
                    <a:close/>
                  </a:path>
                  <a:path w="1932304" h="494664">
                    <a:moveTo>
                      <a:pt x="1303464" y="238760"/>
                    </a:moveTo>
                    <a:lnTo>
                      <a:pt x="1288503" y="244462"/>
                    </a:lnTo>
                    <a:lnTo>
                      <a:pt x="1291374" y="251942"/>
                    </a:lnTo>
                    <a:lnTo>
                      <a:pt x="1306334" y="246227"/>
                    </a:lnTo>
                    <a:lnTo>
                      <a:pt x="1303464" y="238760"/>
                    </a:lnTo>
                    <a:close/>
                  </a:path>
                  <a:path w="1932304" h="494664">
                    <a:moveTo>
                      <a:pt x="1333385" y="227342"/>
                    </a:moveTo>
                    <a:lnTo>
                      <a:pt x="1318437" y="233045"/>
                    </a:lnTo>
                    <a:lnTo>
                      <a:pt x="1321282" y="240538"/>
                    </a:lnTo>
                    <a:lnTo>
                      <a:pt x="1336230" y="234810"/>
                    </a:lnTo>
                    <a:lnTo>
                      <a:pt x="1333385" y="227342"/>
                    </a:lnTo>
                    <a:close/>
                  </a:path>
                  <a:path w="1932304" h="494664">
                    <a:moveTo>
                      <a:pt x="1363319" y="215912"/>
                    </a:moveTo>
                    <a:lnTo>
                      <a:pt x="1348346" y="221627"/>
                    </a:lnTo>
                    <a:lnTo>
                      <a:pt x="1351203" y="229108"/>
                    </a:lnTo>
                    <a:lnTo>
                      <a:pt x="1366164" y="223393"/>
                    </a:lnTo>
                    <a:lnTo>
                      <a:pt x="1363319" y="215912"/>
                    </a:lnTo>
                    <a:close/>
                  </a:path>
                  <a:path w="1932304" h="494664">
                    <a:moveTo>
                      <a:pt x="1393228" y="204508"/>
                    </a:moveTo>
                    <a:lnTo>
                      <a:pt x="1378254" y="210210"/>
                    </a:lnTo>
                    <a:lnTo>
                      <a:pt x="1381137" y="217690"/>
                    </a:lnTo>
                    <a:lnTo>
                      <a:pt x="1396072" y="211975"/>
                    </a:lnTo>
                    <a:lnTo>
                      <a:pt x="1393228" y="204508"/>
                    </a:lnTo>
                    <a:close/>
                  </a:path>
                  <a:path w="1932304" h="494664">
                    <a:moveTo>
                      <a:pt x="1423136" y="193090"/>
                    </a:moveTo>
                    <a:lnTo>
                      <a:pt x="1408175" y="198793"/>
                    </a:lnTo>
                    <a:lnTo>
                      <a:pt x="1411033" y="206273"/>
                    </a:lnTo>
                    <a:lnTo>
                      <a:pt x="1425981" y="200571"/>
                    </a:lnTo>
                    <a:lnTo>
                      <a:pt x="1423136" y="193090"/>
                    </a:lnTo>
                    <a:close/>
                  </a:path>
                  <a:path w="1932304" h="494664">
                    <a:moveTo>
                      <a:pt x="1453070" y="181673"/>
                    </a:moveTo>
                    <a:lnTo>
                      <a:pt x="1438109" y="187375"/>
                    </a:lnTo>
                    <a:lnTo>
                      <a:pt x="1440941" y="194868"/>
                    </a:lnTo>
                    <a:lnTo>
                      <a:pt x="1455915" y="189166"/>
                    </a:lnTo>
                    <a:lnTo>
                      <a:pt x="1453070" y="181673"/>
                    </a:lnTo>
                    <a:close/>
                  </a:path>
                  <a:path w="1932304" h="494664">
                    <a:moveTo>
                      <a:pt x="1482966" y="170268"/>
                    </a:moveTo>
                    <a:lnTo>
                      <a:pt x="1468005" y="175971"/>
                    </a:lnTo>
                    <a:lnTo>
                      <a:pt x="1470875" y="183438"/>
                    </a:lnTo>
                    <a:lnTo>
                      <a:pt x="1485836" y="177723"/>
                    </a:lnTo>
                    <a:lnTo>
                      <a:pt x="1482966" y="170268"/>
                    </a:lnTo>
                    <a:close/>
                  </a:path>
                  <a:path w="1932304" h="494664">
                    <a:moveTo>
                      <a:pt x="1512912" y="158838"/>
                    </a:moveTo>
                    <a:lnTo>
                      <a:pt x="1497939" y="164541"/>
                    </a:lnTo>
                    <a:lnTo>
                      <a:pt x="1500784" y="172021"/>
                    </a:lnTo>
                    <a:lnTo>
                      <a:pt x="1515744" y="166319"/>
                    </a:lnTo>
                    <a:lnTo>
                      <a:pt x="1512912" y="158838"/>
                    </a:lnTo>
                    <a:close/>
                  </a:path>
                  <a:path w="1932304" h="494664">
                    <a:moveTo>
                      <a:pt x="1542821" y="147421"/>
                    </a:moveTo>
                    <a:lnTo>
                      <a:pt x="1527848" y="153136"/>
                    </a:lnTo>
                    <a:lnTo>
                      <a:pt x="1530705" y="160616"/>
                    </a:lnTo>
                    <a:lnTo>
                      <a:pt x="1545666" y="154901"/>
                    </a:lnTo>
                    <a:lnTo>
                      <a:pt x="1542821" y="147421"/>
                    </a:lnTo>
                    <a:close/>
                  </a:path>
                  <a:path w="1932304" h="494664">
                    <a:moveTo>
                      <a:pt x="1572717" y="136004"/>
                    </a:moveTo>
                    <a:lnTo>
                      <a:pt x="1557756" y="141719"/>
                    </a:lnTo>
                    <a:lnTo>
                      <a:pt x="1560626" y="149199"/>
                    </a:lnTo>
                    <a:lnTo>
                      <a:pt x="1575574" y="143497"/>
                    </a:lnTo>
                    <a:lnTo>
                      <a:pt x="1572717" y="136004"/>
                    </a:lnTo>
                    <a:close/>
                  </a:path>
                  <a:path w="1932304" h="494664">
                    <a:moveTo>
                      <a:pt x="1602638" y="124599"/>
                    </a:moveTo>
                    <a:lnTo>
                      <a:pt x="1587690" y="130302"/>
                    </a:lnTo>
                    <a:lnTo>
                      <a:pt x="1590535" y="137769"/>
                    </a:lnTo>
                    <a:lnTo>
                      <a:pt x="1605508" y="132067"/>
                    </a:lnTo>
                    <a:lnTo>
                      <a:pt x="1602638" y="124599"/>
                    </a:lnTo>
                    <a:close/>
                  </a:path>
                  <a:path w="1932304" h="494664">
                    <a:moveTo>
                      <a:pt x="1632559" y="113169"/>
                    </a:moveTo>
                    <a:lnTo>
                      <a:pt x="1617611" y="118872"/>
                    </a:lnTo>
                    <a:lnTo>
                      <a:pt x="1620443" y="126365"/>
                    </a:lnTo>
                    <a:lnTo>
                      <a:pt x="1635417" y="120662"/>
                    </a:lnTo>
                    <a:lnTo>
                      <a:pt x="1632559" y="113169"/>
                    </a:lnTo>
                    <a:close/>
                  </a:path>
                  <a:path w="1932304" h="494664">
                    <a:moveTo>
                      <a:pt x="1662480" y="101765"/>
                    </a:moveTo>
                    <a:lnTo>
                      <a:pt x="1647507" y="107467"/>
                    </a:lnTo>
                    <a:lnTo>
                      <a:pt x="1650390" y="114947"/>
                    </a:lnTo>
                    <a:lnTo>
                      <a:pt x="1665338" y="109245"/>
                    </a:lnTo>
                    <a:lnTo>
                      <a:pt x="1662480" y="101765"/>
                    </a:lnTo>
                    <a:close/>
                  </a:path>
                  <a:path w="1932304" h="494664">
                    <a:moveTo>
                      <a:pt x="1692401" y="90347"/>
                    </a:moveTo>
                    <a:lnTo>
                      <a:pt x="1677441" y="96050"/>
                    </a:lnTo>
                    <a:lnTo>
                      <a:pt x="1680286" y="103530"/>
                    </a:lnTo>
                    <a:lnTo>
                      <a:pt x="1695246" y="97828"/>
                    </a:lnTo>
                    <a:lnTo>
                      <a:pt x="1692401" y="90347"/>
                    </a:lnTo>
                    <a:close/>
                  </a:path>
                  <a:path w="1932304" h="494664">
                    <a:moveTo>
                      <a:pt x="1722323" y="78930"/>
                    </a:moveTo>
                    <a:lnTo>
                      <a:pt x="1707349" y="84645"/>
                    </a:lnTo>
                    <a:lnTo>
                      <a:pt x="1710207" y="92100"/>
                    </a:lnTo>
                    <a:lnTo>
                      <a:pt x="1725167" y="86398"/>
                    </a:lnTo>
                    <a:lnTo>
                      <a:pt x="1722323" y="78930"/>
                    </a:lnTo>
                    <a:close/>
                  </a:path>
                  <a:path w="1932304" h="494664">
                    <a:moveTo>
                      <a:pt x="1752219" y="67500"/>
                    </a:moveTo>
                    <a:lnTo>
                      <a:pt x="1737283" y="73215"/>
                    </a:lnTo>
                    <a:lnTo>
                      <a:pt x="1740128" y="80695"/>
                    </a:lnTo>
                    <a:lnTo>
                      <a:pt x="1755101" y="74993"/>
                    </a:lnTo>
                    <a:lnTo>
                      <a:pt x="1752219" y="67500"/>
                    </a:lnTo>
                    <a:close/>
                  </a:path>
                  <a:path w="1932304" h="494664">
                    <a:moveTo>
                      <a:pt x="1782152" y="56095"/>
                    </a:moveTo>
                    <a:lnTo>
                      <a:pt x="1767192" y="61798"/>
                    </a:lnTo>
                    <a:lnTo>
                      <a:pt x="1770037" y="69278"/>
                    </a:lnTo>
                    <a:lnTo>
                      <a:pt x="1784997" y="63576"/>
                    </a:lnTo>
                    <a:lnTo>
                      <a:pt x="1782152" y="56095"/>
                    </a:lnTo>
                    <a:close/>
                  </a:path>
                  <a:path w="1932304" h="494664">
                    <a:moveTo>
                      <a:pt x="1812074" y="44678"/>
                    </a:moveTo>
                    <a:lnTo>
                      <a:pt x="1797100" y="50393"/>
                    </a:lnTo>
                    <a:lnTo>
                      <a:pt x="1799970" y="57873"/>
                    </a:lnTo>
                    <a:lnTo>
                      <a:pt x="1814918" y="52158"/>
                    </a:lnTo>
                    <a:lnTo>
                      <a:pt x="1812074" y="44678"/>
                    </a:lnTo>
                    <a:close/>
                  </a:path>
                  <a:path w="1932304" h="494664">
                    <a:moveTo>
                      <a:pt x="1841982" y="33274"/>
                    </a:moveTo>
                    <a:lnTo>
                      <a:pt x="1827022" y="38976"/>
                    </a:lnTo>
                    <a:lnTo>
                      <a:pt x="1829879" y="46456"/>
                    </a:lnTo>
                    <a:lnTo>
                      <a:pt x="1844827" y="40754"/>
                    </a:lnTo>
                    <a:lnTo>
                      <a:pt x="1841982" y="33274"/>
                    </a:lnTo>
                    <a:close/>
                  </a:path>
                  <a:path w="1932304" h="494664">
                    <a:moveTo>
                      <a:pt x="1871903" y="21856"/>
                    </a:moveTo>
                    <a:lnTo>
                      <a:pt x="1856930" y="27546"/>
                    </a:lnTo>
                    <a:lnTo>
                      <a:pt x="1859800" y="35026"/>
                    </a:lnTo>
                    <a:lnTo>
                      <a:pt x="1874761" y="29324"/>
                    </a:lnTo>
                    <a:lnTo>
                      <a:pt x="1871903" y="21856"/>
                    </a:lnTo>
                    <a:close/>
                  </a:path>
                  <a:path w="1932304" h="494664">
                    <a:moveTo>
                      <a:pt x="1901825" y="10426"/>
                    </a:moveTo>
                    <a:lnTo>
                      <a:pt x="1886877" y="16129"/>
                    </a:lnTo>
                    <a:lnTo>
                      <a:pt x="1889696" y="23622"/>
                    </a:lnTo>
                    <a:lnTo>
                      <a:pt x="1904669" y="17907"/>
                    </a:lnTo>
                    <a:lnTo>
                      <a:pt x="1901825" y="10426"/>
                    </a:lnTo>
                    <a:close/>
                  </a:path>
                  <a:path w="1932304" h="494664">
                    <a:moveTo>
                      <a:pt x="1929129" y="0"/>
                    </a:moveTo>
                    <a:lnTo>
                      <a:pt x="1916785" y="4724"/>
                    </a:lnTo>
                    <a:lnTo>
                      <a:pt x="1919630" y="12204"/>
                    </a:lnTo>
                    <a:lnTo>
                      <a:pt x="1931987" y="7493"/>
                    </a:lnTo>
                    <a:lnTo>
                      <a:pt x="1929129" y="0"/>
                    </a:lnTo>
                    <a:close/>
                  </a:path>
                </a:pathLst>
              </a:custGeom>
              <a:solidFill>
                <a:srgbClr val="19AA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50" name="object 1248">
                <a:extLst>
                  <a:ext uri="{FF2B5EF4-FFF2-40B4-BE49-F238E27FC236}">
                    <a16:creationId xmlns:a16="http://schemas.microsoft.com/office/drawing/2014/main" id="{2773A641-8DE4-FAF6-E3AD-81DFFDC72BCA}"/>
                  </a:ext>
                </a:extLst>
              </p:cNvPr>
              <p:cNvPicPr/>
              <p:nvPr/>
            </p:nvPicPr>
            <p:blipFill>
              <a:blip r:embed="rId83" cstate="print"/>
              <a:stretch>
                <a:fillRect/>
              </a:stretch>
            </p:blipFill>
            <p:spPr>
              <a:xfrm>
                <a:off x="4610303" y="4755413"/>
                <a:ext cx="1811007" cy="487680"/>
              </a:xfrm>
              <a:prstGeom prst="rect">
                <a:avLst/>
              </a:prstGeom>
            </p:spPr>
          </p:pic>
          <p:pic>
            <p:nvPicPr>
              <p:cNvPr id="1951" name="object 1249">
                <a:extLst>
                  <a:ext uri="{FF2B5EF4-FFF2-40B4-BE49-F238E27FC236}">
                    <a16:creationId xmlns:a16="http://schemas.microsoft.com/office/drawing/2014/main" id="{D1DD909E-8578-1B83-A297-A8E0D871D35B}"/>
                  </a:ext>
                </a:extLst>
              </p:cNvPr>
              <p:cNvPicPr/>
              <p:nvPr/>
            </p:nvPicPr>
            <p:blipFill>
              <a:blip r:embed="rId84" cstate="print"/>
              <a:stretch>
                <a:fillRect/>
              </a:stretch>
            </p:blipFill>
            <p:spPr>
              <a:xfrm>
                <a:off x="4563567" y="4503775"/>
                <a:ext cx="1931670" cy="656336"/>
              </a:xfrm>
              <a:prstGeom prst="rect">
                <a:avLst/>
              </a:prstGeom>
            </p:spPr>
          </p:pic>
          <p:sp>
            <p:nvSpPr>
              <p:cNvPr id="1952" name="object 1250">
                <a:extLst>
                  <a:ext uri="{FF2B5EF4-FFF2-40B4-BE49-F238E27FC236}">
                    <a16:creationId xmlns:a16="http://schemas.microsoft.com/office/drawing/2014/main" id="{F2FBAA72-E29B-8B35-A931-4EB20E473847}"/>
                  </a:ext>
                </a:extLst>
              </p:cNvPr>
              <p:cNvSpPr/>
              <p:nvPr/>
            </p:nvSpPr>
            <p:spPr>
              <a:xfrm>
                <a:off x="4565268" y="4583658"/>
                <a:ext cx="1920875" cy="556260"/>
              </a:xfrm>
              <a:custGeom>
                <a:avLst/>
                <a:gdLst/>
                <a:ahLst/>
                <a:cxnLst/>
                <a:rect l="l" t="t" r="r" b="b"/>
                <a:pathLst>
                  <a:path w="1920875" h="556260">
                    <a:moveTo>
                      <a:pt x="1283639" y="0"/>
                    </a:moveTo>
                    <a:lnTo>
                      <a:pt x="1278648" y="1879"/>
                    </a:lnTo>
                    <a:lnTo>
                      <a:pt x="1281468" y="9385"/>
                    </a:lnTo>
                    <a:lnTo>
                      <a:pt x="1286471" y="7480"/>
                    </a:lnTo>
                    <a:lnTo>
                      <a:pt x="1283639" y="0"/>
                    </a:lnTo>
                    <a:close/>
                  </a:path>
                  <a:path w="1920875" h="556260">
                    <a:moveTo>
                      <a:pt x="1296047" y="317"/>
                    </a:moveTo>
                    <a:lnTo>
                      <a:pt x="1295006" y="8255"/>
                    </a:lnTo>
                    <a:lnTo>
                      <a:pt x="1300302" y="8953"/>
                    </a:lnTo>
                    <a:lnTo>
                      <a:pt x="1301343" y="1028"/>
                    </a:lnTo>
                    <a:lnTo>
                      <a:pt x="1296047" y="317"/>
                    </a:lnTo>
                    <a:close/>
                  </a:path>
                  <a:path w="1920875" h="556260">
                    <a:moveTo>
                      <a:pt x="1311922" y="2425"/>
                    </a:moveTo>
                    <a:lnTo>
                      <a:pt x="1310881" y="10363"/>
                    </a:lnTo>
                    <a:lnTo>
                      <a:pt x="1316177" y="11049"/>
                    </a:lnTo>
                    <a:lnTo>
                      <a:pt x="1317218" y="3111"/>
                    </a:lnTo>
                    <a:lnTo>
                      <a:pt x="1311922" y="2425"/>
                    </a:lnTo>
                    <a:close/>
                  </a:path>
                  <a:path w="1920875" h="556260">
                    <a:moveTo>
                      <a:pt x="1327797" y="4508"/>
                    </a:moveTo>
                    <a:lnTo>
                      <a:pt x="1326756" y="12446"/>
                    </a:lnTo>
                    <a:lnTo>
                      <a:pt x="1332052" y="13131"/>
                    </a:lnTo>
                    <a:lnTo>
                      <a:pt x="1333093" y="5194"/>
                    </a:lnTo>
                    <a:lnTo>
                      <a:pt x="1327797" y="4508"/>
                    </a:lnTo>
                    <a:close/>
                  </a:path>
                  <a:path w="1920875" h="556260">
                    <a:moveTo>
                      <a:pt x="1268666" y="5664"/>
                    </a:moveTo>
                    <a:lnTo>
                      <a:pt x="1263649" y="7556"/>
                    </a:lnTo>
                    <a:lnTo>
                      <a:pt x="1266494" y="15049"/>
                    </a:lnTo>
                    <a:lnTo>
                      <a:pt x="1271498" y="13144"/>
                    </a:lnTo>
                    <a:lnTo>
                      <a:pt x="1268666" y="5664"/>
                    </a:lnTo>
                    <a:close/>
                  </a:path>
                  <a:path w="1920875" h="556260">
                    <a:moveTo>
                      <a:pt x="1343672" y="6591"/>
                    </a:moveTo>
                    <a:lnTo>
                      <a:pt x="1342643" y="14541"/>
                    </a:lnTo>
                    <a:lnTo>
                      <a:pt x="1347914" y="15227"/>
                    </a:lnTo>
                    <a:lnTo>
                      <a:pt x="1348968" y="7289"/>
                    </a:lnTo>
                    <a:lnTo>
                      <a:pt x="1343672" y="6591"/>
                    </a:lnTo>
                    <a:close/>
                  </a:path>
                  <a:path w="1920875" h="556260">
                    <a:moveTo>
                      <a:pt x="1359560" y="8686"/>
                    </a:moveTo>
                    <a:lnTo>
                      <a:pt x="1358518" y="16624"/>
                    </a:lnTo>
                    <a:lnTo>
                      <a:pt x="1363789" y="17310"/>
                    </a:lnTo>
                    <a:lnTo>
                      <a:pt x="1364856" y="9385"/>
                    </a:lnTo>
                    <a:lnTo>
                      <a:pt x="1359560" y="8686"/>
                    </a:lnTo>
                    <a:close/>
                  </a:path>
                  <a:path w="1920875" h="556260">
                    <a:moveTo>
                      <a:pt x="1375435" y="10756"/>
                    </a:moveTo>
                    <a:lnTo>
                      <a:pt x="1374368" y="18694"/>
                    </a:lnTo>
                    <a:lnTo>
                      <a:pt x="1379664" y="19405"/>
                    </a:lnTo>
                    <a:lnTo>
                      <a:pt x="1380705" y="11468"/>
                    </a:lnTo>
                    <a:lnTo>
                      <a:pt x="1375435" y="10756"/>
                    </a:lnTo>
                    <a:close/>
                  </a:path>
                  <a:path w="1920875" h="556260">
                    <a:moveTo>
                      <a:pt x="1253680" y="11341"/>
                    </a:moveTo>
                    <a:lnTo>
                      <a:pt x="1248702" y="13233"/>
                    </a:lnTo>
                    <a:lnTo>
                      <a:pt x="1251534" y="20726"/>
                    </a:lnTo>
                    <a:lnTo>
                      <a:pt x="1256525" y="18821"/>
                    </a:lnTo>
                    <a:lnTo>
                      <a:pt x="1253680" y="11341"/>
                    </a:lnTo>
                    <a:close/>
                  </a:path>
                  <a:path w="1920875" h="556260">
                    <a:moveTo>
                      <a:pt x="1391297" y="12852"/>
                    </a:moveTo>
                    <a:lnTo>
                      <a:pt x="1390243" y="20789"/>
                    </a:lnTo>
                    <a:lnTo>
                      <a:pt x="1395552" y="21488"/>
                    </a:lnTo>
                    <a:lnTo>
                      <a:pt x="1396580" y="13550"/>
                    </a:lnTo>
                    <a:lnTo>
                      <a:pt x="1391297" y="12852"/>
                    </a:lnTo>
                    <a:close/>
                  </a:path>
                  <a:path w="1920875" h="556260">
                    <a:moveTo>
                      <a:pt x="1407159" y="14947"/>
                    </a:moveTo>
                    <a:lnTo>
                      <a:pt x="1406131" y="22885"/>
                    </a:lnTo>
                    <a:lnTo>
                      <a:pt x="1411427" y="23571"/>
                    </a:lnTo>
                    <a:lnTo>
                      <a:pt x="1412455" y="15633"/>
                    </a:lnTo>
                    <a:lnTo>
                      <a:pt x="1407159" y="14947"/>
                    </a:lnTo>
                    <a:close/>
                  </a:path>
                  <a:path w="1920875" h="556260">
                    <a:moveTo>
                      <a:pt x="1238719" y="17018"/>
                    </a:moveTo>
                    <a:lnTo>
                      <a:pt x="1233716" y="18923"/>
                    </a:lnTo>
                    <a:lnTo>
                      <a:pt x="1236573" y="26403"/>
                    </a:lnTo>
                    <a:lnTo>
                      <a:pt x="1241539" y="24498"/>
                    </a:lnTo>
                    <a:lnTo>
                      <a:pt x="1238719" y="17018"/>
                    </a:lnTo>
                    <a:close/>
                  </a:path>
                  <a:path w="1920875" h="556260">
                    <a:moveTo>
                      <a:pt x="1423034" y="17030"/>
                    </a:moveTo>
                    <a:lnTo>
                      <a:pt x="1422006" y="24968"/>
                    </a:lnTo>
                    <a:lnTo>
                      <a:pt x="1427289" y="25666"/>
                    </a:lnTo>
                    <a:lnTo>
                      <a:pt x="1428343" y="17729"/>
                    </a:lnTo>
                    <a:lnTo>
                      <a:pt x="1423034" y="17030"/>
                    </a:lnTo>
                    <a:close/>
                  </a:path>
                  <a:path w="1920875" h="556260">
                    <a:moveTo>
                      <a:pt x="1438922" y="19126"/>
                    </a:moveTo>
                    <a:lnTo>
                      <a:pt x="1437881" y="27063"/>
                    </a:lnTo>
                    <a:lnTo>
                      <a:pt x="1443151" y="27762"/>
                    </a:lnTo>
                    <a:lnTo>
                      <a:pt x="1444218" y="19824"/>
                    </a:lnTo>
                    <a:lnTo>
                      <a:pt x="1438922" y="19126"/>
                    </a:lnTo>
                    <a:close/>
                  </a:path>
                  <a:path w="1920875" h="556260">
                    <a:moveTo>
                      <a:pt x="1454797" y="21209"/>
                    </a:moveTo>
                    <a:lnTo>
                      <a:pt x="1453730" y="29146"/>
                    </a:lnTo>
                    <a:lnTo>
                      <a:pt x="1459026" y="29845"/>
                    </a:lnTo>
                    <a:lnTo>
                      <a:pt x="1460068" y="21907"/>
                    </a:lnTo>
                    <a:lnTo>
                      <a:pt x="1454797" y="21209"/>
                    </a:lnTo>
                    <a:close/>
                  </a:path>
                  <a:path w="1920875" h="556260">
                    <a:moveTo>
                      <a:pt x="1223733" y="22694"/>
                    </a:moveTo>
                    <a:lnTo>
                      <a:pt x="1218755" y="24599"/>
                    </a:lnTo>
                    <a:lnTo>
                      <a:pt x="1221587" y="32080"/>
                    </a:lnTo>
                    <a:lnTo>
                      <a:pt x="1226578" y="30175"/>
                    </a:lnTo>
                    <a:lnTo>
                      <a:pt x="1223733" y="22694"/>
                    </a:lnTo>
                    <a:close/>
                  </a:path>
                  <a:path w="1920875" h="556260">
                    <a:moveTo>
                      <a:pt x="1470672" y="23291"/>
                    </a:moveTo>
                    <a:lnTo>
                      <a:pt x="1469618" y="31229"/>
                    </a:lnTo>
                    <a:lnTo>
                      <a:pt x="1474914" y="31940"/>
                    </a:lnTo>
                    <a:lnTo>
                      <a:pt x="1475943" y="23990"/>
                    </a:lnTo>
                    <a:lnTo>
                      <a:pt x="1470672" y="23291"/>
                    </a:lnTo>
                    <a:close/>
                  </a:path>
                  <a:path w="1920875" h="556260">
                    <a:moveTo>
                      <a:pt x="1486522" y="25387"/>
                    </a:moveTo>
                    <a:lnTo>
                      <a:pt x="1485493" y="33324"/>
                    </a:lnTo>
                    <a:lnTo>
                      <a:pt x="1490789" y="34023"/>
                    </a:lnTo>
                    <a:lnTo>
                      <a:pt x="1491830" y="26085"/>
                    </a:lnTo>
                    <a:lnTo>
                      <a:pt x="1486522" y="25387"/>
                    </a:lnTo>
                    <a:close/>
                  </a:path>
                  <a:path w="1920875" h="556260">
                    <a:moveTo>
                      <a:pt x="1502409" y="27470"/>
                    </a:moveTo>
                    <a:lnTo>
                      <a:pt x="1501368" y="35407"/>
                    </a:lnTo>
                    <a:lnTo>
                      <a:pt x="1506651" y="36093"/>
                    </a:lnTo>
                    <a:lnTo>
                      <a:pt x="1507705" y="28155"/>
                    </a:lnTo>
                    <a:lnTo>
                      <a:pt x="1502409" y="27470"/>
                    </a:lnTo>
                    <a:close/>
                  </a:path>
                  <a:path w="1920875" h="556260">
                    <a:moveTo>
                      <a:pt x="1208760" y="28371"/>
                    </a:moveTo>
                    <a:lnTo>
                      <a:pt x="1203794" y="30276"/>
                    </a:lnTo>
                    <a:lnTo>
                      <a:pt x="1206614" y="37744"/>
                    </a:lnTo>
                    <a:lnTo>
                      <a:pt x="1211618" y="35852"/>
                    </a:lnTo>
                    <a:lnTo>
                      <a:pt x="1208760" y="28371"/>
                    </a:lnTo>
                    <a:close/>
                  </a:path>
                  <a:path w="1920875" h="556260">
                    <a:moveTo>
                      <a:pt x="1518284" y="29565"/>
                    </a:moveTo>
                    <a:lnTo>
                      <a:pt x="1517243" y="37503"/>
                    </a:lnTo>
                    <a:lnTo>
                      <a:pt x="1522526" y="38188"/>
                    </a:lnTo>
                    <a:lnTo>
                      <a:pt x="1523580" y="30251"/>
                    </a:lnTo>
                    <a:lnTo>
                      <a:pt x="1518284" y="29565"/>
                    </a:lnTo>
                    <a:close/>
                  </a:path>
                  <a:path w="1920875" h="556260">
                    <a:moveTo>
                      <a:pt x="1534159" y="31661"/>
                    </a:moveTo>
                    <a:lnTo>
                      <a:pt x="1533131" y="39585"/>
                    </a:lnTo>
                    <a:lnTo>
                      <a:pt x="1538414" y="40284"/>
                    </a:lnTo>
                    <a:lnTo>
                      <a:pt x="1539455" y="32346"/>
                    </a:lnTo>
                    <a:lnTo>
                      <a:pt x="1534159" y="31661"/>
                    </a:lnTo>
                    <a:close/>
                  </a:path>
                  <a:path w="1920875" h="556260">
                    <a:moveTo>
                      <a:pt x="1550034" y="33743"/>
                    </a:moveTo>
                    <a:lnTo>
                      <a:pt x="1548993" y="41681"/>
                    </a:lnTo>
                    <a:lnTo>
                      <a:pt x="1554289" y="42379"/>
                    </a:lnTo>
                    <a:lnTo>
                      <a:pt x="1555318" y="34429"/>
                    </a:lnTo>
                    <a:lnTo>
                      <a:pt x="1550034" y="33743"/>
                    </a:lnTo>
                    <a:close/>
                  </a:path>
                  <a:path w="1920875" h="556260">
                    <a:moveTo>
                      <a:pt x="1193787" y="34048"/>
                    </a:moveTo>
                    <a:lnTo>
                      <a:pt x="1188808" y="35941"/>
                    </a:lnTo>
                    <a:lnTo>
                      <a:pt x="1191653" y="43434"/>
                    </a:lnTo>
                    <a:lnTo>
                      <a:pt x="1196632" y="41529"/>
                    </a:lnTo>
                    <a:lnTo>
                      <a:pt x="1193787" y="34048"/>
                    </a:lnTo>
                    <a:close/>
                  </a:path>
                  <a:path w="1920875" h="556260">
                    <a:moveTo>
                      <a:pt x="1565922" y="35839"/>
                    </a:moveTo>
                    <a:lnTo>
                      <a:pt x="1564855" y="43751"/>
                    </a:lnTo>
                    <a:lnTo>
                      <a:pt x="1570151" y="44462"/>
                    </a:lnTo>
                    <a:lnTo>
                      <a:pt x="1571205" y="36537"/>
                    </a:lnTo>
                    <a:lnTo>
                      <a:pt x="1565922" y="35839"/>
                    </a:lnTo>
                    <a:close/>
                  </a:path>
                  <a:path w="1920875" h="556260">
                    <a:moveTo>
                      <a:pt x="1581772" y="37909"/>
                    </a:moveTo>
                    <a:lnTo>
                      <a:pt x="1580730" y="45846"/>
                    </a:lnTo>
                    <a:lnTo>
                      <a:pt x="1586026" y="46558"/>
                    </a:lnTo>
                    <a:lnTo>
                      <a:pt x="1587068" y="38620"/>
                    </a:lnTo>
                    <a:lnTo>
                      <a:pt x="1581772" y="37909"/>
                    </a:lnTo>
                    <a:close/>
                  </a:path>
                  <a:path w="1920875" h="556260">
                    <a:moveTo>
                      <a:pt x="1178839" y="39712"/>
                    </a:moveTo>
                    <a:lnTo>
                      <a:pt x="1173835" y="41617"/>
                    </a:lnTo>
                    <a:lnTo>
                      <a:pt x="1176667" y="49098"/>
                    </a:lnTo>
                    <a:lnTo>
                      <a:pt x="1181671" y="47193"/>
                    </a:lnTo>
                    <a:lnTo>
                      <a:pt x="1178839" y="39712"/>
                    </a:lnTo>
                    <a:close/>
                  </a:path>
                  <a:path w="1920875" h="556260">
                    <a:moveTo>
                      <a:pt x="1597647" y="39992"/>
                    </a:moveTo>
                    <a:lnTo>
                      <a:pt x="1596605" y="47942"/>
                    </a:lnTo>
                    <a:lnTo>
                      <a:pt x="1601901" y="48628"/>
                    </a:lnTo>
                    <a:lnTo>
                      <a:pt x="1602943" y="40690"/>
                    </a:lnTo>
                    <a:lnTo>
                      <a:pt x="1597647" y="39992"/>
                    </a:lnTo>
                    <a:close/>
                  </a:path>
                  <a:path w="1920875" h="556260">
                    <a:moveTo>
                      <a:pt x="1613522" y="42100"/>
                    </a:moveTo>
                    <a:lnTo>
                      <a:pt x="1612493" y="50038"/>
                    </a:lnTo>
                    <a:lnTo>
                      <a:pt x="1617776" y="50723"/>
                    </a:lnTo>
                    <a:lnTo>
                      <a:pt x="1618818" y="42786"/>
                    </a:lnTo>
                    <a:lnTo>
                      <a:pt x="1613522" y="42100"/>
                    </a:lnTo>
                    <a:close/>
                  </a:path>
                  <a:path w="1920875" h="556260">
                    <a:moveTo>
                      <a:pt x="1629409" y="44183"/>
                    </a:moveTo>
                    <a:lnTo>
                      <a:pt x="1628355" y="52120"/>
                    </a:lnTo>
                    <a:lnTo>
                      <a:pt x="1633651" y="52806"/>
                    </a:lnTo>
                    <a:lnTo>
                      <a:pt x="1634705" y="44869"/>
                    </a:lnTo>
                    <a:lnTo>
                      <a:pt x="1629409" y="44183"/>
                    </a:lnTo>
                    <a:close/>
                  </a:path>
                  <a:path w="1920875" h="556260">
                    <a:moveTo>
                      <a:pt x="1163866" y="45389"/>
                    </a:moveTo>
                    <a:lnTo>
                      <a:pt x="1158849" y="47294"/>
                    </a:lnTo>
                    <a:lnTo>
                      <a:pt x="1161694" y="54775"/>
                    </a:lnTo>
                    <a:lnTo>
                      <a:pt x="1166698" y="52882"/>
                    </a:lnTo>
                    <a:lnTo>
                      <a:pt x="1163866" y="45389"/>
                    </a:lnTo>
                    <a:close/>
                  </a:path>
                  <a:path w="1920875" h="556260">
                    <a:moveTo>
                      <a:pt x="1645284" y="46266"/>
                    </a:moveTo>
                    <a:lnTo>
                      <a:pt x="1644230" y="54216"/>
                    </a:lnTo>
                    <a:lnTo>
                      <a:pt x="1649526" y="54902"/>
                    </a:lnTo>
                    <a:lnTo>
                      <a:pt x="1650568" y="46964"/>
                    </a:lnTo>
                    <a:lnTo>
                      <a:pt x="1645284" y="46266"/>
                    </a:lnTo>
                    <a:close/>
                  </a:path>
                  <a:path w="1920875" h="556260">
                    <a:moveTo>
                      <a:pt x="1661159" y="48361"/>
                    </a:moveTo>
                    <a:lnTo>
                      <a:pt x="1660093" y="56286"/>
                    </a:lnTo>
                    <a:lnTo>
                      <a:pt x="1665389" y="56984"/>
                    </a:lnTo>
                    <a:lnTo>
                      <a:pt x="1666443" y="49060"/>
                    </a:lnTo>
                    <a:lnTo>
                      <a:pt x="1661159" y="48361"/>
                    </a:lnTo>
                    <a:close/>
                  </a:path>
                  <a:path w="1920875" h="556260">
                    <a:moveTo>
                      <a:pt x="1677009" y="50431"/>
                    </a:moveTo>
                    <a:lnTo>
                      <a:pt x="1675993" y="58369"/>
                    </a:lnTo>
                    <a:lnTo>
                      <a:pt x="1681289" y="59080"/>
                    </a:lnTo>
                    <a:lnTo>
                      <a:pt x="1682305" y="51142"/>
                    </a:lnTo>
                    <a:lnTo>
                      <a:pt x="1677009" y="50431"/>
                    </a:lnTo>
                    <a:close/>
                  </a:path>
                  <a:path w="1920875" h="556260">
                    <a:moveTo>
                      <a:pt x="1148892" y="51066"/>
                    </a:moveTo>
                    <a:lnTo>
                      <a:pt x="1143888" y="52971"/>
                    </a:lnTo>
                    <a:lnTo>
                      <a:pt x="1146746" y="60452"/>
                    </a:lnTo>
                    <a:lnTo>
                      <a:pt x="1151724" y="58547"/>
                    </a:lnTo>
                    <a:lnTo>
                      <a:pt x="1148892" y="51066"/>
                    </a:lnTo>
                    <a:close/>
                  </a:path>
                  <a:path w="1920875" h="556260">
                    <a:moveTo>
                      <a:pt x="1692884" y="52527"/>
                    </a:moveTo>
                    <a:lnTo>
                      <a:pt x="1691855" y="60464"/>
                    </a:lnTo>
                    <a:lnTo>
                      <a:pt x="1697139" y="61175"/>
                    </a:lnTo>
                    <a:lnTo>
                      <a:pt x="1698205" y="53238"/>
                    </a:lnTo>
                    <a:lnTo>
                      <a:pt x="1692884" y="52527"/>
                    </a:lnTo>
                    <a:close/>
                  </a:path>
                  <a:path w="1920875" h="556260">
                    <a:moveTo>
                      <a:pt x="1708772" y="54622"/>
                    </a:moveTo>
                    <a:lnTo>
                      <a:pt x="1707730" y="62560"/>
                    </a:lnTo>
                    <a:lnTo>
                      <a:pt x="1713014" y="63246"/>
                    </a:lnTo>
                    <a:lnTo>
                      <a:pt x="1714068" y="55308"/>
                    </a:lnTo>
                    <a:lnTo>
                      <a:pt x="1708772" y="54622"/>
                    </a:lnTo>
                    <a:close/>
                  </a:path>
                  <a:path w="1920875" h="556260">
                    <a:moveTo>
                      <a:pt x="1724647" y="56705"/>
                    </a:moveTo>
                    <a:lnTo>
                      <a:pt x="1723605" y="64655"/>
                    </a:lnTo>
                    <a:lnTo>
                      <a:pt x="1728889" y="65341"/>
                    </a:lnTo>
                    <a:lnTo>
                      <a:pt x="1729930" y="57403"/>
                    </a:lnTo>
                    <a:lnTo>
                      <a:pt x="1724647" y="56705"/>
                    </a:lnTo>
                    <a:close/>
                  </a:path>
                  <a:path w="1920875" h="556260">
                    <a:moveTo>
                      <a:pt x="1133919" y="56743"/>
                    </a:moveTo>
                    <a:lnTo>
                      <a:pt x="1128928" y="58635"/>
                    </a:lnTo>
                    <a:lnTo>
                      <a:pt x="1131773" y="66128"/>
                    </a:lnTo>
                    <a:lnTo>
                      <a:pt x="1136751" y="64223"/>
                    </a:lnTo>
                    <a:lnTo>
                      <a:pt x="1133919" y="56743"/>
                    </a:lnTo>
                    <a:close/>
                  </a:path>
                  <a:path w="1920875" h="556260">
                    <a:moveTo>
                      <a:pt x="1740522" y="58801"/>
                    </a:moveTo>
                    <a:lnTo>
                      <a:pt x="1739480" y="66738"/>
                    </a:lnTo>
                    <a:lnTo>
                      <a:pt x="1744776" y="67437"/>
                    </a:lnTo>
                    <a:lnTo>
                      <a:pt x="1745805" y="59499"/>
                    </a:lnTo>
                    <a:lnTo>
                      <a:pt x="1740522" y="58801"/>
                    </a:lnTo>
                    <a:close/>
                  </a:path>
                  <a:path w="1920875" h="556260">
                    <a:moveTo>
                      <a:pt x="1756397" y="60896"/>
                    </a:moveTo>
                    <a:lnTo>
                      <a:pt x="1755355" y="68834"/>
                    </a:lnTo>
                    <a:lnTo>
                      <a:pt x="1760651" y="69519"/>
                    </a:lnTo>
                    <a:lnTo>
                      <a:pt x="1761680" y="61582"/>
                    </a:lnTo>
                    <a:lnTo>
                      <a:pt x="1756397" y="60896"/>
                    </a:lnTo>
                    <a:close/>
                  </a:path>
                  <a:path w="1920875" h="556260">
                    <a:moveTo>
                      <a:pt x="1118946" y="62420"/>
                    </a:moveTo>
                    <a:lnTo>
                      <a:pt x="1113955" y="64325"/>
                    </a:lnTo>
                    <a:lnTo>
                      <a:pt x="1116799" y="71793"/>
                    </a:lnTo>
                    <a:lnTo>
                      <a:pt x="1121790" y="69913"/>
                    </a:lnTo>
                    <a:lnTo>
                      <a:pt x="1118946" y="62420"/>
                    </a:lnTo>
                    <a:close/>
                  </a:path>
                  <a:path w="1920875" h="556260">
                    <a:moveTo>
                      <a:pt x="1772284" y="62992"/>
                    </a:moveTo>
                    <a:lnTo>
                      <a:pt x="1771230" y="70904"/>
                    </a:lnTo>
                    <a:lnTo>
                      <a:pt x="1776526" y="71615"/>
                    </a:lnTo>
                    <a:lnTo>
                      <a:pt x="1777568" y="63677"/>
                    </a:lnTo>
                    <a:lnTo>
                      <a:pt x="1772284" y="62992"/>
                    </a:lnTo>
                    <a:close/>
                  </a:path>
                  <a:path w="1920875" h="556260">
                    <a:moveTo>
                      <a:pt x="1788147" y="65062"/>
                    </a:moveTo>
                    <a:lnTo>
                      <a:pt x="1787093" y="72999"/>
                    </a:lnTo>
                    <a:lnTo>
                      <a:pt x="1792389" y="73685"/>
                    </a:lnTo>
                    <a:lnTo>
                      <a:pt x="1793443" y="65760"/>
                    </a:lnTo>
                    <a:lnTo>
                      <a:pt x="1788147" y="65062"/>
                    </a:lnTo>
                    <a:close/>
                  </a:path>
                  <a:path w="1920875" h="556260">
                    <a:moveTo>
                      <a:pt x="1804009" y="67144"/>
                    </a:moveTo>
                    <a:lnTo>
                      <a:pt x="1802980" y="75082"/>
                    </a:lnTo>
                    <a:lnTo>
                      <a:pt x="1808264" y="75780"/>
                    </a:lnTo>
                    <a:lnTo>
                      <a:pt x="1809305" y="67830"/>
                    </a:lnTo>
                    <a:lnTo>
                      <a:pt x="1804009" y="67144"/>
                    </a:lnTo>
                    <a:close/>
                  </a:path>
                  <a:path w="1920875" h="556260">
                    <a:moveTo>
                      <a:pt x="1103960" y="68084"/>
                    </a:moveTo>
                    <a:lnTo>
                      <a:pt x="1098994" y="69989"/>
                    </a:lnTo>
                    <a:lnTo>
                      <a:pt x="1101813" y="77482"/>
                    </a:lnTo>
                    <a:lnTo>
                      <a:pt x="1106817" y="75590"/>
                    </a:lnTo>
                    <a:lnTo>
                      <a:pt x="1103960" y="68084"/>
                    </a:lnTo>
                    <a:close/>
                  </a:path>
                  <a:path w="1920875" h="556260">
                    <a:moveTo>
                      <a:pt x="1819884" y="69240"/>
                    </a:moveTo>
                    <a:lnTo>
                      <a:pt x="1818855" y="77177"/>
                    </a:lnTo>
                    <a:lnTo>
                      <a:pt x="1824139" y="77863"/>
                    </a:lnTo>
                    <a:lnTo>
                      <a:pt x="1825180" y="69926"/>
                    </a:lnTo>
                    <a:lnTo>
                      <a:pt x="1819884" y="69240"/>
                    </a:lnTo>
                    <a:close/>
                  </a:path>
                  <a:path w="1920875" h="556260">
                    <a:moveTo>
                      <a:pt x="1835772" y="71323"/>
                    </a:moveTo>
                    <a:lnTo>
                      <a:pt x="1834718" y="79260"/>
                    </a:lnTo>
                    <a:lnTo>
                      <a:pt x="1840014" y="79959"/>
                    </a:lnTo>
                    <a:lnTo>
                      <a:pt x="1841055" y="72021"/>
                    </a:lnTo>
                    <a:lnTo>
                      <a:pt x="1835772" y="71323"/>
                    </a:lnTo>
                    <a:close/>
                  </a:path>
                  <a:path w="1920875" h="556260">
                    <a:moveTo>
                      <a:pt x="1851647" y="73418"/>
                    </a:moveTo>
                    <a:lnTo>
                      <a:pt x="1850593" y="81356"/>
                    </a:lnTo>
                    <a:lnTo>
                      <a:pt x="1855889" y="82054"/>
                    </a:lnTo>
                    <a:lnTo>
                      <a:pt x="1856930" y="74117"/>
                    </a:lnTo>
                    <a:lnTo>
                      <a:pt x="1851647" y="73418"/>
                    </a:lnTo>
                    <a:close/>
                  </a:path>
                  <a:path w="1920875" h="556260">
                    <a:moveTo>
                      <a:pt x="1088999" y="73761"/>
                    </a:moveTo>
                    <a:lnTo>
                      <a:pt x="1084008" y="75666"/>
                    </a:lnTo>
                    <a:lnTo>
                      <a:pt x="1086853" y="83146"/>
                    </a:lnTo>
                    <a:lnTo>
                      <a:pt x="1091831" y="81267"/>
                    </a:lnTo>
                    <a:lnTo>
                      <a:pt x="1088999" y="73761"/>
                    </a:lnTo>
                    <a:close/>
                  </a:path>
                  <a:path w="1920875" h="556260">
                    <a:moveTo>
                      <a:pt x="1867509" y="75514"/>
                    </a:moveTo>
                    <a:lnTo>
                      <a:pt x="1866468" y="83426"/>
                    </a:lnTo>
                    <a:lnTo>
                      <a:pt x="1871776" y="84137"/>
                    </a:lnTo>
                    <a:lnTo>
                      <a:pt x="1872805" y="76200"/>
                    </a:lnTo>
                    <a:lnTo>
                      <a:pt x="1867509" y="75514"/>
                    </a:lnTo>
                    <a:close/>
                  </a:path>
                  <a:path w="1920875" h="556260">
                    <a:moveTo>
                      <a:pt x="1883384" y="77584"/>
                    </a:moveTo>
                    <a:lnTo>
                      <a:pt x="1882355" y="85521"/>
                    </a:lnTo>
                    <a:lnTo>
                      <a:pt x="1887626" y="86233"/>
                    </a:lnTo>
                    <a:lnTo>
                      <a:pt x="1888680" y="78295"/>
                    </a:lnTo>
                    <a:lnTo>
                      <a:pt x="1883384" y="77584"/>
                    </a:lnTo>
                    <a:close/>
                  </a:path>
                  <a:path w="1920875" h="556260">
                    <a:moveTo>
                      <a:pt x="1074051" y="79438"/>
                    </a:moveTo>
                    <a:lnTo>
                      <a:pt x="1069035" y="81343"/>
                    </a:lnTo>
                    <a:lnTo>
                      <a:pt x="1071879" y="88823"/>
                    </a:lnTo>
                    <a:lnTo>
                      <a:pt x="1076858" y="86944"/>
                    </a:lnTo>
                    <a:lnTo>
                      <a:pt x="1074051" y="79438"/>
                    </a:lnTo>
                    <a:close/>
                  </a:path>
                  <a:path w="1920875" h="556260">
                    <a:moveTo>
                      <a:pt x="1899272" y="79679"/>
                    </a:moveTo>
                    <a:lnTo>
                      <a:pt x="1898218" y="87617"/>
                    </a:lnTo>
                    <a:lnTo>
                      <a:pt x="1903501" y="88303"/>
                    </a:lnTo>
                    <a:lnTo>
                      <a:pt x="1904568" y="80378"/>
                    </a:lnTo>
                    <a:lnTo>
                      <a:pt x="1899272" y="79679"/>
                    </a:lnTo>
                    <a:close/>
                  </a:path>
                  <a:path w="1920875" h="556260">
                    <a:moveTo>
                      <a:pt x="1915134" y="81775"/>
                    </a:moveTo>
                    <a:lnTo>
                      <a:pt x="1914080" y="89712"/>
                    </a:lnTo>
                    <a:lnTo>
                      <a:pt x="1919376" y="90398"/>
                    </a:lnTo>
                    <a:lnTo>
                      <a:pt x="1920417" y="82461"/>
                    </a:lnTo>
                    <a:lnTo>
                      <a:pt x="1915134" y="81775"/>
                    </a:lnTo>
                    <a:close/>
                  </a:path>
                  <a:path w="1920875" h="556260">
                    <a:moveTo>
                      <a:pt x="1059065" y="85115"/>
                    </a:moveTo>
                    <a:lnTo>
                      <a:pt x="1054074" y="87020"/>
                    </a:lnTo>
                    <a:lnTo>
                      <a:pt x="1056893" y="94500"/>
                    </a:lnTo>
                    <a:lnTo>
                      <a:pt x="1061910" y="92621"/>
                    </a:lnTo>
                    <a:lnTo>
                      <a:pt x="1059065" y="85115"/>
                    </a:lnTo>
                    <a:close/>
                  </a:path>
                  <a:path w="1920875" h="556260">
                    <a:moveTo>
                      <a:pt x="1044092" y="90792"/>
                    </a:moveTo>
                    <a:lnTo>
                      <a:pt x="1039088" y="92684"/>
                    </a:lnTo>
                    <a:lnTo>
                      <a:pt x="1041946" y="100177"/>
                    </a:lnTo>
                    <a:lnTo>
                      <a:pt x="1046924" y="98285"/>
                    </a:lnTo>
                    <a:lnTo>
                      <a:pt x="1044092" y="90792"/>
                    </a:lnTo>
                    <a:close/>
                  </a:path>
                  <a:path w="1920875" h="556260">
                    <a:moveTo>
                      <a:pt x="1029119" y="96481"/>
                    </a:moveTo>
                    <a:lnTo>
                      <a:pt x="1024127" y="98374"/>
                    </a:lnTo>
                    <a:lnTo>
                      <a:pt x="1026960" y="105854"/>
                    </a:lnTo>
                    <a:lnTo>
                      <a:pt x="1031951" y="103962"/>
                    </a:lnTo>
                    <a:lnTo>
                      <a:pt x="1029119" y="96481"/>
                    </a:lnTo>
                    <a:close/>
                  </a:path>
                  <a:path w="1920875" h="556260">
                    <a:moveTo>
                      <a:pt x="1014145" y="102158"/>
                    </a:moveTo>
                    <a:lnTo>
                      <a:pt x="1009154" y="104038"/>
                    </a:lnTo>
                    <a:lnTo>
                      <a:pt x="1011999" y="111531"/>
                    </a:lnTo>
                    <a:lnTo>
                      <a:pt x="1016977" y="109639"/>
                    </a:lnTo>
                    <a:lnTo>
                      <a:pt x="1014145" y="102158"/>
                    </a:lnTo>
                    <a:close/>
                  </a:path>
                  <a:path w="1920875" h="556260">
                    <a:moveTo>
                      <a:pt x="999172" y="107822"/>
                    </a:moveTo>
                    <a:lnTo>
                      <a:pt x="994194" y="109715"/>
                    </a:lnTo>
                    <a:lnTo>
                      <a:pt x="997026" y="117195"/>
                    </a:lnTo>
                    <a:lnTo>
                      <a:pt x="1002017" y="115316"/>
                    </a:lnTo>
                    <a:lnTo>
                      <a:pt x="999172" y="107822"/>
                    </a:lnTo>
                    <a:close/>
                  </a:path>
                  <a:path w="1920875" h="556260">
                    <a:moveTo>
                      <a:pt x="984199" y="113512"/>
                    </a:moveTo>
                    <a:lnTo>
                      <a:pt x="979220" y="115392"/>
                    </a:lnTo>
                    <a:lnTo>
                      <a:pt x="982052" y="122872"/>
                    </a:lnTo>
                    <a:lnTo>
                      <a:pt x="987043" y="120992"/>
                    </a:lnTo>
                    <a:lnTo>
                      <a:pt x="984199" y="113512"/>
                    </a:lnTo>
                    <a:close/>
                  </a:path>
                  <a:path w="1920875" h="556260">
                    <a:moveTo>
                      <a:pt x="969251" y="119176"/>
                    </a:moveTo>
                    <a:lnTo>
                      <a:pt x="964234" y="121069"/>
                    </a:lnTo>
                    <a:lnTo>
                      <a:pt x="967079" y="128549"/>
                    </a:lnTo>
                    <a:lnTo>
                      <a:pt x="972057" y="126669"/>
                    </a:lnTo>
                    <a:lnTo>
                      <a:pt x="969251" y="119176"/>
                    </a:lnTo>
                    <a:close/>
                  </a:path>
                  <a:path w="1920875" h="556260">
                    <a:moveTo>
                      <a:pt x="954252" y="124853"/>
                    </a:moveTo>
                    <a:lnTo>
                      <a:pt x="949274" y="126745"/>
                    </a:lnTo>
                    <a:lnTo>
                      <a:pt x="952093" y="134226"/>
                    </a:lnTo>
                    <a:lnTo>
                      <a:pt x="957110" y="132334"/>
                    </a:lnTo>
                    <a:lnTo>
                      <a:pt x="954252" y="124853"/>
                    </a:lnTo>
                    <a:close/>
                  </a:path>
                  <a:path w="1920875" h="556260">
                    <a:moveTo>
                      <a:pt x="939291" y="130530"/>
                    </a:moveTo>
                    <a:lnTo>
                      <a:pt x="934288" y="132422"/>
                    </a:lnTo>
                    <a:lnTo>
                      <a:pt x="937132" y="139890"/>
                    </a:lnTo>
                    <a:lnTo>
                      <a:pt x="942111" y="138010"/>
                    </a:lnTo>
                    <a:lnTo>
                      <a:pt x="939291" y="130530"/>
                    </a:lnTo>
                    <a:close/>
                  </a:path>
                  <a:path w="1920875" h="556260">
                    <a:moveTo>
                      <a:pt x="924331" y="136207"/>
                    </a:moveTo>
                    <a:lnTo>
                      <a:pt x="919314" y="138087"/>
                    </a:lnTo>
                    <a:lnTo>
                      <a:pt x="922185" y="145567"/>
                    </a:lnTo>
                    <a:lnTo>
                      <a:pt x="927150" y="143687"/>
                    </a:lnTo>
                    <a:lnTo>
                      <a:pt x="924331" y="136207"/>
                    </a:lnTo>
                    <a:close/>
                  </a:path>
                  <a:path w="1920875" h="556260">
                    <a:moveTo>
                      <a:pt x="909345" y="141871"/>
                    </a:moveTo>
                    <a:lnTo>
                      <a:pt x="904366" y="143763"/>
                    </a:lnTo>
                    <a:lnTo>
                      <a:pt x="907199" y="151244"/>
                    </a:lnTo>
                    <a:lnTo>
                      <a:pt x="912190" y="149364"/>
                    </a:lnTo>
                    <a:lnTo>
                      <a:pt x="909345" y="141871"/>
                    </a:lnTo>
                    <a:close/>
                  </a:path>
                  <a:path w="1920875" h="556260">
                    <a:moveTo>
                      <a:pt x="894372" y="147561"/>
                    </a:moveTo>
                    <a:lnTo>
                      <a:pt x="889393" y="149440"/>
                    </a:lnTo>
                    <a:lnTo>
                      <a:pt x="892225" y="156921"/>
                    </a:lnTo>
                    <a:lnTo>
                      <a:pt x="897216" y="155041"/>
                    </a:lnTo>
                    <a:lnTo>
                      <a:pt x="894372" y="147561"/>
                    </a:lnTo>
                    <a:close/>
                  </a:path>
                  <a:path w="1920875" h="556260">
                    <a:moveTo>
                      <a:pt x="879398" y="153225"/>
                    </a:moveTo>
                    <a:lnTo>
                      <a:pt x="874420" y="155117"/>
                    </a:lnTo>
                    <a:lnTo>
                      <a:pt x="877252" y="162598"/>
                    </a:lnTo>
                    <a:lnTo>
                      <a:pt x="882243" y="160705"/>
                    </a:lnTo>
                    <a:lnTo>
                      <a:pt x="879398" y="153225"/>
                    </a:lnTo>
                    <a:close/>
                  </a:path>
                  <a:path w="1920875" h="556260">
                    <a:moveTo>
                      <a:pt x="864438" y="158902"/>
                    </a:moveTo>
                    <a:lnTo>
                      <a:pt x="859434" y="160794"/>
                    </a:lnTo>
                    <a:lnTo>
                      <a:pt x="862279" y="168275"/>
                    </a:lnTo>
                    <a:lnTo>
                      <a:pt x="867270" y="166382"/>
                    </a:lnTo>
                    <a:lnTo>
                      <a:pt x="864438" y="158902"/>
                    </a:lnTo>
                    <a:close/>
                  </a:path>
                  <a:path w="1920875" h="556260">
                    <a:moveTo>
                      <a:pt x="849477" y="164579"/>
                    </a:moveTo>
                    <a:lnTo>
                      <a:pt x="844473" y="166458"/>
                    </a:lnTo>
                    <a:lnTo>
                      <a:pt x="847305" y="173939"/>
                    </a:lnTo>
                    <a:lnTo>
                      <a:pt x="852296" y="172059"/>
                    </a:lnTo>
                    <a:lnTo>
                      <a:pt x="849477" y="164579"/>
                    </a:lnTo>
                    <a:close/>
                  </a:path>
                  <a:path w="1920875" h="556260">
                    <a:moveTo>
                      <a:pt x="834491" y="170256"/>
                    </a:moveTo>
                    <a:lnTo>
                      <a:pt x="829500" y="172135"/>
                    </a:lnTo>
                    <a:lnTo>
                      <a:pt x="832345" y="179628"/>
                    </a:lnTo>
                    <a:lnTo>
                      <a:pt x="837336" y="177736"/>
                    </a:lnTo>
                    <a:lnTo>
                      <a:pt x="834491" y="170256"/>
                    </a:lnTo>
                    <a:close/>
                  </a:path>
                  <a:path w="1920875" h="556260">
                    <a:moveTo>
                      <a:pt x="819530" y="175920"/>
                    </a:moveTo>
                    <a:lnTo>
                      <a:pt x="814514" y="177812"/>
                    </a:lnTo>
                    <a:lnTo>
                      <a:pt x="817371" y="185293"/>
                    </a:lnTo>
                    <a:lnTo>
                      <a:pt x="822337" y="183400"/>
                    </a:lnTo>
                    <a:lnTo>
                      <a:pt x="819530" y="175920"/>
                    </a:lnTo>
                    <a:close/>
                  </a:path>
                  <a:path w="1920875" h="556260">
                    <a:moveTo>
                      <a:pt x="804544" y="181597"/>
                    </a:moveTo>
                    <a:lnTo>
                      <a:pt x="799566" y="183489"/>
                    </a:lnTo>
                    <a:lnTo>
                      <a:pt x="802385" y="190982"/>
                    </a:lnTo>
                    <a:lnTo>
                      <a:pt x="807402" y="189090"/>
                    </a:lnTo>
                    <a:lnTo>
                      <a:pt x="804544" y="181597"/>
                    </a:lnTo>
                    <a:close/>
                  </a:path>
                  <a:path w="1920875" h="556260">
                    <a:moveTo>
                      <a:pt x="789571" y="187274"/>
                    </a:moveTo>
                    <a:lnTo>
                      <a:pt x="784593" y="189166"/>
                    </a:lnTo>
                    <a:lnTo>
                      <a:pt x="787425" y="196659"/>
                    </a:lnTo>
                    <a:lnTo>
                      <a:pt x="792429" y="194767"/>
                    </a:lnTo>
                    <a:lnTo>
                      <a:pt x="789571" y="187274"/>
                    </a:lnTo>
                    <a:close/>
                  </a:path>
                  <a:path w="1920875" h="556260">
                    <a:moveTo>
                      <a:pt x="774611" y="192951"/>
                    </a:moveTo>
                    <a:lnTo>
                      <a:pt x="769619" y="194830"/>
                    </a:lnTo>
                    <a:lnTo>
                      <a:pt x="772464" y="202336"/>
                    </a:lnTo>
                    <a:lnTo>
                      <a:pt x="777443" y="200431"/>
                    </a:lnTo>
                    <a:lnTo>
                      <a:pt x="774611" y="192951"/>
                    </a:lnTo>
                    <a:close/>
                  </a:path>
                  <a:path w="1920875" h="556260">
                    <a:moveTo>
                      <a:pt x="759637" y="198628"/>
                    </a:moveTo>
                    <a:lnTo>
                      <a:pt x="754646" y="200507"/>
                    </a:lnTo>
                    <a:lnTo>
                      <a:pt x="757478" y="208000"/>
                    </a:lnTo>
                    <a:lnTo>
                      <a:pt x="762482" y="206120"/>
                    </a:lnTo>
                    <a:lnTo>
                      <a:pt x="759637" y="198628"/>
                    </a:lnTo>
                    <a:close/>
                  </a:path>
                  <a:path w="1920875" h="556260">
                    <a:moveTo>
                      <a:pt x="744664" y="204292"/>
                    </a:moveTo>
                    <a:lnTo>
                      <a:pt x="739673" y="206184"/>
                    </a:lnTo>
                    <a:lnTo>
                      <a:pt x="742505" y="213690"/>
                    </a:lnTo>
                    <a:lnTo>
                      <a:pt x="747496" y="211785"/>
                    </a:lnTo>
                    <a:lnTo>
                      <a:pt x="744664" y="204292"/>
                    </a:lnTo>
                    <a:close/>
                  </a:path>
                  <a:path w="1920875" h="556260">
                    <a:moveTo>
                      <a:pt x="729691" y="209969"/>
                    </a:moveTo>
                    <a:lnTo>
                      <a:pt x="724700" y="211874"/>
                    </a:lnTo>
                    <a:lnTo>
                      <a:pt x="727544" y="219367"/>
                    </a:lnTo>
                    <a:lnTo>
                      <a:pt x="732523" y="217462"/>
                    </a:lnTo>
                    <a:lnTo>
                      <a:pt x="729691" y="209969"/>
                    </a:lnTo>
                    <a:close/>
                  </a:path>
                  <a:path w="1920875" h="556260">
                    <a:moveTo>
                      <a:pt x="714730" y="215658"/>
                    </a:moveTo>
                    <a:lnTo>
                      <a:pt x="709726" y="217550"/>
                    </a:lnTo>
                    <a:lnTo>
                      <a:pt x="712571" y="225031"/>
                    </a:lnTo>
                    <a:lnTo>
                      <a:pt x="717562" y="223126"/>
                    </a:lnTo>
                    <a:lnTo>
                      <a:pt x="714730" y="215658"/>
                    </a:lnTo>
                    <a:close/>
                  </a:path>
                  <a:path w="1920875" h="556260">
                    <a:moveTo>
                      <a:pt x="699757" y="221322"/>
                    </a:moveTo>
                    <a:lnTo>
                      <a:pt x="694766" y="223227"/>
                    </a:lnTo>
                    <a:lnTo>
                      <a:pt x="697598" y="230708"/>
                    </a:lnTo>
                    <a:lnTo>
                      <a:pt x="702589" y="228815"/>
                    </a:lnTo>
                    <a:lnTo>
                      <a:pt x="699757" y="221322"/>
                    </a:lnTo>
                    <a:close/>
                  </a:path>
                  <a:path w="1920875" h="556260">
                    <a:moveTo>
                      <a:pt x="684771" y="226999"/>
                    </a:moveTo>
                    <a:lnTo>
                      <a:pt x="679805" y="228904"/>
                    </a:lnTo>
                    <a:lnTo>
                      <a:pt x="682612" y="236385"/>
                    </a:lnTo>
                    <a:lnTo>
                      <a:pt x="687628" y="234492"/>
                    </a:lnTo>
                    <a:lnTo>
                      <a:pt x="684771" y="226999"/>
                    </a:lnTo>
                    <a:close/>
                  </a:path>
                  <a:path w="1920875" h="556260">
                    <a:moveTo>
                      <a:pt x="669810" y="232676"/>
                    </a:moveTo>
                    <a:lnTo>
                      <a:pt x="664819" y="234568"/>
                    </a:lnTo>
                    <a:lnTo>
                      <a:pt x="667664" y="242061"/>
                    </a:lnTo>
                    <a:lnTo>
                      <a:pt x="672642" y="240182"/>
                    </a:lnTo>
                    <a:lnTo>
                      <a:pt x="669810" y="232676"/>
                    </a:lnTo>
                    <a:close/>
                  </a:path>
                  <a:path w="1920875" h="556260">
                    <a:moveTo>
                      <a:pt x="654837" y="238353"/>
                    </a:moveTo>
                    <a:lnTo>
                      <a:pt x="649846" y="240258"/>
                    </a:lnTo>
                    <a:lnTo>
                      <a:pt x="652678" y="247738"/>
                    </a:lnTo>
                    <a:lnTo>
                      <a:pt x="657682" y="245846"/>
                    </a:lnTo>
                    <a:lnTo>
                      <a:pt x="654837" y="238353"/>
                    </a:lnTo>
                    <a:close/>
                  </a:path>
                  <a:path w="1920875" h="556260">
                    <a:moveTo>
                      <a:pt x="639648" y="244322"/>
                    </a:moveTo>
                    <a:lnTo>
                      <a:pt x="634822" y="246608"/>
                    </a:lnTo>
                    <a:lnTo>
                      <a:pt x="638238" y="253834"/>
                    </a:lnTo>
                    <a:lnTo>
                      <a:pt x="643077" y="251548"/>
                    </a:lnTo>
                    <a:lnTo>
                      <a:pt x="639648" y="244322"/>
                    </a:lnTo>
                    <a:close/>
                  </a:path>
                  <a:path w="1920875" h="556260">
                    <a:moveTo>
                      <a:pt x="625170" y="251167"/>
                    </a:moveTo>
                    <a:lnTo>
                      <a:pt x="620344" y="253466"/>
                    </a:lnTo>
                    <a:lnTo>
                      <a:pt x="623785" y="260692"/>
                    </a:lnTo>
                    <a:lnTo>
                      <a:pt x="628611" y="258406"/>
                    </a:lnTo>
                    <a:lnTo>
                      <a:pt x="625170" y="251167"/>
                    </a:lnTo>
                    <a:close/>
                  </a:path>
                  <a:path w="1920875" h="556260">
                    <a:moveTo>
                      <a:pt x="610704" y="258025"/>
                    </a:moveTo>
                    <a:lnTo>
                      <a:pt x="605878" y="260324"/>
                    </a:lnTo>
                    <a:lnTo>
                      <a:pt x="609307" y="267550"/>
                    </a:lnTo>
                    <a:lnTo>
                      <a:pt x="614133" y="265277"/>
                    </a:lnTo>
                    <a:lnTo>
                      <a:pt x="610704" y="258025"/>
                    </a:lnTo>
                    <a:close/>
                  </a:path>
                  <a:path w="1920875" h="556260">
                    <a:moveTo>
                      <a:pt x="596252" y="264896"/>
                    </a:moveTo>
                    <a:lnTo>
                      <a:pt x="591426" y="267182"/>
                    </a:lnTo>
                    <a:lnTo>
                      <a:pt x="594842" y="274408"/>
                    </a:lnTo>
                    <a:lnTo>
                      <a:pt x="599668" y="272122"/>
                    </a:lnTo>
                    <a:lnTo>
                      <a:pt x="596252" y="264896"/>
                    </a:lnTo>
                    <a:close/>
                  </a:path>
                  <a:path w="1920875" h="556260">
                    <a:moveTo>
                      <a:pt x="581761" y="271754"/>
                    </a:moveTo>
                    <a:lnTo>
                      <a:pt x="576948" y="274053"/>
                    </a:lnTo>
                    <a:lnTo>
                      <a:pt x="580389" y="281279"/>
                    </a:lnTo>
                    <a:lnTo>
                      <a:pt x="585215" y="278980"/>
                    </a:lnTo>
                    <a:lnTo>
                      <a:pt x="581761" y="271754"/>
                    </a:lnTo>
                    <a:close/>
                  </a:path>
                  <a:path w="1920875" h="556260">
                    <a:moveTo>
                      <a:pt x="567296" y="278625"/>
                    </a:moveTo>
                    <a:lnTo>
                      <a:pt x="562482" y="280898"/>
                    </a:lnTo>
                    <a:lnTo>
                      <a:pt x="565911" y="288137"/>
                    </a:lnTo>
                    <a:lnTo>
                      <a:pt x="570725" y="285851"/>
                    </a:lnTo>
                    <a:lnTo>
                      <a:pt x="567296" y="278625"/>
                    </a:lnTo>
                    <a:close/>
                  </a:path>
                  <a:path w="1920875" h="556260">
                    <a:moveTo>
                      <a:pt x="552843" y="285483"/>
                    </a:moveTo>
                    <a:lnTo>
                      <a:pt x="548030" y="287769"/>
                    </a:lnTo>
                    <a:lnTo>
                      <a:pt x="551446" y="295008"/>
                    </a:lnTo>
                    <a:lnTo>
                      <a:pt x="556259" y="292709"/>
                    </a:lnTo>
                    <a:lnTo>
                      <a:pt x="552843" y="285483"/>
                    </a:lnTo>
                    <a:close/>
                  </a:path>
                  <a:path w="1920875" h="556260">
                    <a:moveTo>
                      <a:pt x="538378" y="292354"/>
                    </a:moveTo>
                    <a:lnTo>
                      <a:pt x="533552" y="294627"/>
                    </a:lnTo>
                    <a:lnTo>
                      <a:pt x="536994" y="301853"/>
                    </a:lnTo>
                    <a:lnTo>
                      <a:pt x="541820" y="299580"/>
                    </a:lnTo>
                    <a:lnTo>
                      <a:pt x="538378" y="292354"/>
                    </a:lnTo>
                    <a:close/>
                  </a:path>
                  <a:path w="1920875" h="556260">
                    <a:moveTo>
                      <a:pt x="523900" y="299199"/>
                    </a:moveTo>
                    <a:lnTo>
                      <a:pt x="519074" y="301485"/>
                    </a:lnTo>
                    <a:lnTo>
                      <a:pt x="522528" y="308711"/>
                    </a:lnTo>
                    <a:lnTo>
                      <a:pt x="527329" y="306425"/>
                    </a:lnTo>
                    <a:lnTo>
                      <a:pt x="523900" y="299199"/>
                    </a:lnTo>
                    <a:close/>
                  </a:path>
                  <a:path w="1920875" h="556260">
                    <a:moveTo>
                      <a:pt x="509447" y="306057"/>
                    </a:moveTo>
                    <a:lnTo>
                      <a:pt x="504609" y="308343"/>
                    </a:lnTo>
                    <a:lnTo>
                      <a:pt x="508025" y="315582"/>
                    </a:lnTo>
                    <a:lnTo>
                      <a:pt x="512864" y="313283"/>
                    </a:lnTo>
                    <a:lnTo>
                      <a:pt x="509447" y="306057"/>
                    </a:lnTo>
                    <a:close/>
                  </a:path>
                  <a:path w="1920875" h="556260">
                    <a:moveTo>
                      <a:pt x="494982" y="312927"/>
                    </a:moveTo>
                    <a:lnTo>
                      <a:pt x="490156" y="315201"/>
                    </a:lnTo>
                    <a:lnTo>
                      <a:pt x="493585" y="322440"/>
                    </a:lnTo>
                    <a:lnTo>
                      <a:pt x="498411" y="320154"/>
                    </a:lnTo>
                    <a:lnTo>
                      <a:pt x="494982" y="312927"/>
                    </a:lnTo>
                    <a:close/>
                  </a:path>
                  <a:path w="1920875" h="556260">
                    <a:moveTo>
                      <a:pt x="480491" y="319773"/>
                    </a:moveTo>
                    <a:lnTo>
                      <a:pt x="475691" y="322072"/>
                    </a:lnTo>
                    <a:lnTo>
                      <a:pt x="479120" y="329298"/>
                    </a:lnTo>
                    <a:lnTo>
                      <a:pt x="483946" y="327012"/>
                    </a:lnTo>
                    <a:lnTo>
                      <a:pt x="480491" y="319773"/>
                    </a:lnTo>
                    <a:close/>
                  </a:path>
                  <a:path w="1920875" h="556260">
                    <a:moveTo>
                      <a:pt x="466039" y="326643"/>
                    </a:moveTo>
                    <a:lnTo>
                      <a:pt x="461213" y="328929"/>
                    </a:lnTo>
                    <a:lnTo>
                      <a:pt x="464629" y="336156"/>
                    </a:lnTo>
                    <a:lnTo>
                      <a:pt x="469468" y="333883"/>
                    </a:lnTo>
                    <a:lnTo>
                      <a:pt x="466039" y="326643"/>
                    </a:lnTo>
                    <a:close/>
                  </a:path>
                  <a:path w="1920875" h="556260">
                    <a:moveTo>
                      <a:pt x="451573" y="333502"/>
                    </a:moveTo>
                    <a:lnTo>
                      <a:pt x="446747" y="335775"/>
                    </a:lnTo>
                    <a:lnTo>
                      <a:pt x="450176" y="343014"/>
                    </a:lnTo>
                    <a:lnTo>
                      <a:pt x="455002" y="340728"/>
                    </a:lnTo>
                    <a:lnTo>
                      <a:pt x="451573" y="333502"/>
                    </a:lnTo>
                    <a:close/>
                  </a:path>
                  <a:path w="1920875" h="556260">
                    <a:moveTo>
                      <a:pt x="437095" y="340347"/>
                    </a:moveTo>
                    <a:lnTo>
                      <a:pt x="432295" y="342645"/>
                    </a:lnTo>
                    <a:lnTo>
                      <a:pt x="435711" y="349884"/>
                    </a:lnTo>
                    <a:lnTo>
                      <a:pt x="440537" y="347573"/>
                    </a:lnTo>
                    <a:lnTo>
                      <a:pt x="437095" y="340347"/>
                    </a:lnTo>
                    <a:close/>
                  </a:path>
                  <a:path w="1920875" h="556260">
                    <a:moveTo>
                      <a:pt x="422643" y="347218"/>
                    </a:moveTo>
                    <a:lnTo>
                      <a:pt x="417817" y="349504"/>
                    </a:lnTo>
                    <a:lnTo>
                      <a:pt x="421233" y="356730"/>
                    </a:lnTo>
                    <a:lnTo>
                      <a:pt x="426059" y="354456"/>
                    </a:lnTo>
                    <a:lnTo>
                      <a:pt x="422643" y="347218"/>
                    </a:lnTo>
                    <a:close/>
                  </a:path>
                  <a:path w="1920875" h="556260">
                    <a:moveTo>
                      <a:pt x="408177" y="354075"/>
                    </a:moveTo>
                    <a:lnTo>
                      <a:pt x="403351" y="356374"/>
                    </a:lnTo>
                    <a:lnTo>
                      <a:pt x="406780" y="363600"/>
                    </a:lnTo>
                    <a:lnTo>
                      <a:pt x="411606" y="361302"/>
                    </a:lnTo>
                    <a:lnTo>
                      <a:pt x="408177" y="354075"/>
                    </a:lnTo>
                    <a:close/>
                  </a:path>
                  <a:path w="1920875" h="556260">
                    <a:moveTo>
                      <a:pt x="393700" y="360934"/>
                    </a:moveTo>
                    <a:lnTo>
                      <a:pt x="388899" y="363220"/>
                    </a:lnTo>
                    <a:lnTo>
                      <a:pt x="392315" y="370459"/>
                    </a:lnTo>
                    <a:lnTo>
                      <a:pt x="397141" y="368172"/>
                    </a:lnTo>
                    <a:lnTo>
                      <a:pt x="393700" y="360934"/>
                    </a:lnTo>
                    <a:close/>
                  </a:path>
                  <a:path w="1920875" h="556260">
                    <a:moveTo>
                      <a:pt x="379247" y="367804"/>
                    </a:moveTo>
                    <a:lnTo>
                      <a:pt x="374408" y="370077"/>
                    </a:lnTo>
                    <a:lnTo>
                      <a:pt x="377850" y="377304"/>
                    </a:lnTo>
                    <a:lnTo>
                      <a:pt x="382663" y="375031"/>
                    </a:lnTo>
                    <a:lnTo>
                      <a:pt x="379247" y="367804"/>
                    </a:lnTo>
                    <a:close/>
                  </a:path>
                  <a:path w="1920875" h="556260">
                    <a:moveTo>
                      <a:pt x="364782" y="374650"/>
                    </a:moveTo>
                    <a:lnTo>
                      <a:pt x="359943" y="376948"/>
                    </a:lnTo>
                    <a:lnTo>
                      <a:pt x="363385" y="384175"/>
                    </a:lnTo>
                    <a:lnTo>
                      <a:pt x="368211" y="381876"/>
                    </a:lnTo>
                    <a:lnTo>
                      <a:pt x="364782" y="374650"/>
                    </a:lnTo>
                    <a:close/>
                  </a:path>
                  <a:path w="1920875" h="556260">
                    <a:moveTo>
                      <a:pt x="350316" y="381520"/>
                    </a:moveTo>
                    <a:lnTo>
                      <a:pt x="345490" y="383806"/>
                    </a:lnTo>
                    <a:lnTo>
                      <a:pt x="348919" y="391033"/>
                    </a:lnTo>
                    <a:lnTo>
                      <a:pt x="353745" y="388747"/>
                    </a:lnTo>
                    <a:lnTo>
                      <a:pt x="350316" y="381520"/>
                    </a:lnTo>
                    <a:close/>
                  </a:path>
                  <a:path w="1920875" h="556260">
                    <a:moveTo>
                      <a:pt x="335851" y="388378"/>
                    </a:moveTo>
                    <a:lnTo>
                      <a:pt x="331025" y="390664"/>
                    </a:lnTo>
                    <a:lnTo>
                      <a:pt x="334441" y="397903"/>
                    </a:lnTo>
                    <a:lnTo>
                      <a:pt x="339267" y="395604"/>
                    </a:lnTo>
                    <a:lnTo>
                      <a:pt x="335851" y="388378"/>
                    </a:lnTo>
                    <a:close/>
                  </a:path>
                  <a:path w="1920875" h="556260">
                    <a:moveTo>
                      <a:pt x="321360" y="395249"/>
                    </a:moveTo>
                    <a:lnTo>
                      <a:pt x="316547" y="397522"/>
                    </a:lnTo>
                    <a:lnTo>
                      <a:pt x="319989" y="404761"/>
                    </a:lnTo>
                    <a:lnTo>
                      <a:pt x="324815" y="402475"/>
                    </a:lnTo>
                    <a:lnTo>
                      <a:pt x="321360" y="395249"/>
                    </a:lnTo>
                    <a:close/>
                  </a:path>
                  <a:path w="1920875" h="556260">
                    <a:moveTo>
                      <a:pt x="306895" y="402094"/>
                    </a:moveTo>
                    <a:lnTo>
                      <a:pt x="302094" y="404380"/>
                    </a:lnTo>
                    <a:lnTo>
                      <a:pt x="305511" y="411606"/>
                    </a:lnTo>
                    <a:lnTo>
                      <a:pt x="310349" y="409333"/>
                    </a:lnTo>
                    <a:lnTo>
                      <a:pt x="306895" y="402094"/>
                    </a:lnTo>
                    <a:close/>
                  </a:path>
                  <a:path w="1920875" h="556260">
                    <a:moveTo>
                      <a:pt x="292430" y="408952"/>
                    </a:moveTo>
                    <a:lnTo>
                      <a:pt x="287629" y="411251"/>
                    </a:lnTo>
                    <a:lnTo>
                      <a:pt x="291045" y="418477"/>
                    </a:lnTo>
                    <a:lnTo>
                      <a:pt x="295884" y="416204"/>
                    </a:lnTo>
                    <a:lnTo>
                      <a:pt x="292430" y="408952"/>
                    </a:lnTo>
                    <a:close/>
                  </a:path>
                  <a:path w="1920875" h="556260">
                    <a:moveTo>
                      <a:pt x="277964" y="415823"/>
                    </a:moveTo>
                    <a:lnTo>
                      <a:pt x="273151" y="418096"/>
                    </a:lnTo>
                    <a:lnTo>
                      <a:pt x="276593" y="425335"/>
                    </a:lnTo>
                    <a:lnTo>
                      <a:pt x="281393" y="423049"/>
                    </a:lnTo>
                    <a:lnTo>
                      <a:pt x="277964" y="415823"/>
                    </a:lnTo>
                    <a:close/>
                  </a:path>
                  <a:path w="1920875" h="556260">
                    <a:moveTo>
                      <a:pt x="263499" y="422681"/>
                    </a:moveTo>
                    <a:lnTo>
                      <a:pt x="258698" y="424967"/>
                    </a:lnTo>
                    <a:lnTo>
                      <a:pt x="262115" y="432206"/>
                    </a:lnTo>
                    <a:lnTo>
                      <a:pt x="266928" y="429907"/>
                    </a:lnTo>
                    <a:lnTo>
                      <a:pt x="263499" y="422681"/>
                    </a:lnTo>
                    <a:close/>
                  </a:path>
                  <a:path w="1920875" h="556260">
                    <a:moveTo>
                      <a:pt x="249034" y="429539"/>
                    </a:moveTo>
                    <a:lnTo>
                      <a:pt x="244233" y="431825"/>
                    </a:lnTo>
                    <a:lnTo>
                      <a:pt x="247650" y="439051"/>
                    </a:lnTo>
                    <a:lnTo>
                      <a:pt x="252463" y="436778"/>
                    </a:lnTo>
                    <a:lnTo>
                      <a:pt x="249034" y="429539"/>
                    </a:lnTo>
                    <a:close/>
                  </a:path>
                  <a:path w="1920875" h="556260">
                    <a:moveTo>
                      <a:pt x="234569" y="436397"/>
                    </a:moveTo>
                    <a:lnTo>
                      <a:pt x="229742" y="438683"/>
                    </a:lnTo>
                    <a:lnTo>
                      <a:pt x="233197" y="445922"/>
                    </a:lnTo>
                    <a:lnTo>
                      <a:pt x="237997" y="443636"/>
                    </a:lnTo>
                    <a:lnTo>
                      <a:pt x="234569" y="436397"/>
                    </a:lnTo>
                    <a:close/>
                  </a:path>
                  <a:path w="1920875" h="556260">
                    <a:moveTo>
                      <a:pt x="220103" y="443255"/>
                    </a:moveTo>
                    <a:lnTo>
                      <a:pt x="215277" y="445554"/>
                    </a:lnTo>
                    <a:lnTo>
                      <a:pt x="218719" y="452780"/>
                    </a:lnTo>
                    <a:lnTo>
                      <a:pt x="223532" y="450507"/>
                    </a:lnTo>
                    <a:lnTo>
                      <a:pt x="220103" y="443255"/>
                    </a:lnTo>
                    <a:close/>
                  </a:path>
                  <a:path w="1920875" h="556260">
                    <a:moveTo>
                      <a:pt x="205638" y="450126"/>
                    </a:moveTo>
                    <a:lnTo>
                      <a:pt x="200812" y="452399"/>
                    </a:lnTo>
                    <a:lnTo>
                      <a:pt x="204254" y="459625"/>
                    </a:lnTo>
                    <a:lnTo>
                      <a:pt x="209067" y="457352"/>
                    </a:lnTo>
                    <a:lnTo>
                      <a:pt x="205638" y="450126"/>
                    </a:lnTo>
                    <a:close/>
                  </a:path>
                  <a:path w="1920875" h="556260">
                    <a:moveTo>
                      <a:pt x="191173" y="456971"/>
                    </a:moveTo>
                    <a:lnTo>
                      <a:pt x="186347" y="459270"/>
                    </a:lnTo>
                    <a:lnTo>
                      <a:pt x="189801" y="466496"/>
                    </a:lnTo>
                    <a:lnTo>
                      <a:pt x="194602" y="464210"/>
                    </a:lnTo>
                    <a:lnTo>
                      <a:pt x="191173" y="456971"/>
                    </a:lnTo>
                    <a:close/>
                  </a:path>
                  <a:path w="1920875" h="556260">
                    <a:moveTo>
                      <a:pt x="176707" y="463854"/>
                    </a:moveTo>
                    <a:lnTo>
                      <a:pt x="171881" y="466115"/>
                    </a:lnTo>
                    <a:lnTo>
                      <a:pt x="175298" y="473367"/>
                    </a:lnTo>
                    <a:lnTo>
                      <a:pt x="180136" y="471081"/>
                    </a:lnTo>
                    <a:lnTo>
                      <a:pt x="176707" y="463854"/>
                    </a:lnTo>
                    <a:close/>
                  </a:path>
                  <a:path w="1920875" h="556260">
                    <a:moveTo>
                      <a:pt x="162255" y="470700"/>
                    </a:moveTo>
                    <a:lnTo>
                      <a:pt x="157416" y="472973"/>
                    </a:lnTo>
                    <a:lnTo>
                      <a:pt x="160832" y="480225"/>
                    </a:lnTo>
                    <a:lnTo>
                      <a:pt x="165671" y="477926"/>
                    </a:lnTo>
                    <a:lnTo>
                      <a:pt x="162255" y="470700"/>
                    </a:lnTo>
                    <a:close/>
                  </a:path>
                  <a:path w="1920875" h="556260">
                    <a:moveTo>
                      <a:pt x="147764" y="477545"/>
                    </a:moveTo>
                    <a:lnTo>
                      <a:pt x="142951" y="479844"/>
                    </a:lnTo>
                    <a:lnTo>
                      <a:pt x="146380" y="487070"/>
                    </a:lnTo>
                    <a:lnTo>
                      <a:pt x="151218" y="484797"/>
                    </a:lnTo>
                    <a:lnTo>
                      <a:pt x="147764" y="477545"/>
                    </a:lnTo>
                    <a:close/>
                  </a:path>
                  <a:path w="1920875" h="556260">
                    <a:moveTo>
                      <a:pt x="133311" y="484416"/>
                    </a:moveTo>
                    <a:lnTo>
                      <a:pt x="128485" y="486702"/>
                    </a:lnTo>
                    <a:lnTo>
                      <a:pt x="131902" y="493928"/>
                    </a:lnTo>
                    <a:lnTo>
                      <a:pt x="136740" y="491642"/>
                    </a:lnTo>
                    <a:lnTo>
                      <a:pt x="133311" y="484416"/>
                    </a:lnTo>
                    <a:close/>
                  </a:path>
                  <a:path w="1920875" h="556260">
                    <a:moveTo>
                      <a:pt x="118846" y="491274"/>
                    </a:moveTo>
                    <a:lnTo>
                      <a:pt x="114020" y="493572"/>
                    </a:lnTo>
                    <a:lnTo>
                      <a:pt x="117449" y="500799"/>
                    </a:lnTo>
                    <a:lnTo>
                      <a:pt x="122275" y="498500"/>
                    </a:lnTo>
                    <a:lnTo>
                      <a:pt x="118846" y="491274"/>
                    </a:lnTo>
                    <a:close/>
                  </a:path>
                  <a:path w="1920875" h="556260">
                    <a:moveTo>
                      <a:pt x="104368" y="498144"/>
                    </a:moveTo>
                    <a:lnTo>
                      <a:pt x="99555" y="500418"/>
                    </a:lnTo>
                    <a:lnTo>
                      <a:pt x="102984" y="507657"/>
                    </a:lnTo>
                    <a:lnTo>
                      <a:pt x="107810" y="505371"/>
                    </a:lnTo>
                    <a:lnTo>
                      <a:pt x="104368" y="498144"/>
                    </a:lnTo>
                    <a:close/>
                  </a:path>
                  <a:path w="1920875" h="556260">
                    <a:moveTo>
                      <a:pt x="89915" y="505002"/>
                    </a:moveTo>
                    <a:lnTo>
                      <a:pt x="85089" y="507276"/>
                    </a:lnTo>
                    <a:lnTo>
                      <a:pt x="88519" y="514527"/>
                    </a:lnTo>
                    <a:lnTo>
                      <a:pt x="93332" y="512229"/>
                    </a:lnTo>
                    <a:lnTo>
                      <a:pt x="89915" y="505002"/>
                    </a:lnTo>
                    <a:close/>
                  </a:path>
                  <a:path w="1920875" h="556260">
                    <a:moveTo>
                      <a:pt x="75450" y="511860"/>
                    </a:moveTo>
                    <a:lnTo>
                      <a:pt x="70624" y="514146"/>
                    </a:lnTo>
                    <a:lnTo>
                      <a:pt x="74053" y="521373"/>
                    </a:lnTo>
                    <a:lnTo>
                      <a:pt x="78866" y="519099"/>
                    </a:lnTo>
                    <a:lnTo>
                      <a:pt x="75450" y="511860"/>
                    </a:lnTo>
                    <a:close/>
                  </a:path>
                  <a:path w="1920875" h="556260">
                    <a:moveTo>
                      <a:pt x="60985" y="518718"/>
                    </a:moveTo>
                    <a:lnTo>
                      <a:pt x="56159" y="521004"/>
                    </a:lnTo>
                    <a:lnTo>
                      <a:pt x="59588" y="528231"/>
                    </a:lnTo>
                    <a:lnTo>
                      <a:pt x="64414" y="525957"/>
                    </a:lnTo>
                    <a:lnTo>
                      <a:pt x="60985" y="518718"/>
                    </a:lnTo>
                    <a:close/>
                  </a:path>
                  <a:path w="1920875" h="556260">
                    <a:moveTo>
                      <a:pt x="46507" y="525576"/>
                    </a:moveTo>
                    <a:lnTo>
                      <a:pt x="41668" y="527875"/>
                    </a:lnTo>
                    <a:lnTo>
                      <a:pt x="45123" y="535101"/>
                    </a:lnTo>
                    <a:lnTo>
                      <a:pt x="49923" y="532803"/>
                    </a:lnTo>
                    <a:lnTo>
                      <a:pt x="46507" y="525576"/>
                    </a:lnTo>
                    <a:close/>
                  </a:path>
                  <a:path w="1920875" h="556260">
                    <a:moveTo>
                      <a:pt x="32042" y="532447"/>
                    </a:moveTo>
                    <a:lnTo>
                      <a:pt x="27216" y="534720"/>
                    </a:lnTo>
                    <a:lnTo>
                      <a:pt x="30657" y="541947"/>
                    </a:lnTo>
                    <a:lnTo>
                      <a:pt x="35458" y="539673"/>
                    </a:lnTo>
                    <a:lnTo>
                      <a:pt x="32042" y="532447"/>
                    </a:lnTo>
                    <a:close/>
                  </a:path>
                  <a:path w="1920875" h="556260">
                    <a:moveTo>
                      <a:pt x="17576" y="539292"/>
                    </a:moveTo>
                    <a:lnTo>
                      <a:pt x="12750" y="541591"/>
                    </a:lnTo>
                    <a:lnTo>
                      <a:pt x="15938" y="548322"/>
                    </a:lnTo>
                    <a:lnTo>
                      <a:pt x="16192" y="548817"/>
                    </a:lnTo>
                    <a:lnTo>
                      <a:pt x="21005" y="546531"/>
                    </a:lnTo>
                    <a:lnTo>
                      <a:pt x="17576" y="539292"/>
                    </a:lnTo>
                    <a:close/>
                  </a:path>
                  <a:path w="1920875" h="556260">
                    <a:moveTo>
                      <a:pt x="3111" y="546163"/>
                    </a:moveTo>
                    <a:lnTo>
                      <a:pt x="0" y="547623"/>
                    </a:lnTo>
                    <a:lnTo>
                      <a:pt x="0" y="552069"/>
                    </a:lnTo>
                    <a:lnTo>
                      <a:pt x="1714" y="555675"/>
                    </a:lnTo>
                    <a:lnTo>
                      <a:pt x="6553" y="553402"/>
                    </a:lnTo>
                    <a:lnTo>
                      <a:pt x="3111" y="546163"/>
                    </a:lnTo>
                    <a:close/>
                  </a:path>
                </a:pathLst>
              </a:custGeom>
              <a:solidFill>
                <a:srgbClr val="FAA52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3" name="object 1251">
                <a:extLst>
                  <a:ext uri="{FF2B5EF4-FFF2-40B4-BE49-F238E27FC236}">
                    <a16:creationId xmlns:a16="http://schemas.microsoft.com/office/drawing/2014/main" id="{A88A7318-5A93-8FC0-198E-B94085047D37}"/>
                  </a:ext>
                </a:extLst>
              </p:cNvPr>
              <p:cNvSpPr/>
              <p:nvPr/>
            </p:nvSpPr>
            <p:spPr>
              <a:xfrm>
                <a:off x="4564129" y="4805261"/>
                <a:ext cx="1933575" cy="817244"/>
              </a:xfrm>
              <a:custGeom>
                <a:avLst/>
                <a:gdLst/>
                <a:ahLst/>
                <a:cxnLst/>
                <a:rect l="l" t="t" r="r" b="b"/>
                <a:pathLst>
                  <a:path w="1933575" h="817245">
                    <a:moveTo>
                      <a:pt x="25548" y="801903"/>
                    </a:moveTo>
                    <a:lnTo>
                      <a:pt x="0" y="809561"/>
                    </a:lnTo>
                    <a:lnTo>
                      <a:pt x="2282" y="817219"/>
                    </a:lnTo>
                    <a:lnTo>
                      <a:pt x="27847" y="809561"/>
                    </a:lnTo>
                    <a:lnTo>
                      <a:pt x="25548" y="801903"/>
                    </a:lnTo>
                    <a:close/>
                  </a:path>
                  <a:path w="1933575" h="817245">
                    <a:moveTo>
                      <a:pt x="76691" y="786625"/>
                    </a:moveTo>
                    <a:lnTo>
                      <a:pt x="50998" y="794283"/>
                    </a:lnTo>
                    <a:lnTo>
                      <a:pt x="51137" y="794283"/>
                    </a:lnTo>
                    <a:lnTo>
                      <a:pt x="53425" y="801928"/>
                    </a:lnTo>
                    <a:lnTo>
                      <a:pt x="78977" y="794283"/>
                    </a:lnTo>
                    <a:lnTo>
                      <a:pt x="76691" y="786625"/>
                    </a:lnTo>
                    <a:close/>
                  </a:path>
                  <a:path w="1933575" h="817245">
                    <a:moveTo>
                      <a:pt x="127821" y="771321"/>
                    </a:moveTo>
                    <a:lnTo>
                      <a:pt x="102264" y="778979"/>
                    </a:lnTo>
                    <a:lnTo>
                      <a:pt x="104555" y="786637"/>
                    </a:lnTo>
                    <a:lnTo>
                      <a:pt x="130120" y="778979"/>
                    </a:lnTo>
                    <a:lnTo>
                      <a:pt x="127821" y="771321"/>
                    </a:lnTo>
                    <a:close/>
                  </a:path>
                  <a:path w="1933575" h="817245">
                    <a:moveTo>
                      <a:pt x="178951" y="756030"/>
                    </a:moveTo>
                    <a:lnTo>
                      <a:pt x="153259" y="763701"/>
                    </a:lnTo>
                    <a:lnTo>
                      <a:pt x="153398" y="763701"/>
                    </a:lnTo>
                    <a:lnTo>
                      <a:pt x="155660" y="771334"/>
                    </a:lnTo>
                    <a:lnTo>
                      <a:pt x="181263" y="763701"/>
                    </a:lnTo>
                    <a:lnTo>
                      <a:pt x="178951" y="756030"/>
                    </a:lnTo>
                    <a:close/>
                  </a:path>
                  <a:path w="1933575" h="817245">
                    <a:moveTo>
                      <a:pt x="230082" y="740727"/>
                    </a:moveTo>
                    <a:lnTo>
                      <a:pt x="204524" y="748398"/>
                    </a:lnTo>
                    <a:lnTo>
                      <a:pt x="206828" y="756043"/>
                    </a:lnTo>
                    <a:lnTo>
                      <a:pt x="232380" y="748398"/>
                    </a:lnTo>
                    <a:lnTo>
                      <a:pt x="230082" y="740727"/>
                    </a:lnTo>
                    <a:close/>
                  </a:path>
                  <a:path w="1933575" h="817245">
                    <a:moveTo>
                      <a:pt x="281212" y="725436"/>
                    </a:moveTo>
                    <a:lnTo>
                      <a:pt x="255651" y="733107"/>
                    </a:lnTo>
                    <a:lnTo>
                      <a:pt x="257958" y="740752"/>
                    </a:lnTo>
                    <a:lnTo>
                      <a:pt x="283511" y="733107"/>
                    </a:lnTo>
                    <a:lnTo>
                      <a:pt x="281212" y="725436"/>
                    </a:lnTo>
                    <a:close/>
                  </a:path>
                  <a:path w="1933575" h="817245">
                    <a:moveTo>
                      <a:pt x="332355" y="710133"/>
                    </a:moveTo>
                    <a:lnTo>
                      <a:pt x="306793" y="717803"/>
                    </a:lnTo>
                    <a:lnTo>
                      <a:pt x="309076" y="725462"/>
                    </a:lnTo>
                    <a:lnTo>
                      <a:pt x="334641" y="717803"/>
                    </a:lnTo>
                    <a:lnTo>
                      <a:pt x="332355" y="710133"/>
                    </a:lnTo>
                    <a:close/>
                  </a:path>
                  <a:path w="1933575" h="817245">
                    <a:moveTo>
                      <a:pt x="383485" y="694855"/>
                    </a:moveTo>
                    <a:lnTo>
                      <a:pt x="357915" y="702525"/>
                    </a:lnTo>
                    <a:lnTo>
                      <a:pt x="360206" y="710171"/>
                    </a:lnTo>
                    <a:lnTo>
                      <a:pt x="385771" y="702525"/>
                    </a:lnTo>
                    <a:lnTo>
                      <a:pt x="383485" y="694855"/>
                    </a:lnTo>
                    <a:close/>
                  </a:path>
                  <a:path w="1933575" h="817245">
                    <a:moveTo>
                      <a:pt x="434590" y="679564"/>
                    </a:moveTo>
                    <a:lnTo>
                      <a:pt x="409058" y="687235"/>
                    </a:lnTo>
                    <a:lnTo>
                      <a:pt x="411336" y="694867"/>
                    </a:lnTo>
                    <a:lnTo>
                      <a:pt x="436901" y="687235"/>
                    </a:lnTo>
                    <a:lnTo>
                      <a:pt x="434590" y="679564"/>
                    </a:lnTo>
                    <a:close/>
                  </a:path>
                  <a:path w="1933575" h="817245">
                    <a:moveTo>
                      <a:pt x="485733" y="664260"/>
                    </a:moveTo>
                    <a:lnTo>
                      <a:pt x="460188" y="671931"/>
                    </a:lnTo>
                    <a:lnTo>
                      <a:pt x="462479" y="679589"/>
                    </a:lnTo>
                    <a:lnTo>
                      <a:pt x="488031" y="671931"/>
                    </a:lnTo>
                    <a:lnTo>
                      <a:pt x="485733" y="664260"/>
                    </a:lnTo>
                    <a:close/>
                  </a:path>
                  <a:path w="1933575" h="817245">
                    <a:moveTo>
                      <a:pt x="536863" y="648969"/>
                    </a:moveTo>
                    <a:lnTo>
                      <a:pt x="511293" y="656640"/>
                    </a:lnTo>
                    <a:lnTo>
                      <a:pt x="513596" y="664286"/>
                    </a:lnTo>
                    <a:lnTo>
                      <a:pt x="539174" y="656640"/>
                    </a:lnTo>
                    <a:lnTo>
                      <a:pt x="536863" y="648969"/>
                    </a:lnTo>
                    <a:close/>
                  </a:path>
                  <a:path w="1933575" h="817245">
                    <a:moveTo>
                      <a:pt x="587993" y="633679"/>
                    </a:moveTo>
                    <a:lnTo>
                      <a:pt x="562432" y="641349"/>
                    </a:lnTo>
                    <a:lnTo>
                      <a:pt x="564727" y="649008"/>
                    </a:lnTo>
                    <a:lnTo>
                      <a:pt x="590292" y="641349"/>
                    </a:lnTo>
                    <a:lnTo>
                      <a:pt x="587993" y="633679"/>
                    </a:lnTo>
                    <a:close/>
                  </a:path>
                  <a:path w="1933575" h="817245">
                    <a:moveTo>
                      <a:pt x="639136" y="618401"/>
                    </a:moveTo>
                    <a:lnTo>
                      <a:pt x="613578" y="626059"/>
                    </a:lnTo>
                    <a:lnTo>
                      <a:pt x="615870" y="633717"/>
                    </a:lnTo>
                    <a:lnTo>
                      <a:pt x="641422" y="626059"/>
                    </a:lnTo>
                    <a:lnTo>
                      <a:pt x="639136" y="618401"/>
                    </a:lnTo>
                    <a:close/>
                  </a:path>
                  <a:path w="1933575" h="817245">
                    <a:moveTo>
                      <a:pt x="688755" y="599630"/>
                    </a:moveTo>
                    <a:lnTo>
                      <a:pt x="663850" y="609218"/>
                    </a:lnTo>
                    <a:lnTo>
                      <a:pt x="666746" y="616686"/>
                    </a:lnTo>
                    <a:lnTo>
                      <a:pt x="691638" y="607098"/>
                    </a:lnTo>
                    <a:lnTo>
                      <a:pt x="688755" y="599630"/>
                    </a:lnTo>
                    <a:close/>
                  </a:path>
                  <a:path w="1933575" h="817245">
                    <a:moveTo>
                      <a:pt x="738552" y="580440"/>
                    </a:moveTo>
                    <a:lnTo>
                      <a:pt x="713647" y="590029"/>
                    </a:lnTo>
                    <a:lnTo>
                      <a:pt x="716542" y="597509"/>
                    </a:lnTo>
                    <a:lnTo>
                      <a:pt x="741434" y="587908"/>
                    </a:lnTo>
                    <a:lnTo>
                      <a:pt x="738552" y="580440"/>
                    </a:lnTo>
                    <a:close/>
                  </a:path>
                  <a:path w="1933575" h="817245">
                    <a:moveTo>
                      <a:pt x="788348" y="561263"/>
                    </a:moveTo>
                    <a:lnTo>
                      <a:pt x="763456" y="570852"/>
                    </a:lnTo>
                    <a:lnTo>
                      <a:pt x="766326" y="578319"/>
                    </a:lnTo>
                    <a:lnTo>
                      <a:pt x="791231" y="568731"/>
                    </a:lnTo>
                    <a:lnTo>
                      <a:pt x="788348" y="561263"/>
                    </a:lnTo>
                    <a:close/>
                  </a:path>
                  <a:path w="1933575" h="817245">
                    <a:moveTo>
                      <a:pt x="838158" y="542061"/>
                    </a:moveTo>
                    <a:lnTo>
                      <a:pt x="813253" y="551649"/>
                    </a:lnTo>
                    <a:lnTo>
                      <a:pt x="816136" y="559142"/>
                    </a:lnTo>
                    <a:lnTo>
                      <a:pt x="841028" y="549541"/>
                    </a:lnTo>
                    <a:lnTo>
                      <a:pt x="838158" y="542061"/>
                    </a:lnTo>
                    <a:close/>
                  </a:path>
                  <a:path w="1933575" h="817245">
                    <a:moveTo>
                      <a:pt x="887954" y="522884"/>
                    </a:moveTo>
                    <a:lnTo>
                      <a:pt x="863050" y="532485"/>
                    </a:lnTo>
                    <a:lnTo>
                      <a:pt x="865932" y="539940"/>
                    </a:lnTo>
                    <a:lnTo>
                      <a:pt x="890824" y="530352"/>
                    </a:lnTo>
                    <a:lnTo>
                      <a:pt x="887954" y="522884"/>
                    </a:lnTo>
                    <a:close/>
                  </a:path>
                  <a:path w="1933575" h="817245">
                    <a:moveTo>
                      <a:pt x="937751" y="503694"/>
                    </a:moveTo>
                    <a:lnTo>
                      <a:pt x="912859" y="513295"/>
                    </a:lnTo>
                    <a:lnTo>
                      <a:pt x="915729" y="520763"/>
                    </a:lnTo>
                    <a:lnTo>
                      <a:pt x="940647" y="511162"/>
                    </a:lnTo>
                    <a:lnTo>
                      <a:pt x="937751" y="503694"/>
                    </a:lnTo>
                    <a:close/>
                  </a:path>
                  <a:path w="1933575" h="817245">
                    <a:moveTo>
                      <a:pt x="987573" y="484517"/>
                    </a:moveTo>
                    <a:lnTo>
                      <a:pt x="962668" y="494106"/>
                    </a:lnTo>
                    <a:lnTo>
                      <a:pt x="965551" y="501573"/>
                    </a:lnTo>
                    <a:lnTo>
                      <a:pt x="990443" y="491985"/>
                    </a:lnTo>
                    <a:lnTo>
                      <a:pt x="987573" y="484517"/>
                    </a:lnTo>
                    <a:close/>
                  </a:path>
                  <a:path w="1933575" h="817245">
                    <a:moveTo>
                      <a:pt x="1037370" y="465327"/>
                    </a:moveTo>
                    <a:lnTo>
                      <a:pt x="1012465" y="474929"/>
                    </a:lnTo>
                    <a:lnTo>
                      <a:pt x="1015348" y="482396"/>
                    </a:lnTo>
                    <a:lnTo>
                      <a:pt x="1040253" y="472782"/>
                    </a:lnTo>
                    <a:lnTo>
                      <a:pt x="1037370" y="465327"/>
                    </a:lnTo>
                    <a:close/>
                  </a:path>
                  <a:path w="1933575" h="817245">
                    <a:moveTo>
                      <a:pt x="1087166" y="446150"/>
                    </a:moveTo>
                    <a:lnTo>
                      <a:pt x="1062274" y="455739"/>
                    </a:lnTo>
                    <a:lnTo>
                      <a:pt x="1065145" y="463194"/>
                    </a:lnTo>
                    <a:lnTo>
                      <a:pt x="1090049" y="453618"/>
                    </a:lnTo>
                    <a:lnTo>
                      <a:pt x="1087166" y="446150"/>
                    </a:lnTo>
                    <a:close/>
                  </a:path>
                  <a:path w="1933575" h="817245">
                    <a:moveTo>
                      <a:pt x="1136976" y="426948"/>
                    </a:moveTo>
                    <a:lnTo>
                      <a:pt x="1112071" y="436562"/>
                    </a:lnTo>
                    <a:lnTo>
                      <a:pt x="1114941" y="444017"/>
                    </a:lnTo>
                    <a:lnTo>
                      <a:pt x="1139846" y="434428"/>
                    </a:lnTo>
                    <a:lnTo>
                      <a:pt x="1136976" y="426948"/>
                    </a:lnTo>
                    <a:close/>
                  </a:path>
                  <a:path w="1933575" h="817245">
                    <a:moveTo>
                      <a:pt x="1186773" y="407771"/>
                    </a:moveTo>
                    <a:lnTo>
                      <a:pt x="1161868" y="417360"/>
                    </a:lnTo>
                    <a:lnTo>
                      <a:pt x="1164751" y="424827"/>
                    </a:lnTo>
                    <a:lnTo>
                      <a:pt x="1189630" y="415251"/>
                    </a:lnTo>
                    <a:lnTo>
                      <a:pt x="1186773" y="407771"/>
                    </a:lnTo>
                    <a:close/>
                  </a:path>
                  <a:path w="1933575" h="817245">
                    <a:moveTo>
                      <a:pt x="1236569" y="388581"/>
                    </a:moveTo>
                    <a:lnTo>
                      <a:pt x="1211677" y="398183"/>
                    </a:lnTo>
                    <a:lnTo>
                      <a:pt x="1214535" y="405650"/>
                    </a:lnTo>
                    <a:lnTo>
                      <a:pt x="1239440" y="396062"/>
                    </a:lnTo>
                    <a:lnTo>
                      <a:pt x="1236569" y="388581"/>
                    </a:lnTo>
                    <a:close/>
                  </a:path>
                  <a:path w="1933575" h="817245">
                    <a:moveTo>
                      <a:pt x="1286353" y="369404"/>
                    </a:moveTo>
                    <a:lnTo>
                      <a:pt x="1261474" y="378993"/>
                    </a:lnTo>
                    <a:lnTo>
                      <a:pt x="1264357" y="386461"/>
                    </a:lnTo>
                    <a:lnTo>
                      <a:pt x="1289516" y="376770"/>
                    </a:lnTo>
                    <a:lnTo>
                      <a:pt x="1289808" y="376605"/>
                    </a:lnTo>
                    <a:lnTo>
                      <a:pt x="1285807" y="369671"/>
                    </a:lnTo>
                    <a:lnTo>
                      <a:pt x="1286456" y="369671"/>
                    </a:lnTo>
                    <a:lnTo>
                      <a:pt x="1286353" y="369404"/>
                    </a:lnTo>
                    <a:close/>
                  </a:path>
                  <a:path w="1933575" h="817245">
                    <a:moveTo>
                      <a:pt x="1286456" y="369671"/>
                    </a:moveTo>
                    <a:lnTo>
                      <a:pt x="1285807" y="369671"/>
                    </a:lnTo>
                    <a:lnTo>
                      <a:pt x="1287815" y="373151"/>
                    </a:lnTo>
                    <a:lnTo>
                      <a:pt x="1286456" y="369671"/>
                    </a:lnTo>
                    <a:close/>
                  </a:path>
                  <a:path w="1933575" h="817245">
                    <a:moveTo>
                      <a:pt x="1332099" y="343065"/>
                    </a:moveTo>
                    <a:lnTo>
                      <a:pt x="1308947" y="356374"/>
                    </a:lnTo>
                    <a:lnTo>
                      <a:pt x="1312934" y="363308"/>
                    </a:lnTo>
                    <a:lnTo>
                      <a:pt x="1336099" y="350024"/>
                    </a:lnTo>
                    <a:lnTo>
                      <a:pt x="1332099" y="343065"/>
                    </a:lnTo>
                    <a:close/>
                  </a:path>
                  <a:path w="1933575" h="817245">
                    <a:moveTo>
                      <a:pt x="1378352" y="316471"/>
                    </a:moveTo>
                    <a:lnTo>
                      <a:pt x="1355238" y="329780"/>
                    </a:lnTo>
                    <a:lnTo>
                      <a:pt x="1359213" y="336727"/>
                    </a:lnTo>
                    <a:lnTo>
                      <a:pt x="1382340" y="323418"/>
                    </a:lnTo>
                    <a:lnTo>
                      <a:pt x="1378352" y="316471"/>
                    </a:lnTo>
                    <a:close/>
                  </a:path>
                  <a:path w="1933575" h="817245">
                    <a:moveTo>
                      <a:pt x="1424631" y="289890"/>
                    </a:moveTo>
                    <a:lnTo>
                      <a:pt x="1401504" y="303187"/>
                    </a:lnTo>
                    <a:lnTo>
                      <a:pt x="1405492" y="310133"/>
                    </a:lnTo>
                    <a:lnTo>
                      <a:pt x="1428631" y="296824"/>
                    </a:lnTo>
                    <a:lnTo>
                      <a:pt x="1424631" y="289890"/>
                    </a:lnTo>
                    <a:close/>
                  </a:path>
                  <a:path w="1933575" h="817245">
                    <a:moveTo>
                      <a:pt x="1470922" y="263296"/>
                    </a:moveTo>
                    <a:lnTo>
                      <a:pt x="1447770" y="276593"/>
                    </a:lnTo>
                    <a:lnTo>
                      <a:pt x="1451758" y="283540"/>
                    </a:lnTo>
                    <a:lnTo>
                      <a:pt x="1474910" y="270243"/>
                    </a:lnTo>
                    <a:lnTo>
                      <a:pt x="1470922" y="263296"/>
                    </a:lnTo>
                    <a:close/>
                  </a:path>
                  <a:path w="1933575" h="817245">
                    <a:moveTo>
                      <a:pt x="1517176" y="236715"/>
                    </a:moveTo>
                    <a:lnTo>
                      <a:pt x="1494049" y="250012"/>
                    </a:lnTo>
                    <a:lnTo>
                      <a:pt x="1498037" y="256946"/>
                    </a:lnTo>
                    <a:lnTo>
                      <a:pt x="1521164" y="243649"/>
                    </a:lnTo>
                    <a:lnTo>
                      <a:pt x="1517176" y="236715"/>
                    </a:lnTo>
                    <a:close/>
                  </a:path>
                  <a:path w="1933575" h="817245">
                    <a:moveTo>
                      <a:pt x="1563455" y="210121"/>
                    </a:moveTo>
                    <a:lnTo>
                      <a:pt x="1540302" y="223418"/>
                    </a:lnTo>
                    <a:lnTo>
                      <a:pt x="1544303" y="230365"/>
                    </a:lnTo>
                    <a:lnTo>
                      <a:pt x="1567442" y="217068"/>
                    </a:lnTo>
                    <a:lnTo>
                      <a:pt x="1563455" y="210121"/>
                    </a:lnTo>
                    <a:close/>
                  </a:path>
                  <a:path w="1933575" h="817245">
                    <a:moveTo>
                      <a:pt x="1609721" y="183527"/>
                    </a:moveTo>
                    <a:lnTo>
                      <a:pt x="1586581" y="196824"/>
                    </a:lnTo>
                    <a:lnTo>
                      <a:pt x="1590582" y="203771"/>
                    </a:lnTo>
                    <a:lnTo>
                      <a:pt x="1613734" y="190461"/>
                    </a:lnTo>
                    <a:lnTo>
                      <a:pt x="1609721" y="183527"/>
                    </a:lnTo>
                    <a:close/>
                  </a:path>
                  <a:path w="1933575" h="817245">
                    <a:moveTo>
                      <a:pt x="1655999" y="156946"/>
                    </a:moveTo>
                    <a:lnTo>
                      <a:pt x="1632873" y="170230"/>
                    </a:lnTo>
                    <a:lnTo>
                      <a:pt x="1636848" y="177165"/>
                    </a:lnTo>
                    <a:lnTo>
                      <a:pt x="1659987" y="163893"/>
                    </a:lnTo>
                    <a:lnTo>
                      <a:pt x="1655999" y="156946"/>
                    </a:lnTo>
                    <a:close/>
                  </a:path>
                  <a:path w="1933575" h="817245">
                    <a:moveTo>
                      <a:pt x="1702278" y="130352"/>
                    </a:moveTo>
                    <a:lnTo>
                      <a:pt x="1679139" y="143637"/>
                    </a:lnTo>
                    <a:lnTo>
                      <a:pt x="1683139" y="150583"/>
                    </a:lnTo>
                    <a:lnTo>
                      <a:pt x="1706266" y="137287"/>
                    </a:lnTo>
                    <a:lnTo>
                      <a:pt x="1702278" y="130352"/>
                    </a:lnTo>
                    <a:close/>
                  </a:path>
                  <a:path w="1933575" h="817245">
                    <a:moveTo>
                      <a:pt x="1748544" y="103758"/>
                    </a:moveTo>
                    <a:lnTo>
                      <a:pt x="1725405" y="117055"/>
                    </a:lnTo>
                    <a:lnTo>
                      <a:pt x="1729393" y="123990"/>
                    </a:lnTo>
                    <a:lnTo>
                      <a:pt x="1752532" y="110718"/>
                    </a:lnTo>
                    <a:lnTo>
                      <a:pt x="1748544" y="103758"/>
                    </a:lnTo>
                    <a:close/>
                  </a:path>
                  <a:path w="1933575" h="817245">
                    <a:moveTo>
                      <a:pt x="1794823" y="77152"/>
                    </a:moveTo>
                    <a:lnTo>
                      <a:pt x="1771696" y="90462"/>
                    </a:lnTo>
                    <a:lnTo>
                      <a:pt x="1775684" y="97408"/>
                    </a:lnTo>
                    <a:lnTo>
                      <a:pt x="1798798" y="84112"/>
                    </a:lnTo>
                    <a:lnTo>
                      <a:pt x="1794823" y="77152"/>
                    </a:lnTo>
                    <a:close/>
                  </a:path>
                  <a:path w="1933575" h="817245">
                    <a:moveTo>
                      <a:pt x="1841089" y="50584"/>
                    </a:moveTo>
                    <a:lnTo>
                      <a:pt x="1817963" y="63880"/>
                    </a:lnTo>
                    <a:lnTo>
                      <a:pt x="1821938" y="70815"/>
                    </a:lnTo>
                    <a:lnTo>
                      <a:pt x="1845090" y="57518"/>
                    </a:lnTo>
                    <a:lnTo>
                      <a:pt x="1841089" y="50584"/>
                    </a:lnTo>
                    <a:close/>
                  </a:path>
                  <a:path w="1933575" h="817245">
                    <a:moveTo>
                      <a:pt x="1887368" y="23977"/>
                    </a:moveTo>
                    <a:lnTo>
                      <a:pt x="1864229" y="37274"/>
                    </a:lnTo>
                    <a:lnTo>
                      <a:pt x="1868217" y="44234"/>
                    </a:lnTo>
                    <a:lnTo>
                      <a:pt x="1891343" y="30924"/>
                    </a:lnTo>
                    <a:lnTo>
                      <a:pt x="1887368" y="23977"/>
                    </a:lnTo>
                    <a:close/>
                  </a:path>
                  <a:path w="1933575" h="817245">
                    <a:moveTo>
                      <a:pt x="1929113" y="0"/>
                    </a:moveTo>
                    <a:lnTo>
                      <a:pt x="1910508" y="10706"/>
                    </a:lnTo>
                    <a:lnTo>
                      <a:pt x="1914508" y="17627"/>
                    </a:lnTo>
                    <a:lnTo>
                      <a:pt x="1933101" y="6946"/>
                    </a:lnTo>
                    <a:lnTo>
                      <a:pt x="1929113" y="0"/>
                    </a:lnTo>
                    <a:close/>
                  </a:path>
                </a:pathLst>
              </a:custGeom>
              <a:solidFill>
                <a:srgbClr val="00AA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4" name="object 1252">
                <a:extLst>
                  <a:ext uri="{FF2B5EF4-FFF2-40B4-BE49-F238E27FC236}">
                    <a16:creationId xmlns:a16="http://schemas.microsoft.com/office/drawing/2014/main" id="{6B33883D-FD0D-BE3A-CD4C-9C24AED2B705}"/>
                  </a:ext>
                </a:extLst>
              </p:cNvPr>
              <p:cNvSpPr/>
              <p:nvPr/>
            </p:nvSpPr>
            <p:spPr>
              <a:xfrm>
                <a:off x="4565268" y="4796104"/>
                <a:ext cx="1930400" cy="8534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853439">
                    <a:moveTo>
                      <a:pt x="0" y="822540"/>
                    </a:moveTo>
                    <a:lnTo>
                      <a:pt x="0" y="853071"/>
                    </a:lnTo>
                    <a:lnTo>
                      <a:pt x="94472" y="826376"/>
                    </a:lnTo>
                    <a:lnTo>
                      <a:pt x="1142" y="826376"/>
                    </a:lnTo>
                    <a:lnTo>
                      <a:pt x="0" y="822540"/>
                    </a:lnTo>
                    <a:close/>
                  </a:path>
                  <a:path w="1930400" h="853439">
                    <a:moveTo>
                      <a:pt x="763209" y="627557"/>
                    </a:moveTo>
                    <a:lnTo>
                      <a:pt x="637997" y="627557"/>
                    </a:lnTo>
                    <a:lnTo>
                      <a:pt x="640283" y="635228"/>
                    </a:lnTo>
                    <a:lnTo>
                      <a:pt x="614730" y="642861"/>
                    </a:lnTo>
                    <a:lnTo>
                      <a:pt x="586858" y="642861"/>
                    </a:lnTo>
                    <a:lnTo>
                      <a:pt x="589153" y="650506"/>
                    </a:lnTo>
                    <a:lnTo>
                      <a:pt x="563587" y="658164"/>
                    </a:lnTo>
                    <a:lnTo>
                      <a:pt x="535760" y="658164"/>
                    </a:lnTo>
                    <a:lnTo>
                      <a:pt x="538035" y="665797"/>
                    </a:lnTo>
                    <a:lnTo>
                      <a:pt x="512457" y="673455"/>
                    </a:lnTo>
                    <a:lnTo>
                      <a:pt x="484630" y="673455"/>
                    </a:lnTo>
                    <a:lnTo>
                      <a:pt x="486892" y="681088"/>
                    </a:lnTo>
                    <a:lnTo>
                      <a:pt x="461340" y="688733"/>
                    </a:lnTo>
                    <a:lnTo>
                      <a:pt x="433454" y="688733"/>
                    </a:lnTo>
                    <a:lnTo>
                      <a:pt x="435762" y="696391"/>
                    </a:lnTo>
                    <a:lnTo>
                      <a:pt x="410197" y="704024"/>
                    </a:lnTo>
                    <a:lnTo>
                      <a:pt x="382350" y="704024"/>
                    </a:lnTo>
                    <a:lnTo>
                      <a:pt x="384632" y="711682"/>
                    </a:lnTo>
                    <a:lnTo>
                      <a:pt x="359067" y="719327"/>
                    </a:lnTo>
                    <a:lnTo>
                      <a:pt x="331223" y="719327"/>
                    </a:lnTo>
                    <a:lnTo>
                      <a:pt x="333502" y="726986"/>
                    </a:lnTo>
                    <a:lnTo>
                      <a:pt x="307936" y="734618"/>
                    </a:lnTo>
                    <a:lnTo>
                      <a:pt x="280084" y="734618"/>
                    </a:lnTo>
                    <a:lnTo>
                      <a:pt x="282371" y="742264"/>
                    </a:lnTo>
                    <a:lnTo>
                      <a:pt x="256819" y="749909"/>
                    </a:lnTo>
                    <a:lnTo>
                      <a:pt x="228950" y="749909"/>
                    </a:lnTo>
                    <a:lnTo>
                      <a:pt x="231241" y="757555"/>
                    </a:lnTo>
                    <a:lnTo>
                      <a:pt x="205689" y="765213"/>
                    </a:lnTo>
                    <a:lnTo>
                      <a:pt x="177820" y="765213"/>
                    </a:lnTo>
                    <a:lnTo>
                      <a:pt x="180124" y="772845"/>
                    </a:lnTo>
                    <a:lnTo>
                      <a:pt x="154546" y="780491"/>
                    </a:lnTo>
                    <a:lnTo>
                      <a:pt x="126686" y="780491"/>
                    </a:lnTo>
                    <a:lnTo>
                      <a:pt x="128993" y="788136"/>
                    </a:lnTo>
                    <a:lnTo>
                      <a:pt x="103416" y="795781"/>
                    </a:lnTo>
                    <a:lnTo>
                      <a:pt x="75556" y="795781"/>
                    </a:lnTo>
                    <a:lnTo>
                      <a:pt x="77851" y="803440"/>
                    </a:lnTo>
                    <a:lnTo>
                      <a:pt x="52285" y="811085"/>
                    </a:lnTo>
                    <a:lnTo>
                      <a:pt x="24416" y="811085"/>
                    </a:lnTo>
                    <a:lnTo>
                      <a:pt x="26593" y="818349"/>
                    </a:lnTo>
                    <a:lnTo>
                      <a:pt x="26708" y="818730"/>
                    </a:lnTo>
                    <a:lnTo>
                      <a:pt x="1142" y="826376"/>
                    </a:lnTo>
                    <a:lnTo>
                      <a:pt x="94472" y="826376"/>
                    </a:lnTo>
                    <a:lnTo>
                      <a:pt x="643331" y="671283"/>
                    </a:lnTo>
                    <a:lnTo>
                      <a:pt x="763209" y="627557"/>
                    </a:lnTo>
                    <a:close/>
                  </a:path>
                  <a:path w="1930400" h="853439">
                    <a:moveTo>
                      <a:pt x="1929968" y="0"/>
                    </a:moveTo>
                    <a:lnTo>
                      <a:pt x="1658391" y="97002"/>
                    </a:lnTo>
                    <a:lnTo>
                      <a:pt x="1286662" y="327990"/>
                    </a:lnTo>
                    <a:lnTo>
                      <a:pt x="643331" y="588987"/>
                    </a:lnTo>
                    <a:lnTo>
                      <a:pt x="0" y="792035"/>
                    </a:lnTo>
                    <a:lnTo>
                      <a:pt x="0" y="818349"/>
                    </a:lnTo>
                    <a:lnTo>
                      <a:pt x="24324" y="811085"/>
                    </a:lnTo>
                    <a:lnTo>
                      <a:pt x="52285" y="811085"/>
                    </a:lnTo>
                    <a:lnTo>
                      <a:pt x="49998" y="803440"/>
                    </a:lnTo>
                    <a:lnTo>
                      <a:pt x="49859" y="803440"/>
                    </a:lnTo>
                    <a:lnTo>
                      <a:pt x="75509" y="795781"/>
                    </a:lnTo>
                    <a:lnTo>
                      <a:pt x="103416" y="795781"/>
                    </a:lnTo>
                    <a:lnTo>
                      <a:pt x="101112" y="788136"/>
                    </a:lnTo>
                    <a:lnTo>
                      <a:pt x="126640" y="780491"/>
                    </a:lnTo>
                    <a:lnTo>
                      <a:pt x="154546" y="780491"/>
                    </a:lnTo>
                    <a:lnTo>
                      <a:pt x="152251" y="772845"/>
                    </a:lnTo>
                    <a:lnTo>
                      <a:pt x="177727" y="765213"/>
                    </a:lnTo>
                    <a:lnTo>
                      <a:pt x="205689" y="765213"/>
                    </a:lnTo>
                    <a:lnTo>
                      <a:pt x="203385" y="757555"/>
                    </a:lnTo>
                    <a:lnTo>
                      <a:pt x="228858" y="749909"/>
                    </a:lnTo>
                    <a:lnTo>
                      <a:pt x="256819" y="749909"/>
                    </a:lnTo>
                    <a:lnTo>
                      <a:pt x="254511" y="742264"/>
                    </a:lnTo>
                    <a:lnTo>
                      <a:pt x="279946" y="734618"/>
                    </a:lnTo>
                    <a:lnTo>
                      <a:pt x="307936" y="734618"/>
                    </a:lnTo>
                    <a:lnTo>
                      <a:pt x="305649" y="726986"/>
                    </a:lnTo>
                    <a:lnTo>
                      <a:pt x="305510" y="726986"/>
                    </a:lnTo>
                    <a:lnTo>
                      <a:pt x="331131" y="719327"/>
                    </a:lnTo>
                    <a:lnTo>
                      <a:pt x="359067" y="719327"/>
                    </a:lnTo>
                    <a:lnTo>
                      <a:pt x="356776" y="711682"/>
                    </a:lnTo>
                    <a:lnTo>
                      <a:pt x="382303" y="704024"/>
                    </a:lnTo>
                    <a:lnTo>
                      <a:pt x="410197" y="704024"/>
                    </a:lnTo>
                    <a:lnTo>
                      <a:pt x="407918" y="696391"/>
                    </a:lnTo>
                    <a:lnTo>
                      <a:pt x="433408" y="688733"/>
                    </a:lnTo>
                    <a:lnTo>
                      <a:pt x="461340" y="688733"/>
                    </a:lnTo>
                    <a:lnTo>
                      <a:pt x="459061" y="681088"/>
                    </a:lnTo>
                    <a:lnTo>
                      <a:pt x="484492" y="673455"/>
                    </a:lnTo>
                    <a:lnTo>
                      <a:pt x="512457" y="673455"/>
                    </a:lnTo>
                    <a:lnTo>
                      <a:pt x="510175" y="665797"/>
                    </a:lnTo>
                    <a:lnTo>
                      <a:pt x="535622" y="658164"/>
                    </a:lnTo>
                    <a:lnTo>
                      <a:pt x="563587" y="658164"/>
                    </a:lnTo>
                    <a:lnTo>
                      <a:pt x="561305" y="650506"/>
                    </a:lnTo>
                    <a:lnTo>
                      <a:pt x="586811" y="642861"/>
                    </a:lnTo>
                    <a:lnTo>
                      <a:pt x="614730" y="642861"/>
                    </a:lnTo>
                    <a:lnTo>
                      <a:pt x="612443" y="635228"/>
                    </a:lnTo>
                    <a:lnTo>
                      <a:pt x="612304" y="635228"/>
                    </a:lnTo>
                    <a:lnTo>
                      <a:pt x="637997" y="627557"/>
                    </a:lnTo>
                    <a:lnTo>
                      <a:pt x="763209" y="627557"/>
                    </a:lnTo>
                    <a:lnTo>
                      <a:pt x="767944" y="625830"/>
                    </a:lnTo>
                    <a:lnTo>
                      <a:pt x="665607" y="625830"/>
                    </a:lnTo>
                    <a:lnTo>
                      <a:pt x="662711" y="618375"/>
                    </a:lnTo>
                    <a:lnTo>
                      <a:pt x="687616" y="608787"/>
                    </a:lnTo>
                    <a:lnTo>
                      <a:pt x="814670" y="608787"/>
                    </a:lnTo>
                    <a:lnTo>
                      <a:pt x="820485" y="606666"/>
                    </a:lnTo>
                    <a:lnTo>
                      <a:pt x="715403" y="606666"/>
                    </a:lnTo>
                    <a:lnTo>
                      <a:pt x="712533" y="599198"/>
                    </a:lnTo>
                    <a:lnTo>
                      <a:pt x="737425" y="589597"/>
                    </a:lnTo>
                    <a:lnTo>
                      <a:pt x="867280" y="589597"/>
                    </a:lnTo>
                    <a:lnTo>
                      <a:pt x="873129" y="587463"/>
                    </a:lnTo>
                    <a:lnTo>
                      <a:pt x="765187" y="587463"/>
                    </a:lnTo>
                    <a:lnTo>
                      <a:pt x="762330" y="580009"/>
                    </a:lnTo>
                    <a:lnTo>
                      <a:pt x="787222" y="570420"/>
                    </a:lnTo>
                    <a:lnTo>
                      <a:pt x="919855" y="570420"/>
                    </a:lnTo>
                    <a:lnTo>
                      <a:pt x="925670" y="568299"/>
                    </a:lnTo>
                    <a:lnTo>
                      <a:pt x="814997" y="568299"/>
                    </a:lnTo>
                    <a:lnTo>
                      <a:pt x="812126" y="560831"/>
                    </a:lnTo>
                    <a:lnTo>
                      <a:pt x="837031" y="551218"/>
                    </a:lnTo>
                    <a:lnTo>
                      <a:pt x="972500" y="551218"/>
                    </a:lnTo>
                    <a:lnTo>
                      <a:pt x="978314" y="549097"/>
                    </a:lnTo>
                    <a:lnTo>
                      <a:pt x="864793" y="549097"/>
                    </a:lnTo>
                    <a:lnTo>
                      <a:pt x="861923" y="541629"/>
                    </a:lnTo>
                    <a:lnTo>
                      <a:pt x="886828" y="532041"/>
                    </a:lnTo>
                    <a:lnTo>
                      <a:pt x="1025075" y="532041"/>
                    </a:lnTo>
                    <a:lnTo>
                      <a:pt x="1030889" y="529920"/>
                    </a:lnTo>
                    <a:lnTo>
                      <a:pt x="914590" y="529920"/>
                    </a:lnTo>
                    <a:lnTo>
                      <a:pt x="911720" y="522452"/>
                    </a:lnTo>
                    <a:lnTo>
                      <a:pt x="936612" y="512838"/>
                    </a:lnTo>
                    <a:lnTo>
                      <a:pt x="1077719" y="512838"/>
                    </a:lnTo>
                    <a:lnTo>
                      <a:pt x="1083499" y="510730"/>
                    </a:lnTo>
                    <a:lnTo>
                      <a:pt x="964412" y="510730"/>
                    </a:lnTo>
                    <a:lnTo>
                      <a:pt x="961517" y="503262"/>
                    </a:lnTo>
                    <a:lnTo>
                      <a:pt x="986434" y="493674"/>
                    </a:lnTo>
                    <a:lnTo>
                      <a:pt x="1130260" y="493674"/>
                    </a:lnTo>
                    <a:lnTo>
                      <a:pt x="1136074" y="491553"/>
                    </a:lnTo>
                    <a:lnTo>
                      <a:pt x="1014209" y="491553"/>
                    </a:lnTo>
                    <a:lnTo>
                      <a:pt x="1011326" y="484073"/>
                    </a:lnTo>
                    <a:lnTo>
                      <a:pt x="1036231" y="474471"/>
                    </a:lnTo>
                    <a:lnTo>
                      <a:pt x="1182904" y="474471"/>
                    </a:lnTo>
                    <a:lnTo>
                      <a:pt x="1188649" y="472376"/>
                    </a:lnTo>
                    <a:lnTo>
                      <a:pt x="1064006" y="472376"/>
                    </a:lnTo>
                    <a:lnTo>
                      <a:pt x="1061135" y="464896"/>
                    </a:lnTo>
                    <a:lnTo>
                      <a:pt x="1086027" y="455307"/>
                    </a:lnTo>
                    <a:lnTo>
                      <a:pt x="1235445" y="455307"/>
                    </a:lnTo>
                    <a:lnTo>
                      <a:pt x="1241294" y="453174"/>
                    </a:lnTo>
                    <a:lnTo>
                      <a:pt x="1113802" y="453174"/>
                    </a:lnTo>
                    <a:lnTo>
                      <a:pt x="1110932" y="445706"/>
                    </a:lnTo>
                    <a:lnTo>
                      <a:pt x="1135837" y="436105"/>
                    </a:lnTo>
                    <a:lnTo>
                      <a:pt x="1287648" y="436105"/>
                    </a:lnTo>
                    <a:lnTo>
                      <a:pt x="1291641" y="433997"/>
                    </a:lnTo>
                    <a:lnTo>
                      <a:pt x="1163612" y="433997"/>
                    </a:lnTo>
                    <a:lnTo>
                      <a:pt x="1160729" y="426516"/>
                    </a:lnTo>
                    <a:lnTo>
                      <a:pt x="1185633" y="416928"/>
                    </a:lnTo>
                    <a:lnTo>
                      <a:pt x="1323971" y="416928"/>
                    </a:lnTo>
                    <a:lnTo>
                      <a:pt x="1327988" y="414807"/>
                    </a:lnTo>
                    <a:lnTo>
                      <a:pt x="1213396" y="414807"/>
                    </a:lnTo>
                    <a:lnTo>
                      <a:pt x="1210538" y="407339"/>
                    </a:lnTo>
                    <a:lnTo>
                      <a:pt x="1235430" y="397751"/>
                    </a:lnTo>
                    <a:lnTo>
                      <a:pt x="1360293" y="397751"/>
                    </a:lnTo>
                    <a:lnTo>
                      <a:pt x="1364334" y="395617"/>
                    </a:lnTo>
                    <a:lnTo>
                      <a:pt x="1263192" y="395617"/>
                    </a:lnTo>
                    <a:lnTo>
                      <a:pt x="1260335" y="388150"/>
                    </a:lnTo>
                    <a:lnTo>
                      <a:pt x="1285214" y="378574"/>
                    </a:lnTo>
                    <a:lnTo>
                      <a:pt x="1396615" y="378574"/>
                    </a:lnTo>
                    <a:lnTo>
                      <a:pt x="1408161" y="372478"/>
                    </a:lnTo>
                    <a:lnTo>
                      <a:pt x="1311795" y="372478"/>
                    </a:lnTo>
                    <a:lnTo>
                      <a:pt x="1307807" y="365518"/>
                    </a:lnTo>
                    <a:lnTo>
                      <a:pt x="1330960" y="352221"/>
                    </a:lnTo>
                    <a:lnTo>
                      <a:pt x="1446528" y="352221"/>
                    </a:lnTo>
                    <a:lnTo>
                      <a:pt x="1458556" y="345871"/>
                    </a:lnTo>
                    <a:lnTo>
                      <a:pt x="1358074" y="345871"/>
                    </a:lnTo>
                    <a:lnTo>
                      <a:pt x="1354099" y="338950"/>
                    </a:lnTo>
                    <a:lnTo>
                      <a:pt x="1377213" y="325653"/>
                    </a:lnTo>
                    <a:lnTo>
                      <a:pt x="1496850" y="325653"/>
                    </a:lnTo>
                    <a:lnTo>
                      <a:pt x="1508926" y="319277"/>
                    </a:lnTo>
                    <a:lnTo>
                      <a:pt x="1404353" y="319277"/>
                    </a:lnTo>
                    <a:lnTo>
                      <a:pt x="1400365" y="312343"/>
                    </a:lnTo>
                    <a:lnTo>
                      <a:pt x="1423492" y="299046"/>
                    </a:lnTo>
                    <a:lnTo>
                      <a:pt x="1547245" y="299046"/>
                    </a:lnTo>
                    <a:lnTo>
                      <a:pt x="1559272" y="292696"/>
                    </a:lnTo>
                    <a:lnTo>
                      <a:pt x="1450619" y="292696"/>
                    </a:lnTo>
                    <a:lnTo>
                      <a:pt x="1446631" y="285749"/>
                    </a:lnTo>
                    <a:lnTo>
                      <a:pt x="1469783" y="272465"/>
                    </a:lnTo>
                    <a:lnTo>
                      <a:pt x="1597591" y="272465"/>
                    </a:lnTo>
                    <a:lnTo>
                      <a:pt x="1609642" y="266103"/>
                    </a:lnTo>
                    <a:lnTo>
                      <a:pt x="1496898" y="266103"/>
                    </a:lnTo>
                    <a:lnTo>
                      <a:pt x="1492910" y="259168"/>
                    </a:lnTo>
                    <a:lnTo>
                      <a:pt x="1516037" y="245871"/>
                    </a:lnTo>
                    <a:lnTo>
                      <a:pt x="1647961" y="245871"/>
                    </a:lnTo>
                    <a:lnTo>
                      <a:pt x="1659988" y="239521"/>
                    </a:lnTo>
                    <a:lnTo>
                      <a:pt x="1543164" y="239521"/>
                    </a:lnTo>
                    <a:lnTo>
                      <a:pt x="1539189" y="232575"/>
                    </a:lnTo>
                    <a:lnTo>
                      <a:pt x="1562315" y="219290"/>
                    </a:lnTo>
                    <a:lnTo>
                      <a:pt x="1698307" y="219290"/>
                    </a:lnTo>
                    <a:lnTo>
                      <a:pt x="1710383" y="212915"/>
                    </a:lnTo>
                    <a:lnTo>
                      <a:pt x="1589443" y="212915"/>
                    </a:lnTo>
                    <a:lnTo>
                      <a:pt x="1585442" y="205981"/>
                    </a:lnTo>
                    <a:lnTo>
                      <a:pt x="1608607" y="192684"/>
                    </a:lnTo>
                    <a:lnTo>
                      <a:pt x="1748701" y="192684"/>
                    </a:lnTo>
                    <a:lnTo>
                      <a:pt x="1760729" y="186334"/>
                    </a:lnTo>
                    <a:lnTo>
                      <a:pt x="1635709" y="186334"/>
                    </a:lnTo>
                    <a:lnTo>
                      <a:pt x="1631734" y="179387"/>
                    </a:lnTo>
                    <a:lnTo>
                      <a:pt x="1654860" y="166090"/>
                    </a:lnTo>
                    <a:lnTo>
                      <a:pt x="1799072" y="166090"/>
                    </a:lnTo>
                    <a:lnTo>
                      <a:pt x="1811099" y="159740"/>
                    </a:lnTo>
                    <a:lnTo>
                      <a:pt x="1682000" y="159740"/>
                    </a:lnTo>
                    <a:lnTo>
                      <a:pt x="1678000" y="152806"/>
                    </a:lnTo>
                    <a:lnTo>
                      <a:pt x="1701139" y="139509"/>
                    </a:lnTo>
                    <a:lnTo>
                      <a:pt x="1849418" y="139509"/>
                    </a:lnTo>
                    <a:lnTo>
                      <a:pt x="1861445" y="133159"/>
                    </a:lnTo>
                    <a:lnTo>
                      <a:pt x="1728254" y="133159"/>
                    </a:lnTo>
                    <a:lnTo>
                      <a:pt x="1724266" y="126212"/>
                    </a:lnTo>
                    <a:lnTo>
                      <a:pt x="1747418" y="112915"/>
                    </a:lnTo>
                    <a:lnTo>
                      <a:pt x="1884946" y="112915"/>
                    </a:lnTo>
                    <a:lnTo>
                      <a:pt x="1884946" y="106565"/>
                    </a:lnTo>
                    <a:lnTo>
                      <a:pt x="1774545" y="106565"/>
                    </a:lnTo>
                    <a:lnTo>
                      <a:pt x="1770557" y="99606"/>
                    </a:lnTo>
                    <a:lnTo>
                      <a:pt x="1793684" y="86334"/>
                    </a:lnTo>
                    <a:lnTo>
                      <a:pt x="1929968" y="86334"/>
                    </a:lnTo>
                    <a:lnTo>
                      <a:pt x="1929968" y="79959"/>
                    </a:lnTo>
                    <a:lnTo>
                      <a:pt x="1820811" y="79959"/>
                    </a:lnTo>
                    <a:lnTo>
                      <a:pt x="1816823" y="73037"/>
                    </a:lnTo>
                    <a:lnTo>
                      <a:pt x="1839950" y="59740"/>
                    </a:lnTo>
                    <a:lnTo>
                      <a:pt x="1929968" y="59740"/>
                    </a:lnTo>
                    <a:lnTo>
                      <a:pt x="1929968" y="53378"/>
                    </a:lnTo>
                    <a:lnTo>
                      <a:pt x="1867077" y="53378"/>
                    </a:lnTo>
                    <a:lnTo>
                      <a:pt x="1863090" y="46431"/>
                    </a:lnTo>
                    <a:lnTo>
                      <a:pt x="1886229" y="33159"/>
                    </a:lnTo>
                    <a:lnTo>
                      <a:pt x="1929968" y="33159"/>
                    </a:lnTo>
                    <a:lnTo>
                      <a:pt x="1929968" y="26784"/>
                    </a:lnTo>
                    <a:lnTo>
                      <a:pt x="1913369" y="26784"/>
                    </a:lnTo>
                    <a:lnTo>
                      <a:pt x="1909368" y="19862"/>
                    </a:lnTo>
                    <a:lnTo>
                      <a:pt x="1927974" y="9143"/>
                    </a:lnTo>
                    <a:lnTo>
                      <a:pt x="1929968" y="9143"/>
                    </a:lnTo>
                    <a:lnTo>
                      <a:pt x="1929968" y="0"/>
                    </a:lnTo>
                    <a:close/>
                  </a:path>
                  <a:path w="1930400" h="853439">
                    <a:moveTo>
                      <a:pt x="814670" y="608787"/>
                    </a:moveTo>
                    <a:lnTo>
                      <a:pt x="687616" y="608787"/>
                    </a:lnTo>
                    <a:lnTo>
                      <a:pt x="690499" y="616254"/>
                    </a:lnTo>
                    <a:lnTo>
                      <a:pt x="665607" y="625830"/>
                    </a:lnTo>
                    <a:lnTo>
                      <a:pt x="767944" y="625830"/>
                    </a:lnTo>
                    <a:lnTo>
                      <a:pt x="814670" y="608787"/>
                    </a:lnTo>
                    <a:close/>
                  </a:path>
                  <a:path w="1930400" h="853439">
                    <a:moveTo>
                      <a:pt x="867280" y="589597"/>
                    </a:moveTo>
                    <a:lnTo>
                      <a:pt x="737425" y="589597"/>
                    </a:lnTo>
                    <a:lnTo>
                      <a:pt x="740295" y="597052"/>
                    </a:lnTo>
                    <a:lnTo>
                      <a:pt x="715403" y="606666"/>
                    </a:lnTo>
                    <a:lnTo>
                      <a:pt x="820485" y="606666"/>
                    </a:lnTo>
                    <a:lnTo>
                      <a:pt x="867280" y="589597"/>
                    </a:lnTo>
                    <a:close/>
                  </a:path>
                  <a:path w="1930400" h="853439">
                    <a:moveTo>
                      <a:pt x="919855" y="570420"/>
                    </a:moveTo>
                    <a:lnTo>
                      <a:pt x="787222" y="570420"/>
                    </a:lnTo>
                    <a:lnTo>
                      <a:pt x="790092" y="577888"/>
                    </a:lnTo>
                    <a:lnTo>
                      <a:pt x="765187" y="587463"/>
                    </a:lnTo>
                    <a:lnTo>
                      <a:pt x="873129" y="587463"/>
                    </a:lnTo>
                    <a:lnTo>
                      <a:pt x="919855" y="570420"/>
                    </a:lnTo>
                    <a:close/>
                  </a:path>
                  <a:path w="1930400" h="853439">
                    <a:moveTo>
                      <a:pt x="972500" y="551218"/>
                    </a:moveTo>
                    <a:lnTo>
                      <a:pt x="837031" y="551218"/>
                    </a:lnTo>
                    <a:lnTo>
                      <a:pt x="839889" y="558698"/>
                    </a:lnTo>
                    <a:lnTo>
                      <a:pt x="814997" y="568299"/>
                    </a:lnTo>
                    <a:lnTo>
                      <a:pt x="925670" y="568299"/>
                    </a:lnTo>
                    <a:lnTo>
                      <a:pt x="972500" y="551218"/>
                    </a:lnTo>
                    <a:close/>
                  </a:path>
                  <a:path w="1930400" h="853439">
                    <a:moveTo>
                      <a:pt x="1025075" y="532041"/>
                    </a:moveTo>
                    <a:lnTo>
                      <a:pt x="886828" y="532041"/>
                    </a:lnTo>
                    <a:lnTo>
                      <a:pt x="889685" y="539508"/>
                    </a:lnTo>
                    <a:lnTo>
                      <a:pt x="864793" y="549097"/>
                    </a:lnTo>
                    <a:lnTo>
                      <a:pt x="978314" y="549097"/>
                    </a:lnTo>
                    <a:lnTo>
                      <a:pt x="1025075" y="532041"/>
                    </a:lnTo>
                    <a:close/>
                  </a:path>
                  <a:path w="1930400" h="853439">
                    <a:moveTo>
                      <a:pt x="1077719" y="512838"/>
                    </a:moveTo>
                    <a:lnTo>
                      <a:pt x="936612" y="512838"/>
                    </a:lnTo>
                    <a:lnTo>
                      <a:pt x="939495" y="520331"/>
                    </a:lnTo>
                    <a:lnTo>
                      <a:pt x="914590" y="529920"/>
                    </a:lnTo>
                    <a:lnTo>
                      <a:pt x="1030889" y="529920"/>
                    </a:lnTo>
                    <a:lnTo>
                      <a:pt x="1077719" y="512838"/>
                    </a:lnTo>
                    <a:close/>
                  </a:path>
                  <a:path w="1930400" h="853439">
                    <a:moveTo>
                      <a:pt x="1130260" y="493674"/>
                    </a:moveTo>
                    <a:lnTo>
                      <a:pt x="986434" y="493674"/>
                    </a:lnTo>
                    <a:lnTo>
                      <a:pt x="989304" y="501141"/>
                    </a:lnTo>
                    <a:lnTo>
                      <a:pt x="964412" y="510730"/>
                    </a:lnTo>
                    <a:lnTo>
                      <a:pt x="1083499" y="510730"/>
                    </a:lnTo>
                    <a:lnTo>
                      <a:pt x="1130260" y="493674"/>
                    </a:lnTo>
                    <a:close/>
                  </a:path>
                  <a:path w="1930400" h="853439">
                    <a:moveTo>
                      <a:pt x="1182904" y="474471"/>
                    </a:moveTo>
                    <a:lnTo>
                      <a:pt x="1036231" y="474471"/>
                    </a:lnTo>
                    <a:lnTo>
                      <a:pt x="1039113" y="481964"/>
                    </a:lnTo>
                    <a:lnTo>
                      <a:pt x="1014209" y="491553"/>
                    </a:lnTo>
                    <a:lnTo>
                      <a:pt x="1136074" y="491553"/>
                    </a:lnTo>
                    <a:lnTo>
                      <a:pt x="1182904" y="474471"/>
                    </a:lnTo>
                    <a:close/>
                  </a:path>
                  <a:path w="1930400" h="853439">
                    <a:moveTo>
                      <a:pt x="1235445" y="455307"/>
                    </a:moveTo>
                    <a:lnTo>
                      <a:pt x="1086027" y="455307"/>
                    </a:lnTo>
                    <a:lnTo>
                      <a:pt x="1088910" y="462762"/>
                    </a:lnTo>
                    <a:lnTo>
                      <a:pt x="1064006" y="472376"/>
                    </a:lnTo>
                    <a:lnTo>
                      <a:pt x="1188649" y="472376"/>
                    </a:lnTo>
                    <a:lnTo>
                      <a:pt x="1235445" y="455307"/>
                    </a:lnTo>
                    <a:close/>
                  </a:path>
                  <a:path w="1930400" h="853439">
                    <a:moveTo>
                      <a:pt x="1287648" y="436105"/>
                    </a:moveTo>
                    <a:lnTo>
                      <a:pt x="1135837" y="436105"/>
                    </a:lnTo>
                    <a:lnTo>
                      <a:pt x="1138707" y="443585"/>
                    </a:lnTo>
                    <a:lnTo>
                      <a:pt x="1113802" y="453174"/>
                    </a:lnTo>
                    <a:lnTo>
                      <a:pt x="1241294" y="453174"/>
                    </a:lnTo>
                    <a:lnTo>
                      <a:pt x="1286662" y="436625"/>
                    </a:lnTo>
                    <a:lnTo>
                      <a:pt x="1287648" y="436105"/>
                    </a:lnTo>
                    <a:close/>
                  </a:path>
                  <a:path w="1930400" h="853439">
                    <a:moveTo>
                      <a:pt x="1323971" y="416928"/>
                    </a:moveTo>
                    <a:lnTo>
                      <a:pt x="1185633" y="416928"/>
                    </a:lnTo>
                    <a:lnTo>
                      <a:pt x="1188491" y="424395"/>
                    </a:lnTo>
                    <a:lnTo>
                      <a:pt x="1163612" y="433997"/>
                    </a:lnTo>
                    <a:lnTo>
                      <a:pt x="1291641" y="433997"/>
                    </a:lnTo>
                    <a:lnTo>
                      <a:pt x="1323971" y="416928"/>
                    </a:lnTo>
                    <a:close/>
                  </a:path>
                  <a:path w="1930400" h="853439">
                    <a:moveTo>
                      <a:pt x="1360293" y="397751"/>
                    </a:moveTo>
                    <a:lnTo>
                      <a:pt x="1235430" y="397751"/>
                    </a:lnTo>
                    <a:lnTo>
                      <a:pt x="1238300" y="405218"/>
                    </a:lnTo>
                    <a:lnTo>
                      <a:pt x="1213396" y="414807"/>
                    </a:lnTo>
                    <a:lnTo>
                      <a:pt x="1327988" y="414807"/>
                    </a:lnTo>
                    <a:lnTo>
                      <a:pt x="1360293" y="397751"/>
                    </a:lnTo>
                    <a:close/>
                  </a:path>
                  <a:path w="1930400" h="853439">
                    <a:moveTo>
                      <a:pt x="1396615" y="378574"/>
                    </a:moveTo>
                    <a:lnTo>
                      <a:pt x="1285214" y="378574"/>
                    </a:lnTo>
                    <a:lnTo>
                      <a:pt x="1286598" y="382155"/>
                    </a:lnTo>
                    <a:lnTo>
                      <a:pt x="1288669" y="385762"/>
                    </a:lnTo>
                    <a:lnTo>
                      <a:pt x="1288376" y="385927"/>
                    </a:lnTo>
                    <a:lnTo>
                      <a:pt x="1263192" y="395617"/>
                    </a:lnTo>
                    <a:lnTo>
                      <a:pt x="1364334" y="395617"/>
                    </a:lnTo>
                    <a:lnTo>
                      <a:pt x="1396615" y="378574"/>
                    </a:lnTo>
                    <a:close/>
                  </a:path>
                  <a:path w="1930400" h="853439">
                    <a:moveTo>
                      <a:pt x="1446528" y="352221"/>
                    </a:moveTo>
                    <a:lnTo>
                      <a:pt x="1330960" y="352221"/>
                    </a:lnTo>
                    <a:lnTo>
                      <a:pt x="1334935" y="359168"/>
                    </a:lnTo>
                    <a:lnTo>
                      <a:pt x="1311795" y="372478"/>
                    </a:lnTo>
                    <a:lnTo>
                      <a:pt x="1408161" y="372478"/>
                    </a:lnTo>
                    <a:lnTo>
                      <a:pt x="1446528" y="352221"/>
                    </a:lnTo>
                    <a:close/>
                  </a:path>
                  <a:path w="1930400" h="853439">
                    <a:moveTo>
                      <a:pt x="1496850" y="325653"/>
                    </a:moveTo>
                    <a:lnTo>
                      <a:pt x="1377213" y="325653"/>
                    </a:lnTo>
                    <a:lnTo>
                      <a:pt x="1381201" y="332574"/>
                    </a:lnTo>
                    <a:lnTo>
                      <a:pt x="1358074" y="345871"/>
                    </a:lnTo>
                    <a:lnTo>
                      <a:pt x="1458556" y="345871"/>
                    </a:lnTo>
                    <a:lnTo>
                      <a:pt x="1496850" y="325653"/>
                    </a:lnTo>
                    <a:close/>
                  </a:path>
                  <a:path w="1930400" h="853439">
                    <a:moveTo>
                      <a:pt x="1547245" y="299046"/>
                    </a:moveTo>
                    <a:lnTo>
                      <a:pt x="1423492" y="299046"/>
                    </a:lnTo>
                    <a:lnTo>
                      <a:pt x="1427492" y="305993"/>
                    </a:lnTo>
                    <a:lnTo>
                      <a:pt x="1404353" y="319277"/>
                    </a:lnTo>
                    <a:lnTo>
                      <a:pt x="1508926" y="319277"/>
                    </a:lnTo>
                    <a:lnTo>
                      <a:pt x="1547245" y="299046"/>
                    </a:lnTo>
                    <a:close/>
                  </a:path>
                  <a:path w="1930400" h="853439">
                    <a:moveTo>
                      <a:pt x="1597591" y="272465"/>
                    </a:moveTo>
                    <a:lnTo>
                      <a:pt x="1469783" y="272465"/>
                    </a:lnTo>
                    <a:lnTo>
                      <a:pt x="1473746" y="279399"/>
                    </a:lnTo>
                    <a:lnTo>
                      <a:pt x="1450619" y="292696"/>
                    </a:lnTo>
                    <a:lnTo>
                      <a:pt x="1559272" y="292696"/>
                    </a:lnTo>
                    <a:lnTo>
                      <a:pt x="1597591" y="272465"/>
                    </a:lnTo>
                    <a:close/>
                  </a:path>
                  <a:path w="1930400" h="853439">
                    <a:moveTo>
                      <a:pt x="1647961" y="245871"/>
                    </a:moveTo>
                    <a:lnTo>
                      <a:pt x="1516037" y="245871"/>
                    </a:lnTo>
                    <a:lnTo>
                      <a:pt x="1520024" y="252818"/>
                    </a:lnTo>
                    <a:lnTo>
                      <a:pt x="1496898" y="266103"/>
                    </a:lnTo>
                    <a:lnTo>
                      <a:pt x="1609642" y="266103"/>
                    </a:lnTo>
                    <a:lnTo>
                      <a:pt x="1647961" y="245871"/>
                    </a:lnTo>
                    <a:close/>
                  </a:path>
                  <a:path w="1930400" h="853439">
                    <a:moveTo>
                      <a:pt x="1698307" y="219290"/>
                    </a:moveTo>
                    <a:lnTo>
                      <a:pt x="1562315" y="219290"/>
                    </a:lnTo>
                    <a:lnTo>
                      <a:pt x="1566303" y="226225"/>
                    </a:lnTo>
                    <a:lnTo>
                      <a:pt x="1543164" y="239521"/>
                    </a:lnTo>
                    <a:lnTo>
                      <a:pt x="1659988" y="239521"/>
                    </a:lnTo>
                    <a:lnTo>
                      <a:pt x="1698307" y="219290"/>
                    </a:lnTo>
                    <a:close/>
                  </a:path>
                  <a:path w="1930400" h="853439">
                    <a:moveTo>
                      <a:pt x="1748701" y="192684"/>
                    </a:moveTo>
                    <a:lnTo>
                      <a:pt x="1608607" y="192684"/>
                    </a:lnTo>
                    <a:lnTo>
                      <a:pt x="1612595" y="199643"/>
                    </a:lnTo>
                    <a:lnTo>
                      <a:pt x="1589443" y="212915"/>
                    </a:lnTo>
                    <a:lnTo>
                      <a:pt x="1710383" y="212915"/>
                    </a:lnTo>
                    <a:lnTo>
                      <a:pt x="1748701" y="192684"/>
                    </a:lnTo>
                    <a:close/>
                  </a:path>
                  <a:path w="1930400" h="853439">
                    <a:moveTo>
                      <a:pt x="1799072" y="166090"/>
                    </a:moveTo>
                    <a:lnTo>
                      <a:pt x="1654860" y="166090"/>
                    </a:lnTo>
                    <a:lnTo>
                      <a:pt x="1658848" y="173050"/>
                    </a:lnTo>
                    <a:lnTo>
                      <a:pt x="1635709" y="186334"/>
                    </a:lnTo>
                    <a:lnTo>
                      <a:pt x="1760729" y="186334"/>
                    </a:lnTo>
                    <a:lnTo>
                      <a:pt x="1799072" y="166090"/>
                    </a:lnTo>
                    <a:close/>
                  </a:path>
                  <a:path w="1930400" h="853439">
                    <a:moveTo>
                      <a:pt x="1849418" y="139509"/>
                    </a:moveTo>
                    <a:lnTo>
                      <a:pt x="1701139" y="139509"/>
                    </a:lnTo>
                    <a:lnTo>
                      <a:pt x="1705127" y="146443"/>
                    </a:lnTo>
                    <a:lnTo>
                      <a:pt x="1682000" y="159740"/>
                    </a:lnTo>
                    <a:lnTo>
                      <a:pt x="1811099" y="159740"/>
                    </a:lnTo>
                    <a:lnTo>
                      <a:pt x="1849418" y="139509"/>
                    </a:lnTo>
                    <a:close/>
                  </a:path>
                  <a:path w="1930400" h="853439">
                    <a:moveTo>
                      <a:pt x="1884946" y="112915"/>
                    </a:moveTo>
                    <a:lnTo>
                      <a:pt x="1747418" y="112915"/>
                    </a:lnTo>
                    <a:lnTo>
                      <a:pt x="1751418" y="119862"/>
                    </a:lnTo>
                    <a:lnTo>
                      <a:pt x="1728254" y="133159"/>
                    </a:lnTo>
                    <a:lnTo>
                      <a:pt x="1861445" y="133159"/>
                    </a:lnTo>
                    <a:lnTo>
                      <a:pt x="1884946" y="120751"/>
                    </a:lnTo>
                    <a:lnTo>
                      <a:pt x="1884946" y="112915"/>
                    </a:lnTo>
                    <a:close/>
                  </a:path>
                  <a:path w="1930400" h="853439">
                    <a:moveTo>
                      <a:pt x="1929968" y="86334"/>
                    </a:moveTo>
                    <a:lnTo>
                      <a:pt x="1793684" y="86334"/>
                    </a:lnTo>
                    <a:lnTo>
                      <a:pt x="1797659" y="93268"/>
                    </a:lnTo>
                    <a:lnTo>
                      <a:pt x="1774545" y="106565"/>
                    </a:lnTo>
                    <a:lnTo>
                      <a:pt x="1884946" y="106565"/>
                    </a:lnTo>
                    <a:lnTo>
                      <a:pt x="1884946" y="96761"/>
                    </a:lnTo>
                    <a:lnTo>
                      <a:pt x="1929968" y="96761"/>
                    </a:lnTo>
                    <a:lnTo>
                      <a:pt x="1929968" y="86334"/>
                    </a:lnTo>
                    <a:close/>
                  </a:path>
                  <a:path w="1930400" h="853439">
                    <a:moveTo>
                      <a:pt x="1929968" y="59740"/>
                    </a:moveTo>
                    <a:lnTo>
                      <a:pt x="1839950" y="59740"/>
                    </a:lnTo>
                    <a:lnTo>
                      <a:pt x="1843951" y="66687"/>
                    </a:lnTo>
                    <a:lnTo>
                      <a:pt x="1820811" y="79959"/>
                    </a:lnTo>
                    <a:lnTo>
                      <a:pt x="1929968" y="79959"/>
                    </a:lnTo>
                    <a:lnTo>
                      <a:pt x="1929968" y="59740"/>
                    </a:lnTo>
                    <a:close/>
                  </a:path>
                  <a:path w="1930400" h="853439">
                    <a:moveTo>
                      <a:pt x="1929968" y="33159"/>
                    </a:moveTo>
                    <a:lnTo>
                      <a:pt x="1886229" y="33159"/>
                    </a:lnTo>
                    <a:lnTo>
                      <a:pt x="1890229" y="40081"/>
                    </a:lnTo>
                    <a:lnTo>
                      <a:pt x="1867077" y="53378"/>
                    </a:lnTo>
                    <a:lnTo>
                      <a:pt x="1929968" y="53378"/>
                    </a:lnTo>
                    <a:lnTo>
                      <a:pt x="1929968" y="33159"/>
                    </a:lnTo>
                    <a:close/>
                  </a:path>
                  <a:path w="1930400" h="853439">
                    <a:moveTo>
                      <a:pt x="1929968" y="17246"/>
                    </a:moveTo>
                    <a:lnTo>
                      <a:pt x="1913369" y="26784"/>
                    </a:lnTo>
                    <a:lnTo>
                      <a:pt x="1929968" y="26784"/>
                    </a:lnTo>
                    <a:lnTo>
                      <a:pt x="1929968" y="17246"/>
                    </a:lnTo>
                    <a:close/>
                  </a:path>
                  <a:path w="1930400" h="853439">
                    <a:moveTo>
                      <a:pt x="1929968" y="9143"/>
                    </a:moveTo>
                    <a:lnTo>
                      <a:pt x="1927974" y="9143"/>
                    </a:lnTo>
                    <a:lnTo>
                      <a:pt x="1929968" y="12623"/>
                    </a:lnTo>
                    <a:lnTo>
                      <a:pt x="1929968" y="9143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5" name="object 1253">
                <a:extLst>
                  <a:ext uri="{FF2B5EF4-FFF2-40B4-BE49-F238E27FC236}">
                    <a16:creationId xmlns:a16="http://schemas.microsoft.com/office/drawing/2014/main" id="{0BE06548-3321-DCC3-CFE1-90019F2341B7}"/>
                  </a:ext>
                </a:extLst>
              </p:cNvPr>
              <p:cNvSpPr/>
              <p:nvPr/>
            </p:nvSpPr>
            <p:spPr>
              <a:xfrm>
                <a:off x="6223647" y="4770297"/>
                <a:ext cx="271780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w="271779" h="123189">
                    <a:moveTo>
                      <a:pt x="197662" y="0"/>
                    </a:moveTo>
                    <a:lnTo>
                      <a:pt x="185191" y="7759"/>
                    </a:lnTo>
                    <a:lnTo>
                      <a:pt x="185864" y="9550"/>
                    </a:lnTo>
                    <a:lnTo>
                      <a:pt x="176618" y="13093"/>
                    </a:lnTo>
                    <a:lnTo>
                      <a:pt x="0" y="122821"/>
                    </a:lnTo>
                    <a:lnTo>
                      <a:pt x="271589" y="25819"/>
                    </a:lnTo>
                    <a:lnTo>
                      <a:pt x="271589" y="13055"/>
                    </a:lnTo>
                    <a:lnTo>
                      <a:pt x="206705" y="1612"/>
                    </a:lnTo>
                    <a:lnTo>
                      <a:pt x="200837" y="3848"/>
                    </a:lnTo>
                    <a:lnTo>
                      <a:pt x="199491" y="342"/>
                    </a:lnTo>
                    <a:lnTo>
                      <a:pt x="197662" y="0"/>
                    </a:lnTo>
                    <a:close/>
                  </a:path>
                </a:pathLst>
              </a:custGeom>
              <a:solidFill>
                <a:srgbClr val="A0D0D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6" name="object 1254">
                <a:extLst>
                  <a:ext uri="{FF2B5EF4-FFF2-40B4-BE49-F238E27FC236}">
                    <a16:creationId xmlns:a16="http://schemas.microsoft.com/office/drawing/2014/main" id="{01900AD8-3361-1B43-993C-DB051080A08A}"/>
                  </a:ext>
                </a:extLst>
              </p:cNvPr>
              <p:cNvSpPr/>
              <p:nvPr/>
            </p:nvSpPr>
            <p:spPr>
              <a:xfrm>
                <a:off x="6400266" y="4770628"/>
                <a:ext cx="3048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13335">
                    <a:moveTo>
                      <a:pt x="22872" y="0"/>
                    </a:moveTo>
                    <a:lnTo>
                      <a:pt x="24206" y="3530"/>
                    </a:lnTo>
                    <a:lnTo>
                      <a:pt x="30086" y="1270"/>
                    </a:lnTo>
                    <a:lnTo>
                      <a:pt x="22872" y="0"/>
                    </a:lnTo>
                    <a:close/>
                  </a:path>
                  <a:path w="30479" h="13335">
                    <a:moveTo>
                      <a:pt x="8572" y="7442"/>
                    </a:moveTo>
                    <a:lnTo>
                      <a:pt x="0" y="12750"/>
                    </a:lnTo>
                    <a:lnTo>
                      <a:pt x="9245" y="9220"/>
                    </a:lnTo>
                    <a:lnTo>
                      <a:pt x="8572" y="7442"/>
                    </a:lnTo>
                    <a:close/>
                  </a:path>
                </a:pathLst>
              </a:custGeom>
              <a:solidFill>
                <a:srgbClr val="58BB9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7" name="object 1255">
                <a:extLst>
                  <a:ext uri="{FF2B5EF4-FFF2-40B4-BE49-F238E27FC236}">
                    <a16:creationId xmlns:a16="http://schemas.microsoft.com/office/drawing/2014/main" id="{F27A08A4-D831-1F21-38DA-58981084C76A}"/>
                  </a:ext>
                </a:extLst>
              </p:cNvPr>
              <p:cNvSpPr/>
              <p:nvPr/>
            </p:nvSpPr>
            <p:spPr>
              <a:xfrm>
                <a:off x="6421310" y="4724374"/>
                <a:ext cx="74295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59054">
                    <a:moveTo>
                      <a:pt x="73926" y="0"/>
                    </a:moveTo>
                    <a:lnTo>
                      <a:pt x="15212" y="36482"/>
                    </a:lnTo>
                    <a:lnTo>
                      <a:pt x="18135" y="44056"/>
                    </a:lnTo>
                    <a:lnTo>
                      <a:pt x="9042" y="47523"/>
                    </a:lnTo>
                    <a:lnTo>
                      <a:pt x="73926" y="58991"/>
                    </a:lnTo>
                    <a:lnTo>
                      <a:pt x="73926" y="38354"/>
                    </a:lnTo>
                    <a:lnTo>
                      <a:pt x="33096" y="38354"/>
                    </a:lnTo>
                    <a:lnTo>
                      <a:pt x="30251" y="30861"/>
                    </a:lnTo>
                    <a:lnTo>
                      <a:pt x="45199" y="25158"/>
                    </a:lnTo>
                    <a:lnTo>
                      <a:pt x="62336" y="25158"/>
                    </a:lnTo>
                    <a:lnTo>
                      <a:pt x="60147" y="19443"/>
                    </a:lnTo>
                    <a:lnTo>
                      <a:pt x="72504" y="14731"/>
                    </a:lnTo>
                    <a:lnTo>
                      <a:pt x="73926" y="14731"/>
                    </a:lnTo>
                    <a:lnTo>
                      <a:pt x="73926" y="0"/>
                    </a:lnTo>
                    <a:close/>
                  </a:path>
                  <a:path w="74295" h="59054">
                    <a:moveTo>
                      <a:pt x="62336" y="25158"/>
                    </a:moveTo>
                    <a:lnTo>
                      <a:pt x="45199" y="25158"/>
                    </a:lnTo>
                    <a:lnTo>
                      <a:pt x="48044" y="32638"/>
                    </a:lnTo>
                    <a:lnTo>
                      <a:pt x="33096" y="38354"/>
                    </a:lnTo>
                    <a:lnTo>
                      <a:pt x="73926" y="38354"/>
                    </a:lnTo>
                    <a:lnTo>
                      <a:pt x="73926" y="26936"/>
                    </a:lnTo>
                    <a:lnTo>
                      <a:pt x="63017" y="26936"/>
                    </a:lnTo>
                    <a:lnTo>
                      <a:pt x="62336" y="25158"/>
                    </a:lnTo>
                    <a:close/>
                  </a:path>
                  <a:path w="74295" h="59054">
                    <a:moveTo>
                      <a:pt x="73926" y="22771"/>
                    </a:moveTo>
                    <a:lnTo>
                      <a:pt x="63017" y="26936"/>
                    </a:lnTo>
                    <a:lnTo>
                      <a:pt x="73926" y="26936"/>
                    </a:lnTo>
                    <a:lnTo>
                      <a:pt x="73926" y="22771"/>
                    </a:lnTo>
                    <a:close/>
                  </a:path>
                  <a:path w="74295" h="59054">
                    <a:moveTo>
                      <a:pt x="73926" y="14731"/>
                    </a:moveTo>
                    <a:lnTo>
                      <a:pt x="72504" y="14731"/>
                    </a:lnTo>
                    <a:lnTo>
                      <a:pt x="73926" y="18478"/>
                    </a:lnTo>
                    <a:lnTo>
                      <a:pt x="73926" y="14731"/>
                    </a:lnTo>
                    <a:close/>
                  </a:path>
                  <a:path w="74295" h="59054">
                    <a:moveTo>
                      <a:pt x="1358" y="45072"/>
                    </a:moveTo>
                    <a:lnTo>
                      <a:pt x="0" y="45923"/>
                    </a:lnTo>
                    <a:lnTo>
                      <a:pt x="1697" y="45923"/>
                    </a:lnTo>
                    <a:lnTo>
                      <a:pt x="1358" y="45072"/>
                    </a:lnTo>
                    <a:close/>
                  </a:path>
                </a:pathLst>
              </a:custGeom>
              <a:solidFill>
                <a:srgbClr val="ACB9A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8" name="object 1256">
                <a:extLst>
                  <a:ext uri="{FF2B5EF4-FFF2-40B4-BE49-F238E27FC236}">
                    <a16:creationId xmlns:a16="http://schemas.microsoft.com/office/drawing/2014/main" id="{DE09B3EF-36E5-2D33-D61F-DA228921183B}"/>
                  </a:ext>
                </a:extLst>
              </p:cNvPr>
              <p:cNvSpPr/>
              <p:nvPr/>
            </p:nvSpPr>
            <p:spPr>
              <a:xfrm>
                <a:off x="6422681" y="4739106"/>
                <a:ext cx="73025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33020">
                    <a:moveTo>
                      <a:pt x="71132" y="0"/>
                    </a:moveTo>
                    <a:lnTo>
                      <a:pt x="58775" y="4724"/>
                    </a:lnTo>
                    <a:lnTo>
                      <a:pt x="61645" y="12204"/>
                    </a:lnTo>
                    <a:lnTo>
                      <a:pt x="72555" y="8026"/>
                    </a:lnTo>
                    <a:lnTo>
                      <a:pt x="72555" y="3746"/>
                    </a:lnTo>
                    <a:lnTo>
                      <a:pt x="71132" y="0"/>
                    </a:lnTo>
                    <a:close/>
                  </a:path>
                  <a:path w="73025" h="33020">
                    <a:moveTo>
                      <a:pt x="43827" y="10426"/>
                    </a:moveTo>
                    <a:lnTo>
                      <a:pt x="28879" y="16141"/>
                    </a:lnTo>
                    <a:lnTo>
                      <a:pt x="31699" y="23622"/>
                    </a:lnTo>
                    <a:lnTo>
                      <a:pt x="46672" y="17907"/>
                    </a:lnTo>
                    <a:lnTo>
                      <a:pt x="43827" y="10426"/>
                    </a:lnTo>
                    <a:close/>
                  </a:path>
                  <a:path w="73025" h="33020">
                    <a:moveTo>
                      <a:pt x="13906" y="21844"/>
                    </a:moveTo>
                    <a:lnTo>
                      <a:pt x="13322" y="22085"/>
                    </a:lnTo>
                    <a:lnTo>
                      <a:pt x="0" y="30340"/>
                    </a:lnTo>
                    <a:lnTo>
                      <a:pt x="457" y="31534"/>
                    </a:lnTo>
                    <a:lnTo>
                      <a:pt x="7670" y="32804"/>
                    </a:lnTo>
                    <a:lnTo>
                      <a:pt x="16763" y="29324"/>
                    </a:lnTo>
                    <a:lnTo>
                      <a:pt x="13998" y="22085"/>
                    </a:lnTo>
                    <a:lnTo>
                      <a:pt x="13906" y="21844"/>
                    </a:lnTo>
                    <a:close/>
                  </a:path>
                </a:pathLst>
              </a:custGeom>
              <a:solidFill>
                <a:srgbClr val="87AA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9" name="object 1257">
                <a:extLst>
                  <a:ext uri="{FF2B5EF4-FFF2-40B4-BE49-F238E27FC236}">
                    <a16:creationId xmlns:a16="http://schemas.microsoft.com/office/drawing/2014/main" id="{80B628C0-44D6-E487-DD1F-7991804F88A1}"/>
                  </a:ext>
                </a:extLst>
              </p:cNvPr>
              <p:cNvSpPr/>
              <p:nvPr/>
            </p:nvSpPr>
            <p:spPr>
              <a:xfrm>
                <a:off x="4565268" y="4805261"/>
                <a:ext cx="1930400" cy="817244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817245">
                    <a:moveTo>
                      <a:pt x="1927974" y="0"/>
                    </a:moveTo>
                    <a:lnTo>
                      <a:pt x="1909368" y="10706"/>
                    </a:lnTo>
                    <a:lnTo>
                      <a:pt x="1913369" y="17627"/>
                    </a:lnTo>
                    <a:lnTo>
                      <a:pt x="1929968" y="8089"/>
                    </a:lnTo>
                    <a:lnTo>
                      <a:pt x="1929968" y="3467"/>
                    </a:lnTo>
                    <a:lnTo>
                      <a:pt x="1927974" y="0"/>
                    </a:lnTo>
                    <a:close/>
                  </a:path>
                  <a:path w="1930400" h="817245">
                    <a:moveTo>
                      <a:pt x="1886229" y="23977"/>
                    </a:moveTo>
                    <a:lnTo>
                      <a:pt x="1863090" y="37274"/>
                    </a:lnTo>
                    <a:lnTo>
                      <a:pt x="1867077" y="44234"/>
                    </a:lnTo>
                    <a:lnTo>
                      <a:pt x="1890229" y="30924"/>
                    </a:lnTo>
                    <a:lnTo>
                      <a:pt x="1886229" y="23977"/>
                    </a:lnTo>
                    <a:close/>
                  </a:path>
                  <a:path w="1930400" h="817245">
                    <a:moveTo>
                      <a:pt x="1839950" y="50584"/>
                    </a:moveTo>
                    <a:lnTo>
                      <a:pt x="1816798" y="63881"/>
                    </a:lnTo>
                    <a:lnTo>
                      <a:pt x="1820811" y="70815"/>
                    </a:lnTo>
                    <a:lnTo>
                      <a:pt x="1843951" y="57518"/>
                    </a:lnTo>
                    <a:lnTo>
                      <a:pt x="1839950" y="50584"/>
                    </a:lnTo>
                    <a:close/>
                  </a:path>
                  <a:path w="1930400" h="817245">
                    <a:moveTo>
                      <a:pt x="1793684" y="77152"/>
                    </a:moveTo>
                    <a:lnTo>
                      <a:pt x="1770557" y="90462"/>
                    </a:lnTo>
                    <a:lnTo>
                      <a:pt x="1774545" y="97409"/>
                    </a:lnTo>
                    <a:lnTo>
                      <a:pt x="1797659" y="84112"/>
                    </a:lnTo>
                    <a:lnTo>
                      <a:pt x="1793684" y="77152"/>
                    </a:lnTo>
                    <a:close/>
                  </a:path>
                  <a:path w="1930400" h="817245">
                    <a:moveTo>
                      <a:pt x="1747405" y="103759"/>
                    </a:moveTo>
                    <a:lnTo>
                      <a:pt x="1724266" y="117055"/>
                    </a:lnTo>
                    <a:lnTo>
                      <a:pt x="1728254" y="123990"/>
                    </a:lnTo>
                    <a:lnTo>
                      <a:pt x="1751418" y="110718"/>
                    </a:lnTo>
                    <a:lnTo>
                      <a:pt x="1747405" y="103759"/>
                    </a:lnTo>
                    <a:close/>
                  </a:path>
                  <a:path w="1930400" h="817245">
                    <a:moveTo>
                      <a:pt x="1701139" y="130352"/>
                    </a:moveTo>
                    <a:lnTo>
                      <a:pt x="1678000" y="143637"/>
                    </a:lnTo>
                    <a:lnTo>
                      <a:pt x="1682000" y="150583"/>
                    </a:lnTo>
                    <a:lnTo>
                      <a:pt x="1705127" y="137287"/>
                    </a:lnTo>
                    <a:lnTo>
                      <a:pt x="1701139" y="130352"/>
                    </a:lnTo>
                    <a:close/>
                  </a:path>
                  <a:path w="1930400" h="817245">
                    <a:moveTo>
                      <a:pt x="1654860" y="156946"/>
                    </a:moveTo>
                    <a:lnTo>
                      <a:pt x="1631734" y="170230"/>
                    </a:lnTo>
                    <a:lnTo>
                      <a:pt x="1635709" y="177164"/>
                    </a:lnTo>
                    <a:lnTo>
                      <a:pt x="1658848" y="163893"/>
                    </a:lnTo>
                    <a:lnTo>
                      <a:pt x="1654860" y="156946"/>
                    </a:lnTo>
                    <a:close/>
                  </a:path>
                  <a:path w="1930400" h="817245">
                    <a:moveTo>
                      <a:pt x="1608607" y="183527"/>
                    </a:moveTo>
                    <a:lnTo>
                      <a:pt x="1585442" y="196824"/>
                    </a:lnTo>
                    <a:lnTo>
                      <a:pt x="1589443" y="203771"/>
                    </a:lnTo>
                    <a:lnTo>
                      <a:pt x="1612569" y="190461"/>
                    </a:lnTo>
                    <a:lnTo>
                      <a:pt x="1608607" y="183527"/>
                    </a:lnTo>
                    <a:close/>
                  </a:path>
                  <a:path w="1930400" h="817245">
                    <a:moveTo>
                      <a:pt x="1562315" y="210121"/>
                    </a:moveTo>
                    <a:lnTo>
                      <a:pt x="1539189" y="223418"/>
                    </a:lnTo>
                    <a:lnTo>
                      <a:pt x="1543164" y="230365"/>
                    </a:lnTo>
                    <a:lnTo>
                      <a:pt x="1566303" y="217068"/>
                    </a:lnTo>
                    <a:lnTo>
                      <a:pt x="1562315" y="210121"/>
                    </a:lnTo>
                    <a:close/>
                  </a:path>
                  <a:path w="1930400" h="817245">
                    <a:moveTo>
                      <a:pt x="1516037" y="236715"/>
                    </a:moveTo>
                    <a:lnTo>
                      <a:pt x="1492910" y="250012"/>
                    </a:lnTo>
                    <a:lnTo>
                      <a:pt x="1496898" y="256946"/>
                    </a:lnTo>
                    <a:lnTo>
                      <a:pt x="1520024" y="243649"/>
                    </a:lnTo>
                    <a:lnTo>
                      <a:pt x="1516037" y="236715"/>
                    </a:lnTo>
                    <a:close/>
                  </a:path>
                  <a:path w="1930400" h="817245">
                    <a:moveTo>
                      <a:pt x="1469783" y="263296"/>
                    </a:moveTo>
                    <a:lnTo>
                      <a:pt x="1446631" y="276593"/>
                    </a:lnTo>
                    <a:lnTo>
                      <a:pt x="1450619" y="283540"/>
                    </a:lnTo>
                    <a:lnTo>
                      <a:pt x="1473746" y="270243"/>
                    </a:lnTo>
                    <a:lnTo>
                      <a:pt x="1469783" y="263296"/>
                    </a:lnTo>
                    <a:close/>
                  </a:path>
                  <a:path w="1930400" h="817245">
                    <a:moveTo>
                      <a:pt x="1423492" y="289890"/>
                    </a:moveTo>
                    <a:lnTo>
                      <a:pt x="1400365" y="303187"/>
                    </a:lnTo>
                    <a:lnTo>
                      <a:pt x="1404353" y="310134"/>
                    </a:lnTo>
                    <a:lnTo>
                      <a:pt x="1427492" y="296824"/>
                    </a:lnTo>
                    <a:lnTo>
                      <a:pt x="1423492" y="289890"/>
                    </a:lnTo>
                    <a:close/>
                  </a:path>
                  <a:path w="1930400" h="817245">
                    <a:moveTo>
                      <a:pt x="1377213" y="316471"/>
                    </a:moveTo>
                    <a:lnTo>
                      <a:pt x="1354086" y="329780"/>
                    </a:lnTo>
                    <a:lnTo>
                      <a:pt x="1358074" y="336727"/>
                    </a:lnTo>
                    <a:lnTo>
                      <a:pt x="1381201" y="323418"/>
                    </a:lnTo>
                    <a:lnTo>
                      <a:pt x="1377213" y="316471"/>
                    </a:lnTo>
                    <a:close/>
                  </a:path>
                  <a:path w="1930400" h="817245">
                    <a:moveTo>
                      <a:pt x="1330960" y="343065"/>
                    </a:moveTo>
                    <a:lnTo>
                      <a:pt x="1307807" y="356374"/>
                    </a:lnTo>
                    <a:lnTo>
                      <a:pt x="1311795" y="363308"/>
                    </a:lnTo>
                    <a:lnTo>
                      <a:pt x="1334935" y="350024"/>
                    </a:lnTo>
                    <a:lnTo>
                      <a:pt x="1330960" y="343065"/>
                    </a:lnTo>
                    <a:close/>
                  </a:path>
                  <a:path w="1930400" h="817245">
                    <a:moveTo>
                      <a:pt x="1285214" y="369404"/>
                    </a:moveTo>
                    <a:lnTo>
                      <a:pt x="1260335" y="378993"/>
                    </a:lnTo>
                    <a:lnTo>
                      <a:pt x="1263192" y="386461"/>
                    </a:lnTo>
                    <a:lnTo>
                      <a:pt x="1288376" y="376770"/>
                    </a:lnTo>
                    <a:lnTo>
                      <a:pt x="1288643" y="376618"/>
                    </a:lnTo>
                    <a:lnTo>
                      <a:pt x="1286598" y="372999"/>
                    </a:lnTo>
                    <a:lnTo>
                      <a:pt x="1285214" y="369404"/>
                    </a:lnTo>
                    <a:close/>
                  </a:path>
                  <a:path w="1930400" h="817245">
                    <a:moveTo>
                      <a:pt x="1235430" y="388581"/>
                    </a:moveTo>
                    <a:lnTo>
                      <a:pt x="1210538" y="398183"/>
                    </a:lnTo>
                    <a:lnTo>
                      <a:pt x="1213396" y="405650"/>
                    </a:lnTo>
                    <a:lnTo>
                      <a:pt x="1238300" y="396062"/>
                    </a:lnTo>
                    <a:lnTo>
                      <a:pt x="1235430" y="388581"/>
                    </a:lnTo>
                    <a:close/>
                  </a:path>
                  <a:path w="1930400" h="817245">
                    <a:moveTo>
                      <a:pt x="1185633" y="407771"/>
                    </a:moveTo>
                    <a:lnTo>
                      <a:pt x="1160729" y="417360"/>
                    </a:lnTo>
                    <a:lnTo>
                      <a:pt x="1163612" y="424827"/>
                    </a:lnTo>
                    <a:lnTo>
                      <a:pt x="1188491" y="415251"/>
                    </a:lnTo>
                    <a:lnTo>
                      <a:pt x="1185633" y="407771"/>
                    </a:lnTo>
                    <a:close/>
                  </a:path>
                  <a:path w="1930400" h="817245">
                    <a:moveTo>
                      <a:pt x="1135837" y="426948"/>
                    </a:moveTo>
                    <a:lnTo>
                      <a:pt x="1110932" y="436562"/>
                    </a:lnTo>
                    <a:lnTo>
                      <a:pt x="1113802" y="444017"/>
                    </a:lnTo>
                    <a:lnTo>
                      <a:pt x="1138707" y="434428"/>
                    </a:lnTo>
                    <a:lnTo>
                      <a:pt x="1135837" y="426948"/>
                    </a:lnTo>
                    <a:close/>
                  </a:path>
                  <a:path w="1930400" h="817245">
                    <a:moveTo>
                      <a:pt x="1086027" y="446151"/>
                    </a:moveTo>
                    <a:lnTo>
                      <a:pt x="1061135" y="455739"/>
                    </a:lnTo>
                    <a:lnTo>
                      <a:pt x="1064006" y="463194"/>
                    </a:lnTo>
                    <a:lnTo>
                      <a:pt x="1088910" y="453618"/>
                    </a:lnTo>
                    <a:lnTo>
                      <a:pt x="1086027" y="446151"/>
                    </a:lnTo>
                    <a:close/>
                  </a:path>
                  <a:path w="1930400" h="817245">
                    <a:moveTo>
                      <a:pt x="1036231" y="465327"/>
                    </a:moveTo>
                    <a:lnTo>
                      <a:pt x="1011326" y="474929"/>
                    </a:lnTo>
                    <a:lnTo>
                      <a:pt x="1014209" y="482396"/>
                    </a:lnTo>
                    <a:lnTo>
                      <a:pt x="1039114" y="472782"/>
                    </a:lnTo>
                    <a:lnTo>
                      <a:pt x="1036231" y="465327"/>
                    </a:lnTo>
                    <a:close/>
                  </a:path>
                  <a:path w="1930400" h="817245">
                    <a:moveTo>
                      <a:pt x="986434" y="484517"/>
                    </a:moveTo>
                    <a:lnTo>
                      <a:pt x="961517" y="494106"/>
                    </a:lnTo>
                    <a:lnTo>
                      <a:pt x="964412" y="501573"/>
                    </a:lnTo>
                    <a:lnTo>
                      <a:pt x="989291" y="491985"/>
                    </a:lnTo>
                    <a:lnTo>
                      <a:pt x="986434" y="484517"/>
                    </a:lnTo>
                    <a:close/>
                  </a:path>
                  <a:path w="1930400" h="817245">
                    <a:moveTo>
                      <a:pt x="936612" y="503694"/>
                    </a:moveTo>
                    <a:lnTo>
                      <a:pt x="911720" y="513295"/>
                    </a:lnTo>
                    <a:lnTo>
                      <a:pt x="914590" y="520763"/>
                    </a:lnTo>
                    <a:lnTo>
                      <a:pt x="939495" y="511162"/>
                    </a:lnTo>
                    <a:lnTo>
                      <a:pt x="936612" y="503694"/>
                    </a:lnTo>
                    <a:close/>
                  </a:path>
                  <a:path w="1930400" h="817245">
                    <a:moveTo>
                      <a:pt x="886828" y="522884"/>
                    </a:moveTo>
                    <a:lnTo>
                      <a:pt x="861923" y="532485"/>
                    </a:lnTo>
                    <a:lnTo>
                      <a:pt x="864793" y="539940"/>
                    </a:lnTo>
                    <a:lnTo>
                      <a:pt x="889685" y="530351"/>
                    </a:lnTo>
                    <a:lnTo>
                      <a:pt x="886828" y="522884"/>
                    </a:lnTo>
                    <a:close/>
                  </a:path>
                  <a:path w="1930400" h="817245">
                    <a:moveTo>
                      <a:pt x="837031" y="542061"/>
                    </a:moveTo>
                    <a:lnTo>
                      <a:pt x="812126" y="551649"/>
                    </a:lnTo>
                    <a:lnTo>
                      <a:pt x="814997" y="559142"/>
                    </a:lnTo>
                    <a:lnTo>
                      <a:pt x="839889" y="549541"/>
                    </a:lnTo>
                    <a:lnTo>
                      <a:pt x="837031" y="542061"/>
                    </a:lnTo>
                    <a:close/>
                  </a:path>
                  <a:path w="1930400" h="817245">
                    <a:moveTo>
                      <a:pt x="787222" y="561263"/>
                    </a:moveTo>
                    <a:lnTo>
                      <a:pt x="762330" y="570852"/>
                    </a:lnTo>
                    <a:lnTo>
                      <a:pt x="765187" y="578319"/>
                    </a:lnTo>
                    <a:lnTo>
                      <a:pt x="790092" y="568731"/>
                    </a:lnTo>
                    <a:lnTo>
                      <a:pt x="787222" y="561263"/>
                    </a:lnTo>
                    <a:close/>
                  </a:path>
                  <a:path w="1930400" h="817245">
                    <a:moveTo>
                      <a:pt x="737425" y="580440"/>
                    </a:moveTo>
                    <a:lnTo>
                      <a:pt x="712508" y="590029"/>
                    </a:lnTo>
                    <a:lnTo>
                      <a:pt x="715403" y="597509"/>
                    </a:lnTo>
                    <a:lnTo>
                      <a:pt x="740295" y="587908"/>
                    </a:lnTo>
                    <a:lnTo>
                      <a:pt x="737425" y="580440"/>
                    </a:lnTo>
                    <a:close/>
                  </a:path>
                  <a:path w="1930400" h="817245">
                    <a:moveTo>
                      <a:pt x="687616" y="599630"/>
                    </a:moveTo>
                    <a:lnTo>
                      <a:pt x="662711" y="609219"/>
                    </a:lnTo>
                    <a:lnTo>
                      <a:pt x="665607" y="616686"/>
                    </a:lnTo>
                    <a:lnTo>
                      <a:pt x="690499" y="607098"/>
                    </a:lnTo>
                    <a:lnTo>
                      <a:pt x="687616" y="599630"/>
                    </a:lnTo>
                    <a:close/>
                  </a:path>
                  <a:path w="1930400" h="817245">
                    <a:moveTo>
                      <a:pt x="637997" y="618401"/>
                    </a:moveTo>
                    <a:lnTo>
                      <a:pt x="612439" y="626059"/>
                    </a:lnTo>
                    <a:lnTo>
                      <a:pt x="614730" y="633717"/>
                    </a:lnTo>
                    <a:lnTo>
                      <a:pt x="640283" y="626059"/>
                    </a:lnTo>
                    <a:lnTo>
                      <a:pt x="637997" y="618401"/>
                    </a:lnTo>
                    <a:close/>
                  </a:path>
                  <a:path w="1930400" h="817245">
                    <a:moveTo>
                      <a:pt x="586854" y="633679"/>
                    </a:moveTo>
                    <a:lnTo>
                      <a:pt x="561305" y="641350"/>
                    </a:lnTo>
                    <a:lnTo>
                      <a:pt x="563587" y="649008"/>
                    </a:lnTo>
                    <a:lnTo>
                      <a:pt x="589153" y="641350"/>
                    </a:lnTo>
                    <a:lnTo>
                      <a:pt x="586854" y="633679"/>
                    </a:lnTo>
                    <a:close/>
                  </a:path>
                  <a:path w="1930400" h="817245">
                    <a:moveTo>
                      <a:pt x="535749" y="648969"/>
                    </a:moveTo>
                    <a:lnTo>
                      <a:pt x="510179" y="656640"/>
                    </a:lnTo>
                    <a:lnTo>
                      <a:pt x="512457" y="664286"/>
                    </a:lnTo>
                    <a:lnTo>
                      <a:pt x="538035" y="656640"/>
                    </a:lnTo>
                    <a:lnTo>
                      <a:pt x="535749" y="648969"/>
                    </a:lnTo>
                    <a:close/>
                  </a:path>
                  <a:path w="1930400" h="817245">
                    <a:moveTo>
                      <a:pt x="484593" y="664260"/>
                    </a:moveTo>
                    <a:lnTo>
                      <a:pt x="459049" y="671931"/>
                    </a:lnTo>
                    <a:lnTo>
                      <a:pt x="461340" y="679589"/>
                    </a:lnTo>
                    <a:lnTo>
                      <a:pt x="486892" y="671931"/>
                    </a:lnTo>
                    <a:lnTo>
                      <a:pt x="484593" y="664260"/>
                    </a:lnTo>
                    <a:close/>
                  </a:path>
                  <a:path w="1930400" h="817245">
                    <a:moveTo>
                      <a:pt x="433451" y="679564"/>
                    </a:moveTo>
                    <a:lnTo>
                      <a:pt x="407918" y="687235"/>
                    </a:lnTo>
                    <a:lnTo>
                      <a:pt x="410197" y="694867"/>
                    </a:lnTo>
                    <a:lnTo>
                      <a:pt x="435762" y="687235"/>
                    </a:lnTo>
                    <a:lnTo>
                      <a:pt x="433451" y="679564"/>
                    </a:lnTo>
                    <a:close/>
                  </a:path>
                  <a:path w="1930400" h="817245">
                    <a:moveTo>
                      <a:pt x="382346" y="694855"/>
                    </a:moveTo>
                    <a:lnTo>
                      <a:pt x="356776" y="702525"/>
                    </a:lnTo>
                    <a:lnTo>
                      <a:pt x="359067" y="710171"/>
                    </a:lnTo>
                    <a:lnTo>
                      <a:pt x="384632" y="702525"/>
                    </a:lnTo>
                    <a:lnTo>
                      <a:pt x="382346" y="694855"/>
                    </a:lnTo>
                    <a:close/>
                  </a:path>
                  <a:path w="1930400" h="817245">
                    <a:moveTo>
                      <a:pt x="331216" y="710133"/>
                    </a:moveTo>
                    <a:lnTo>
                      <a:pt x="305642" y="717804"/>
                    </a:lnTo>
                    <a:lnTo>
                      <a:pt x="307937" y="725462"/>
                    </a:lnTo>
                    <a:lnTo>
                      <a:pt x="333502" y="717804"/>
                    </a:lnTo>
                    <a:lnTo>
                      <a:pt x="331216" y="710133"/>
                    </a:lnTo>
                    <a:close/>
                  </a:path>
                  <a:path w="1930400" h="817245">
                    <a:moveTo>
                      <a:pt x="280073" y="725436"/>
                    </a:moveTo>
                    <a:lnTo>
                      <a:pt x="254511" y="733107"/>
                    </a:lnTo>
                    <a:lnTo>
                      <a:pt x="256819" y="740752"/>
                    </a:lnTo>
                    <a:lnTo>
                      <a:pt x="282371" y="733107"/>
                    </a:lnTo>
                    <a:lnTo>
                      <a:pt x="280073" y="725436"/>
                    </a:lnTo>
                    <a:close/>
                  </a:path>
                  <a:path w="1930400" h="817245">
                    <a:moveTo>
                      <a:pt x="228943" y="740727"/>
                    </a:moveTo>
                    <a:lnTo>
                      <a:pt x="203385" y="748398"/>
                    </a:lnTo>
                    <a:lnTo>
                      <a:pt x="205689" y="756043"/>
                    </a:lnTo>
                    <a:lnTo>
                      <a:pt x="231241" y="748398"/>
                    </a:lnTo>
                    <a:lnTo>
                      <a:pt x="228943" y="740727"/>
                    </a:lnTo>
                    <a:close/>
                  </a:path>
                  <a:path w="1930400" h="817245">
                    <a:moveTo>
                      <a:pt x="177812" y="756030"/>
                    </a:moveTo>
                    <a:lnTo>
                      <a:pt x="152120" y="763701"/>
                    </a:lnTo>
                    <a:lnTo>
                      <a:pt x="152259" y="763701"/>
                    </a:lnTo>
                    <a:lnTo>
                      <a:pt x="154546" y="771334"/>
                    </a:lnTo>
                    <a:lnTo>
                      <a:pt x="180124" y="763701"/>
                    </a:lnTo>
                    <a:lnTo>
                      <a:pt x="177812" y="756030"/>
                    </a:lnTo>
                    <a:close/>
                  </a:path>
                  <a:path w="1930400" h="817245">
                    <a:moveTo>
                      <a:pt x="126682" y="771321"/>
                    </a:moveTo>
                    <a:lnTo>
                      <a:pt x="101112" y="778979"/>
                    </a:lnTo>
                    <a:lnTo>
                      <a:pt x="103403" y="786637"/>
                    </a:lnTo>
                    <a:lnTo>
                      <a:pt x="128994" y="778979"/>
                    </a:lnTo>
                    <a:lnTo>
                      <a:pt x="126682" y="771321"/>
                    </a:lnTo>
                    <a:close/>
                  </a:path>
                  <a:path w="1930400" h="817245">
                    <a:moveTo>
                      <a:pt x="75552" y="786625"/>
                    </a:moveTo>
                    <a:lnTo>
                      <a:pt x="49859" y="794283"/>
                    </a:lnTo>
                    <a:lnTo>
                      <a:pt x="49998" y="794283"/>
                    </a:lnTo>
                    <a:lnTo>
                      <a:pt x="52285" y="801928"/>
                    </a:lnTo>
                    <a:lnTo>
                      <a:pt x="77838" y="794283"/>
                    </a:lnTo>
                    <a:lnTo>
                      <a:pt x="75552" y="786625"/>
                    </a:lnTo>
                    <a:close/>
                  </a:path>
                  <a:path w="1930400" h="817245">
                    <a:moveTo>
                      <a:pt x="24409" y="801903"/>
                    </a:moveTo>
                    <a:lnTo>
                      <a:pt x="0" y="809205"/>
                    </a:lnTo>
                    <a:lnTo>
                      <a:pt x="0" y="813384"/>
                    </a:lnTo>
                    <a:lnTo>
                      <a:pt x="1143" y="817219"/>
                    </a:lnTo>
                    <a:lnTo>
                      <a:pt x="26708" y="809561"/>
                    </a:lnTo>
                    <a:lnTo>
                      <a:pt x="24409" y="801903"/>
                    </a:lnTo>
                    <a:close/>
                  </a:path>
                </a:pathLst>
              </a:custGeom>
              <a:solidFill>
                <a:srgbClr val="5EA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60" name="object 1258">
                <a:extLst>
                  <a:ext uri="{FF2B5EF4-FFF2-40B4-BE49-F238E27FC236}">
                    <a16:creationId xmlns:a16="http://schemas.microsoft.com/office/drawing/2014/main" id="{11056A8A-ECDD-5987-2CFB-3DDEB1684E56}"/>
                  </a:ext>
                </a:extLst>
              </p:cNvPr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4518024" y="5152606"/>
                <a:ext cx="94500" cy="139458"/>
              </a:xfrm>
              <a:prstGeom prst="rect">
                <a:avLst/>
              </a:prstGeom>
            </p:spPr>
          </p:pic>
          <p:pic>
            <p:nvPicPr>
              <p:cNvPr id="1961" name="object 1259">
                <a:extLst>
                  <a:ext uri="{FF2B5EF4-FFF2-40B4-BE49-F238E27FC236}">
                    <a16:creationId xmlns:a16="http://schemas.microsoft.com/office/drawing/2014/main" id="{6CD22B9F-4FA9-6B19-E68F-A4F9BA0DB0E6}"/>
                  </a:ext>
                </a:extLst>
              </p:cNvPr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5161330" y="5113782"/>
                <a:ext cx="94526" cy="96799"/>
              </a:xfrm>
              <a:prstGeom prst="rect">
                <a:avLst/>
              </a:prstGeom>
            </p:spPr>
          </p:pic>
          <p:pic>
            <p:nvPicPr>
              <p:cNvPr id="1962" name="object 1260">
                <a:extLst>
                  <a:ext uri="{FF2B5EF4-FFF2-40B4-BE49-F238E27FC236}">
                    <a16:creationId xmlns:a16="http://schemas.microsoft.com/office/drawing/2014/main" id="{01422E80-5EF9-DBC3-DC55-0CDC61825D5C}"/>
                  </a:ext>
                </a:extLst>
              </p:cNvPr>
              <p:cNvPicPr/>
              <p:nvPr/>
            </p:nvPicPr>
            <p:blipFill>
              <a:blip r:embed="rId87" cstate="print"/>
              <a:stretch>
                <a:fillRect/>
              </a:stretch>
            </p:blipFill>
            <p:spPr>
              <a:xfrm>
                <a:off x="5804661" y="5011953"/>
                <a:ext cx="94526" cy="85775"/>
              </a:xfrm>
              <a:prstGeom prst="rect">
                <a:avLst/>
              </a:prstGeom>
            </p:spPr>
          </p:pic>
          <p:pic>
            <p:nvPicPr>
              <p:cNvPr id="1963" name="object 1261">
                <a:extLst>
                  <a:ext uri="{FF2B5EF4-FFF2-40B4-BE49-F238E27FC236}">
                    <a16:creationId xmlns:a16="http://schemas.microsoft.com/office/drawing/2014/main" id="{A6310D02-D55E-1B43-4CB3-9799433C4352}"/>
                  </a:ext>
                </a:extLst>
              </p:cNvPr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6447992" y="4890630"/>
                <a:ext cx="94513" cy="72555"/>
              </a:xfrm>
              <a:prstGeom prst="rect">
                <a:avLst/>
              </a:prstGeom>
            </p:spPr>
          </p:pic>
          <p:sp>
            <p:nvSpPr>
              <p:cNvPr id="1964" name="object 1262">
                <a:extLst>
                  <a:ext uri="{FF2B5EF4-FFF2-40B4-BE49-F238E27FC236}">
                    <a16:creationId xmlns:a16="http://schemas.microsoft.com/office/drawing/2014/main" id="{D886623B-1A20-570B-D6E9-CF1CEAA99665}"/>
                  </a:ext>
                </a:extLst>
              </p:cNvPr>
              <p:cNvSpPr/>
              <p:nvPr/>
            </p:nvSpPr>
            <p:spPr>
              <a:xfrm>
                <a:off x="4545520" y="4009859"/>
                <a:ext cx="1968500" cy="1231265"/>
              </a:xfrm>
              <a:custGeom>
                <a:avLst/>
                <a:gdLst/>
                <a:ahLst/>
                <a:cxnLst/>
                <a:rect l="l" t="t" r="r" b="b"/>
                <a:pathLst>
                  <a:path w="1968500" h="1231264">
                    <a:moveTo>
                      <a:pt x="38417" y="1212481"/>
                    </a:moveTo>
                    <a:lnTo>
                      <a:pt x="32575" y="1198473"/>
                    </a:lnTo>
                    <a:lnTo>
                      <a:pt x="19748" y="1193812"/>
                    </a:lnTo>
                    <a:lnTo>
                      <a:pt x="6908" y="1198473"/>
                    </a:lnTo>
                    <a:lnTo>
                      <a:pt x="1079" y="1212481"/>
                    </a:lnTo>
                    <a:lnTo>
                      <a:pt x="6908" y="1226489"/>
                    </a:lnTo>
                    <a:lnTo>
                      <a:pt x="19748" y="1231150"/>
                    </a:lnTo>
                    <a:lnTo>
                      <a:pt x="32575" y="1226489"/>
                    </a:lnTo>
                    <a:lnTo>
                      <a:pt x="38417" y="1212481"/>
                    </a:lnTo>
                    <a:close/>
                  </a:path>
                  <a:path w="1968500" h="1231264">
                    <a:moveTo>
                      <a:pt x="54419" y="17094"/>
                    </a:moveTo>
                    <a:lnTo>
                      <a:pt x="53695" y="13855"/>
                    </a:lnTo>
                    <a:lnTo>
                      <a:pt x="51142" y="8636"/>
                    </a:lnTo>
                    <a:lnTo>
                      <a:pt x="51041" y="8420"/>
                    </a:lnTo>
                    <a:lnTo>
                      <a:pt x="50812" y="7937"/>
                    </a:lnTo>
                    <a:lnTo>
                      <a:pt x="48882" y="5651"/>
                    </a:lnTo>
                    <a:lnTo>
                      <a:pt x="46545" y="4013"/>
                    </a:lnTo>
                    <a:lnTo>
                      <a:pt x="44678" y="2743"/>
                    </a:lnTo>
                    <a:lnTo>
                      <a:pt x="44678" y="17945"/>
                    </a:lnTo>
                    <a:lnTo>
                      <a:pt x="44678" y="25044"/>
                    </a:lnTo>
                    <a:lnTo>
                      <a:pt x="43421" y="28244"/>
                    </a:lnTo>
                    <a:lnTo>
                      <a:pt x="38277" y="32766"/>
                    </a:lnTo>
                    <a:lnTo>
                      <a:pt x="33959" y="33909"/>
                    </a:lnTo>
                    <a:lnTo>
                      <a:pt x="9423" y="33909"/>
                    </a:lnTo>
                    <a:lnTo>
                      <a:pt x="9423" y="8420"/>
                    </a:lnTo>
                    <a:lnTo>
                      <a:pt x="31953" y="8420"/>
                    </a:lnTo>
                    <a:lnTo>
                      <a:pt x="44678" y="17945"/>
                    </a:lnTo>
                    <a:lnTo>
                      <a:pt x="44678" y="2743"/>
                    </a:lnTo>
                    <a:lnTo>
                      <a:pt x="44157" y="2374"/>
                    </a:lnTo>
                    <a:lnTo>
                      <a:pt x="41249" y="1257"/>
                    </a:lnTo>
                    <a:lnTo>
                      <a:pt x="37731" y="685"/>
                    </a:lnTo>
                    <a:lnTo>
                      <a:pt x="35242" y="241"/>
                    </a:lnTo>
                    <a:lnTo>
                      <a:pt x="31623" y="0"/>
                    </a:lnTo>
                    <a:lnTo>
                      <a:pt x="0" y="0"/>
                    </a:lnTo>
                    <a:lnTo>
                      <a:pt x="0" y="71310"/>
                    </a:lnTo>
                    <a:lnTo>
                      <a:pt x="9423" y="71310"/>
                    </a:lnTo>
                    <a:lnTo>
                      <a:pt x="9423" y="42316"/>
                    </a:lnTo>
                    <a:lnTo>
                      <a:pt x="37795" y="42316"/>
                    </a:lnTo>
                    <a:lnTo>
                      <a:pt x="44767" y="40208"/>
                    </a:lnTo>
                    <a:lnTo>
                      <a:pt x="50558" y="33909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close/>
                  </a:path>
                  <a:path w="1968500" h="1231264">
                    <a:moveTo>
                      <a:pt x="93433" y="21399"/>
                    </a:moveTo>
                    <a:lnTo>
                      <a:pt x="90233" y="19431"/>
                    </a:lnTo>
                    <a:lnTo>
                      <a:pt x="87223" y="18491"/>
                    </a:lnTo>
                    <a:lnTo>
                      <a:pt x="82232" y="18491"/>
                    </a:lnTo>
                    <a:lnTo>
                      <a:pt x="80365" y="19075"/>
                    </a:lnTo>
                    <a:lnTo>
                      <a:pt x="76949" y="21399"/>
                    </a:lnTo>
                    <a:lnTo>
                      <a:pt x="75095" y="23812"/>
                    </a:lnTo>
                    <a:lnTo>
                      <a:pt x="73088" y="27470"/>
                    </a:lnTo>
                    <a:lnTo>
                      <a:pt x="73088" y="19659"/>
                    </a:lnTo>
                    <a:lnTo>
                      <a:pt x="65214" y="19659"/>
                    </a:lnTo>
                    <a:lnTo>
                      <a:pt x="65214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47" y="37160"/>
                    </a:lnTo>
                    <a:lnTo>
                      <a:pt x="76085" y="32004"/>
                    </a:lnTo>
                    <a:lnTo>
                      <a:pt x="77165" y="30403"/>
                    </a:lnTo>
                    <a:lnTo>
                      <a:pt x="80111" y="28181"/>
                    </a:lnTo>
                    <a:lnTo>
                      <a:pt x="79984" y="28181"/>
                    </a:lnTo>
                    <a:lnTo>
                      <a:pt x="81927" y="27533"/>
                    </a:lnTo>
                    <a:lnTo>
                      <a:pt x="85979" y="27533"/>
                    </a:lnTo>
                    <a:lnTo>
                      <a:pt x="88112" y="28181"/>
                    </a:lnTo>
                    <a:lnTo>
                      <a:pt x="90258" y="29425"/>
                    </a:lnTo>
                    <a:lnTo>
                      <a:pt x="93230" y="21399"/>
                    </a:lnTo>
                    <a:lnTo>
                      <a:pt x="93433" y="21399"/>
                    </a:lnTo>
                    <a:close/>
                  </a:path>
                  <a:path w="1968500" h="1231264">
                    <a:moveTo>
                      <a:pt x="143624" y="36550"/>
                    </a:moveTo>
                    <a:lnTo>
                      <a:pt x="141376" y="30124"/>
                    </a:lnTo>
                    <a:lnTo>
                      <a:pt x="137121" y="25742"/>
                    </a:lnTo>
                    <a:lnTo>
                      <a:pt x="134607" y="23152"/>
                    </a:lnTo>
                    <a:lnTo>
                      <a:pt x="134607" y="38862"/>
                    </a:lnTo>
                    <a:lnTo>
                      <a:pt x="134569" y="52095"/>
                    </a:lnTo>
                    <a:lnTo>
                      <a:pt x="123799" y="65278"/>
                    </a:lnTo>
                    <a:lnTo>
                      <a:pt x="115049" y="65278"/>
                    </a:lnTo>
                    <a:lnTo>
                      <a:pt x="111429" y="63639"/>
                    </a:lnTo>
                    <a:lnTo>
                      <a:pt x="108572" y="60337"/>
                    </a:lnTo>
                    <a:lnTo>
                      <a:pt x="105664" y="57061"/>
                    </a:lnTo>
                    <a:lnTo>
                      <a:pt x="104216" y="52095"/>
                    </a:lnTo>
                    <a:lnTo>
                      <a:pt x="104216" y="38862"/>
                    </a:lnTo>
                    <a:lnTo>
                      <a:pt x="105651" y="33959"/>
                    </a:lnTo>
                    <a:lnTo>
                      <a:pt x="111404" y="27393"/>
                    </a:lnTo>
                    <a:lnTo>
                      <a:pt x="115049" y="25742"/>
                    </a:lnTo>
                    <a:lnTo>
                      <a:pt x="123761" y="25742"/>
                    </a:lnTo>
                    <a:lnTo>
                      <a:pt x="127368" y="27393"/>
                    </a:lnTo>
                    <a:lnTo>
                      <a:pt x="133172" y="33959"/>
                    </a:lnTo>
                    <a:lnTo>
                      <a:pt x="134607" y="38862"/>
                    </a:lnTo>
                    <a:lnTo>
                      <a:pt x="134607" y="23152"/>
                    </a:lnTo>
                    <a:lnTo>
                      <a:pt x="132359" y="20815"/>
                    </a:lnTo>
                    <a:lnTo>
                      <a:pt x="126555" y="18491"/>
                    </a:lnTo>
                    <a:lnTo>
                      <a:pt x="113042" y="18491"/>
                    </a:lnTo>
                    <a:lnTo>
                      <a:pt x="107632" y="20408"/>
                    </a:lnTo>
                    <a:lnTo>
                      <a:pt x="97878" y="28841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72" y="60883"/>
                    </a:lnTo>
                    <a:lnTo>
                      <a:pt x="101892" y="65532"/>
                    </a:lnTo>
                    <a:lnTo>
                      <a:pt x="106375" y="70167"/>
                    </a:lnTo>
                    <a:lnTo>
                      <a:pt x="112217" y="72466"/>
                    </a:lnTo>
                    <a:lnTo>
                      <a:pt x="123952" y="72466"/>
                    </a:lnTo>
                    <a:lnTo>
                      <a:pt x="128104" y="71424"/>
                    </a:lnTo>
                    <a:lnTo>
                      <a:pt x="131902" y="69303"/>
                    </a:lnTo>
                    <a:lnTo>
                      <a:pt x="135724" y="67208"/>
                    </a:lnTo>
                    <a:lnTo>
                      <a:pt x="137604" y="65278"/>
                    </a:lnTo>
                    <a:lnTo>
                      <a:pt x="138620" y="64249"/>
                    </a:lnTo>
                    <a:lnTo>
                      <a:pt x="142621" y="56616"/>
                    </a:lnTo>
                    <a:lnTo>
                      <a:pt x="143484" y="52095"/>
                    </a:lnTo>
                    <a:lnTo>
                      <a:pt x="143510" y="51968"/>
                    </a:lnTo>
                    <a:lnTo>
                      <a:pt x="143624" y="36550"/>
                    </a:lnTo>
                    <a:close/>
                  </a:path>
                  <a:path w="1968500" h="1231264">
                    <a:moveTo>
                      <a:pt x="174244" y="71208"/>
                    </a:moveTo>
                    <a:lnTo>
                      <a:pt x="173024" y="63804"/>
                    </a:lnTo>
                    <a:lnTo>
                      <a:pt x="172974" y="63474"/>
                    </a:lnTo>
                    <a:lnTo>
                      <a:pt x="170675" y="63804"/>
                    </a:lnTo>
                    <a:lnTo>
                      <a:pt x="169138" y="63804"/>
                    </a:lnTo>
                    <a:lnTo>
                      <a:pt x="166141" y="63182"/>
                    </a:lnTo>
                    <a:lnTo>
                      <a:pt x="164642" y="61480"/>
                    </a:lnTo>
                    <a:lnTo>
                      <a:pt x="164325" y="60782"/>
                    </a:lnTo>
                    <a:lnTo>
                      <a:pt x="164172" y="59169"/>
                    </a:lnTo>
                    <a:lnTo>
                      <a:pt x="164172" y="26454"/>
                    </a:lnTo>
                    <a:lnTo>
                      <a:pt x="172974" y="26454"/>
                    </a:lnTo>
                    <a:lnTo>
                      <a:pt x="172974" y="19659"/>
                    </a:lnTo>
                    <a:lnTo>
                      <a:pt x="164172" y="19659"/>
                    </a:lnTo>
                    <a:lnTo>
                      <a:pt x="164172" y="1600"/>
                    </a:lnTo>
                    <a:lnTo>
                      <a:pt x="155473" y="6858"/>
                    </a:lnTo>
                    <a:lnTo>
                      <a:pt x="155473" y="19659"/>
                    </a:lnTo>
                    <a:lnTo>
                      <a:pt x="149047" y="19659"/>
                    </a:lnTo>
                    <a:lnTo>
                      <a:pt x="149047" y="26454"/>
                    </a:lnTo>
                    <a:lnTo>
                      <a:pt x="155473" y="26454"/>
                    </a:lnTo>
                    <a:lnTo>
                      <a:pt x="155473" y="61480"/>
                    </a:lnTo>
                    <a:lnTo>
                      <a:pt x="155651" y="63182"/>
                    </a:lnTo>
                    <a:lnTo>
                      <a:pt x="164452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44" y="71208"/>
                    </a:lnTo>
                    <a:close/>
                  </a:path>
                  <a:path w="1968500" h="1231264">
                    <a:moveTo>
                      <a:pt x="226682" y="36550"/>
                    </a:moveTo>
                    <a:lnTo>
                      <a:pt x="224434" y="30124"/>
                    </a:lnTo>
                    <a:lnTo>
                      <a:pt x="220192" y="25742"/>
                    </a:lnTo>
                    <a:lnTo>
                      <a:pt x="217690" y="23152"/>
                    </a:lnTo>
                    <a:lnTo>
                      <a:pt x="217690" y="38862"/>
                    </a:lnTo>
                    <a:lnTo>
                      <a:pt x="217652" y="52095"/>
                    </a:lnTo>
                    <a:lnTo>
                      <a:pt x="206870" y="65278"/>
                    </a:lnTo>
                    <a:lnTo>
                      <a:pt x="198132" y="65278"/>
                    </a:lnTo>
                    <a:lnTo>
                      <a:pt x="194513" y="63639"/>
                    </a:lnTo>
                    <a:lnTo>
                      <a:pt x="191630" y="60337"/>
                    </a:lnTo>
                    <a:lnTo>
                      <a:pt x="188734" y="57061"/>
                    </a:lnTo>
                    <a:lnTo>
                      <a:pt x="187299" y="52095"/>
                    </a:lnTo>
                    <a:lnTo>
                      <a:pt x="187299" y="38862"/>
                    </a:lnTo>
                    <a:lnTo>
                      <a:pt x="188722" y="33959"/>
                    </a:lnTo>
                    <a:lnTo>
                      <a:pt x="194487" y="27393"/>
                    </a:lnTo>
                    <a:lnTo>
                      <a:pt x="198132" y="25742"/>
                    </a:lnTo>
                    <a:lnTo>
                      <a:pt x="206844" y="25742"/>
                    </a:lnTo>
                    <a:lnTo>
                      <a:pt x="210426" y="27393"/>
                    </a:lnTo>
                    <a:lnTo>
                      <a:pt x="213360" y="30670"/>
                    </a:lnTo>
                    <a:lnTo>
                      <a:pt x="216242" y="33959"/>
                    </a:lnTo>
                    <a:lnTo>
                      <a:pt x="217690" y="38862"/>
                    </a:lnTo>
                    <a:lnTo>
                      <a:pt x="217690" y="23152"/>
                    </a:lnTo>
                    <a:lnTo>
                      <a:pt x="215442" y="20815"/>
                    </a:lnTo>
                    <a:lnTo>
                      <a:pt x="209626" y="18491"/>
                    </a:lnTo>
                    <a:lnTo>
                      <a:pt x="196126" y="18491"/>
                    </a:lnTo>
                    <a:lnTo>
                      <a:pt x="190715" y="20408"/>
                    </a:lnTo>
                    <a:lnTo>
                      <a:pt x="180962" y="28841"/>
                    </a:lnTo>
                    <a:lnTo>
                      <a:pt x="178308" y="35928"/>
                    </a:lnTo>
                    <a:lnTo>
                      <a:pt x="178308" y="54203"/>
                    </a:lnTo>
                    <a:lnTo>
                      <a:pt x="180530" y="60883"/>
                    </a:lnTo>
                    <a:lnTo>
                      <a:pt x="189445" y="70167"/>
                    </a:lnTo>
                    <a:lnTo>
                      <a:pt x="195300" y="72466"/>
                    </a:lnTo>
                    <a:lnTo>
                      <a:pt x="207035" y="72466"/>
                    </a:lnTo>
                    <a:lnTo>
                      <a:pt x="211188" y="71424"/>
                    </a:lnTo>
                    <a:lnTo>
                      <a:pt x="214985" y="69303"/>
                    </a:lnTo>
                    <a:lnTo>
                      <a:pt x="218808" y="67208"/>
                    </a:lnTo>
                    <a:lnTo>
                      <a:pt x="220687" y="65278"/>
                    </a:lnTo>
                    <a:lnTo>
                      <a:pt x="221703" y="64249"/>
                    </a:lnTo>
                    <a:lnTo>
                      <a:pt x="225691" y="56616"/>
                    </a:lnTo>
                    <a:lnTo>
                      <a:pt x="226542" y="52095"/>
                    </a:lnTo>
                    <a:lnTo>
                      <a:pt x="226568" y="51968"/>
                    </a:lnTo>
                    <a:lnTo>
                      <a:pt x="226682" y="36550"/>
                    </a:lnTo>
                    <a:close/>
                  </a:path>
                  <a:path w="1968500" h="1231264">
                    <a:moveTo>
                      <a:pt x="278917" y="71310"/>
                    </a:moveTo>
                    <a:lnTo>
                      <a:pt x="278790" y="33655"/>
                    </a:lnTo>
                    <a:lnTo>
                      <a:pt x="278739" y="32651"/>
                    </a:lnTo>
                    <a:lnTo>
                      <a:pt x="278447" y="31038"/>
                    </a:lnTo>
                    <a:lnTo>
                      <a:pt x="277926" y="28702"/>
                    </a:lnTo>
                    <a:lnTo>
                      <a:pt x="277901" y="28536"/>
                    </a:lnTo>
                    <a:lnTo>
                      <a:pt x="277101" y="26606"/>
                    </a:lnTo>
                    <a:lnTo>
                      <a:pt x="277012" y="26377"/>
                    </a:lnTo>
                    <a:lnTo>
                      <a:pt x="276783" y="26073"/>
                    </a:lnTo>
                    <a:lnTo>
                      <a:pt x="274408" y="22745"/>
                    </a:lnTo>
                    <a:lnTo>
                      <a:pt x="272503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lnTo>
                      <a:pt x="254101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44817" y="19659"/>
                    </a:ln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81" y="71310"/>
                    </a:lnTo>
                    <a:lnTo>
                      <a:pt x="245732" y="36309"/>
                    </a:lnTo>
                    <a:lnTo>
                      <a:pt x="247040" y="31991"/>
                    </a:lnTo>
                    <a:lnTo>
                      <a:pt x="252463" y="27266"/>
                    </a:lnTo>
                    <a:lnTo>
                      <a:pt x="253212" y="26987"/>
                    </a:lnTo>
                    <a:lnTo>
                      <a:pt x="255676" y="26073"/>
                    </a:lnTo>
                    <a:lnTo>
                      <a:pt x="261734" y="26073"/>
                    </a:lnTo>
                    <a:lnTo>
                      <a:pt x="270154" y="71310"/>
                    </a:lnTo>
                    <a:lnTo>
                      <a:pt x="278917" y="71310"/>
                    </a:lnTo>
                    <a:close/>
                  </a:path>
                  <a:path w="1968500" h="1231264">
                    <a:moveTo>
                      <a:pt x="331724" y="53149"/>
                    </a:moveTo>
                    <a:lnTo>
                      <a:pt x="306616" y="38823"/>
                    </a:lnTo>
                    <a:lnTo>
                      <a:pt x="304469" y="38201"/>
                    </a:lnTo>
                    <a:lnTo>
                      <a:pt x="298742" y="32346"/>
                    </a:lnTo>
                    <a:lnTo>
                      <a:pt x="298742" y="30568"/>
                    </a:lnTo>
                    <a:lnTo>
                      <a:pt x="299618" y="29006"/>
                    </a:lnTo>
                    <a:lnTo>
                      <a:pt x="302933" y="26428"/>
                    </a:lnTo>
                    <a:lnTo>
                      <a:pt x="302691" y="26428"/>
                    </a:lnTo>
                    <a:lnTo>
                      <a:pt x="305917" y="25692"/>
                    </a:ln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7830" y="27927"/>
                    </a:lnTo>
                    <a:lnTo>
                      <a:pt x="319709" y="29413"/>
                    </a:lnTo>
                    <a:lnTo>
                      <a:pt x="320827" y="31496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66" y="25692"/>
                    </a:lnTo>
                    <a:lnTo>
                      <a:pt x="325285" y="22987"/>
                    </a:lnTo>
                    <a:lnTo>
                      <a:pt x="323024" y="21399"/>
                    </a:lnTo>
                    <a:lnTo>
                      <a:pt x="316928" y="19075"/>
                    </a:lnTo>
                    <a:lnTo>
                      <a:pt x="313347" y="18491"/>
                    </a:lnTo>
                    <a:lnTo>
                      <a:pt x="306603" y="18491"/>
                    </a:lnTo>
                    <a:lnTo>
                      <a:pt x="304088" y="18834"/>
                    </a:lnTo>
                    <a:lnTo>
                      <a:pt x="299389" y="20231"/>
                    </a:lnTo>
                    <a:lnTo>
                      <a:pt x="297535" y="21082"/>
                    </a:lnTo>
                    <a:lnTo>
                      <a:pt x="296164" y="22098"/>
                    </a:lnTo>
                    <a:lnTo>
                      <a:pt x="294347" y="23380"/>
                    </a:lnTo>
                    <a:lnTo>
                      <a:pt x="292912" y="25019"/>
                    </a:lnTo>
                    <a:lnTo>
                      <a:pt x="291338" y="27927"/>
                    </a:lnTo>
                    <a:lnTo>
                      <a:pt x="290779" y="29006"/>
                    </a:lnTo>
                    <a:lnTo>
                      <a:pt x="290398" y="30568"/>
                    </a:lnTo>
                    <a:lnTo>
                      <a:pt x="290398" y="36347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54" y="52374"/>
                    </a:lnTo>
                    <a:lnTo>
                      <a:pt x="321868" y="53530"/>
                    </a:lnTo>
                    <a:lnTo>
                      <a:pt x="322707" y="55092"/>
                    </a:lnTo>
                    <a:lnTo>
                      <a:pt x="322707" y="59258"/>
                    </a:lnTo>
                    <a:lnTo>
                      <a:pt x="321741" y="61175"/>
                    </a:lnTo>
                    <a:lnTo>
                      <a:pt x="317855" y="64452"/>
                    </a:lnTo>
                    <a:lnTo>
                      <a:pt x="314883" y="65278"/>
                    </a:lnTo>
                    <a:lnTo>
                      <a:pt x="306870" y="65278"/>
                    </a:lnTo>
                    <a:lnTo>
                      <a:pt x="304063" y="64452"/>
                    </a:lnTo>
                    <a:lnTo>
                      <a:pt x="303872" y="64452"/>
                    </a:lnTo>
                    <a:lnTo>
                      <a:pt x="299313" y="60655"/>
                    </a:lnTo>
                    <a:lnTo>
                      <a:pt x="297967" y="57988"/>
                    </a:lnTo>
                    <a:lnTo>
                      <a:pt x="297662" y="55880"/>
                    </a:lnTo>
                    <a:lnTo>
                      <a:pt x="297548" y="55092"/>
                    </a:lnTo>
                    <a:lnTo>
                      <a:pt x="297472" y="54533"/>
                    </a:lnTo>
                    <a:lnTo>
                      <a:pt x="288836" y="55880"/>
                    </a:lnTo>
                    <a:lnTo>
                      <a:pt x="289674" y="60655"/>
                    </a:lnTo>
                    <a:lnTo>
                      <a:pt x="289801" y="61366"/>
                    </a:lnTo>
                    <a:lnTo>
                      <a:pt x="292036" y="65519"/>
                    </a:lnTo>
                    <a:lnTo>
                      <a:pt x="299072" y="71081"/>
                    </a:lnTo>
                    <a:lnTo>
                      <a:pt x="304177" y="72466"/>
                    </a:lnTo>
                    <a:lnTo>
                      <a:pt x="314960" y="72466"/>
                    </a:lnTo>
                    <a:lnTo>
                      <a:pt x="318579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74" y="65278"/>
                    </a:lnTo>
                    <a:lnTo>
                      <a:pt x="330873" y="61798"/>
                    </a:lnTo>
                    <a:lnTo>
                      <a:pt x="331647" y="59258"/>
                    </a:lnTo>
                    <a:lnTo>
                      <a:pt x="331724" y="53149"/>
                    </a:lnTo>
                    <a:close/>
                  </a:path>
                  <a:path w="1968500" h="1231264">
                    <a:moveTo>
                      <a:pt x="681748" y="1152334"/>
                    </a:moveTo>
                    <a:lnTo>
                      <a:pt x="675906" y="1138313"/>
                    </a:lnTo>
                    <a:lnTo>
                      <a:pt x="663067" y="1133652"/>
                    </a:lnTo>
                    <a:lnTo>
                      <a:pt x="650240" y="1138313"/>
                    </a:lnTo>
                    <a:lnTo>
                      <a:pt x="644398" y="1152334"/>
                    </a:lnTo>
                    <a:lnTo>
                      <a:pt x="650240" y="1166329"/>
                    </a:lnTo>
                    <a:lnTo>
                      <a:pt x="663067" y="1171003"/>
                    </a:lnTo>
                    <a:lnTo>
                      <a:pt x="675906" y="1166329"/>
                    </a:lnTo>
                    <a:lnTo>
                      <a:pt x="681748" y="1152334"/>
                    </a:lnTo>
                    <a:close/>
                  </a:path>
                  <a:path w="1968500" h="1231264">
                    <a:moveTo>
                      <a:pt x="1325067" y="1044994"/>
                    </a:moveTo>
                    <a:lnTo>
                      <a:pt x="1319237" y="1030986"/>
                    </a:lnTo>
                    <a:lnTo>
                      <a:pt x="1306385" y="1026325"/>
                    </a:lnTo>
                    <a:lnTo>
                      <a:pt x="1293545" y="1030986"/>
                    </a:lnTo>
                    <a:lnTo>
                      <a:pt x="1287703" y="1044994"/>
                    </a:lnTo>
                    <a:lnTo>
                      <a:pt x="1293545" y="1059002"/>
                    </a:lnTo>
                    <a:lnTo>
                      <a:pt x="1306385" y="1063663"/>
                    </a:lnTo>
                    <a:lnTo>
                      <a:pt x="1319237" y="1059002"/>
                    </a:lnTo>
                    <a:lnTo>
                      <a:pt x="1325067" y="1044994"/>
                    </a:lnTo>
                    <a:close/>
                  </a:path>
                  <a:path w="1968500" h="1231264">
                    <a:moveTo>
                      <a:pt x="1968385" y="917067"/>
                    </a:moveTo>
                    <a:lnTo>
                      <a:pt x="1962556" y="903046"/>
                    </a:lnTo>
                    <a:lnTo>
                      <a:pt x="1949716" y="898385"/>
                    </a:lnTo>
                    <a:lnTo>
                      <a:pt x="1936877" y="903046"/>
                    </a:lnTo>
                    <a:lnTo>
                      <a:pt x="1931047" y="917067"/>
                    </a:lnTo>
                    <a:lnTo>
                      <a:pt x="1936877" y="931075"/>
                    </a:lnTo>
                    <a:lnTo>
                      <a:pt x="1949716" y="935736"/>
                    </a:lnTo>
                    <a:lnTo>
                      <a:pt x="1962556" y="931075"/>
                    </a:lnTo>
                    <a:lnTo>
                      <a:pt x="1968385" y="9170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65" name="object 1263">
                <a:extLst>
                  <a:ext uri="{FF2B5EF4-FFF2-40B4-BE49-F238E27FC236}">
                    <a16:creationId xmlns:a16="http://schemas.microsoft.com/office/drawing/2014/main" id="{9994F879-2027-6D41-1FC7-2B09936C2539}"/>
                  </a:ext>
                </a:extLst>
              </p:cNvPr>
              <p:cNvPicPr/>
              <p:nvPr/>
            </p:nvPicPr>
            <p:blipFill>
              <a:blip r:embed="rId89" cstate="print"/>
              <a:stretch>
                <a:fillRect/>
              </a:stretch>
            </p:blipFill>
            <p:spPr>
              <a:xfrm>
                <a:off x="4364850" y="4010254"/>
                <a:ext cx="145072" cy="96659"/>
              </a:xfrm>
              <a:prstGeom prst="rect">
                <a:avLst/>
              </a:prstGeom>
            </p:spPr>
          </p:pic>
          <p:sp>
            <p:nvSpPr>
              <p:cNvPr id="1966" name="object 1264">
                <a:extLst>
                  <a:ext uri="{FF2B5EF4-FFF2-40B4-BE49-F238E27FC236}">
                    <a16:creationId xmlns:a16="http://schemas.microsoft.com/office/drawing/2014/main" id="{A38EB282-3D03-BE1A-AC18-4F1C4424FEA7}"/>
                  </a:ext>
                </a:extLst>
              </p:cNvPr>
              <p:cNvSpPr/>
              <p:nvPr/>
            </p:nvSpPr>
            <p:spPr>
              <a:xfrm>
                <a:off x="6367017" y="5800230"/>
                <a:ext cx="34607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67310">
                    <a:moveTo>
                      <a:pt x="6210" y="36753"/>
                    </a:moveTo>
                    <a:lnTo>
                      <a:pt x="88" y="37591"/>
                    </a:lnTo>
                    <a:lnTo>
                      <a:pt x="0" y="42684"/>
                    </a:lnTo>
                    <a:lnTo>
                      <a:pt x="1056" y="46240"/>
                    </a:lnTo>
                    <a:lnTo>
                      <a:pt x="1166" y="46558"/>
                    </a:lnTo>
                    <a:lnTo>
                      <a:pt x="5918" y="51714"/>
                    </a:lnTo>
                    <a:lnTo>
                      <a:pt x="9372" y="53009"/>
                    </a:lnTo>
                    <a:lnTo>
                      <a:pt x="16903" y="53009"/>
                    </a:lnTo>
                    <a:lnTo>
                      <a:pt x="19545" y="52387"/>
                    </a:lnTo>
                    <a:lnTo>
                      <a:pt x="24041" y="49910"/>
                    </a:lnTo>
                    <a:lnTo>
                      <a:pt x="25666" y="48120"/>
                    </a:lnTo>
                    <a:lnTo>
                      <a:pt x="26183" y="46951"/>
                    </a:lnTo>
                    <a:lnTo>
                      <a:pt x="11531" y="46951"/>
                    </a:lnTo>
                    <a:lnTo>
                      <a:pt x="9715" y="46240"/>
                    </a:lnTo>
                    <a:lnTo>
                      <a:pt x="8420" y="44780"/>
                    </a:lnTo>
                    <a:lnTo>
                      <a:pt x="7168" y="43408"/>
                    </a:lnTo>
                    <a:lnTo>
                      <a:pt x="6923" y="42684"/>
                    </a:lnTo>
                    <a:lnTo>
                      <a:pt x="6375" y="40665"/>
                    </a:lnTo>
                    <a:lnTo>
                      <a:pt x="6310" y="39115"/>
                    </a:lnTo>
                    <a:lnTo>
                      <a:pt x="6210" y="36753"/>
                    </a:lnTo>
                    <a:close/>
                  </a:path>
                  <a:path w="346075" h="67310">
                    <a:moveTo>
                      <a:pt x="28257" y="876"/>
                    </a:moveTo>
                    <a:lnTo>
                      <a:pt x="21488" y="876"/>
                    </a:lnTo>
                    <a:lnTo>
                      <a:pt x="21384" y="40093"/>
                    </a:lnTo>
                    <a:lnTo>
                      <a:pt x="21259" y="41262"/>
                    </a:lnTo>
                    <a:lnTo>
                      <a:pt x="20728" y="42684"/>
                    </a:lnTo>
                    <a:lnTo>
                      <a:pt x="18237" y="45796"/>
                    </a:lnTo>
                    <a:lnTo>
                      <a:pt x="17005" y="46558"/>
                    </a:lnTo>
                    <a:lnTo>
                      <a:pt x="15532" y="46951"/>
                    </a:lnTo>
                    <a:lnTo>
                      <a:pt x="26183" y="46951"/>
                    </a:lnTo>
                    <a:lnTo>
                      <a:pt x="27749" y="43408"/>
                    </a:lnTo>
                    <a:lnTo>
                      <a:pt x="28078" y="41262"/>
                    </a:lnTo>
                    <a:lnTo>
                      <a:pt x="28169" y="40665"/>
                    </a:lnTo>
                    <a:lnTo>
                      <a:pt x="28257" y="876"/>
                    </a:lnTo>
                    <a:close/>
                  </a:path>
                  <a:path w="346075" h="67310">
                    <a:moveTo>
                      <a:pt x="60705" y="876"/>
                    </a:moveTo>
                    <a:lnTo>
                      <a:pt x="53403" y="876"/>
                    </a:lnTo>
                    <a:lnTo>
                      <a:pt x="33731" y="52133"/>
                    </a:lnTo>
                    <a:lnTo>
                      <a:pt x="40919" y="52133"/>
                    </a:lnTo>
                    <a:lnTo>
                      <a:pt x="46558" y="36614"/>
                    </a:lnTo>
                    <a:lnTo>
                      <a:pt x="75334" y="36614"/>
                    </a:lnTo>
                    <a:lnTo>
                      <a:pt x="73067" y="31076"/>
                    </a:lnTo>
                    <a:lnTo>
                      <a:pt x="48501" y="31076"/>
                    </a:lnTo>
                    <a:lnTo>
                      <a:pt x="54140" y="16052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908" y="6248"/>
                    </a:lnTo>
                    <a:lnTo>
                      <a:pt x="62904" y="6248"/>
                    </a:lnTo>
                    <a:lnTo>
                      <a:pt x="60705" y="876"/>
                    </a:lnTo>
                    <a:close/>
                  </a:path>
                  <a:path w="346075" h="67310">
                    <a:moveTo>
                      <a:pt x="75334" y="36614"/>
                    </a:moveTo>
                    <a:lnTo>
                      <a:pt x="67983" y="36614"/>
                    </a:lnTo>
                    <a:lnTo>
                      <a:pt x="73964" y="52133"/>
                    </a:lnTo>
                    <a:lnTo>
                      <a:pt x="81686" y="52133"/>
                    </a:lnTo>
                    <a:lnTo>
                      <a:pt x="75334" y="36614"/>
                    </a:lnTo>
                    <a:close/>
                  </a:path>
                  <a:path w="346075" h="67310">
                    <a:moveTo>
                      <a:pt x="62904" y="6248"/>
                    </a:moveTo>
                    <a:lnTo>
                      <a:pt x="56908" y="6248"/>
                    </a:lnTo>
                    <a:lnTo>
                      <a:pt x="57696" y="9029"/>
                    </a:lnTo>
                    <a:lnTo>
                      <a:pt x="58889" y="12572"/>
                    </a:lnTo>
                    <a:lnTo>
                      <a:pt x="60540" y="16890"/>
                    </a:lnTo>
                    <a:lnTo>
                      <a:pt x="65887" y="31076"/>
                    </a:lnTo>
                    <a:lnTo>
                      <a:pt x="73067" y="31076"/>
                    </a:lnTo>
                    <a:lnTo>
                      <a:pt x="62904" y="6248"/>
                    </a:lnTo>
                    <a:close/>
                  </a:path>
                  <a:path w="346075" h="67310">
                    <a:moveTo>
                      <a:pt x="97104" y="876"/>
                    </a:moveTo>
                    <a:lnTo>
                      <a:pt x="86893" y="876"/>
                    </a:lnTo>
                    <a:lnTo>
                      <a:pt x="86893" y="52133"/>
                    </a:lnTo>
                    <a:lnTo>
                      <a:pt x="93433" y="52133"/>
                    </a:lnTo>
                    <a:lnTo>
                      <a:pt x="93433" y="8508"/>
                    </a:lnTo>
                    <a:lnTo>
                      <a:pt x="99653" y="8508"/>
                    </a:lnTo>
                    <a:lnTo>
                      <a:pt x="97104" y="876"/>
                    </a:lnTo>
                    <a:close/>
                  </a:path>
                  <a:path w="346075" h="67310">
                    <a:moveTo>
                      <a:pt x="99653" y="8508"/>
                    </a:moveTo>
                    <a:lnTo>
                      <a:pt x="93433" y="8508"/>
                    </a:lnTo>
                    <a:lnTo>
                      <a:pt x="108267" y="52133"/>
                    </a:lnTo>
                    <a:lnTo>
                      <a:pt x="114376" y="52133"/>
                    </a:lnTo>
                    <a:lnTo>
                      <a:pt x="116941" y="44742"/>
                    </a:lnTo>
                    <a:lnTo>
                      <a:pt x="111683" y="44742"/>
                    </a:lnTo>
                    <a:lnTo>
                      <a:pt x="110350" y="40538"/>
                    </a:lnTo>
                    <a:lnTo>
                      <a:pt x="99653" y="8508"/>
                    </a:lnTo>
                    <a:close/>
                  </a:path>
                  <a:path w="346075" h="67310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33"/>
                    </a:lnTo>
                    <a:lnTo>
                      <a:pt x="135813" y="52133"/>
                    </a:lnTo>
                    <a:lnTo>
                      <a:pt x="135813" y="9245"/>
                    </a:lnTo>
                    <a:close/>
                  </a:path>
                  <a:path w="346075" h="67310">
                    <a:moveTo>
                      <a:pt x="135813" y="876"/>
                    </a:moveTo>
                    <a:lnTo>
                      <a:pt x="114401" y="36525"/>
                    </a:lnTo>
                    <a:lnTo>
                      <a:pt x="111683" y="44742"/>
                    </a:lnTo>
                    <a:lnTo>
                      <a:pt x="116941" y="44742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876"/>
                    </a:lnTo>
                    <a:close/>
                  </a:path>
                  <a:path w="346075" h="67310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67"/>
                    </a:lnTo>
                    <a:lnTo>
                      <a:pt x="170243" y="11734"/>
                    </a:lnTo>
                    <a:lnTo>
                      <a:pt x="166357" y="22694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48"/>
                    </a:lnTo>
                    <a:lnTo>
                      <a:pt x="171462" y="57696"/>
                    </a:lnTo>
                    <a:lnTo>
                      <a:pt x="174396" y="62814"/>
                    </a:lnTo>
                    <a:lnTo>
                      <a:pt x="177863" y="67195"/>
                    </a:lnTo>
                    <a:lnTo>
                      <a:pt x="182384" y="67195"/>
                    </a:lnTo>
                    <a:lnTo>
                      <a:pt x="177810" y="58803"/>
                    </a:lnTo>
                    <a:lnTo>
                      <a:pt x="174544" y="50409"/>
                    </a:lnTo>
                    <a:lnTo>
                      <a:pt x="172585" y="42010"/>
                    </a:lnTo>
                    <a:lnTo>
                      <a:pt x="171932" y="33604"/>
                    </a:lnTo>
                    <a:lnTo>
                      <a:pt x="171932" y="29197"/>
                    </a:lnTo>
                    <a:lnTo>
                      <a:pt x="179552" y="4864"/>
                    </a:lnTo>
                    <a:lnTo>
                      <a:pt x="182384" y="0"/>
                    </a:lnTo>
                    <a:close/>
                  </a:path>
                  <a:path w="346075" h="67310">
                    <a:moveTo>
                      <a:pt x="197383" y="876"/>
                    </a:moveTo>
                    <a:lnTo>
                      <a:pt x="190411" y="876"/>
                    </a:lnTo>
                    <a:lnTo>
                      <a:pt x="190411" y="52133"/>
                    </a:lnTo>
                    <a:lnTo>
                      <a:pt x="196913" y="52133"/>
                    </a:lnTo>
                    <a:lnTo>
                      <a:pt x="196913" y="11861"/>
                    </a:lnTo>
                    <a:lnTo>
                      <a:pt x="204731" y="11861"/>
                    </a:lnTo>
                    <a:lnTo>
                      <a:pt x="197383" y="876"/>
                    </a:lnTo>
                    <a:close/>
                  </a:path>
                  <a:path w="346075" h="67310">
                    <a:moveTo>
                      <a:pt x="204731" y="11861"/>
                    </a:moveTo>
                    <a:lnTo>
                      <a:pt x="196913" y="11861"/>
                    </a:lnTo>
                    <a:lnTo>
                      <a:pt x="223837" y="52133"/>
                    </a:lnTo>
                    <a:lnTo>
                      <a:pt x="230797" y="52133"/>
                    </a:lnTo>
                    <a:lnTo>
                      <a:pt x="230797" y="41109"/>
                    </a:lnTo>
                    <a:lnTo>
                      <a:pt x="224294" y="41109"/>
                    </a:lnTo>
                    <a:lnTo>
                      <a:pt x="204731" y="11861"/>
                    </a:lnTo>
                    <a:close/>
                  </a:path>
                  <a:path w="346075" h="67310">
                    <a:moveTo>
                      <a:pt x="230797" y="876"/>
                    </a:moveTo>
                    <a:lnTo>
                      <a:pt x="224294" y="876"/>
                    </a:lnTo>
                    <a:lnTo>
                      <a:pt x="224294" y="41109"/>
                    </a:lnTo>
                    <a:lnTo>
                      <a:pt x="230797" y="41109"/>
                    </a:lnTo>
                    <a:lnTo>
                      <a:pt x="230797" y="876"/>
                    </a:lnTo>
                    <a:close/>
                  </a:path>
                  <a:path w="346075" h="67310">
                    <a:moveTo>
                      <a:pt x="246267" y="35217"/>
                    </a:moveTo>
                    <a:lnTo>
                      <a:pt x="244975" y="35217"/>
                    </a:lnTo>
                    <a:lnTo>
                      <a:pt x="239864" y="35674"/>
                    </a:lnTo>
                    <a:lnTo>
                      <a:pt x="257086" y="53009"/>
                    </a:lnTo>
                    <a:lnTo>
                      <a:pt x="265366" y="53009"/>
                    </a:lnTo>
                    <a:lnTo>
                      <a:pt x="268668" y="52336"/>
                    </a:lnTo>
                    <a:lnTo>
                      <a:pt x="274523" y="49656"/>
                    </a:lnTo>
                    <a:lnTo>
                      <a:pt x="276771" y="47777"/>
                    </a:lnTo>
                    <a:lnTo>
                      <a:pt x="277330" y="46913"/>
                    </a:lnTo>
                    <a:lnTo>
                      <a:pt x="258495" y="46913"/>
                    </a:lnTo>
                    <a:lnTo>
                      <a:pt x="256473" y="46532"/>
                    </a:lnTo>
                    <a:lnTo>
                      <a:pt x="256128" y="46532"/>
                    </a:lnTo>
                    <a:lnTo>
                      <a:pt x="251218" y="44386"/>
                    </a:lnTo>
                    <a:lnTo>
                      <a:pt x="249478" y="43052"/>
                    </a:lnTo>
                    <a:lnTo>
                      <a:pt x="247294" y="39801"/>
                    </a:lnTo>
                    <a:lnTo>
                      <a:pt x="246583" y="37668"/>
                    </a:lnTo>
                    <a:lnTo>
                      <a:pt x="246447" y="36614"/>
                    </a:lnTo>
                    <a:lnTo>
                      <a:pt x="246326" y="35674"/>
                    </a:lnTo>
                    <a:lnTo>
                      <a:pt x="246267" y="35217"/>
                    </a:lnTo>
                    <a:close/>
                  </a:path>
                  <a:path w="346075" h="67310">
                    <a:moveTo>
                      <a:pt x="263664" y="0"/>
                    </a:moveTo>
                    <a:lnTo>
                      <a:pt x="256425" y="0"/>
                    </a:lnTo>
                    <a:lnTo>
                      <a:pt x="253227" y="622"/>
                    </a:lnTo>
                    <a:lnTo>
                      <a:pt x="247649" y="2933"/>
                    </a:lnTo>
                    <a:lnTo>
                      <a:pt x="245490" y="4622"/>
                    </a:lnTo>
                    <a:lnTo>
                      <a:pt x="242569" y="9143"/>
                    </a:lnTo>
                    <a:lnTo>
                      <a:pt x="241846" y="11544"/>
                    </a:lnTo>
                    <a:lnTo>
                      <a:pt x="241846" y="16484"/>
                    </a:lnTo>
                    <a:lnTo>
                      <a:pt x="242417" y="18618"/>
                    </a:lnTo>
                    <a:lnTo>
                      <a:pt x="244830" y="22415"/>
                    </a:lnTo>
                    <a:lnTo>
                      <a:pt x="246646" y="24002"/>
                    </a:lnTo>
                    <a:lnTo>
                      <a:pt x="249110" y="25272"/>
                    </a:lnTo>
                    <a:lnTo>
                      <a:pt x="250977" y="26276"/>
                    </a:lnTo>
                    <a:lnTo>
                      <a:pt x="254266" y="27343"/>
                    </a:lnTo>
                    <a:lnTo>
                      <a:pt x="263690" y="29616"/>
                    </a:lnTo>
                    <a:lnTo>
                      <a:pt x="266750" y="30454"/>
                    </a:lnTo>
                    <a:lnTo>
                      <a:pt x="270268" y="31800"/>
                    </a:lnTo>
                    <a:lnTo>
                      <a:pt x="271805" y="32804"/>
                    </a:lnTo>
                    <a:lnTo>
                      <a:pt x="273659" y="35217"/>
                    </a:lnTo>
                    <a:lnTo>
                      <a:pt x="274142" y="36614"/>
                    </a:lnTo>
                    <a:lnTo>
                      <a:pt x="274142" y="39801"/>
                    </a:lnTo>
                    <a:lnTo>
                      <a:pt x="263994" y="46913"/>
                    </a:lnTo>
                    <a:lnTo>
                      <a:pt x="277330" y="46913"/>
                    </a:lnTo>
                    <a:lnTo>
                      <a:pt x="279829" y="43052"/>
                    </a:lnTo>
                    <a:lnTo>
                      <a:pt x="279998" y="42608"/>
                    </a:lnTo>
                    <a:lnTo>
                      <a:pt x="280669" y="40385"/>
                    </a:lnTo>
                    <a:lnTo>
                      <a:pt x="280669" y="34912"/>
                    </a:lnTo>
                    <a:lnTo>
                      <a:pt x="255079" y="20624"/>
                    </a:lnTo>
                    <a:lnTo>
                      <a:pt x="251663" y="19405"/>
                    </a:lnTo>
                    <a:lnTo>
                      <a:pt x="249021" y="17030"/>
                    </a:lnTo>
                    <a:lnTo>
                      <a:pt x="248361" y="15519"/>
                    </a:lnTo>
                    <a:lnTo>
                      <a:pt x="248361" y="11544"/>
                    </a:lnTo>
                    <a:lnTo>
                      <a:pt x="249288" y="9753"/>
                    </a:lnTo>
                    <a:lnTo>
                      <a:pt x="252965" y="6807"/>
                    </a:lnTo>
                    <a:lnTo>
                      <a:pt x="252751" y="6807"/>
                    </a:lnTo>
                    <a:lnTo>
                      <a:pt x="256044" y="5994"/>
                    </a:lnTo>
                    <a:lnTo>
                      <a:pt x="275794" y="5994"/>
                    </a:lnTo>
                    <a:lnTo>
                      <a:pt x="275043" y="4876"/>
                    </a:lnTo>
                    <a:lnTo>
                      <a:pt x="272821" y="3060"/>
                    </a:lnTo>
                    <a:lnTo>
                      <a:pt x="267017" y="622"/>
                    </a:lnTo>
                    <a:lnTo>
                      <a:pt x="263664" y="0"/>
                    </a:lnTo>
                    <a:close/>
                  </a:path>
                  <a:path w="346075" h="67310">
                    <a:moveTo>
                      <a:pt x="275794" y="5994"/>
                    </a:moveTo>
                    <a:lnTo>
                      <a:pt x="264083" y="5994"/>
                    </a:lnTo>
                    <a:lnTo>
                      <a:pt x="267055" y="6807"/>
                    </a:lnTo>
                    <a:lnTo>
                      <a:pt x="271094" y="10121"/>
                    </a:lnTo>
                    <a:lnTo>
                      <a:pt x="272275" y="12572"/>
                    </a:lnTo>
                    <a:lnTo>
                      <a:pt x="272576" y="15316"/>
                    </a:lnTo>
                    <a:lnTo>
                      <a:pt x="272630" y="15811"/>
                    </a:lnTo>
                    <a:lnTo>
                      <a:pt x="279120" y="15316"/>
                    </a:lnTo>
                    <a:lnTo>
                      <a:pt x="279004" y="12572"/>
                    </a:lnTo>
                    <a:lnTo>
                      <a:pt x="278993" y="12306"/>
                    </a:lnTo>
                    <a:lnTo>
                      <a:pt x="278323" y="10121"/>
                    </a:lnTo>
                    <a:lnTo>
                      <a:pt x="278210" y="9753"/>
                    </a:lnTo>
                    <a:lnTo>
                      <a:pt x="278168" y="9613"/>
                    </a:lnTo>
                    <a:lnTo>
                      <a:pt x="276631" y="7238"/>
                    </a:lnTo>
                    <a:lnTo>
                      <a:pt x="275794" y="5994"/>
                    </a:lnTo>
                    <a:close/>
                  </a:path>
                  <a:path w="346075" h="67310">
                    <a:moveTo>
                      <a:pt x="293712" y="37757"/>
                    </a:moveTo>
                    <a:lnTo>
                      <a:pt x="287413" y="38607"/>
                    </a:lnTo>
                    <a:lnTo>
                      <a:pt x="287570" y="40157"/>
                    </a:lnTo>
                    <a:lnTo>
                      <a:pt x="287689" y="41325"/>
                    </a:lnTo>
                    <a:lnTo>
                      <a:pt x="287703" y="41465"/>
                    </a:lnTo>
                    <a:lnTo>
                      <a:pt x="287828" y="42697"/>
                    </a:lnTo>
                    <a:lnTo>
                      <a:pt x="287845" y="42862"/>
                    </a:lnTo>
                    <a:lnTo>
                      <a:pt x="289509" y="46329"/>
                    </a:lnTo>
                    <a:lnTo>
                      <a:pt x="295478" y="51701"/>
                    </a:lnTo>
                    <a:lnTo>
                      <a:pt x="299199" y="53035"/>
                    </a:lnTo>
                    <a:lnTo>
                      <a:pt x="308686" y="53035"/>
                    </a:lnTo>
                    <a:lnTo>
                      <a:pt x="312813" y="51485"/>
                    </a:lnTo>
                    <a:lnTo>
                      <a:pt x="316637" y="47840"/>
                    </a:lnTo>
                    <a:lnTo>
                      <a:pt x="301243" y="47840"/>
                    </a:lnTo>
                    <a:lnTo>
                      <a:pt x="299123" y="47053"/>
                    </a:lnTo>
                    <a:lnTo>
                      <a:pt x="295655" y="43903"/>
                    </a:lnTo>
                    <a:lnTo>
                      <a:pt x="294490" y="41465"/>
                    </a:lnTo>
                    <a:lnTo>
                      <a:pt x="294424" y="41325"/>
                    </a:lnTo>
                    <a:lnTo>
                      <a:pt x="293712" y="37757"/>
                    </a:lnTo>
                    <a:close/>
                  </a:path>
                  <a:path w="346075" h="67310">
                    <a:moveTo>
                      <a:pt x="317279" y="27165"/>
                    </a:moveTo>
                    <a:lnTo>
                      <a:pt x="307174" y="27165"/>
                    </a:lnTo>
                    <a:lnTo>
                      <a:pt x="309587" y="28105"/>
                    </a:lnTo>
                    <a:lnTo>
                      <a:pt x="313347" y="31864"/>
                    </a:lnTo>
                    <a:lnTo>
                      <a:pt x="314299" y="34226"/>
                    </a:lnTo>
                    <a:lnTo>
                      <a:pt x="314299" y="40157"/>
                    </a:lnTo>
                    <a:lnTo>
                      <a:pt x="313283" y="42697"/>
                    </a:lnTo>
                    <a:lnTo>
                      <a:pt x="311213" y="44742"/>
                    </a:lnTo>
                    <a:lnTo>
                      <a:pt x="309194" y="46799"/>
                    </a:lnTo>
                    <a:lnTo>
                      <a:pt x="306717" y="47840"/>
                    </a:lnTo>
                    <a:lnTo>
                      <a:pt x="316637" y="47840"/>
                    </a:lnTo>
                    <a:lnTo>
                      <a:pt x="319341" y="45262"/>
                    </a:lnTo>
                    <a:lnTo>
                      <a:pt x="320967" y="41465"/>
                    </a:lnTo>
                    <a:lnTo>
                      <a:pt x="320967" y="33680"/>
                    </a:lnTo>
                    <a:lnTo>
                      <a:pt x="320128" y="30924"/>
                    </a:lnTo>
                    <a:lnTo>
                      <a:pt x="317279" y="27165"/>
                    </a:lnTo>
                    <a:close/>
                  </a:path>
                  <a:path w="346075" h="67310">
                    <a:moveTo>
                      <a:pt x="315669" y="5854"/>
                    </a:moveTo>
                    <a:lnTo>
                      <a:pt x="306082" y="5854"/>
                    </a:lnTo>
                    <a:lnTo>
                      <a:pt x="308115" y="6629"/>
                    </a:lnTo>
                    <a:lnTo>
                      <a:pt x="311018" y="9461"/>
                    </a:lnTo>
                    <a:lnTo>
                      <a:pt x="311243" y="9740"/>
                    </a:lnTo>
                    <a:lnTo>
                      <a:pt x="311988" y="11658"/>
                    </a:lnTo>
                    <a:lnTo>
                      <a:pt x="311988" y="16751"/>
                    </a:lnTo>
                    <a:lnTo>
                      <a:pt x="310921" y="18922"/>
                    </a:lnTo>
                    <a:lnTo>
                      <a:pt x="308787" y="20332"/>
                    </a:lnTo>
                    <a:lnTo>
                      <a:pt x="306616" y="21704"/>
                    </a:lnTo>
                    <a:lnTo>
                      <a:pt x="304228" y="22415"/>
                    </a:lnTo>
                    <a:lnTo>
                      <a:pt x="300524" y="22415"/>
                    </a:lnTo>
                    <a:lnTo>
                      <a:pt x="299995" y="26517"/>
                    </a:lnTo>
                    <a:lnTo>
                      <a:pt x="299911" y="27165"/>
                    </a:lnTo>
                    <a:lnTo>
                      <a:pt x="299821" y="27863"/>
                    </a:lnTo>
                    <a:lnTo>
                      <a:pt x="301599" y="27393"/>
                    </a:lnTo>
                    <a:lnTo>
                      <a:pt x="303072" y="27165"/>
                    </a:lnTo>
                    <a:lnTo>
                      <a:pt x="317279" y="27165"/>
                    </a:lnTo>
                    <a:lnTo>
                      <a:pt x="316788" y="26517"/>
                    </a:lnTo>
                    <a:lnTo>
                      <a:pt x="314413" y="25069"/>
                    </a:lnTo>
                    <a:lnTo>
                      <a:pt x="311403" y="24358"/>
                    </a:lnTo>
                    <a:lnTo>
                      <a:pt x="313728" y="23291"/>
                    </a:lnTo>
                    <a:lnTo>
                      <a:pt x="315493" y="21856"/>
                    </a:lnTo>
                    <a:lnTo>
                      <a:pt x="317868" y="18224"/>
                    </a:lnTo>
                    <a:lnTo>
                      <a:pt x="318477" y="16192"/>
                    </a:lnTo>
                    <a:lnTo>
                      <a:pt x="318477" y="11658"/>
                    </a:lnTo>
                    <a:lnTo>
                      <a:pt x="317923" y="9740"/>
                    </a:lnTo>
                    <a:lnTo>
                      <a:pt x="317842" y="9461"/>
                    </a:lnTo>
                    <a:lnTo>
                      <a:pt x="315669" y="5854"/>
                    </a:lnTo>
                    <a:close/>
                  </a:path>
                  <a:path w="346075" h="67310">
                    <a:moveTo>
                      <a:pt x="306273" y="673"/>
                    </a:moveTo>
                    <a:lnTo>
                      <a:pt x="299402" y="673"/>
                    </a:lnTo>
                    <a:lnTo>
                      <a:pt x="296011" y="1828"/>
                    </a:lnTo>
                    <a:lnTo>
                      <a:pt x="290550" y="6464"/>
                    </a:lnTo>
                    <a:lnTo>
                      <a:pt x="288810" y="9740"/>
                    </a:lnTo>
                    <a:lnTo>
                      <a:pt x="288035" y="13957"/>
                    </a:lnTo>
                    <a:lnTo>
                      <a:pt x="294335" y="15087"/>
                    </a:lnTo>
                    <a:lnTo>
                      <a:pt x="294792" y="11988"/>
                    </a:lnTo>
                    <a:lnTo>
                      <a:pt x="295817" y="9740"/>
                    </a:lnTo>
                    <a:lnTo>
                      <a:pt x="296077" y="9461"/>
                    </a:lnTo>
                    <a:lnTo>
                      <a:pt x="299110" y="6629"/>
                    </a:lnTo>
                    <a:lnTo>
                      <a:pt x="301142" y="5854"/>
                    </a:lnTo>
                    <a:lnTo>
                      <a:pt x="315669" y="5854"/>
                    </a:lnTo>
                    <a:lnTo>
                      <a:pt x="315340" y="5308"/>
                    </a:lnTo>
                    <a:lnTo>
                      <a:pt x="313537" y="3670"/>
                    </a:lnTo>
                    <a:lnTo>
                      <a:pt x="311188" y="2463"/>
                    </a:lnTo>
                    <a:lnTo>
                      <a:pt x="308825" y="1282"/>
                    </a:lnTo>
                    <a:lnTo>
                      <a:pt x="306273" y="673"/>
                    </a:lnTo>
                    <a:close/>
                  </a:path>
                  <a:path w="346075" h="67310">
                    <a:moveTo>
                      <a:pt x="333070" y="0"/>
                    </a:moveTo>
                    <a:lnTo>
                      <a:pt x="328561" y="0"/>
                    </a:lnTo>
                    <a:lnTo>
                      <a:pt x="331393" y="4902"/>
                    </a:lnTo>
                    <a:lnTo>
                      <a:pt x="333273" y="8394"/>
                    </a:lnTo>
                    <a:lnTo>
                      <a:pt x="335597" y="13703"/>
                    </a:lnTo>
                    <a:lnTo>
                      <a:pt x="336702" y="17068"/>
                    </a:lnTo>
                    <a:lnTo>
                      <a:pt x="338505" y="24866"/>
                    </a:lnTo>
                    <a:lnTo>
                      <a:pt x="339013" y="29222"/>
                    </a:lnTo>
                    <a:lnTo>
                      <a:pt x="339013" y="33604"/>
                    </a:lnTo>
                    <a:lnTo>
                      <a:pt x="338359" y="42010"/>
                    </a:lnTo>
                    <a:lnTo>
                      <a:pt x="336397" y="50409"/>
                    </a:lnTo>
                    <a:lnTo>
                      <a:pt x="333130" y="58803"/>
                    </a:lnTo>
                    <a:lnTo>
                      <a:pt x="328561" y="67195"/>
                    </a:lnTo>
                    <a:lnTo>
                      <a:pt x="333070" y="67195"/>
                    </a:lnTo>
                    <a:lnTo>
                      <a:pt x="336511" y="62814"/>
                    </a:lnTo>
                    <a:lnTo>
                      <a:pt x="339432" y="57696"/>
                    </a:lnTo>
                    <a:lnTo>
                      <a:pt x="344258" y="45948"/>
                    </a:lnTo>
                    <a:lnTo>
                      <a:pt x="345478" y="39865"/>
                    </a:lnTo>
                    <a:lnTo>
                      <a:pt x="345478" y="28028"/>
                    </a:lnTo>
                    <a:lnTo>
                      <a:pt x="344563" y="22694"/>
                    </a:lnTo>
                    <a:lnTo>
                      <a:pt x="342785" y="17627"/>
                    </a:lnTo>
                    <a:lnTo>
                      <a:pt x="340664" y="11734"/>
                    </a:lnTo>
                    <a:lnTo>
                      <a:pt x="337426" y="5867"/>
                    </a:lnTo>
                    <a:lnTo>
                      <a:pt x="3330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7" name="object 1265">
                <a:extLst>
                  <a:ext uri="{FF2B5EF4-FFF2-40B4-BE49-F238E27FC236}">
                    <a16:creationId xmlns:a16="http://schemas.microsoft.com/office/drawing/2014/main" id="{39F04278-FC9A-F6B5-7382-6E6C9831847D}"/>
                  </a:ext>
                </a:extLst>
              </p:cNvPr>
              <p:cNvSpPr/>
              <p:nvPr/>
            </p:nvSpPr>
            <p:spPr>
              <a:xfrm>
                <a:off x="6194615" y="5803062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84" y="66192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C1BD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8" name="object 1266">
                <a:extLst>
                  <a:ext uri="{FF2B5EF4-FFF2-40B4-BE49-F238E27FC236}">
                    <a16:creationId xmlns:a16="http://schemas.microsoft.com/office/drawing/2014/main" id="{0510185D-D465-7C62-A5EF-A5455CA6F3E2}"/>
                  </a:ext>
                </a:extLst>
              </p:cNvPr>
              <p:cNvSpPr/>
              <p:nvPr/>
            </p:nvSpPr>
            <p:spPr>
              <a:xfrm>
                <a:off x="6194615" y="5836145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4262FF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9" name="object 1267">
                <a:extLst>
                  <a:ext uri="{FF2B5EF4-FFF2-40B4-BE49-F238E27FC236}">
                    <a16:creationId xmlns:a16="http://schemas.microsoft.com/office/drawing/2014/main" id="{2EDD6CEF-AC78-59A0-7D77-BEAB0CFB47EC}"/>
                  </a:ext>
                </a:extLst>
              </p:cNvPr>
              <p:cNvSpPr/>
              <p:nvPr/>
            </p:nvSpPr>
            <p:spPr>
              <a:xfrm>
                <a:off x="6367017" y="5893613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210" y="36741"/>
                    </a:moveTo>
                    <a:lnTo>
                      <a:pt x="88" y="37604"/>
                    </a:lnTo>
                    <a:lnTo>
                      <a:pt x="0" y="42684"/>
                    </a:lnTo>
                    <a:lnTo>
                      <a:pt x="1052" y="46227"/>
                    </a:lnTo>
                    <a:lnTo>
                      <a:pt x="1166" y="46558"/>
                    </a:lnTo>
                    <a:lnTo>
                      <a:pt x="5918" y="51714"/>
                    </a:lnTo>
                    <a:lnTo>
                      <a:pt x="9372" y="52997"/>
                    </a:lnTo>
                    <a:lnTo>
                      <a:pt x="16903" y="52997"/>
                    </a:lnTo>
                    <a:lnTo>
                      <a:pt x="19545" y="52400"/>
                    </a:lnTo>
                    <a:lnTo>
                      <a:pt x="24041" y="49898"/>
                    </a:lnTo>
                    <a:lnTo>
                      <a:pt x="25666" y="48132"/>
                    </a:lnTo>
                    <a:lnTo>
                      <a:pt x="26183" y="46964"/>
                    </a:lnTo>
                    <a:lnTo>
                      <a:pt x="11531" y="46964"/>
                    </a:lnTo>
                    <a:lnTo>
                      <a:pt x="9715" y="46227"/>
                    </a:lnTo>
                    <a:lnTo>
                      <a:pt x="7179" y="43421"/>
                    </a:lnTo>
                    <a:lnTo>
                      <a:pt x="6923" y="42684"/>
                    </a:lnTo>
                    <a:lnTo>
                      <a:pt x="6375" y="40665"/>
                    </a:lnTo>
                    <a:lnTo>
                      <a:pt x="6310" y="39128"/>
                    </a:lnTo>
                    <a:lnTo>
                      <a:pt x="6210" y="36741"/>
                    </a:lnTo>
                    <a:close/>
                  </a:path>
                  <a:path w="357504" h="67310">
                    <a:moveTo>
                      <a:pt x="28257" y="876"/>
                    </a:moveTo>
                    <a:lnTo>
                      <a:pt x="21488" y="876"/>
                    </a:lnTo>
                    <a:lnTo>
                      <a:pt x="21384" y="40093"/>
                    </a:lnTo>
                    <a:lnTo>
                      <a:pt x="21259" y="41262"/>
                    </a:lnTo>
                    <a:lnTo>
                      <a:pt x="20718" y="42684"/>
                    </a:lnTo>
                    <a:lnTo>
                      <a:pt x="18237" y="45796"/>
                    </a:lnTo>
                    <a:lnTo>
                      <a:pt x="17005" y="46558"/>
                    </a:lnTo>
                    <a:lnTo>
                      <a:pt x="15532" y="46964"/>
                    </a:lnTo>
                    <a:lnTo>
                      <a:pt x="26183" y="46964"/>
                    </a:lnTo>
                    <a:lnTo>
                      <a:pt x="27749" y="43421"/>
                    </a:lnTo>
                    <a:lnTo>
                      <a:pt x="28079" y="41262"/>
                    </a:lnTo>
                    <a:lnTo>
                      <a:pt x="28170" y="40665"/>
                    </a:lnTo>
                    <a:lnTo>
                      <a:pt x="28257" y="876"/>
                    </a:lnTo>
                    <a:close/>
                  </a:path>
                  <a:path w="357504" h="67310">
                    <a:moveTo>
                      <a:pt x="60705" y="876"/>
                    </a:moveTo>
                    <a:lnTo>
                      <a:pt x="53403" y="876"/>
                    </a:lnTo>
                    <a:lnTo>
                      <a:pt x="33731" y="52133"/>
                    </a:lnTo>
                    <a:lnTo>
                      <a:pt x="40919" y="52133"/>
                    </a:lnTo>
                    <a:lnTo>
                      <a:pt x="46558" y="36601"/>
                    </a:lnTo>
                    <a:lnTo>
                      <a:pt x="75328" y="36601"/>
                    </a:lnTo>
                    <a:lnTo>
                      <a:pt x="73072" y="31089"/>
                    </a:lnTo>
                    <a:lnTo>
                      <a:pt x="48501" y="31089"/>
                    </a:lnTo>
                    <a:lnTo>
                      <a:pt x="54140" y="16040"/>
                    </a:lnTo>
                    <a:lnTo>
                      <a:pt x="55333" y="12801"/>
                    </a:lnTo>
                    <a:lnTo>
                      <a:pt x="56235" y="9563"/>
                    </a:lnTo>
                    <a:lnTo>
                      <a:pt x="56908" y="6261"/>
                    </a:lnTo>
                    <a:lnTo>
                      <a:pt x="62910" y="6261"/>
                    </a:lnTo>
                    <a:lnTo>
                      <a:pt x="60705" y="876"/>
                    </a:lnTo>
                    <a:close/>
                  </a:path>
                  <a:path w="357504" h="67310">
                    <a:moveTo>
                      <a:pt x="75328" y="36601"/>
                    </a:moveTo>
                    <a:lnTo>
                      <a:pt x="67983" y="36601"/>
                    </a:lnTo>
                    <a:lnTo>
                      <a:pt x="73964" y="52133"/>
                    </a:lnTo>
                    <a:lnTo>
                      <a:pt x="81686" y="52133"/>
                    </a:lnTo>
                    <a:lnTo>
                      <a:pt x="75328" y="36601"/>
                    </a:lnTo>
                    <a:close/>
                  </a:path>
                  <a:path w="357504" h="67310">
                    <a:moveTo>
                      <a:pt x="62910" y="6261"/>
                    </a:moveTo>
                    <a:lnTo>
                      <a:pt x="56908" y="6261"/>
                    </a:lnTo>
                    <a:lnTo>
                      <a:pt x="57696" y="9029"/>
                    </a:lnTo>
                    <a:lnTo>
                      <a:pt x="58889" y="12585"/>
                    </a:lnTo>
                    <a:lnTo>
                      <a:pt x="60540" y="16903"/>
                    </a:lnTo>
                    <a:lnTo>
                      <a:pt x="65887" y="31089"/>
                    </a:lnTo>
                    <a:lnTo>
                      <a:pt x="73072" y="31089"/>
                    </a:lnTo>
                    <a:lnTo>
                      <a:pt x="62910" y="6261"/>
                    </a:lnTo>
                    <a:close/>
                  </a:path>
                  <a:path w="357504" h="67310">
                    <a:moveTo>
                      <a:pt x="97104" y="876"/>
                    </a:moveTo>
                    <a:lnTo>
                      <a:pt x="86893" y="876"/>
                    </a:lnTo>
                    <a:lnTo>
                      <a:pt x="86893" y="52133"/>
                    </a:lnTo>
                    <a:lnTo>
                      <a:pt x="93433" y="52133"/>
                    </a:lnTo>
                    <a:lnTo>
                      <a:pt x="93433" y="8508"/>
                    </a:lnTo>
                    <a:lnTo>
                      <a:pt x="99653" y="8508"/>
                    </a:lnTo>
                    <a:lnTo>
                      <a:pt x="97104" y="876"/>
                    </a:lnTo>
                    <a:close/>
                  </a:path>
                  <a:path w="357504" h="67310">
                    <a:moveTo>
                      <a:pt x="99653" y="8508"/>
                    </a:moveTo>
                    <a:lnTo>
                      <a:pt x="93433" y="8508"/>
                    </a:lnTo>
                    <a:lnTo>
                      <a:pt x="108267" y="52133"/>
                    </a:lnTo>
                    <a:lnTo>
                      <a:pt x="114376" y="52133"/>
                    </a:lnTo>
                    <a:lnTo>
                      <a:pt x="116941" y="44742"/>
                    </a:lnTo>
                    <a:lnTo>
                      <a:pt x="111683" y="44742"/>
                    </a:lnTo>
                    <a:lnTo>
                      <a:pt x="110350" y="40538"/>
                    </a:lnTo>
                    <a:lnTo>
                      <a:pt x="99653" y="8508"/>
                    </a:lnTo>
                    <a:close/>
                  </a:path>
                  <a:path w="357504" h="67310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33"/>
                    </a:lnTo>
                    <a:lnTo>
                      <a:pt x="135813" y="52133"/>
                    </a:lnTo>
                    <a:lnTo>
                      <a:pt x="135813" y="9245"/>
                    </a:lnTo>
                    <a:close/>
                  </a:path>
                  <a:path w="357504" h="67310">
                    <a:moveTo>
                      <a:pt x="135813" y="876"/>
                    </a:moveTo>
                    <a:lnTo>
                      <a:pt x="126682" y="876"/>
                    </a:lnTo>
                    <a:lnTo>
                      <a:pt x="113169" y="40144"/>
                    </a:lnTo>
                    <a:lnTo>
                      <a:pt x="111683" y="44742"/>
                    </a:lnTo>
                    <a:lnTo>
                      <a:pt x="116941" y="44742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876"/>
                    </a:lnTo>
                    <a:close/>
                  </a:path>
                  <a:path w="357504" h="67310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54"/>
                    </a:lnTo>
                    <a:lnTo>
                      <a:pt x="170243" y="11722"/>
                    </a:lnTo>
                    <a:lnTo>
                      <a:pt x="166357" y="22707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48"/>
                    </a:lnTo>
                    <a:lnTo>
                      <a:pt x="171462" y="57696"/>
                    </a:lnTo>
                    <a:lnTo>
                      <a:pt x="174396" y="62814"/>
                    </a:lnTo>
                    <a:lnTo>
                      <a:pt x="177863" y="67208"/>
                    </a:lnTo>
                    <a:lnTo>
                      <a:pt x="182384" y="67208"/>
                    </a:lnTo>
                    <a:lnTo>
                      <a:pt x="177810" y="58816"/>
                    </a:lnTo>
                    <a:lnTo>
                      <a:pt x="174544" y="50420"/>
                    </a:lnTo>
                    <a:lnTo>
                      <a:pt x="172585" y="42017"/>
                    </a:lnTo>
                    <a:lnTo>
                      <a:pt x="171932" y="33604"/>
                    </a:lnTo>
                    <a:lnTo>
                      <a:pt x="171932" y="29197"/>
                    </a:lnTo>
                    <a:lnTo>
                      <a:pt x="179552" y="4851"/>
                    </a:lnTo>
                    <a:lnTo>
                      <a:pt x="182384" y="0"/>
                    </a:lnTo>
                    <a:close/>
                  </a:path>
                  <a:path w="357504" h="67310">
                    <a:moveTo>
                      <a:pt x="200482" y="876"/>
                    </a:moveTo>
                    <a:lnTo>
                      <a:pt x="190284" y="876"/>
                    </a:lnTo>
                    <a:lnTo>
                      <a:pt x="190284" y="52133"/>
                    </a:lnTo>
                    <a:lnTo>
                      <a:pt x="196811" y="52133"/>
                    </a:lnTo>
                    <a:lnTo>
                      <a:pt x="196811" y="8508"/>
                    </a:lnTo>
                    <a:lnTo>
                      <a:pt x="203036" y="8508"/>
                    </a:lnTo>
                    <a:lnTo>
                      <a:pt x="200482" y="876"/>
                    </a:lnTo>
                    <a:close/>
                  </a:path>
                  <a:path w="357504" h="67310">
                    <a:moveTo>
                      <a:pt x="203036" y="8508"/>
                    </a:moveTo>
                    <a:lnTo>
                      <a:pt x="196811" y="8508"/>
                    </a:lnTo>
                    <a:lnTo>
                      <a:pt x="211632" y="52133"/>
                    </a:lnTo>
                    <a:lnTo>
                      <a:pt x="217766" y="52133"/>
                    </a:lnTo>
                    <a:lnTo>
                      <a:pt x="220329" y="44742"/>
                    </a:lnTo>
                    <a:lnTo>
                      <a:pt x="215061" y="44742"/>
                    </a:lnTo>
                    <a:lnTo>
                      <a:pt x="214553" y="43065"/>
                    </a:lnTo>
                    <a:lnTo>
                      <a:pt x="213753" y="40538"/>
                    </a:lnTo>
                    <a:lnTo>
                      <a:pt x="203036" y="8508"/>
                    </a:lnTo>
                    <a:close/>
                  </a:path>
                  <a:path w="357504" h="67310">
                    <a:moveTo>
                      <a:pt x="239191" y="9245"/>
                    </a:moveTo>
                    <a:lnTo>
                      <a:pt x="232638" y="9245"/>
                    </a:lnTo>
                    <a:lnTo>
                      <a:pt x="232638" y="52133"/>
                    </a:lnTo>
                    <a:lnTo>
                      <a:pt x="239191" y="52133"/>
                    </a:lnTo>
                    <a:lnTo>
                      <a:pt x="239191" y="9245"/>
                    </a:lnTo>
                    <a:close/>
                  </a:path>
                  <a:path w="357504" h="67310">
                    <a:moveTo>
                      <a:pt x="239191" y="876"/>
                    </a:moveTo>
                    <a:lnTo>
                      <a:pt x="230047" y="876"/>
                    </a:lnTo>
                    <a:lnTo>
                      <a:pt x="216547" y="40144"/>
                    </a:lnTo>
                    <a:lnTo>
                      <a:pt x="215061" y="44742"/>
                    </a:lnTo>
                    <a:lnTo>
                      <a:pt x="220329" y="44742"/>
                    </a:lnTo>
                    <a:lnTo>
                      <a:pt x="232638" y="9245"/>
                    </a:lnTo>
                    <a:lnTo>
                      <a:pt x="239191" y="9245"/>
                    </a:lnTo>
                    <a:lnTo>
                      <a:pt x="239191" y="876"/>
                    </a:lnTo>
                    <a:close/>
                  </a:path>
                  <a:path w="357504" h="67310">
                    <a:moveTo>
                      <a:pt x="271754" y="876"/>
                    </a:moveTo>
                    <a:lnTo>
                      <a:pt x="250126" y="876"/>
                    </a:lnTo>
                    <a:lnTo>
                      <a:pt x="250126" y="52133"/>
                    </a:lnTo>
                    <a:lnTo>
                      <a:pt x="271703" y="52133"/>
                    </a:lnTo>
                    <a:lnTo>
                      <a:pt x="274459" y="51841"/>
                    </a:lnTo>
                    <a:lnTo>
                      <a:pt x="279247" y="50685"/>
                    </a:lnTo>
                    <a:lnTo>
                      <a:pt x="281292" y="49809"/>
                    </a:lnTo>
                    <a:lnTo>
                      <a:pt x="284670" y="47561"/>
                    </a:lnTo>
                    <a:lnTo>
                      <a:pt x="286143" y="46088"/>
                    </a:lnTo>
                    <a:lnTo>
                      <a:pt x="256908" y="46088"/>
                    </a:lnTo>
                    <a:lnTo>
                      <a:pt x="256908" y="30124"/>
                    </a:lnTo>
                    <a:lnTo>
                      <a:pt x="285479" y="30124"/>
                    </a:lnTo>
                    <a:lnTo>
                      <a:pt x="285495" y="29997"/>
                    </a:lnTo>
                    <a:lnTo>
                      <a:pt x="256908" y="29997"/>
                    </a:lnTo>
                    <a:lnTo>
                      <a:pt x="256908" y="6934"/>
                    </a:lnTo>
                    <a:lnTo>
                      <a:pt x="286358" y="6934"/>
                    </a:lnTo>
                    <a:lnTo>
                      <a:pt x="282333" y="3517"/>
                    </a:lnTo>
                    <a:lnTo>
                      <a:pt x="279844" y="2285"/>
                    </a:lnTo>
                    <a:lnTo>
                      <a:pt x="276898" y="1625"/>
                    </a:lnTo>
                    <a:lnTo>
                      <a:pt x="274802" y="1130"/>
                    </a:lnTo>
                    <a:lnTo>
                      <a:pt x="271754" y="876"/>
                    </a:lnTo>
                    <a:close/>
                  </a:path>
                  <a:path w="357504" h="67310">
                    <a:moveTo>
                      <a:pt x="286358" y="6934"/>
                    </a:moveTo>
                    <a:lnTo>
                      <a:pt x="271703" y="6934"/>
                    </a:lnTo>
                    <a:lnTo>
                      <a:pt x="274650" y="7289"/>
                    </a:lnTo>
                    <a:lnTo>
                      <a:pt x="278955" y="8966"/>
                    </a:lnTo>
                    <a:lnTo>
                      <a:pt x="281101" y="10883"/>
                    </a:lnTo>
                    <a:lnTo>
                      <a:pt x="284619" y="16649"/>
                    </a:lnTo>
                    <a:lnTo>
                      <a:pt x="285495" y="20764"/>
                    </a:lnTo>
                    <a:lnTo>
                      <a:pt x="285479" y="30124"/>
                    </a:lnTo>
                    <a:lnTo>
                      <a:pt x="271221" y="46088"/>
                    </a:lnTo>
                    <a:lnTo>
                      <a:pt x="286166" y="46088"/>
                    </a:lnTo>
                    <a:lnTo>
                      <a:pt x="287629" y="44018"/>
                    </a:lnTo>
                    <a:lnTo>
                      <a:pt x="289052" y="42062"/>
                    </a:lnTo>
                    <a:lnTo>
                      <a:pt x="290220" y="39585"/>
                    </a:lnTo>
                    <a:lnTo>
                      <a:pt x="292036" y="33553"/>
                    </a:lnTo>
                    <a:lnTo>
                      <a:pt x="292493" y="30124"/>
                    </a:lnTo>
                    <a:lnTo>
                      <a:pt x="292493" y="21666"/>
                    </a:lnTo>
                    <a:lnTo>
                      <a:pt x="291833" y="17589"/>
                    </a:lnTo>
                    <a:lnTo>
                      <a:pt x="289153" y="10490"/>
                    </a:lnTo>
                    <a:lnTo>
                      <a:pt x="287121" y="7581"/>
                    </a:lnTo>
                    <a:lnTo>
                      <a:pt x="286358" y="6934"/>
                    </a:lnTo>
                    <a:close/>
                  </a:path>
                  <a:path w="357504" h="67310">
                    <a:moveTo>
                      <a:pt x="322960" y="12026"/>
                    </a:moveTo>
                    <a:lnTo>
                      <a:pt x="316674" y="12026"/>
                    </a:lnTo>
                    <a:lnTo>
                      <a:pt x="316674" y="52133"/>
                    </a:lnTo>
                    <a:lnTo>
                      <a:pt x="322960" y="52133"/>
                    </a:lnTo>
                    <a:lnTo>
                      <a:pt x="322960" y="12026"/>
                    </a:lnTo>
                    <a:close/>
                  </a:path>
                  <a:path w="357504" h="67310">
                    <a:moveTo>
                      <a:pt x="322960" y="673"/>
                    </a:moveTo>
                    <a:lnTo>
                      <a:pt x="318922" y="673"/>
                    </a:lnTo>
                    <a:lnTo>
                      <a:pt x="317830" y="2895"/>
                    </a:lnTo>
                    <a:lnTo>
                      <a:pt x="315950" y="5168"/>
                    </a:lnTo>
                    <a:lnTo>
                      <a:pt x="310680" y="9867"/>
                    </a:lnTo>
                    <a:lnTo>
                      <a:pt x="307593" y="11887"/>
                    </a:lnTo>
                    <a:lnTo>
                      <a:pt x="304101" y="13538"/>
                    </a:lnTo>
                    <a:lnTo>
                      <a:pt x="304101" y="19621"/>
                    </a:lnTo>
                    <a:lnTo>
                      <a:pt x="316674" y="12026"/>
                    </a:lnTo>
                    <a:lnTo>
                      <a:pt x="322960" y="12026"/>
                    </a:lnTo>
                    <a:lnTo>
                      <a:pt x="322960" y="673"/>
                    </a:lnTo>
                    <a:close/>
                  </a:path>
                  <a:path w="357504" h="67310">
                    <a:moveTo>
                      <a:pt x="344957" y="0"/>
                    </a:moveTo>
                    <a:lnTo>
                      <a:pt x="340436" y="0"/>
                    </a:lnTo>
                    <a:lnTo>
                      <a:pt x="343280" y="4902"/>
                    </a:lnTo>
                    <a:lnTo>
                      <a:pt x="345147" y="8394"/>
                    </a:lnTo>
                    <a:lnTo>
                      <a:pt x="347484" y="13715"/>
                    </a:lnTo>
                    <a:lnTo>
                      <a:pt x="348589" y="17068"/>
                    </a:lnTo>
                    <a:lnTo>
                      <a:pt x="349377" y="20561"/>
                    </a:lnTo>
                    <a:lnTo>
                      <a:pt x="350380" y="24866"/>
                    </a:lnTo>
                    <a:lnTo>
                      <a:pt x="350888" y="29222"/>
                    </a:lnTo>
                    <a:lnTo>
                      <a:pt x="350888" y="33604"/>
                    </a:lnTo>
                    <a:lnTo>
                      <a:pt x="350235" y="42017"/>
                    </a:lnTo>
                    <a:lnTo>
                      <a:pt x="348276" y="50420"/>
                    </a:lnTo>
                    <a:lnTo>
                      <a:pt x="345010" y="58816"/>
                    </a:lnTo>
                    <a:lnTo>
                      <a:pt x="340436" y="67208"/>
                    </a:lnTo>
                    <a:lnTo>
                      <a:pt x="344957" y="67208"/>
                    </a:lnTo>
                    <a:lnTo>
                      <a:pt x="348386" y="62814"/>
                    </a:lnTo>
                    <a:lnTo>
                      <a:pt x="351345" y="57696"/>
                    </a:lnTo>
                    <a:lnTo>
                      <a:pt x="353733" y="51815"/>
                    </a:lnTo>
                    <a:lnTo>
                      <a:pt x="356146" y="45948"/>
                    </a:lnTo>
                    <a:lnTo>
                      <a:pt x="357352" y="39865"/>
                    </a:lnTo>
                    <a:lnTo>
                      <a:pt x="357352" y="28028"/>
                    </a:lnTo>
                    <a:lnTo>
                      <a:pt x="356450" y="22707"/>
                    </a:lnTo>
                    <a:lnTo>
                      <a:pt x="352564" y="11722"/>
                    </a:lnTo>
                    <a:lnTo>
                      <a:pt x="349326" y="5854"/>
                    </a:lnTo>
                    <a:lnTo>
                      <a:pt x="3449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0" name="object 1268">
                <a:extLst>
                  <a:ext uri="{FF2B5EF4-FFF2-40B4-BE49-F238E27FC236}">
                    <a16:creationId xmlns:a16="http://schemas.microsoft.com/office/drawing/2014/main" id="{AA1AC156-89C1-848F-D31E-B345DDA2DAC9}"/>
                  </a:ext>
                </a:extLst>
              </p:cNvPr>
              <p:cNvSpPr/>
              <p:nvPr/>
            </p:nvSpPr>
            <p:spPr>
              <a:xfrm>
                <a:off x="6194615" y="5897613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66"/>
                    </a:lnTo>
                    <a:lnTo>
                      <a:pt x="141084" y="66166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FFC8B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1" name="object 1269">
                <a:extLst>
                  <a:ext uri="{FF2B5EF4-FFF2-40B4-BE49-F238E27FC236}">
                    <a16:creationId xmlns:a16="http://schemas.microsoft.com/office/drawing/2014/main" id="{08A7DBC1-64F1-FC3F-C032-9E5BDAB7E15A}"/>
                  </a:ext>
                </a:extLst>
              </p:cNvPr>
              <p:cNvSpPr/>
              <p:nvPr/>
            </p:nvSpPr>
            <p:spPr>
              <a:xfrm>
                <a:off x="6194615" y="5930697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FF594A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2" name="object 1270">
                <a:extLst>
                  <a:ext uri="{FF2B5EF4-FFF2-40B4-BE49-F238E27FC236}">
                    <a16:creationId xmlns:a16="http://schemas.microsoft.com/office/drawing/2014/main" id="{3B41206F-7D84-95F3-508F-CC373C62AB8F}"/>
                  </a:ext>
                </a:extLst>
              </p:cNvPr>
              <p:cNvSpPr/>
              <p:nvPr/>
            </p:nvSpPr>
            <p:spPr>
              <a:xfrm>
                <a:off x="6367017" y="5990107"/>
                <a:ext cx="357505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357504" h="67310">
                    <a:moveTo>
                      <a:pt x="6210" y="36753"/>
                    </a:moveTo>
                    <a:lnTo>
                      <a:pt x="88" y="37591"/>
                    </a:lnTo>
                    <a:lnTo>
                      <a:pt x="0" y="42697"/>
                    </a:lnTo>
                    <a:lnTo>
                      <a:pt x="1059" y="46240"/>
                    </a:lnTo>
                    <a:lnTo>
                      <a:pt x="1178" y="46558"/>
                    </a:lnTo>
                    <a:lnTo>
                      <a:pt x="5918" y="51714"/>
                    </a:lnTo>
                    <a:lnTo>
                      <a:pt x="9372" y="53009"/>
                    </a:lnTo>
                    <a:lnTo>
                      <a:pt x="16903" y="53009"/>
                    </a:lnTo>
                    <a:lnTo>
                      <a:pt x="19545" y="52387"/>
                    </a:lnTo>
                    <a:lnTo>
                      <a:pt x="24041" y="49910"/>
                    </a:lnTo>
                    <a:lnTo>
                      <a:pt x="25666" y="48120"/>
                    </a:lnTo>
                    <a:lnTo>
                      <a:pt x="26184" y="46951"/>
                    </a:lnTo>
                    <a:lnTo>
                      <a:pt x="11531" y="46951"/>
                    </a:lnTo>
                    <a:lnTo>
                      <a:pt x="9715" y="46240"/>
                    </a:lnTo>
                    <a:lnTo>
                      <a:pt x="7179" y="43421"/>
                    </a:lnTo>
                    <a:lnTo>
                      <a:pt x="6926" y="42697"/>
                    </a:lnTo>
                    <a:lnTo>
                      <a:pt x="6375" y="40665"/>
                    </a:lnTo>
                    <a:lnTo>
                      <a:pt x="6310" y="39128"/>
                    </a:lnTo>
                    <a:lnTo>
                      <a:pt x="6210" y="36753"/>
                    </a:lnTo>
                    <a:close/>
                  </a:path>
                  <a:path w="357504" h="67310">
                    <a:moveTo>
                      <a:pt x="28257" y="901"/>
                    </a:moveTo>
                    <a:lnTo>
                      <a:pt x="21488" y="901"/>
                    </a:lnTo>
                    <a:lnTo>
                      <a:pt x="21384" y="40093"/>
                    </a:lnTo>
                    <a:lnTo>
                      <a:pt x="21259" y="41262"/>
                    </a:lnTo>
                    <a:lnTo>
                      <a:pt x="20718" y="42697"/>
                    </a:lnTo>
                    <a:lnTo>
                      <a:pt x="18237" y="45796"/>
                    </a:lnTo>
                    <a:lnTo>
                      <a:pt x="17005" y="46558"/>
                    </a:lnTo>
                    <a:lnTo>
                      <a:pt x="15532" y="46951"/>
                    </a:lnTo>
                    <a:lnTo>
                      <a:pt x="26184" y="46951"/>
                    </a:lnTo>
                    <a:lnTo>
                      <a:pt x="27749" y="43421"/>
                    </a:lnTo>
                    <a:lnTo>
                      <a:pt x="28079" y="41262"/>
                    </a:lnTo>
                    <a:lnTo>
                      <a:pt x="28170" y="40665"/>
                    </a:lnTo>
                    <a:lnTo>
                      <a:pt x="28257" y="901"/>
                    </a:lnTo>
                    <a:close/>
                  </a:path>
                  <a:path w="357504" h="67310">
                    <a:moveTo>
                      <a:pt x="60705" y="901"/>
                    </a:moveTo>
                    <a:lnTo>
                      <a:pt x="53403" y="901"/>
                    </a:lnTo>
                    <a:lnTo>
                      <a:pt x="33731" y="52133"/>
                    </a:lnTo>
                    <a:lnTo>
                      <a:pt x="40919" y="52133"/>
                    </a:lnTo>
                    <a:lnTo>
                      <a:pt x="46558" y="36614"/>
                    </a:lnTo>
                    <a:lnTo>
                      <a:pt x="75330" y="36614"/>
                    </a:lnTo>
                    <a:lnTo>
                      <a:pt x="73063" y="31076"/>
                    </a:lnTo>
                    <a:lnTo>
                      <a:pt x="48501" y="31076"/>
                    </a:lnTo>
                    <a:lnTo>
                      <a:pt x="54140" y="16065"/>
                    </a:lnTo>
                    <a:lnTo>
                      <a:pt x="55333" y="12814"/>
                    </a:lnTo>
                    <a:lnTo>
                      <a:pt x="56235" y="9563"/>
                    </a:lnTo>
                    <a:lnTo>
                      <a:pt x="56908" y="6261"/>
                    </a:lnTo>
                    <a:lnTo>
                      <a:pt x="62900" y="6261"/>
                    </a:lnTo>
                    <a:lnTo>
                      <a:pt x="60705" y="901"/>
                    </a:lnTo>
                    <a:close/>
                  </a:path>
                  <a:path w="357504" h="67310">
                    <a:moveTo>
                      <a:pt x="75330" y="36614"/>
                    </a:moveTo>
                    <a:lnTo>
                      <a:pt x="67983" y="36614"/>
                    </a:lnTo>
                    <a:lnTo>
                      <a:pt x="73964" y="52133"/>
                    </a:lnTo>
                    <a:lnTo>
                      <a:pt x="81686" y="52133"/>
                    </a:lnTo>
                    <a:lnTo>
                      <a:pt x="75330" y="36614"/>
                    </a:lnTo>
                    <a:close/>
                  </a:path>
                  <a:path w="357504" h="67310">
                    <a:moveTo>
                      <a:pt x="62900" y="6261"/>
                    </a:moveTo>
                    <a:lnTo>
                      <a:pt x="56908" y="6261"/>
                    </a:lnTo>
                    <a:lnTo>
                      <a:pt x="57696" y="9042"/>
                    </a:lnTo>
                    <a:lnTo>
                      <a:pt x="58889" y="12572"/>
                    </a:lnTo>
                    <a:lnTo>
                      <a:pt x="65887" y="31076"/>
                    </a:lnTo>
                    <a:lnTo>
                      <a:pt x="73063" y="31076"/>
                    </a:lnTo>
                    <a:lnTo>
                      <a:pt x="62900" y="6261"/>
                    </a:lnTo>
                    <a:close/>
                  </a:path>
                  <a:path w="357504" h="67310">
                    <a:moveTo>
                      <a:pt x="97104" y="901"/>
                    </a:moveTo>
                    <a:lnTo>
                      <a:pt x="86893" y="901"/>
                    </a:lnTo>
                    <a:lnTo>
                      <a:pt x="86893" y="52133"/>
                    </a:lnTo>
                    <a:lnTo>
                      <a:pt x="93433" y="52133"/>
                    </a:lnTo>
                    <a:lnTo>
                      <a:pt x="93433" y="8508"/>
                    </a:lnTo>
                    <a:lnTo>
                      <a:pt x="99648" y="8508"/>
                    </a:lnTo>
                    <a:lnTo>
                      <a:pt x="97104" y="901"/>
                    </a:lnTo>
                    <a:close/>
                  </a:path>
                  <a:path w="357504" h="67310">
                    <a:moveTo>
                      <a:pt x="99648" y="8508"/>
                    </a:moveTo>
                    <a:lnTo>
                      <a:pt x="93433" y="8508"/>
                    </a:lnTo>
                    <a:lnTo>
                      <a:pt x="108267" y="52133"/>
                    </a:lnTo>
                    <a:lnTo>
                      <a:pt x="114376" y="52133"/>
                    </a:lnTo>
                    <a:lnTo>
                      <a:pt x="116932" y="44767"/>
                    </a:lnTo>
                    <a:lnTo>
                      <a:pt x="111683" y="44767"/>
                    </a:lnTo>
                    <a:lnTo>
                      <a:pt x="111163" y="43078"/>
                    </a:lnTo>
                    <a:lnTo>
                      <a:pt x="109232" y="37160"/>
                    </a:lnTo>
                    <a:lnTo>
                      <a:pt x="99648" y="8508"/>
                    </a:lnTo>
                    <a:close/>
                  </a:path>
                  <a:path w="357504" h="67310">
                    <a:moveTo>
                      <a:pt x="135813" y="9245"/>
                    </a:moveTo>
                    <a:lnTo>
                      <a:pt x="129260" y="9245"/>
                    </a:lnTo>
                    <a:lnTo>
                      <a:pt x="129260" y="52133"/>
                    </a:lnTo>
                    <a:lnTo>
                      <a:pt x="135813" y="52133"/>
                    </a:lnTo>
                    <a:lnTo>
                      <a:pt x="135813" y="9245"/>
                    </a:lnTo>
                    <a:close/>
                  </a:path>
                  <a:path w="357504" h="67310">
                    <a:moveTo>
                      <a:pt x="135813" y="901"/>
                    </a:moveTo>
                    <a:lnTo>
                      <a:pt x="126682" y="901"/>
                    </a:lnTo>
                    <a:lnTo>
                      <a:pt x="113169" y="40144"/>
                    </a:lnTo>
                    <a:lnTo>
                      <a:pt x="112267" y="42887"/>
                    </a:lnTo>
                    <a:lnTo>
                      <a:pt x="111683" y="44767"/>
                    </a:lnTo>
                    <a:lnTo>
                      <a:pt x="116932" y="44767"/>
                    </a:lnTo>
                    <a:lnTo>
                      <a:pt x="129260" y="9245"/>
                    </a:lnTo>
                    <a:lnTo>
                      <a:pt x="135813" y="9245"/>
                    </a:lnTo>
                    <a:lnTo>
                      <a:pt x="135813" y="901"/>
                    </a:lnTo>
                    <a:close/>
                  </a:path>
                  <a:path w="357504" h="67310">
                    <a:moveTo>
                      <a:pt x="182384" y="0"/>
                    </a:moveTo>
                    <a:lnTo>
                      <a:pt x="177863" y="0"/>
                    </a:lnTo>
                    <a:lnTo>
                      <a:pt x="173481" y="5867"/>
                    </a:lnTo>
                    <a:lnTo>
                      <a:pt x="170243" y="11722"/>
                    </a:lnTo>
                    <a:lnTo>
                      <a:pt x="166357" y="22694"/>
                    </a:lnTo>
                    <a:lnTo>
                      <a:pt x="165468" y="28028"/>
                    </a:lnTo>
                    <a:lnTo>
                      <a:pt x="165468" y="39865"/>
                    </a:lnTo>
                    <a:lnTo>
                      <a:pt x="166674" y="45935"/>
                    </a:lnTo>
                    <a:lnTo>
                      <a:pt x="171462" y="57683"/>
                    </a:lnTo>
                    <a:lnTo>
                      <a:pt x="174396" y="62826"/>
                    </a:lnTo>
                    <a:lnTo>
                      <a:pt x="177863" y="67208"/>
                    </a:lnTo>
                    <a:lnTo>
                      <a:pt x="182384" y="67208"/>
                    </a:lnTo>
                    <a:lnTo>
                      <a:pt x="177810" y="58810"/>
                    </a:lnTo>
                    <a:lnTo>
                      <a:pt x="174544" y="50415"/>
                    </a:lnTo>
                    <a:lnTo>
                      <a:pt x="172585" y="42015"/>
                    </a:lnTo>
                    <a:lnTo>
                      <a:pt x="171932" y="33604"/>
                    </a:lnTo>
                    <a:lnTo>
                      <a:pt x="171932" y="29197"/>
                    </a:lnTo>
                    <a:lnTo>
                      <a:pt x="179552" y="4864"/>
                    </a:lnTo>
                    <a:lnTo>
                      <a:pt x="182384" y="0"/>
                    </a:lnTo>
                    <a:close/>
                  </a:path>
                  <a:path w="357504" h="67310">
                    <a:moveTo>
                      <a:pt x="200482" y="901"/>
                    </a:moveTo>
                    <a:lnTo>
                      <a:pt x="190284" y="901"/>
                    </a:lnTo>
                    <a:lnTo>
                      <a:pt x="190284" y="52133"/>
                    </a:lnTo>
                    <a:lnTo>
                      <a:pt x="196811" y="52133"/>
                    </a:lnTo>
                    <a:lnTo>
                      <a:pt x="196811" y="8508"/>
                    </a:lnTo>
                    <a:lnTo>
                      <a:pt x="203028" y="8508"/>
                    </a:lnTo>
                    <a:lnTo>
                      <a:pt x="200482" y="901"/>
                    </a:lnTo>
                    <a:close/>
                  </a:path>
                  <a:path w="357504" h="67310">
                    <a:moveTo>
                      <a:pt x="203028" y="8508"/>
                    </a:moveTo>
                    <a:lnTo>
                      <a:pt x="196811" y="8508"/>
                    </a:lnTo>
                    <a:lnTo>
                      <a:pt x="211632" y="52133"/>
                    </a:lnTo>
                    <a:lnTo>
                      <a:pt x="217766" y="52133"/>
                    </a:lnTo>
                    <a:lnTo>
                      <a:pt x="220321" y="44767"/>
                    </a:lnTo>
                    <a:lnTo>
                      <a:pt x="215061" y="44767"/>
                    </a:lnTo>
                    <a:lnTo>
                      <a:pt x="214553" y="43078"/>
                    </a:lnTo>
                    <a:lnTo>
                      <a:pt x="213753" y="40551"/>
                    </a:lnTo>
                    <a:lnTo>
                      <a:pt x="203028" y="8508"/>
                    </a:lnTo>
                    <a:close/>
                  </a:path>
                  <a:path w="357504" h="67310">
                    <a:moveTo>
                      <a:pt x="239191" y="9245"/>
                    </a:moveTo>
                    <a:lnTo>
                      <a:pt x="232638" y="9245"/>
                    </a:lnTo>
                    <a:lnTo>
                      <a:pt x="232638" y="52133"/>
                    </a:lnTo>
                    <a:lnTo>
                      <a:pt x="239191" y="52133"/>
                    </a:lnTo>
                    <a:lnTo>
                      <a:pt x="239191" y="9245"/>
                    </a:lnTo>
                    <a:close/>
                  </a:path>
                  <a:path w="357504" h="67310">
                    <a:moveTo>
                      <a:pt x="239191" y="901"/>
                    </a:moveTo>
                    <a:lnTo>
                      <a:pt x="230047" y="901"/>
                    </a:lnTo>
                    <a:lnTo>
                      <a:pt x="216547" y="40144"/>
                    </a:lnTo>
                    <a:lnTo>
                      <a:pt x="215645" y="42887"/>
                    </a:lnTo>
                    <a:lnTo>
                      <a:pt x="215061" y="44767"/>
                    </a:lnTo>
                    <a:lnTo>
                      <a:pt x="220321" y="44767"/>
                    </a:lnTo>
                    <a:lnTo>
                      <a:pt x="232638" y="9245"/>
                    </a:lnTo>
                    <a:lnTo>
                      <a:pt x="239191" y="9245"/>
                    </a:lnTo>
                    <a:lnTo>
                      <a:pt x="239191" y="901"/>
                    </a:lnTo>
                    <a:close/>
                  </a:path>
                  <a:path w="357504" h="67310">
                    <a:moveTo>
                      <a:pt x="271754" y="901"/>
                    </a:moveTo>
                    <a:lnTo>
                      <a:pt x="250126" y="901"/>
                    </a:lnTo>
                    <a:lnTo>
                      <a:pt x="250126" y="52133"/>
                    </a:lnTo>
                    <a:lnTo>
                      <a:pt x="271703" y="52133"/>
                    </a:lnTo>
                    <a:lnTo>
                      <a:pt x="274459" y="51841"/>
                    </a:lnTo>
                    <a:lnTo>
                      <a:pt x="279247" y="50685"/>
                    </a:lnTo>
                    <a:lnTo>
                      <a:pt x="281292" y="49809"/>
                    </a:lnTo>
                    <a:lnTo>
                      <a:pt x="284670" y="47548"/>
                    </a:lnTo>
                    <a:lnTo>
                      <a:pt x="286118" y="46100"/>
                    </a:lnTo>
                    <a:lnTo>
                      <a:pt x="256908" y="46100"/>
                    </a:lnTo>
                    <a:lnTo>
                      <a:pt x="256908" y="6934"/>
                    </a:lnTo>
                    <a:lnTo>
                      <a:pt x="286356" y="6934"/>
                    </a:lnTo>
                    <a:lnTo>
                      <a:pt x="282333" y="3530"/>
                    </a:lnTo>
                    <a:lnTo>
                      <a:pt x="279844" y="2298"/>
                    </a:lnTo>
                    <a:lnTo>
                      <a:pt x="274802" y="1130"/>
                    </a:lnTo>
                    <a:lnTo>
                      <a:pt x="271754" y="901"/>
                    </a:lnTo>
                    <a:close/>
                  </a:path>
                  <a:path w="357504" h="67310">
                    <a:moveTo>
                      <a:pt x="286356" y="6934"/>
                    </a:moveTo>
                    <a:lnTo>
                      <a:pt x="271703" y="6934"/>
                    </a:lnTo>
                    <a:lnTo>
                      <a:pt x="274650" y="7277"/>
                    </a:lnTo>
                    <a:lnTo>
                      <a:pt x="276440" y="7962"/>
                    </a:lnTo>
                    <a:lnTo>
                      <a:pt x="278955" y="8966"/>
                    </a:lnTo>
                    <a:lnTo>
                      <a:pt x="281101" y="10883"/>
                    </a:lnTo>
                    <a:lnTo>
                      <a:pt x="284619" y="16662"/>
                    </a:lnTo>
                    <a:lnTo>
                      <a:pt x="285495" y="20764"/>
                    </a:lnTo>
                    <a:lnTo>
                      <a:pt x="285480" y="30111"/>
                    </a:lnTo>
                    <a:lnTo>
                      <a:pt x="271221" y="46100"/>
                    </a:lnTo>
                    <a:lnTo>
                      <a:pt x="286146" y="46100"/>
                    </a:lnTo>
                    <a:lnTo>
                      <a:pt x="289052" y="42062"/>
                    </a:lnTo>
                    <a:lnTo>
                      <a:pt x="290220" y="39585"/>
                    </a:lnTo>
                    <a:lnTo>
                      <a:pt x="292036" y="33566"/>
                    </a:lnTo>
                    <a:lnTo>
                      <a:pt x="292493" y="30111"/>
                    </a:lnTo>
                    <a:lnTo>
                      <a:pt x="292493" y="21653"/>
                    </a:lnTo>
                    <a:lnTo>
                      <a:pt x="291833" y="17589"/>
                    </a:lnTo>
                    <a:lnTo>
                      <a:pt x="289153" y="10477"/>
                    </a:lnTo>
                    <a:lnTo>
                      <a:pt x="287121" y="7581"/>
                    </a:lnTo>
                    <a:lnTo>
                      <a:pt x="286356" y="6934"/>
                    </a:lnTo>
                    <a:close/>
                  </a:path>
                  <a:path w="357504" h="67310">
                    <a:moveTo>
                      <a:pt x="325729" y="39865"/>
                    </a:moveTo>
                    <a:lnTo>
                      <a:pt x="319443" y="39865"/>
                    </a:lnTo>
                    <a:lnTo>
                      <a:pt x="319443" y="52133"/>
                    </a:lnTo>
                    <a:lnTo>
                      <a:pt x="325729" y="52133"/>
                    </a:lnTo>
                    <a:lnTo>
                      <a:pt x="325729" y="39865"/>
                    </a:lnTo>
                    <a:close/>
                  </a:path>
                  <a:path w="357504" h="67310">
                    <a:moveTo>
                      <a:pt x="325729" y="901"/>
                    </a:moveTo>
                    <a:lnTo>
                      <a:pt x="320586" y="901"/>
                    </a:lnTo>
                    <a:lnTo>
                      <a:pt x="297205" y="34099"/>
                    </a:lnTo>
                    <a:lnTo>
                      <a:pt x="297205" y="39865"/>
                    </a:lnTo>
                    <a:lnTo>
                      <a:pt x="332651" y="39865"/>
                    </a:lnTo>
                    <a:lnTo>
                      <a:pt x="332651" y="34099"/>
                    </a:lnTo>
                    <a:lnTo>
                      <a:pt x="303377" y="34099"/>
                    </a:lnTo>
                    <a:lnTo>
                      <a:pt x="319443" y="10985"/>
                    </a:lnTo>
                    <a:lnTo>
                      <a:pt x="325729" y="10985"/>
                    </a:lnTo>
                    <a:lnTo>
                      <a:pt x="325729" y="901"/>
                    </a:lnTo>
                    <a:close/>
                  </a:path>
                  <a:path w="357504" h="67310">
                    <a:moveTo>
                      <a:pt x="325729" y="10985"/>
                    </a:moveTo>
                    <a:lnTo>
                      <a:pt x="319443" y="10985"/>
                    </a:lnTo>
                    <a:lnTo>
                      <a:pt x="319443" y="34099"/>
                    </a:lnTo>
                    <a:lnTo>
                      <a:pt x="325729" y="34099"/>
                    </a:lnTo>
                    <a:lnTo>
                      <a:pt x="325729" y="10985"/>
                    </a:lnTo>
                    <a:close/>
                  </a:path>
                  <a:path w="357504" h="67310">
                    <a:moveTo>
                      <a:pt x="344957" y="0"/>
                    </a:moveTo>
                    <a:lnTo>
                      <a:pt x="340436" y="0"/>
                    </a:lnTo>
                    <a:lnTo>
                      <a:pt x="343280" y="4914"/>
                    </a:lnTo>
                    <a:lnTo>
                      <a:pt x="345147" y="8394"/>
                    </a:lnTo>
                    <a:lnTo>
                      <a:pt x="347484" y="13703"/>
                    </a:lnTo>
                    <a:lnTo>
                      <a:pt x="348589" y="17068"/>
                    </a:lnTo>
                    <a:lnTo>
                      <a:pt x="349377" y="20561"/>
                    </a:lnTo>
                    <a:lnTo>
                      <a:pt x="350380" y="24866"/>
                    </a:lnTo>
                    <a:lnTo>
                      <a:pt x="350888" y="29222"/>
                    </a:lnTo>
                    <a:lnTo>
                      <a:pt x="350888" y="33604"/>
                    </a:lnTo>
                    <a:lnTo>
                      <a:pt x="350235" y="42015"/>
                    </a:lnTo>
                    <a:lnTo>
                      <a:pt x="348276" y="50415"/>
                    </a:lnTo>
                    <a:lnTo>
                      <a:pt x="345010" y="58810"/>
                    </a:lnTo>
                    <a:lnTo>
                      <a:pt x="340436" y="67208"/>
                    </a:lnTo>
                    <a:lnTo>
                      <a:pt x="344957" y="67208"/>
                    </a:lnTo>
                    <a:lnTo>
                      <a:pt x="348386" y="62826"/>
                    </a:lnTo>
                    <a:lnTo>
                      <a:pt x="351345" y="57683"/>
                    </a:lnTo>
                    <a:lnTo>
                      <a:pt x="353733" y="51803"/>
                    </a:lnTo>
                    <a:lnTo>
                      <a:pt x="356146" y="45935"/>
                    </a:lnTo>
                    <a:lnTo>
                      <a:pt x="357352" y="39865"/>
                    </a:lnTo>
                    <a:lnTo>
                      <a:pt x="357352" y="28028"/>
                    </a:lnTo>
                    <a:lnTo>
                      <a:pt x="356450" y="22694"/>
                    </a:lnTo>
                    <a:lnTo>
                      <a:pt x="352564" y="11722"/>
                    </a:lnTo>
                    <a:lnTo>
                      <a:pt x="349326" y="5867"/>
                    </a:lnTo>
                    <a:lnTo>
                      <a:pt x="3449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3" name="object 1271">
                <a:extLst>
                  <a:ext uri="{FF2B5EF4-FFF2-40B4-BE49-F238E27FC236}">
                    <a16:creationId xmlns:a16="http://schemas.microsoft.com/office/drawing/2014/main" id="{11B9C362-1A9F-A5C5-D368-2B3340EC87EB}"/>
                  </a:ext>
                </a:extLst>
              </p:cNvPr>
              <p:cNvSpPr/>
              <p:nvPr/>
            </p:nvSpPr>
            <p:spPr>
              <a:xfrm>
                <a:off x="6194615" y="5992165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84" y="66192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D3F4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4" name="object 1272">
                <a:extLst>
                  <a:ext uri="{FF2B5EF4-FFF2-40B4-BE49-F238E27FC236}">
                    <a16:creationId xmlns:a16="http://schemas.microsoft.com/office/drawing/2014/main" id="{71BEA144-C834-C7B3-7500-B0E4A14E39B5}"/>
                  </a:ext>
                </a:extLst>
              </p:cNvPr>
              <p:cNvSpPr/>
              <p:nvPr/>
            </p:nvSpPr>
            <p:spPr>
              <a:xfrm>
                <a:off x="6194615" y="6025248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19AA19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5" name="object 1273">
                <a:extLst>
                  <a:ext uri="{FF2B5EF4-FFF2-40B4-BE49-F238E27FC236}">
                    <a16:creationId xmlns:a16="http://schemas.microsoft.com/office/drawing/2014/main" id="{69A98230-4FCE-97E1-5888-DDBE4773343C}"/>
                  </a:ext>
                </a:extLst>
              </p:cNvPr>
              <p:cNvSpPr/>
              <p:nvPr/>
            </p:nvSpPr>
            <p:spPr>
              <a:xfrm>
                <a:off x="6370675" y="6083478"/>
                <a:ext cx="233679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56514">
                    <a:moveTo>
                      <a:pt x="6794" y="901"/>
                    </a:moveTo>
                    <a:lnTo>
                      <a:pt x="0" y="901"/>
                    </a:lnTo>
                    <a:lnTo>
                      <a:pt x="0" y="35953"/>
                    </a:lnTo>
                    <a:lnTo>
                      <a:pt x="578" y="39763"/>
                    </a:lnTo>
                    <a:lnTo>
                      <a:pt x="647" y="40220"/>
                    </a:lnTo>
                    <a:lnTo>
                      <a:pt x="3187" y="46342"/>
                    </a:lnTo>
                    <a:lnTo>
                      <a:pt x="3251" y="46494"/>
                    </a:lnTo>
                    <a:lnTo>
                      <a:pt x="5435" y="48882"/>
                    </a:lnTo>
                    <a:lnTo>
                      <a:pt x="11556" y="52197"/>
                    </a:lnTo>
                    <a:lnTo>
                      <a:pt x="15481" y="53022"/>
                    </a:lnTo>
                    <a:lnTo>
                      <a:pt x="25209" y="53022"/>
                    </a:lnTo>
                    <a:lnTo>
                      <a:pt x="29197" y="52057"/>
                    </a:lnTo>
                    <a:lnTo>
                      <a:pt x="32270" y="50177"/>
                    </a:lnTo>
                    <a:lnTo>
                      <a:pt x="35280" y="48285"/>
                    </a:lnTo>
                    <a:lnTo>
                      <a:pt x="36465" y="46901"/>
                    </a:lnTo>
                    <a:lnTo>
                      <a:pt x="16776" y="46901"/>
                    </a:lnTo>
                    <a:lnTo>
                      <a:pt x="14300" y="46342"/>
                    </a:lnTo>
                    <a:lnTo>
                      <a:pt x="10274" y="44056"/>
                    </a:lnTo>
                    <a:lnTo>
                      <a:pt x="8851" y="42430"/>
                    </a:lnTo>
                    <a:lnTo>
                      <a:pt x="7188" y="38214"/>
                    </a:lnTo>
                    <a:lnTo>
                      <a:pt x="7030" y="36893"/>
                    </a:lnTo>
                    <a:lnTo>
                      <a:pt x="6917" y="35953"/>
                    </a:lnTo>
                    <a:lnTo>
                      <a:pt x="6794" y="901"/>
                    </a:lnTo>
                    <a:close/>
                  </a:path>
                  <a:path w="233679" h="56514">
                    <a:moveTo>
                      <a:pt x="40297" y="901"/>
                    </a:moveTo>
                    <a:lnTo>
                      <a:pt x="33527" y="901"/>
                    </a:lnTo>
                    <a:lnTo>
                      <a:pt x="33527" y="36893"/>
                    </a:lnTo>
                    <a:lnTo>
                      <a:pt x="32473" y="41262"/>
                    </a:lnTo>
                    <a:lnTo>
                      <a:pt x="29837" y="44056"/>
                    </a:lnTo>
                    <a:lnTo>
                      <a:pt x="28060" y="45821"/>
                    </a:lnTo>
                    <a:lnTo>
                      <a:pt x="24676" y="46901"/>
                    </a:lnTo>
                    <a:lnTo>
                      <a:pt x="36465" y="46901"/>
                    </a:lnTo>
                    <a:lnTo>
                      <a:pt x="37388" y="45821"/>
                    </a:lnTo>
                    <a:lnTo>
                      <a:pt x="39725" y="39763"/>
                    </a:lnTo>
                    <a:lnTo>
                      <a:pt x="40254" y="35953"/>
                    </a:lnTo>
                    <a:lnTo>
                      <a:pt x="40297" y="901"/>
                    </a:lnTo>
                    <a:close/>
                  </a:path>
                  <a:path w="233679" h="56514">
                    <a:moveTo>
                      <a:pt x="56375" y="15024"/>
                    </a:moveTo>
                    <a:lnTo>
                      <a:pt x="50711" y="15024"/>
                    </a:lnTo>
                    <a:lnTo>
                      <a:pt x="50711" y="52158"/>
                    </a:lnTo>
                    <a:lnTo>
                      <a:pt x="57010" y="52158"/>
                    </a:lnTo>
                    <a:lnTo>
                      <a:pt x="57010" y="30048"/>
                    </a:lnTo>
                    <a:lnTo>
                      <a:pt x="57353" y="27622"/>
                    </a:lnTo>
                    <a:lnTo>
                      <a:pt x="58521" y="23901"/>
                    </a:lnTo>
                    <a:lnTo>
                      <a:pt x="59308" y="22758"/>
                    </a:lnTo>
                    <a:lnTo>
                      <a:pt x="60401" y="21907"/>
                    </a:lnTo>
                    <a:lnTo>
                      <a:pt x="64109" y="20688"/>
                    </a:lnTo>
                    <a:lnTo>
                      <a:pt x="56375" y="20688"/>
                    </a:lnTo>
                    <a:lnTo>
                      <a:pt x="56375" y="15024"/>
                    </a:lnTo>
                    <a:close/>
                  </a:path>
                  <a:path w="233679" h="56514">
                    <a:moveTo>
                      <a:pt x="66535" y="14198"/>
                    </a:moveTo>
                    <a:lnTo>
                      <a:pt x="62953" y="14198"/>
                    </a:lnTo>
                    <a:lnTo>
                      <a:pt x="61594" y="14592"/>
                    </a:lnTo>
                    <a:lnTo>
                      <a:pt x="60388" y="15455"/>
                    </a:lnTo>
                    <a:lnTo>
                      <a:pt x="59156" y="16281"/>
                    </a:lnTo>
                    <a:lnTo>
                      <a:pt x="57835" y="18021"/>
                    </a:lnTo>
                    <a:lnTo>
                      <a:pt x="56354" y="20688"/>
                    </a:lnTo>
                    <a:lnTo>
                      <a:pt x="65658" y="20688"/>
                    </a:lnTo>
                    <a:lnTo>
                      <a:pt x="67182" y="21132"/>
                    </a:lnTo>
                    <a:lnTo>
                      <a:pt x="68719" y="22047"/>
                    </a:lnTo>
                    <a:lnTo>
                      <a:pt x="70867" y="16281"/>
                    </a:lnTo>
                    <a:lnTo>
                      <a:pt x="70995" y="16281"/>
                    </a:lnTo>
                    <a:lnTo>
                      <a:pt x="68694" y="14871"/>
                    </a:lnTo>
                    <a:lnTo>
                      <a:pt x="66535" y="14198"/>
                    </a:lnTo>
                    <a:close/>
                  </a:path>
                  <a:path w="233679" h="56514">
                    <a:moveTo>
                      <a:pt x="119264" y="49847"/>
                    </a:moveTo>
                    <a:lnTo>
                      <a:pt x="109969" y="49847"/>
                    </a:lnTo>
                    <a:lnTo>
                      <a:pt x="113626" y="52692"/>
                    </a:lnTo>
                    <a:lnTo>
                      <a:pt x="117284" y="54813"/>
                    </a:lnTo>
                    <a:lnTo>
                      <a:pt x="120967" y="56134"/>
                    </a:lnTo>
                    <a:lnTo>
                      <a:pt x="122961" y="51409"/>
                    </a:lnTo>
                    <a:lnTo>
                      <a:pt x="120307" y="50419"/>
                    </a:lnTo>
                    <a:lnTo>
                      <a:pt x="119264" y="49847"/>
                    </a:lnTo>
                    <a:close/>
                  </a:path>
                  <a:path w="233679" h="56514">
                    <a:moveTo>
                      <a:pt x="102234" y="0"/>
                    </a:moveTo>
                    <a:lnTo>
                      <a:pt x="92836" y="0"/>
                    </a:lnTo>
                    <a:lnTo>
                      <a:pt x="88563" y="1117"/>
                    </a:lnTo>
                    <a:lnTo>
                      <a:pt x="81038" y="5410"/>
                    </a:lnTo>
                    <a:lnTo>
                      <a:pt x="78117" y="8572"/>
                    </a:lnTo>
                    <a:lnTo>
                      <a:pt x="74002" y="16865"/>
                    </a:lnTo>
                    <a:lnTo>
                      <a:pt x="72986" y="21463"/>
                    </a:lnTo>
                    <a:lnTo>
                      <a:pt x="72986" y="31597"/>
                    </a:lnTo>
                    <a:lnTo>
                      <a:pt x="74002" y="36156"/>
                    </a:lnTo>
                    <a:lnTo>
                      <a:pt x="76022" y="40220"/>
                    </a:lnTo>
                    <a:lnTo>
                      <a:pt x="78015" y="44157"/>
                    </a:lnTo>
                    <a:lnTo>
                      <a:pt x="80987" y="47421"/>
                    </a:lnTo>
                    <a:lnTo>
                      <a:pt x="88651" y="51968"/>
                    </a:lnTo>
                    <a:lnTo>
                      <a:pt x="88782" y="51968"/>
                    </a:lnTo>
                    <a:lnTo>
                      <a:pt x="92735" y="53022"/>
                    </a:lnTo>
                    <a:lnTo>
                      <a:pt x="101968" y="53022"/>
                    </a:lnTo>
                    <a:lnTo>
                      <a:pt x="106159" y="51968"/>
                    </a:lnTo>
                    <a:lnTo>
                      <a:pt x="109969" y="49847"/>
                    </a:lnTo>
                    <a:lnTo>
                      <a:pt x="119264" y="49847"/>
                    </a:lnTo>
                    <a:lnTo>
                      <a:pt x="117411" y="48831"/>
                    </a:lnTo>
                    <a:lnTo>
                      <a:pt x="115068" y="47218"/>
                    </a:lnTo>
                    <a:lnTo>
                      <a:pt x="92417" y="47218"/>
                    </a:lnTo>
                    <a:lnTo>
                      <a:pt x="88214" y="45440"/>
                    </a:lnTo>
                    <a:lnTo>
                      <a:pt x="81622" y="38290"/>
                    </a:lnTo>
                    <a:lnTo>
                      <a:pt x="79971" y="33197"/>
                    </a:lnTo>
                    <a:lnTo>
                      <a:pt x="79971" y="19646"/>
                    </a:lnTo>
                    <a:lnTo>
                      <a:pt x="81635" y="14478"/>
                    </a:lnTo>
                    <a:lnTo>
                      <a:pt x="88315" y="7556"/>
                    </a:lnTo>
                    <a:lnTo>
                      <a:pt x="92519" y="5829"/>
                    </a:lnTo>
                    <a:lnTo>
                      <a:pt x="114320" y="5829"/>
                    </a:lnTo>
                    <a:lnTo>
                      <a:pt x="114122" y="5613"/>
                    </a:lnTo>
                    <a:lnTo>
                      <a:pt x="106514" y="1117"/>
                    </a:lnTo>
                    <a:lnTo>
                      <a:pt x="102234" y="0"/>
                    </a:lnTo>
                    <a:close/>
                  </a:path>
                  <a:path w="233679" h="56514">
                    <a:moveTo>
                      <a:pt x="99339" y="37985"/>
                    </a:moveTo>
                    <a:lnTo>
                      <a:pt x="97688" y="42938"/>
                    </a:lnTo>
                    <a:lnTo>
                      <a:pt x="100050" y="43510"/>
                    </a:lnTo>
                    <a:lnTo>
                      <a:pt x="102285" y="44488"/>
                    </a:lnTo>
                    <a:lnTo>
                      <a:pt x="104406" y="45859"/>
                    </a:lnTo>
                    <a:lnTo>
                      <a:pt x="102260" y="46748"/>
                    </a:lnTo>
                    <a:lnTo>
                      <a:pt x="99974" y="47218"/>
                    </a:lnTo>
                    <a:lnTo>
                      <a:pt x="115068" y="47218"/>
                    </a:lnTo>
                    <a:lnTo>
                      <a:pt x="114385" y="46748"/>
                    </a:lnTo>
                    <a:lnTo>
                      <a:pt x="114196" y="46748"/>
                    </a:lnTo>
                    <a:lnTo>
                      <a:pt x="116865" y="44157"/>
                    </a:lnTo>
                    <a:lnTo>
                      <a:pt x="117674" y="42938"/>
                    </a:lnTo>
                    <a:lnTo>
                      <a:pt x="109118" y="42938"/>
                    </a:lnTo>
                    <a:lnTo>
                      <a:pt x="106476" y="40728"/>
                    </a:lnTo>
                    <a:lnTo>
                      <a:pt x="103263" y="39090"/>
                    </a:lnTo>
                    <a:lnTo>
                      <a:pt x="99339" y="37985"/>
                    </a:lnTo>
                    <a:close/>
                  </a:path>
                  <a:path w="233679" h="56514">
                    <a:moveTo>
                      <a:pt x="114320" y="5829"/>
                    </a:moveTo>
                    <a:lnTo>
                      <a:pt x="100926" y="5829"/>
                    </a:lnTo>
                    <a:lnTo>
                      <a:pt x="103974" y="6680"/>
                    </a:lnTo>
                    <a:lnTo>
                      <a:pt x="109410" y="10121"/>
                    </a:lnTo>
                    <a:lnTo>
                      <a:pt x="111493" y="12522"/>
                    </a:lnTo>
                    <a:lnTo>
                      <a:pt x="112877" y="15621"/>
                    </a:lnTo>
                    <a:lnTo>
                      <a:pt x="114299" y="18719"/>
                    </a:lnTo>
                    <a:lnTo>
                      <a:pt x="114998" y="22352"/>
                    </a:lnTo>
                    <a:lnTo>
                      <a:pt x="114998" y="33794"/>
                    </a:lnTo>
                    <a:lnTo>
                      <a:pt x="113064" y="39090"/>
                    </a:lnTo>
                    <a:lnTo>
                      <a:pt x="113004" y="39255"/>
                    </a:lnTo>
                    <a:lnTo>
                      <a:pt x="108972" y="42938"/>
                    </a:lnTo>
                    <a:lnTo>
                      <a:pt x="117674" y="42938"/>
                    </a:lnTo>
                    <a:lnTo>
                      <a:pt x="118795" y="41249"/>
                    </a:lnTo>
                    <a:lnTo>
                      <a:pt x="121348" y="34505"/>
                    </a:lnTo>
                    <a:lnTo>
                      <a:pt x="121996" y="30721"/>
                    </a:lnTo>
                    <a:lnTo>
                      <a:pt x="121996" y="21463"/>
                    </a:lnTo>
                    <a:lnTo>
                      <a:pt x="120995" y="16865"/>
                    </a:lnTo>
                    <a:lnTo>
                      <a:pt x="117017" y="8763"/>
                    </a:lnTo>
                    <a:lnTo>
                      <a:pt x="114320" y="5829"/>
                    </a:lnTo>
                    <a:close/>
                  </a:path>
                  <a:path w="233679" h="56514">
                    <a:moveTo>
                      <a:pt x="141135" y="901"/>
                    </a:moveTo>
                    <a:lnTo>
                      <a:pt x="130924" y="901"/>
                    </a:lnTo>
                    <a:lnTo>
                      <a:pt x="130924" y="52158"/>
                    </a:lnTo>
                    <a:lnTo>
                      <a:pt x="137452" y="52158"/>
                    </a:lnTo>
                    <a:lnTo>
                      <a:pt x="137452" y="8521"/>
                    </a:lnTo>
                    <a:lnTo>
                      <a:pt x="143679" y="8521"/>
                    </a:lnTo>
                    <a:lnTo>
                      <a:pt x="141135" y="901"/>
                    </a:lnTo>
                    <a:close/>
                  </a:path>
                  <a:path w="233679" h="56514">
                    <a:moveTo>
                      <a:pt x="143679" y="8521"/>
                    </a:moveTo>
                    <a:lnTo>
                      <a:pt x="137452" y="8521"/>
                    </a:lnTo>
                    <a:lnTo>
                      <a:pt x="152272" y="52158"/>
                    </a:lnTo>
                    <a:lnTo>
                      <a:pt x="158394" y="52158"/>
                    </a:lnTo>
                    <a:lnTo>
                      <a:pt x="160960" y="44767"/>
                    </a:lnTo>
                    <a:lnTo>
                      <a:pt x="155689" y="44767"/>
                    </a:lnTo>
                    <a:lnTo>
                      <a:pt x="155181" y="43091"/>
                    </a:lnTo>
                    <a:lnTo>
                      <a:pt x="154381" y="40563"/>
                    </a:lnTo>
                    <a:lnTo>
                      <a:pt x="143679" y="8521"/>
                    </a:lnTo>
                    <a:close/>
                  </a:path>
                  <a:path w="233679" h="56514">
                    <a:moveTo>
                      <a:pt x="179831" y="9245"/>
                    </a:moveTo>
                    <a:lnTo>
                      <a:pt x="173291" y="9245"/>
                    </a:lnTo>
                    <a:lnTo>
                      <a:pt x="173291" y="52158"/>
                    </a:lnTo>
                    <a:lnTo>
                      <a:pt x="179831" y="52158"/>
                    </a:lnTo>
                    <a:lnTo>
                      <a:pt x="179831" y="9245"/>
                    </a:lnTo>
                    <a:close/>
                  </a:path>
                  <a:path w="233679" h="56514">
                    <a:moveTo>
                      <a:pt x="179831" y="901"/>
                    </a:moveTo>
                    <a:lnTo>
                      <a:pt x="170700" y="901"/>
                    </a:lnTo>
                    <a:lnTo>
                      <a:pt x="157187" y="40170"/>
                    </a:lnTo>
                    <a:lnTo>
                      <a:pt x="156273" y="42900"/>
                    </a:lnTo>
                    <a:lnTo>
                      <a:pt x="155689" y="44767"/>
                    </a:lnTo>
                    <a:lnTo>
                      <a:pt x="160960" y="44767"/>
                    </a:lnTo>
                    <a:lnTo>
                      <a:pt x="173291" y="9245"/>
                    </a:lnTo>
                    <a:lnTo>
                      <a:pt x="179831" y="9245"/>
                    </a:lnTo>
                    <a:lnTo>
                      <a:pt x="179831" y="901"/>
                    </a:lnTo>
                    <a:close/>
                  </a:path>
                  <a:path w="233679" h="56514">
                    <a:moveTo>
                      <a:pt x="212407" y="901"/>
                    </a:moveTo>
                    <a:lnTo>
                      <a:pt x="190779" y="901"/>
                    </a:lnTo>
                    <a:lnTo>
                      <a:pt x="190779" y="52158"/>
                    </a:lnTo>
                    <a:lnTo>
                      <a:pt x="212356" y="52158"/>
                    </a:lnTo>
                    <a:lnTo>
                      <a:pt x="215099" y="51854"/>
                    </a:lnTo>
                    <a:lnTo>
                      <a:pt x="219875" y="50685"/>
                    </a:lnTo>
                    <a:lnTo>
                      <a:pt x="221919" y="49847"/>
                    </a:lnTo>
                    <a:lnTo>
                      <a:pt x="225297" y="47586"/>
                    </a:lnTo>
                    <a:lnTo>
                      <a:pt x="226795" y="46101"/>
                    </a:lnTo>
                    <a:lnTo>
                      <a:pt x="197535" y="46101"/>
                    </a:lnTo>
                    <a:lnTo>
                      <a:pt x="197535" y="6959"/>
                    </a:lnTo>
                    <a:lnTo>
                      <a:pt x="226997" y="6959"/>
                    </a:lnTo>
                    <a:lnTo>
                      <a:pt x="225043" y="5308"/>
                    </a:lnTo>
                    <a:lnTo>
                      <a:pt x="222999" y="3530"/>
                    </a:lnTo>
                    <a:lnTo>
                      <a:pt x="220484" y="2286"/>
                    </a:lnTo>
                    <a:lnTo>
                      <a:pt x="215455" y="1155"/>
                    </a:lnTo>
                    <a:lnTo>
                      <a:pt x="212407" y="901"/>
                    </a:lnTo>
                    <a:close/>
                  </a:path>
                  <a:path w="233679" h="56514">
                    <a:moveTo>
                      <a:pt x="226997" y="6959"/>
                    </a:moveTo>
                    <a:lnTo>
                      <a:pt x="212356" y="6959"/>
                    </a:lnTo>
                    <a:lnTo>
                      <a:pt x="215277" y="7302"/>
                    </a:lnTo>
                    <a:lnTo>
                      <a:pt x="219621" y="8978"/>
                    </a:lnTo>
                    <a:lnTo>
                      <a:pt x="221754" y="10909"/>
                    </a:lnTo>
                    <a:lnTo>
                      <a:pt x="225259" y="16649"/>
                    </a:lnTo>
                    <a:lnTo>
                      <a:pt x="226136" y="20777"/>
                    </a:lnTo>
                    <a:lnTo>
                      <a:pt x="226117" y="30149"/>
                    </a:lnTo>
                    <a:lnTo>
                      <a:pt x="211861" y="46101"/>
                    </a:lnTo>
                    <a:lnTo>
                      <a:pt x="226818" y="46101"/>
                    </a:lnTo>
                    <a:lnTo>
                      <a:pt x="229692" y="42087"/>
                    </a:lnTo>
                    <a:lnTo>
                      <a:pt x="230873" y="39585"/>
                    </a:lnTo>
                    <a:lnTo>
                      <a:pt x="231762" y="36601"/>
                    </a:lnTo>
                    <a:lnTo>
                      <a:pt x="232689" y="33578"/>
                    </a:lnTo>
                    <a:lnTo>
                      <a:pt x="233133" y="30149"/>
                    </a:lnTo>
                    <a:lnTo>
                      <a:pt x="233133" y="21678"/>
                    </a:lnTo>
                    <a:lnTo>
                      <a:pt x="232460" y="17614"/>
                    </a:lnTo>
                    <a:lnTo>
                      <a:pt x="229781" y="10515"/>
                    </a:lnTo>
                    <a:lnTo>
                      <a:pt x="227749" y="7594"/>
                    </a:lnTo>
                    <a:lnTo>
                      <a:pt x="226997" y="695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6" name="object 1274">
                <a:extLst>
                  <a:ext uri="{FF2B5EF4-FFF2-40B4-BE49-F238E27FC236}">
                    <a16:creationId xmlns:a16="http://schemas.microsoft.com/office/drawing/2014/main" id="{06863D53-7632-F5F2-F012-7EA536EB6DF0}"/>
                  </a:ext>
                </a:extLst>
              </p:cNvPr>
              <p:cNvSpPr/>
              <p:nvPr/>
            </p:nvSpPr>
            <p:spPr>
              <a:xfrm>
                <a:off x="6194615" y="6086716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79"/>
                    </a:lnTo>
                    <a:lnTo>
                      <a:pt x="141084" y="66179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FFDF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7" name="object 1275">
                <a:extLst>
                  <a:ext uri="{FF2B5EF4-FFF2-40B4-BE49-F238E27FC236}">
                    <a16:creationId xmlns:a16="http://schemas.microsoft.com/office/drawing/2014/main" id="{6CDA50DB-DF56-B779-9A51-CBEACD72493A}"/>
                  </a:ext>
                </a:extLst>
              </p:cNvPr>
              <p:cNvSpPr/>
              <p:nvPr/>
            </p:nvSpPr>
            <p:spPr>
              <a:xfrm>
                <a:off x="6194615" y="6119812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FFA621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8" name="object 1276">
                <a:extLst>
                  <a:ext uri="{FF2B5EF4-FFF2-40B4-BE49-F238E27FC236}">
                    <a16:creationId xmlns:a16="http://schemas.microsoft.com/office/drawing/2014/main" id="{4236B4B6-DC4E-68F7-638C-41D8756C13FB}"/>
                  </a:ext>
                </a:extLst>
              </p:cNvPr>
              <p:cNvSpPr/>
              <p:nvPr/>
            </p:nvSpPr>
            <p:spPr>
              <a:xfrm>
                <a:off x="6368859" y="6176886"/>
                <a:ext cx="213360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53339">
                    <a:moveTo>
                      <a:pt x="29375" y="0"/>
                    </a:moveTo>
                    <a:lnTo>
                      <a:pt x="20561" y="0"/>
                    </a:lnTo>
                    <a:lnTo>
                      <a:pt x="16052" y="1054"/>
                    </a:lnTo>
                    <a:lnTo>
                      <a:pt x="0" y="21767"/>
                    </a:lnTo>
                    <a:lnTo>
                      <a:pt x="58" y="32029"/>
                    </a:lnTo>
                    <a:lnTo>
                      <a:pt x="21145" y="52984"/>
                    </a:lnTo>
                    <a:lnTo>
                      <a:pt x="29921" y="52984"/>
                    </a:lnTo>
                    <a:lnTo>
                      <a:pt x="33553" y="52323"/>
                    </a:lnTo>
                    <a:lnTo>
                      <a:pt x="40293" y="49758"/>
                    </a:lnTo>
                    <a:lnTo>
                      <a:pt x="44094" y="47650"/>
                    </a:lnTo>
                    <a:lnTo>
                      <a:pt x="45041" y="46888"/>
                    </a:lnTo>
                    <a:lnTo>
                      <a:pt x="22415" y="46888"/>
                    </a:lnTo>
                    <a:lnTo>
                      <a:pt x="19240" y="46139"/>
                    </a:lnTo>
                    <a:lnTo>
                      <a:pt x="13207" y="43154"/>
                    </a:lnTo>
                    <a:lnTo>
                      <a:pt x="10921" y="40881"/>
                    </a:lnTo>
                    <a:lnTo>
                      <a:pt x="7772" y="34709"/>
                    </a:lnTo>
                    <a:lnTo>
                      <a:pt x="6997" y="30886"/>
                    </a:lnTo>
                    <a:lnTo>
                      <a:pt x="6997" y="22618"/>
                    </a:lnTo>
                    <a:lnTo>
                      <a:pt x="22593" y="5791"/>
                    </a:lnTo>
                    <a:lnTo>
                      <a:pt x="41951" y="5791"/>
                    </a:lnTo>
                    <a:lnTo>
                      <a:pt x="41059" y="4660"/>
                    </a:lnTo>
                    <a:lnTo>
                      <a:pt x="38696" y="3009"/>
                    </a:lnTo>
                    <a:lnTo>
                      <a:pt x="35725" y="1790"/>
                    </a:lnTo>
                    <a:lnTo>
                      <a:pt x="32702" y="596"/>
                    </a:lnTo>
                    <a:lnTo>
                      <a:pt x="29375" y="0"/>
                    </a:lnTo>
                    <a:close/>
                  </a:path>
                  <a:path w="213359" h="53339">
                    <a:moveTo>
                      <a:pt x="47409" y="25996"/>
                    </a:moveTo>
                    <a:lnTo>
                      <a:pt x="25704" y="25996"/>
                    </a:lnTo>
                    <a:lnTo>
                      <a:pt x="25704" y="32029"/>
                    </a:lnTo>
                    <a:lnTo>
                      <a:pt x="40766" y="32029"/>
                    </a:lnTo>
                    <a:lnTo>
                      <a:pt x="40766" y="41567"/>
                    </a:lnTo>
                    <a:lnTo>
                      <a:pt x="39319" y="42849"/>
                    </a:lnTo>
                    <a:lnTo>
                      <a:pt x="37198" y="44056"/>
                    </a:lnTo>
                    <a:lnTo>
                      <a:pt x="31597" y="46316"/>
                    </a:lnTo>
                    <a:lnTo>
                      <a:pt x="28740" y="46888"/>
                    </a:lnTo>
                    <a:lnTo>
                      <a:pt x="45041" y="46888"/>
                    </a:lnTo>
                    <a:lnTo>
                      <a:pt x="47409" y="44983"/>
                    </a:lnTo>
                    <a:lnTo>
                      <a:pt x="47409" y="25996"/>
                    </a:lnTo>
                    <a:close/>
                  </a:path>
                  <a:path w="213359" h="53339">
                    <a:moveTo>
                      <a:pt x="41951" y="5791"/>
                    </a:moveTo>
                    <a:lnTo>
                      <a:pt x="28282" y="5791"/>
                    </a:lnTo>
                    <a:lnTo>
                      <a:pt x="30662" y="6273"/>
                    </a:lnTo>
                    <a:lnTo>
                      <a:pt x="35041" y="8166"/>
                    </a:lnTo>
                    <a:lnTo>
                      <a:pt x="36499" y="9245"/>
                    </a:lnTo>
                    <a:lnTo>
                      <a:pt x="38811" y="12230"/>
                    </a:lnTo>
                    <a:lnTo>
                      <a:pt x="39763" y="14274"/>
                    </a:lnTo>
                    <a:lnTo>
                      <a:pt x="40512" y="16878"/>
                    </a:lnTo>
                    <a:lnTo>
                      <a:pt x="46634" y="15201"/>
                    </a:lnTo>
                    <a:lnTo>
                      <a:pt x="45932" y="12484"/>
                    </a:lnTo>
                    <a:lnTo>
                      <a:pt x="45866" y="12230"/>
                    </a:lnTo>
                    <a:lnTo>
                      <a:pt x="45745" y="11760"/>
                    </a:lnTo>
                    <a:lnTo>
                      <a:pt x="44449" y="8953"/>
                    </a:lnTo>
                    <a:lnTo>
                      <a:pt x="41951" y="5791"/>
                    </a:lnTo>
                    <a:close/>
                  </a:path>
                  <a:path w="213359" h="53339">
                    <a:moveTo>
                      <a:pt x="62928" y="888"/>
                    </a:moveTo>
                    <a:lnTo>
                      <a:pt x="56654" y="888"/>
                    </a:lnTo>
                    <a:lnTo>
                      <a:pt x="56654" y="8115"/>
                    </a:lnTo>
                    <a:lnTo>
                      <a:pt x="62928" y="8115"/>
                    </a:lnTo>
                    <a:lnTo>
                      <a:pt x="62928" y="888"/>
                    </a:lnTo>
                    <a:close/>
                  </a:path>
                  <a:path w="213359" h="53339">
                    <a:moveTo>
                      <a:pt x="62928" y="14998"/>
                    </a:moveTo>
                    <a:lnTo>
                      <a:pt x="56654" y="14998"/>
                    </a:lnTo>
                    <a:lnTo>
                      <a:pt x="56654" y="52133"/>
                    </a:lnTo>
                    <a:lnTo>
                      <a:pt x="62928" y="52133"/>
                    </a:lnTo>
                    <a:lnTo>
                      <a:pt x="62928" y="14998"/>
                    </a:lnTo>
                    <a:close/>
                  </a:path>
                  <a:path w="213359" h="53339">
                    <a:moveTo>
                      <a:pt x="96164" y="888"/>
                    </a:moveTo>
                    <a:lnTo>
                      <a:pt x="73037" y="888"/>
                    </a:lnTo>
                    <a:lnTo>
                      <a:pt x="73037" y="52133"/>
                    </a:lnTo>
                    <a:lnTo>
                      <a:pt x="95834" y="52133"/>
                    </a:lnTo>
                    <a:lnTo>
                      <a:pt x="98602" y="51828"/>
                    </a:lnTo>
                    <a:lnTo>
                      <a:pt x="103085" y="50698"/>
                    </a:lnTo>
                    <a:lnTo>
                      <a:pt x="104978" y="49847"/>
                    </a:lnTo>
                    <a:lnTo>
                      <a:pt x="107924" y="47612"/>
                    </a:lnTo>
                    <a:lnTo>
                      <a:pt x="109163" y="46075"/>
                    </a:lnTo>
                    <a:lnTo>
                      <a:pt x="79806" y="46075"/>
                    </a:lnTo>
                    <a:lnTo>
                      <a:pt x="79806" y="28447"/>
                    </a:lnTo>
                    <a:lnTo>
                      <a:pt x="108401" y="28447"/>
                    </a:lnTo>
                    <a:lnTo>
                      <a:pt x="107543" y="27330"/>
                    </a:lnTo>
                    <a:lnTo>
                      <a:pt x="105181" y="25780"/>
                    </a:lnTo>
                    <a:lnTo>
                      <a:pt x="102082" y="24841"/>
                    </a:lnTo>
                    <a:lnTo>
                      <a:pt x="104482" y="23672"/>
                    </a:lnTo>
                    <a:lnTo>
                      <a:pt x="105951" y="22390"/>
                    </a:lnTo>
                    <a:lnTo>
                      <a:pt x="79806" y="22390"/>
                    </a:lnTo>
                    <a:lnTo>
                      <a:pt x="79806" y="6921"/>
                    </a:lnTo>
                    <a:lnTo>
                      <a:pt x="107043" y="6921"/>
                    </a:lnTo>
                    <a:lnTo>
                      <a:pt x="105892" y="5067"/>
                    </a:lnTo>
                    <a:lnTo>
                      <a:pt x="104038" y="3467"/>
                    </a:lnTo>
                    <a:lnTo>
                      <a:pt x="99313" y="1396"/>
                    </a:lnTo>
                    <a:lnTo>
                      <a:pt x="96164" y="888"/>
                    </a:lnTo>
                    <a:close/>
                  </a:path>
                  <a:path w="213359" h="53339">
                    <a:moveTo>
                      <a:pt x="108401" y="28447"/>
                    </a:moveTo>
                    <a:lnTo>
                      <a:pt x="94919" y="28447"/>
                    </a:lnTo>
                    <a:lnTo>
                      <a:pt x="97408" y="28740"/>
                    </a:lnTo>
                    <a:lnTo>
                      <a:pt x="100876" y="29883"/>
                    </a:lnTo>
                    <a:lnTo>
                      <a:pt x="102247" y="30873"/>
                    </a:lnTo>
                    <a:lnTo>
                      <a:pt x="104203" y="33693"/>
                    </a:lnTo>
                    <a:lnTo>
                      <a:pt x="104686" y="35344"/>
                    </a:lnTo>
                    <a:lnTo>
                      <a:pt x="104686" y="38900"/>
                    </a:lnTo>
                    <a:lnTo>
                      <a:pt x="95786" y="46075"/>
                    </a:lnTo>
                    <a:lnTo>
                      <a:pt x="109176" y="46075"/>
                    </a:lnTo>
                    <a:lnTo>
                      <a:pt x="111213" y="41884"/>
                    </a:lnTo>
                    <a:lnTo>
                      <a:pt x="111721" y="39662"/>
                    </a:lnTo>
                    <a:lnTo>
                      <a:pt x="111721" y="34289"/>
                    </a:lnTo>
                    <a:lnTo>
                      <a:pt x="110896" y="31699"/>
                    </a:lnTo>
                    <a:lnTo>
                      <a:pt x="108401" y="28447"/>
                    </a:lnTo>
                    <a:close/>
                  </a:path>
                  <a:path w="213359" h="53339">
                    <a:moveTo>
                      <a:pt x="107043" y="6921"/>
                    </a:moveTo>
                    <a:lnTo>
                      <a:pt x="93725" y="6921"/>
                    </a:lnTo>
                    <a:lnTo>
                      <a:pt x="96329" y="7150"/>
                    </a:lnTo>
                    <a:lnTo>
                      <a:pt x="99364" y="8115"/>
                    </a:lnTo>
                    <a:lnTo>
                      <a:pt x="100533" y="9004"/>
                    </a:lnTo>
                    <a:lnTo>
                      <a:pt x="102172" y="11633"/>
                    </a:lnTo>
                    <a:lnTo>
                      <a:pt x="102565" y="13080"/>
                    </a:lnTo>
                    <a:lnTo>
                      <a:pt x="102565" y="16598"/>
                    </a:lnTo>
                    <a:lnTo>
                      <a:pt x="93903" y="22390"/>
                    </a:lnTo>
                    <a:lnTo>
                      <a:pt x="105951" y="22390"/>
                    </a:lnTo>
                    <a:lnTo>
                      <a:pt x="109258" y="11633"/>
                    </a:lnTo>
                    <a:lnTo>
                      <a:pt x="108572" y="9385"/>
                    </a:lnTo>
                    <a:lnTo>
                      <a:pt x="107043" y="6921"/>
                    </a:lnTo>
                    <a:close/>
                  </a:path>
                  <a:path w="213359" h="53339">
                    <a:moveTo>
                      <a:pt x="127939" y="888"/>
                    </a:moveTo>
                    <a:lnTo>
                      <a:pt x="121157" y="888"/>
                    </a:lnTo>
                    <a:lnTo>
                      <a:pt x="121157" y="35915"/>
                    </a:lnTo>
                    <a:lnTo>
                      <a:pt x="136639" y="52984"/>
                    </a:lnTo>
                    <a:lnTo>
                      <a:pt x="146380" y="52984"/>
                    </a:lnTo>
                    <a:lnTo>
                      <a:pt x="150380" y="52057"/>
                    </a:lnTo>
                    <a:lnTo>
                      <a:pt x="156451" y="48247"/>
                    </a:lnTo>
                    <a:lnTo>
                      <a:pt x="157607" y="46888"/>
                    </a:lnTo>
                    <a:lnTo>
                      <a:pt x="137934" y="46888"/>
                    </a:lnTo>
                    <a:lnTo>
                      <a:pt x="135470" y="46316"/>
                    </a:lnTo>
                    <a:lnTo>
                      <a:pt x="128038" y="35648"/>
                    </a:lnTo>
                    <a:lnTo>
                      <a:pt x="127939" y="888"/>
                    </a:lnTo>
                    <a:close/>
                  </a:path>
                  <a:path w="213359" h="53339">
                    <a:moveTo>
                      <a:pt x="161480" y="888"/>
                    </a:moveTo>
                    <a:lnTo>
                      <a:pt x="154698" y="888"/>
                    </a:lnTo>
                    <a:lnTo>
                      <a:pt x="154698" y="36893"/>
                    </a:lnTo>
                    <a:lnTo>
                      <a:pt x="153631" y="41224"/>
                    </a:lnTo>
                    <a:lnTo>
                      <a:pt x="151002" y="44018"/>
                    </a:lnTo>
                    <a:lnTo>
                      <a:pt x="149259" y="45783"/>
                    </a:lnTo>
                    <a:lnTo>
                      <a:pt x="145834" y="46888"/>
                    </a:lnTo>
                    <a:lnTo>
                      <a:pt x="157607" y="46888"/>
                    </a:lnTo>
                    <a:lnTo>
                      <a:pt x="158546" y="45783"/>
                    </a:lnTo>
                    <a:lnTo>
                      <a:pt x="160896" y="39725"/>
                    </a:lnTo>
                    <a:lnTo>
                      <a:pt x="161442" y="35915"/>
                    </a:lnTo>
                    <a:lnTo>
                      <a:pt x="161480" y="888"/>
                    </a:lnTo>
                    <a:close/>
                  </a:path>
                  <a:path w="213359" h="53339">
                    <a:moveTo>
                      <a:pt x="179654" y="888"/>
                    </a:moveTo>
                    <a:lnTo>
                      <a:pt x="172846" y="888"/>
                    </a:lnTo>
                    <a:lnTo>
                      <a:pt x="172846" y="35915"/>
                    </a:lnTo>
                    <a:lnTo>
                      <a:pt x="181355" y="50507"/>
                    </a:lnTo>
                    <a:lnTo>
                      <a:pt x="184416" y="52184"/>
                    </a:lnTo>
                    <a:lnTo>
                      <a:pt x="188340" y="52984"/>
                    </a:lnTo>
                    <a:lnTo>
                      <a:pt x="198069" y="52984"/>
                    </a:lnTo>
                    <a:lnTo>
                      <a:pt x="202056" y="52057"/>
                    </a:lnTo>
                    <a:lnTo>
                      <a:pt x="205092" y="50139"/>
                    </a:lnTo>
                    <a:lnTo>
                      <a:pt x="208140" y="48247"/>
                    </a:lnTo>
                    <a:lnTo>
                      <a:pt x="209303" y="46888"/>
                    </a:lnTo>
                    <a:lnTo>
                      <a:pt x="189636" y="46888"/>
                    </a:lnTo>
                    <a:lnTo>
                      <a:pt x="187147" y="46316"/>
                    </a:lnTo>
                    <a:lnTo>
                      <a:pt x="183133" y="44018"/>
                    </a:lnTo>
                    <a:lnTo>
                      <a:pt x="181711" y="42392"/>
                    </a:lnTo>
                    <a:lnTo>
                      <a:pt x="180047" y="38188"/>
                    </a:lnTo>
                    <a:lnTo>
                      <a:pt x="179892" y="36893"/>
                    </a:lnTo>
                    <a:lnTo>
                      <a:pt x="179775" y="35915"/>
                    </a:lnTo>
                    <a:lnTo>
                      <a:pt x="179654" y="888"/>
                    </a:lnTo>
                    <a:close/>
                  </a:path>
                  <a:path w="213359" h="53339">
                    <a:moveTo>
                      <a:pt x="213156" y="888"/>
                    </a:moveTo>
                    <a:lnTo>
                      <a:pt x="206374" y="888"/>
                    </a:lnTo>
                    <a:lnTo>
                      <a:pt x="206374" y="36893"/>
                    </a:lnTo>
                    <a:lnTo>
                      <a:pt x="205320" y="41224"/>
                    </a:lnTo>
                    <a:lnTo>
                      <a:pt x="202699" y="44018"/>
                    </a:lnTo>
                    <a:lnTo>
                      <a:pt x="200960" y="45783"/>
                    </a:lnTo>
                    <a:lnTo>
                      <a:pt x="197535" y="46888"/>
                    </a:lnTo>
                    <a:lnTo>
                      <a:pt x="209303" y="46888"/>
                    </a:lnTo>
                    <a:lnTo>
                      <a:pt x="210248" y="45783"/>
                    </a:lnTo>
                    <a:lnTo>
                      <a:pt x="212572" y="39725"/>
                    </a:lnTo>
                    <a:lnTo>
                      <a:pt x="213118" y="35915"/>
                    </a:lnTo>
                    <a:lnTo>
                      <a:pt x="213156" y="8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9" name="object 1277">
                <a:extLst>
                  <a:ext uri="{FF2B5EF4-FFF2-40B4-BE49-F238E27FC236}">
                    <a16:creationId xmlns:a16="http://schemas.microsoft.com/office/drawing/2014/main" id="{27FA5444-291A-7573-7E1A-1C4A3D70F296}"/>
                  </a:ext>
                </a:extLst>
              </p:cNvPr>
              <p:cNvSpPr/>
              <p:nvPr/>
            </p:nvSpPr>
            <p:spPr>
              <a:xfrm>
                <a:off x="6194615" y="6181281"/>
                <a:ext cx="14160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66675">
                    <a:moveTo>
                      <a:pt x="141084" y="0"/>
                    </a:moveTo>
                    <a:lnTo>
                      <a:pt x="0" y="0"/>
                    </a:lnTo>
                    <a:lnTo>
                      <a:pt x="0" y="66192"/>
                    </a:lnTo>
                    <a:lnTo>
                      <a:pt x="141084" y="66192"/>
                    </a:lnTo>
                    <a:lnTo>
                      <a:pt x="141084" y="0"/>
                    </a:lnTo>
                    <a:close/>
                  </a:path>
                </a:pathLst>
              </a:custGeom>
              <a:solidFill>
                <a:srgbClr val="C8DC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0" name="object 1278">
                <a:extLst>
                  <a:ext uri="{FF2B5EF4-FFF2-40B4-BE49-F238E27FC236}">
                    <a16:creationId xmlns:a16="http://schemas.microsoft.com/office/drawing/2014/main" id="{5E1925EB-3D91-E542-96DB-99D817BFD505}"/>
                  </a:ext>
                </a:extLst>
              </p:cNvPr>
              <p:cNvSpPr/>
              <p:nvPr/>
            </p:nvSpPr>
            <p:spPr>
              <a:xfrm>
                <a:off x="6194615" y="6214351"/>
                <a:ext cx="141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1604">
                    <a:moveTo>
                      <a:pt x="0" y="0"/>
                    </a:moveTo>
                    <a:lnTo>
                      <a:pt x="141084" y="0"/>
                    </a:lnTo>
                  </a:path>
                </a:pathLst>
              </a:custGeom>
              <a:ln w="8001">
                <a:solidFill>
                  <a:srgbClr val="00AAFF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81" name="object 1279">
                <a:extLst>
                  <a:ext uri="{FF2B5EF4-FFF2-40B4-BE49-F238E27FC236}">
                    <a16:creationId xmlns:a16="http://schemas.microsoft.com/office/drawing/2014/main" id="{319AB2B9-393B-DBE7-BD1E-6B75FB3A9DFE}"/>
                  </a:ext>
                </a:extLst>
              </p:cNvPr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4401235" y="6027750"/>
                <a:ext cx="745451" cy="217208"/>
              </a:xfrm>
              <a:prstGeom prst="rect">
                <a:avLst/>
              </a:prstGeom>
            </p:spPr>
          </p:pic>
          <p:sp>
            <p:nvSpPr>
              <p:cNvPr id="1982" name="object 1280">
                <a:extLst>
                  <a:ext uri="{FF2B5EF4-FFF2-40B4-BE49-F238E27FC236}">
                    <a16:creationId xmlns:a16="http://schemas.microsoft.com/office/drawing/2014/main" id="{1E15B758-EB19-717F-8704-E8E9FF958D69}"/>
                  </a:ext>
                </a:extLst>
              </p:cNvPr>
              <p:cNvSpPr/>
              <p:nvPr/>
            </p:nvSpPr>
            <p:spPr>
              <a:xfrm>
                <a:off x="6399314" y="3795281"/>
                <a:ext cx="41783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417829" h="69214">
                    <a:moveTo>
                      <a:pt x="44132" y="21031"/>
                    </a:moveTo>
                    <a:lnTo>
                      <a:pt x="0" y="21031"/>
                    </a:lnTo>
                    <a:lnTo>
                      <a:pt x="0" y="28676"/>
                    </a:lnTo>
                    <a:lnTo>
                      <a:pt x="44132" y="28676"/>
                    </a:lnTo>
                    <a:lnTo>
                      <a:pt x="44132" y="21031"/>
                    </a:lnTo>
                    <a:close/>
                  </a:path>
                  <a:path w="417829" h="69214">
                    <a:moveTo>
                      <a:pt x="44132" y="41325"/>
                    </a:moveTo>
                    <a:lnTo>
                      <a:pt x="0" y="41325"/>
                    </a:lnTo>
                    <a:lnTo>
                      <a:pt x="0" y="48971"/>
                    </a:lnTo>
                    <a:lnTo>
                      <a:pt x="44132" y="48971"/>
                    </a:lnTo>
                    <a:lnTo>
                      <a:pt x="44132" y="41325"/>
                    </a:lnTo>
                    <a:close/>
                  </a:path>
                  <a:path w="417829" h="69214">
                    <a:moveTo>
                      <a:pt x="118149" y="7658"/>
                    </a:moveTo>
                    <a:lnTo>
                      <a:pt x="104940" y="7658"/>
                    </a:lnTo>
                    <a:lnTo>
                      <a:pt x="108182" y="8851"/>
                    </a:lnTo>
                    <a:lnTo>
                      <a:pt x="108054" y="8851"/>
                    </a:lnTo>
                    <a:lnTo>
                      <a:pt x="112636" y="13258"/>
                    </a:lnTo>
                    <a:lnTo>
                      <a:pt x="113792" y="15989"/>
                    </a:lnTo>
                    <a:lnTo>
                      <a:pt x="113792" y="22352"/>
                    </a:lnTo>
                    <a:lnTo>
                      <a:pt x="112522" y="25641"/>
                    </a:lnTo>
                    <a:lnTo>
                      <a:pt x="109956" y="29108"/>
                    </a:lnTo>
                    <a:lnTo>
                      <a:pt x="107403" y="32626"/>
                    </a:lnTo>
                    <a:lnTo>
                      <a:pt x="102488" y="37325"/>
                    </a:lnTo>
                    <a:lnTo>
                      <a:pt x="90538" y="47104"/>
                    </a:lnTo>
                    <a:lnTo>
                      <a:pt x="86982" y="50482"/>
                    </a:lnTo>
                    <a:lnTo>
                      <a:pt x="82029" y="56311"/>
                    </a:lnTo>
                    <a:lnTo>
                      <a:pt x="80213" y="59283"/>
                    </a:lnTo>
                    <a:lnTo>
                      <a:pt x="78397" y="64109"/>
                    </a:lnTo>
                    <a:lnTo>
                      <a:pt x="78079" y="66014"/>
                    </a:lnTo>
                    <a:lnTo>
                      <a:pt x="78143" y="67995"/>
                    </a:lnTo>
                    <a:lnTo>
                      <a:pt x="122313" y="67995"/>
                    </a:lnTo>
                    <a:lnTo>
                      <a:pt x="122313" y="60096"/>
                    </a:lnTo>
                    <a:lnTo>
                      <a:pt x="89535" y="60096"/>
                    </a:lnTo>
                    <a:lnTo>
                      <a:pt x="90449" y="58610"/>
                    </a:lnTo>
                    <a:lnTo>
                      <a:pt x="91592" y="57124"/>
                    </a:lnTo>
                    <a:lnTo>
                      <a:pt x="94386" y="54190"/>
                    </a:lnTo>
                    <a:lnTo>
                      <a:pt x="97548" y="51371"/>
                    </a:lnTo>
                    <a:lnTo>
                      <a:pt x="102488" y="47243"/>
                    </a:lnTo>
                    <a:lnTo>
                      <a:pt x="108381" y="42252"/>
                    </a:lnTo>
                    <a:lnTo>
                      <a:pt x="122198" y="22352"/>
                    </a:lnTo>
                    <a:lnTo>
                      <a:pt x="122141" y="13919"/>
                    </a:lnTo>
                    <a:lnTo>
                      <a:pt x="120370" y="9766"/>
                    </a:lnTo>
                    <a:lnTo>
                      <a:pt x="118149" y="7658"/>
                    </a:lnTo>
                    <a:close/>
                  </a:path>
                  <a:path w="417829" h="69214">
                    <a:moveTo>
                      <a:pt x="107810" y="863"/>
                    </a:moveTo>
                    <a:lnTo>
                      <a:pt x="95034" y="863"/>
                    </a:lnTo>
                    <a:lnTo>
                      <a:pt x="89979" y="2527"/>
                    </a:lnTo>
                    <a:lnTo>
                      <a:pt x="82435" y="9118"/>
                    </a:lnTo>
                    <a:lnTo>
                      <a:pt x="80276" y="13919"/>
                    </a:lnTo>
                    <a:lnTo>
                      <a:pt x="79692" y="20205"/>
                    </a:lnTo>
                    <a:lnTo>
                      <a:pt x="88125" y="21069"/>
                    </a:lnTo>
                    <a:lnTo>
                      <a:pt x="88163" y="16878"/>
                    </a:lnTo>
                    <a:lnTo>
                      <a:pt x="89134" y="14173"/>
                    </a:lnTo>
                    <a:lnTo>
                      <a:pt x="89225" y="13919"/>
                    </a:lnTo>
                    <a:lnTo>
                      <a:pt x="89344" y="13589"/>
                    </a:lnTo>
                    <a:lnTo>
                      <a:pt x="94107" y="8851"/>
                    </a:lnTo>
                    <a:lnTo>
                      <a:pt x="97269" y="7658"/>
                    </a:lnTo>
                    <a:lnTo>
                      <a:pt x="118149" y="7658"/>
                    </a:lnTo>
                    <a:lnTo>
                      <a:pt x="112877" y="2654"/>
                    </a:lnTo>
                    <a:lnTo>
                      <a:pt x="107810" y="863"/>
                    </a:lnTo>
                    <a:close/>
                  </a:path>
                  <a:path w="417829" h="69214">
                    <a:moveTo>
                      <a:pt x="145046" y="58635"/>
                    </a:moveTo>
                    <a:lnTo>
                      <a:pt x="135700" y="58635"/>
                    </a:lnTo>
                    <a:lnTo>
                      <a:pt x="135700" y="67996"/>
                    </a:lnTo>
                    <a:lnTo>
                      <a:pt x="145046" y="67996"/>
                    </a:lnTo>
                    <a:lnTo>
                      <a:pt x="145046" y="58635"/>
                    </a:lnTo>
                    <a:close/>
                  </a:path>
                  <a:path w="417829" h="69214">
                    <a:moveTo>
                      <a:pt x="191579" y="51993"/>
                    </a:moveTo>
                    <a:lnTo>
                      <a:pt x="183362" y="51993"/>
                    </a:lnTo>
                    <a:lnTo>
                      <a:pt x="183362" y="67995"/>
                    </a:lnTo>
                    <a:lnTo>
                      <a:pt x="191579" y="67995"/>
                    </a:lnTo>
                    <a:lnTo>
                      <a:pt x="191579" y="51993"/>
                    </a:lnTo>
                    <a:close/>
                  </a:path>
                  <a:path w="417829" h="69214">
                    <a:moveTo>
                      <a:pt x="191579" y="1143"/>
                    </a:moveTo>
                    <a:lnTo>
                      <a:pt x="184873" y="1143"/>
                    </a:lnTo>
                    <a:lnTo>
                      <a:pt x="154393" y="44462"/>
                    </a:lnTo>
                    <a:lnTo>
                      <a:pt x="154393" y="51993"/>
                    </a:lnTo>
                    <a:lnTo>
                      <a:pt x="200596" y="51993"/>
                    </a:lnTo>
                    <a:lnTo>
                      <a:pt x="200596" y="44462"/>
                    </a:lnTo>
                    <a:lnTo>
                      <a:pt x="162445" y="44462"/>
                    </a:lnTo>
                    <a:lnTo>
                      <a:pt x="183362" y="14325"/>
                    </a:lnTo>
                    <a:lnTo>
                      <a:pt x="191579" y="14325"/>
                    </a:lnTo>
                    <a:lnTo>
                      <a:pt x="191579" y="1143"/>
                    </a:lnTo>
                    <a:close/>
                  </a:path>
                  <a:path w="417829" h="69214">
                    <a:moveTo>
                      <a:pt x="191579" y="14325"/>
                    </a:moveTo>
                    <a:lnTo>
                      <a:pt x="183362" y="14325"/>
                    </a:lnTo>
                    <a:lnTo>
                      <a:pt x="183362" y="44462"/>
                    </a:lnTo>
                    <a:lnTo>
                      <a:pt x="191579" y="44462"/>
                    </a:lnTo>
                    <a:lnTo>
                      <a:pt x="191579" y="14325"/>
                    </a:lnTo>
                    <a:close/>
                  </a:path>
                  <a:path w="417829" h="69214">
                    <a:moveTo>
                      <a:pt x="248674" y="18618"/>
                    </a:moveTo>
                    <a:lnTo>
                      <a:pt x="239190" y="18618"/>
                    </a:lnTo>
                    <a:lnTo>
                      <a:pt x="237388" y="22313"/>
                    </a:lnTo>
                    <a:lnTo>
                      <a:pt x="236029" y="28384"/>
                    </a:lnTo>
                    <a:lnTo>
                      <a:pt x="236099" y="41770"/>
                    </a:lnTo>
                    <a:lnTo>
                      <a:pt x="237401" y="47396"/>
                    </a:lnTo>
                    <a:lnTo>
                      <a:pt x="240157" y="52705"/>
                    </a:lnTo>
                    <a:lnTo>
                      <a:pt x="242887" y="58051"/>
                    </a:lnTo>
                    <a:lnTo>
                      <a:pt x="245986" y="61150"/>
                    </a:lnTo>
                    <a:lnTo>
                      <a:pt x="247035" y="62153"/>
                    </a:lnTo>
                    <a:lnTo>
                      <a:pt x="257657" y="67716"/>
                    </a:lnTo>
                    <a:lnTo>
                      <a:pt x="263639" y="69126"/>
                    </a:lnTo>
                    <a:lnTo>
                      <a:pt x="275069" y="69126"/>
                    </a:lnTo>
                    <a:lnTo>
                      <a:pt x="279806" y="68262"/>
                    </a:lnTo>
                    <a:lnTo>
                      <a:pt x="289039" y="64757"/>
                    </a:lnTo>
                    <a:lnTo>
                      <a:pt x="293522" y="62153"/>
                    </a:lnTo>
                    <a:lnTo>
                      <a:pt x="294782" y="61150"/>
                    </a:lnTo>
                    <a:lnTo>
                      <a:pt x="265277" y="61150"/>
                    </a:lnTo>
                    <a:lnTo>
                      <a:pt x="261124" y="60185"/>
                    </a:lnTo>
                    <a:lnTo>
                      <a:pt x="253276" y="56286"/>
                    </a:lnTo>
                    <a:lnTo>
                      <a:pt x="250291" y="53314"/>
                    </a:lnTo>
                    <a:lnTo>
                      <a:pt x="246176" y="45275"/>
                    </a:lnTo>
                    <a:lnTo>
                      <a:pt x="245148" y="40297"/>
                    </a:lnTo>
                    <a:lnTo>
                      <a:pt x="245148" y="29514"/>
                    </a:lnTo>
                    <a:lnTo>
                      <a:pt x="246024" y="25019"/>
                    </a:lnTo>
                    <a:lnTo>
                      <a:pt x="247700" y="20878"/>
                    </a:lnTo>
                    <a:lnTo>
                      <a:pt x="248674" y="18618"/>
                    </a:lnTo>
                    <a:close/>
                  </a:path>
                  <a:path w="417829" h="69214">
                    <a:moveTo>
                      <a:pt x="297878" y="33934"/>
                    </a:moveTo>
                    <a:lnTo>
                      <a:pt x="269557" y="33934"/>
                    </a:lnTo>
                    <a:lnTo>
                      <a:pt x="269557" y="41770"/>
                    </a:lnTo>
                    <a:lnTo>
                      <a:pt x="289217" y="41770"/>
                    </a:lnTo>
                    <a:lnTo>
                      <a:pt x="289217" y="54216"/>
                    </a:lnTo>
                    <a:lnTo>
                      <a:pt x="287324" y="55892"/>
                    </a:lnTo>
                    <a:lnTo>
                      <a:pt x="284543" y="57454"/>
                    </a:lnTo>
                    <a:lnTo>
                      <a:pt x="277253" y="60413"/>
                    </a:lnTo>
                    <a:lnTo>
                      <a:pt x="273532" y="61150"/>
                    </a:lnTo>
                    <a:lnTo>
                      <a:pt x="294782" y="61150"/>
                    </a:lnTo>
                    <a:lnTo>
                      <a:pt x="297878" y="58686"/>
                    </a:lnTo>
                    <a:lnTo>
                      <a:pt x="297878" y="33934"/>
                    </a:lnTo>
                    <a:close/>
                  </a:path>
                  <a:path w="417829" h="69214">
                    <a:moveTo>
                      <a:pt x="296555" y="18618"/>
                    </a:moveTo>
                    <a:lnTo>
                      <a:pt x="287883" y="18618"/>
                    </a:lnTo>
                    <a:lnTo>
                      <a:pt x="288899" y="22034"/>
                    </a:lnTo>
                    <a:lnTo>
                      <a:pt x="296862" y="19837"/>
                    </a:lnTo>
                    <a:lnTo>
                      <a:pt x="296555" y="18618"/>
                    </a:lnTo>
                    <a:close/>
                  </a:path>
                  <a:path w="417829" h="69214">
                    <a:moveTo>
                      <a:pt x="287825" y="18491"/>
                    </a:moveTo>
                    <a:lnTo>
                      <a:pt x="248729" y="18491"/>
                    </a:lnTo>
                    <a:lnTo>
                      <a:pt x="248674" y="18618"/>
                    </a:lnTo>
                    <a:lnTo>
                      <a:pt x="287883" y="18618"/>
                    </a:lnTo>
                    <a:lnTo>
                      <a:pt x="287825" y="18491"/>
                    </a:lnTo>
                    <a:close/>
                  </a:path>
                  <a:path w="417829" h="69214">
                    <a:moveTo>
                      <a:pt x="256120" y="10642"/>
                    </a:moveTo>
                    <a:lnTo>
                      <a:pt x="243217" y="10642"/>
                    </a:lnTo>
                    <a:lnTo>
                      <a:pt x="242862" y="11023"/>
                    </a:lnTo>
                    <a:lnTo>
                      <a:pt x="239252" y="18491"/>
                    </a:lnTo>
                    <a:lnTo>
                      <a:pt x="248729" y="18491"/>
                    </a:lnTo>
                    <a:lnTo>
                      <a:pt x="250126" y="16281"/>
                    </a:lnTo>
                    <a:lnTo>
                      <a:pt x="253733" y="12268"/>
                    </a:lnTo>
                    <a:lnTo>
                      <a:pt x="256120" y="10642"/>
                    </a:lnTo>
                    <a:close/>
                  </a:path>
                  <a:path w="417829" h="69214">
                    <a:moveTo>
                      <a:pt x="293189" y="10642"/>
                    </a:moveTo>
                    <a:lnTo>
                      <a:pt x="281707" y="10642"/>
                    </a:lnTo>
                    <a:lnTo>
                      <a:pt x="283654" y="12065"/>
                    </a:lnTo>
                    <a:lnTo>
                      <a:pt x="286651" y="15938"/>
                    </a:lnTo>
                    <a:lnTo>
                      <a:pt x="287825" y="18491"/>
                    </a:lnTo>
                    <a:lnTo>
                      <a:pt x="296524" y="18491"/>
                    </a:lnTo>
                    <a:lnTo>
                      <a:pt x="295732" y="15341"/>
                    </a:lnTo>
                    <a:lnTo>
                      <a:pt x="294030" y="11696"/>
                    </a:lnTo>
                    <a:lnTo>
                      <a:pt x="293189" y="10642"/>
                    </a:lnTo>
                    <a:close/>
                  </a:path>
                  <a:path w="417829" h="69214">
                    <a:moveTo>
                      <a:pt x="281533" y="10515"/>
                    </a:moveTo>
                    <a:lnTo>
                      <a:pt x="256429" y="10515"/>
                    </a:lnTo>
                    <a:lnTo>
                      <a:pt x="256120" y="10642"/>
                    </a:lnTo>
                    <a:lnTo>
                      <a:pt x="281707" y="10642"/>
                    </a:lnTo>
                    <a:lnTo>
                      <a:pt x="281533" y="10515"/>
                    </a:lnTo>
                    <a:close/>
                  </a:path>
                  <a:path w="417829" h="69214">
                    <a:moveTo>
                      <a:pt x="274358" y="0"/>
                    </a:moveTo>
                    <a:lnTo>
                      <a:pt x="262864" y="0"/>
                    </a:lnTo>
                    <a:lnTo>
                      <a:pt x="256959" y="1371"/>
                    </a:lnTo>
                    <a:lnTo>
                      <a:pt x="246761" y="6845"/>
                    </a:lnTo>
                    <a:lnTo>
                      <a:pt x="243336" y="10515"/>
                    </a:lnTo>
                    <a:lnTo>
                      <a:pt x="256429" y="10515"/>
                    </a:lnTo>
                    <a:lnTo>
                      <a:pt x="262001" y="8191"/>
                    </a:lnTo>
                    <a:lnTo>
                      <a:pt x="265518" y="7569"/>
                    </a:lnTo>
                    <a:lnTo>
                      <a:pt x="290737" y="7569"/>
                    </a:lnTo>
                    <a:lnTo>
                      <a:pt x="289572" y="6108"/>
                    </a:lnTo>
                    <a:lnTo>
                      <a:pt x="286511" y="3924"/>
                    </a:lnTo>
                    <a:lnTo>
                      <a:pt x="278714" y="787"/>
                    </a:lnTo>
                    <a:lnTo>
                      <a:pt x="274358" y="0"/>
                    </a:lnTo>
                    <a:close/>
                  </a:path>
                  <a:path w="417829" h="69214">
                    <a:moveTo>
                      <a:pt x="290737" y="7569"/>
                    </a:moveTo>
                    <a:lnTo>
                      <a:pt x="272948" y="7569"/>
                    </a:lnTo>
                    <a:lnTo>
                      <a:pt x="276057" y="8191"/>
                    </a:lnTo>
                    <a:lnTo>
                      <a:pt x="279012" y="9423"/>
                    </a:lnTo>
                    <a:lnTo>
                      <a:pt x="281533" y="10515"/>
                    </a:lnTo>
                    <a:lnTo>
                      <a:pt x="293088" y="10515"/>
                    </a:lnTo>
                    <a:lnTo>
                      <a:pt x="290737" y="7569"/>
                    </a:lnTo>
                    <a:close/>
                  </a:path>
                  <a:path w="417829" h="69214">
                    <a:moveTo>
                      <a:pt x="336232" y="18478"/>
                    </a:moveTo>
                    <a:lnTo>
                      <a:pt x="323062" y="18478"/>
                    </a:lnTo>
                    <a:lnTo>
                      <a:pt x="317626" y="20726"/>
                    </a:lnTo>
                    <a:lnTo>
                      <a:pt x="309245" y="29718"/>
                    </a:lnTo>
                    <a:lnTo>
                      <a:pt x="307259" y="35687"/>
                    </a:lnTo>
                    <a:lnTo>
                      <a:pt x="307249" y="52400"/>
                    </a:lnTo>
                    <a:lnTo>
                      <a:pt x="309219" y="58178"/>
                    </a:lnTo>
                    <a:lnTo>
                      <a:pt x="317512" y="66903"/>
                    </a:lnTo>
                    <a:lnTo>
                      <a:pt x="323126" y="69088"/>
                    </a:lnTo>
                    <a:lnTo>
                      <a:pt x="335851" y="69088"/>
                    </a:lnTo>
                    <a:lnTo>
                      <a:pt x="340474" y="67716"/>
                    </a:lnTo>
                    <a:lnTo>
                      <a:pt x="344068" y="64973"/>
                    </a:lnTo>
                    <a:lnTo>
                      <a:pt x="347582" y="62331"/>
                    </a:lnTo>
                    <a:lnTo>
                      <a:pt x="326224" y="62331"/>
                    </a:lnTo>
                    <a:lnTo>
                      <a:pt x="322846" y="60909"/>
                    </a:lnTo>
                    <a:lnTo>
                      <a:pt x="317449" y="55270"/>
                    </a:lnTo>
                    <a:lnTo>
                      <a:pt x="315925" y="51206"/>
                    </a:lnTo>
                    <a:lnTo>
                      <a:pt x="315633" y="45885"/>
                    </a:lnTo>
                    <a:lnTo>
                      <a:pt x="351739" y="45885"/>
                    </a:lnTo>
                    <a:lnTo>
                      <a:pt x="351772" y="39128"/>
                    </a:lnTo>
                    <a:lnTo>
                      <a:pt x="316090" y="39128"/>
                    </a:lnTo>
                    <a:lnTo>
                      <a:pt x="316284" y="36055"/>
                    </a:lnTo>
                    <a:lnTo>
                      <a:pt x="316356" y="34899"/>
                    </a:lnTo>
                    <a:lnTo>
                      <a:pt x="317766" y="31521"/>
                    </a:lnTo>
                    <a:lnTo>
                      <a:pt x="322910" y="26479"/>
                    </a:lnTo>
                    <a:lnTo>
                      <a:pt x="326085" y="25222"/>
                    </a:lnTo>
                    <a:lnTo>
                      <a:pt x="345748" y="25222"/>
                    </a:lnTo>
                    <a:lnTo>
                      <a:pt x="341562" y="20726"/>
                    </a:lnTo>
                    <a:lnTo>
                      <a:pt x="336232" y="18478"/>
                    </a:lnTo>
                    <a:close/>
                  </a:path>
                  <a:path w="417829" h="69214">
                    <a:moveTo>
                      <a:pt x="343026" y="52400"/>
                    </a:moveTo>
                    <a:lnTo>
                      <a:pt x="341795" y="55854"/>
                    </a:lnTo>
                    <a:lnTo>
                      <a:pt x="340076" y="58407"/>
                    </a:lnTo>
                    <a:lnTo>
                      <a:pt x="335851" y="61544"/>
                    </a:lnTo>
                    <a:lnTo>
                      <a:pt x="333273" y="62331"/>
                    </a:lnTo>
                    <a:lnTo>
                      <a:pt x="347643" y="62331"/>
                    </a:lnTo>
                    <a:lnTo>
                      <a:pt x="350177" y="58407"/>
                    </a:lnTo>
                    <a:lnTo>
                      <a:pt x="351523" y="53454"/>
                    </a:lnTo>
                    <a:lnTo>
                      <a:pt x="343026" y="52400"/>
                    </a:lnTo>
                    <a:close/>
                  </a:path>
                  <a:path w="417829" h="69214">
                    <a:moveTo>
                      <a:pt x="345748" y="25222"/>
                    </a:moveTo>
                    <a:lnTo>
                      <a:pt x="334022" y="25222"/>
                    </a:lnTo>
                    <a:lnTo>
                      <a:pt x="337400" y="26809"/>
                    </a:lnTo>
                    <a:lnTo>
                      <a:pt x="341731" y="31991"/>
                    </a:lnTo>
                    <a:lnTo>
                      <a:pt x="342709" y="34899"/>
                    </a:lnTo>
                    <a:lnTo>
                      <a:pt x="342760" y="35052"/>
                    </a:lnTo>
                    <a:lnTo>
                      <a:pt x="343128" y="39128"/>
                    </a:lnTo>
                    <a:lnTo>
                      <a:pt x="351772" y="39128"/>
                    </a:lnTo>
                    <a:lnTo>
                      <a:pt x="351790" y="35687"/>
                    </a:lnTo>
                    <a:lnTo>
                      <a:pt x="349804" y="29718"/>
                    </a:lnTo>
                    <a:lnTo>
                      <a:pt x="349732" y="29502"/>
                    </a:lnTo>
                    <a:lnTo>
                      <a:pt x="345748" y="25222"/>
                    </a:lnTo>
                    <a:close/>
                  </a:path>
                  <a:path w="417829" h="69214">
                    <a:moveTo>
                      <a:pt x="365633" y="1143"/>
                    </a:moveTo>
                    <a:lnTo>
                      <a:pt x="356069" y="1143"/>
                    </a:lnTo>
                    <a:lnTo>
                      <a:pt x="381952" y="67995"/>
                    </a:lnTo>
                    <a:lnTo>
                      <a:pt x="391045" y="67995"/>
                    </a:lnTo>
                    <a:lnTo>
                      <a:pt x="393918" y="60655"/>
                    </a:lnTo>
                    <a:lnTo>
                      <a:pt x="386511" y="60655"/>
                    </a:lnTo>
                    <a:lnTo>
                      <a:pt x="385572" y="57238"/>
                    </a:lnTo>
                    <a:lnTo>
                      <a:pt x="384403" y="53593"/>
                    </a:lnTo>
                    <a:lnTo>
                      <a:pt x="365633" y="1143"/>
                    </a:lnTo>
                    <a:close/>
                  </a:path>
                  <a:path w="417829" h="69214">
                    <a:moveTo>
                      <a:pt x="417207" y="1143"/>
                    </a:moveTo>
                    <a:lnTo>
                      <a:pt x="408165" y="1143"/>
                    </a:lnTo>
                    <a:lnTo>
                      <a:pt x="388772" y="53352"/>
                    </a:lnTo>
                    <a:lnTo>
                      <a:pt x="387553" y="57010"/>
                    </a:lnTo>
                    <a:lnTo>
                      <a:pt x="386511" y="60655"/>
                    </a:lnTo>
                    <a:lnTo>
                      <a:pt x="393918" y="60655"/>
                    </a:lnTo>
                    <a:lnTo>
                      <a:pt x="417207" y="11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83" name="object 1281">
                <a:extLst>
                  <a:ext uri="{FF2B5EF4-FFF2-40B4-BE49-F238E27FC236}">
                    <a16:creationId xmlns:a16="http://schemas.microsoft.com/office/drawing/2014/main" id="{ACC0425B-CC6C-4B3C-2AB2-8564D0835C47}"/>
                  </a:ext>
                </a:extLst>
              </p:cNvPr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6196075" y="3764546"/>
                <a:ext cx="172084" cy="115189"/>
              </a:xfrm>
              <a:prstGeom prst="rect">
                <a:avLst/>
              </a:prstGeom>
            </p:spPr>
          </p:pic>
          <p:sp>
            <p:nvSpPr>
              <p:cNvPr id="1984" name="object 1282">
                <a:extLst>
                  <a:ext uri="{FF2B5EF4-FFF2-40B4-BE49-F238E27FC236}">
                    <a16:creationId xmlns:a16="http://schemas.microsoft.com/office/drawing/2014/main" id="{5E36363F-173C-BBB4-4CD8-7BF4B83E6F53}"/>
                  </a:ext>
                </a:extLst>
              </p:cNvPr>
              <p:cNvSpPr/>
              <p:nvPr/>
            </p:nvSpPr>
            <p:spPr>
              <a:xfrm>
                <a:off x="4253191" y="3770134"/>
                <a:ext cx="189992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899920" h="97154">
                    <a:moveTo>
                      <a:pt x="74803" y="1612"/>
                    </a:moveTo>
                    <a:lnTo>
                      <a:pt x="55918" y="1612"/>
                    </a:lnTo>
                    <a:lnTo>
                      <a:pt x="55918" y="38442"/>
                    </a:lnTo>
                    <a:lnTo>
                      <a:pt x="18884" y="38442"/>
                    </a:lnTo>
                    <a:lnTo>
                      <a:pt x="18884" y="1612"/>
                    </a:lnTo>
                    <a:lnTo>
                      <a:pt x="0" y="1612"/>
                    </a:lnTo>
                    <a:lnTo>
                      <a:pt x="0" y="95186"/>
                    </a:lnTo>
                    <a:lnTo>
                      <a:pt x="18884" y="95186"/>
                    </a:lnTo>
                    <a:lnTo>
                      <a:pt x="18884" y="54267"/>
                    </a:lnTo>
                    <a:lnTo>
                      <a:pt x="55918" y="54267"/>
                    </a:lnTo>
                    <a:lnTo>
                      <a:pt x="55918" y="95186"/>
                    </a:lnTo>
                    <a:lnTo>
                      <a:pt x="74803" y="95186"/>
                    </a:lnTo>
                    <a:lnTo>
                      <a:pt x="74803" y="54267"/>
                    </a:lnTo>
                    <a:lnTo>
                      <a:pt x="74803" y="38442"/>
                    </a:lnTo>
                    <a:lnTo>
                      <a:pt x="74803" y="1612"/>
                    </a:lnTo>
                    <a:close/>
                  </a:path>
                  <a:path w="1899920" h="97154">
                    <a:moveTo>
                      <a:pt x="178701" y="95186"/>
                    </a:moveTo>
                    <a:lnTo>
                      <a:pt x="170180" y="73939"/>
                    </a:lnTo>
                    <a:lnTo>
                      <a:pt x="163868" y="58178"/>
                    </a:lnTo>
                    <a:lnTo>
                      <a:pt x="149961" y="23431"/>
                    </a:lnTo>
                    <a:lnTo>
                      <a:pt x="143916" y="8343"/>
                    </a:lnTo>
                    <a:lnTo>
                      <a:pt x="143916" y="58178"/>
                    </a:lnTo>
                    <a:lnTo>
                      <a:pt x="118376" y="58178"/>
                    </a:lnTo>
                    <a:lnTo>
                      <a:pt x="131038" y="23431"/>
                    </a:lnTo>
                    <a:lnTo>
                      <a:pt x="143916" y="58178"/>
                    </a:lnTo>
                    <a:lnTo>
                      <a:pt x="143916" y="8343"/>
                    </a:lnTo>
                    <a:lnTo>
                      <a:pt x="141224" y="1612"/>
                    </a:lnTo>
                    <a:lnTo>
                      <a:pt x="121259" y="1612"/>
                    </a:lnTo>
                    <a:lnTo>
                      <a:pt x="84797" y="95186"/>
                    </a:lnTo>
                    <a:lnTo>
                      <a:pt x="104863" y="95186"/>
                    </a:lnTo>
                    <a:lnTo>
                      <a:pt x="112560" y="73939"/>
                    </a:lnTo>
                    <a:lnTo>
                      <a:pt x="149999" y="73939"/>
                    </a:lnTo>
                    <a:lnTo>
                      <a:pt x="158153" y="95186"/>
                    </a:lnTo>
                    <a:lnTo>
                      <a:pt x="178701" y="95186"/>
                    </a:lnTo>
                    <a:close/>
                  </a:path>
                  <a:path w="1899920" h="97154">
                    <a:moveTo>
                      <a:pt x="267081" y="40513"/>
                    </a:moveTo>
                    <a:lnTo>
                      <a:pt x="266077" y="33147"/>
                    </a:lnTo>
                    <a:lnTo>
                      <a:pt x="261988" y="21196"/>
                    </a:lnTo>
                    <a:lnTo>
                      <a:pt x="259778" y="17437"/>
                    </a:lnTo>
                    <a:lnTo>
                      <a:pt x="259016" y="16129"/>
                    </a:lnTo>
                    <a:lnTo>
                      <a:pt x="251193" y="7886"/>
                    </a:lnTo>
                    <a:lnTo>
                      <a:pt x="247573" y="5689"/>
                    </a:lnTo>
                    <a:lnTo>
                      <a:pt x="247573" y="55702"/>
                    </a:lnTo>
                    <a:lnTo>
                      <a:pt x="246938" y="61404"/>
                    </a:lnTo>
                    <a:lnTo>
                      <a:pt x="226910" y="79413"/>
                    </a:lnTo>
                    <a:lnTo>
                      <a:pt x="207530" y="79413"/>
                    </a:lnTo>
                    <a:lnTo>
                      <a:pt x="207530" y="17437"/>
                    </a:lnTo>
                    <a:lnTo>
                      <a:pt x="223723" y="17437"/>
                    </a:lnTo>
                    <a:lnTo>
                      <a:pt x="228904" y="17741"/>
                    </a:lnTo>
                    <a:lnTo>
                      <a:pt x="231546" y="18338"/>
                    </a:lnTo>
                    <a:lnTo>
                      <a:pt x="235064" y="19088"/>
                    </a:lnTo>
                    <a:lnTo>
                      <a:pt x="247573" y="55702"/>
                    </a:lnTo>
                    <a:lnTo>
                      <a:pt x="247573" y="5689"/>
                    </a:lnTo>
                    <a:lnTo>
                      <a:pt x="246468" y="5003"/>
                    </a:lnTo>
                    <a:lnTo>
                      <a:pt x="236905" y="2209"/>
                    </a:lnTo>
                    <a:lnTo>
                      <a:pt x="230974" y="1612"/>
                    </a:lnTo>
                    <a:lnTo>
                      <a:pt x="188645" y="1612"/>
                    </a:lnTo>
                    <a:lnTo>
                      <a:pt x="188645" y="95186"/>
                    </a:lnTo>
                    <a:lnTo>
                      <a:pt x="231165" y="95186"/>
                    </a:lnTo>
                    <a:lnTo>
                      <a:pt x="259816" y="79413"/>
                    </a:lnTo>
                    <a:lnTo>
                      <a:pt x="261886" y="76009"/>
                    </a:lnTo>
                    <a:lnTo>
                      <a:pt x="266141" y="63639"/>
                    </a:lnTo>
                    <a:lnTo>
                      <a:pt x="267081" y="56997"/>
                    </a:lnTo>
                    <a:lnTo>
                      <a:pt x="267081" y="40513"/>
                    </a:lnTo>
                    <a:close/>
                  </a:path>
                  <a:path w="1899920" h="97154">
                    <a:moveTo>
                      <a:pt x="354279" y="79413"/>
                    </a:moveTo>
                    <a:lnTo>
                      <a:pt x="301993" y="79413"/>
                    </a:lnTo>
                    <a:lnTo>
                      <a:pt x="301993" y="53962"/>
                    </a:lnTo>
                    <a:lnTo>
                      <a:pt x="348983" y="53962"/>
                    </a:lnTo>
                    <a:lnTo>
                      <a:pt x="348983" y="38188"/>
                    </a:lnTo>
                    <a:lnTo>
                      <a:pt x="301993" y="38188"/>
                    </a:lnTo>
                    <a:lnTo>
                      <a:pt x="301993" y="17437"/>
                    </a:lnTo>
                    <a:lnTo>
                      <a:pt x="352488" y="17437"/>
                    </a:lnTo>
                    <a:lnTo>
                      <a:pt x="352488" y="1612"/>
                    </a:lnTo>
                    <a:lnTo>
                      <a:pt x="283095" y="1612"/>
                    </a:lnTo>
                    <a:lnTo>
                      <a:pt x="283095" y="95186"/>
                    </a:lnTo>
                    <a:lnTo>
                      <a:pt x="354279" y="95186"/>
                    </a:lnTo>
                    <a:lnTo>
                      <a:pt x="354279" y="79413"/>
                    </a:lnTo>
                    <a:close/>
                  </a:path>
                  <a:path w="1899920" h="97154">
                    <a:moveTo>
                      <a:pt x="441604" y="62014"/>
                    </a:moveTo>
                    <a:lnTo>
                      <a:pt x="440474" y="57531"/>
                    </a:lnTo>
                    <a:lnTo>
                      <a:pt x="440359" y="57061"/>
                    </a:lnTo>
                    <a:lnTo>
                      <a:pt x="435381" y="49009"/>
                    </a:lnTo>
                    <a:lnTo>
                      <a:pt x="431927" y="45834"/>
                    </a:lnTo>
                    <a:lnTo>
                      <a:pt x="423138" y="41198"/>
                    </a:lnTo>
                    <a:lnTo>
                      <a:pt x="416318" y="38950"/>
                    </a:lnTo>
                    <a:lnTo>
                      <a:pt x="397941" y="34607"/>
                    </a:lnTo>
                    <a:lnTo>
                      <a:pt x="392150" y="32512"/>
                    </a:lnTo>
                    <a:lnTo>
                      <a:pt x="387896" y="28943"/>
                    </a:lnTo>
                    <a:lnTo>
                      <a:pt x="386956" y="27051"/>
                    </a:lnTo>
                    <a:lnTo>
                      <a:pt x="386956" y="22402"/>
                    </a:lnTo>
                    <a:lnTo>
                      <a:pt x="387959" y="20472"/>
                    </a:lnTo>
                    <a:lnTo>
                      <a:pt x="392899" y="16903"/>
                    </a:lnTo>
                    <a:lnTo>
                      <a:pt x="392595" y="16903"/>
                    </a:lnTo>
                    <a:lnTo>
                      <a:pt x="397357" y="15646"/>
                    </a:lnTo>
                    <a:lnTo>
                      <a:pt x="408190" y="15646"/>
                    </a:lnTo>
                    <a:lnTo>
                      <a:pt x="412927" y="16903"/>
                    </a:lnTo>
                    <a:lnTo>
                      <a:pt x="412419" y="16903"/>
                    </a:lnTo>
                    <a:lnTo>
                      <a:pt x="417487" y="20916"/>
                    </a:lnTo>
                    <a:lnTo>
                      <a:pt x="419227" y="24371"/>
                    </a:lnTo>
                    <a:lnTo>
                      <a:pt x="419887" y="28346"/>
                    </a:lnTo>
                    <a:lnTo>
                      <a:pt x="419976" y="28943"/>
                    </a:lnTo>
                    <a:lnTo>
                      <a:pt x="420027" y="29184"/>
                    </a:lnTo>
                    <a:lnTo>
                      <a:pt x="438937" y="28346"/>
                    </a:lnTo>
                    <a:lnTo>
                      <a:pt x="438886" y="27051"/>
                    </a:lnTo>
                    <a:lnTo>
                      <a:pt x="438785" y="24371"/>
                    </a:lnTo>
                    <a:lnTo>
                      <a:pt x="438670" y="21361"/>
                    </a:lnTo>
                    <a:lnTo>
                      <a:pt x="438619" y="19748"/>
                    </a:lnTo>
                    <a:lnTo>
                      <a:pt x="436765" y="15646"/>
                    </a:lnTo>
                    <a:lnTo>
                      <a:pt x="403059" y="0"/>
                    </a:lnTo>
                    <a:lnTo>
                      <a:pt x="395859" y="0"/>
                    </a:lnTo>
                    <a:lnTo>
                      <a:pt x="368896" y="21361"/>
                    </a:lnTo>
                    <a:lnTo>
                      <a:pt x="368896" y="33528"/>
                    </a:lnTo>
                    <a:lnTo>
                      <a:pt x="371779" y="39789"/>
                    </a:lnTo>
                    <a:lnTo>
                      <a:pt x="381596" y="48615"/>
                    </a:lnTo>
                    <a:lnTo>
                      <a:pt x="388708" y="51701"/>
                    </a:lnTo>
                    <a:lnTo>
                      <a:pt x="406704" y="56159"/>
                    </a:lnTo>
                    <a:lnTo>
                      <a:pt x="411746" y="57531"/>
                    </a:lnTo>
                    <a:lnTo>
                      <a:pt x="417207" y="59436"/>
                    </a:lnTo>
                    <a:lnTo>
                      <a:pt x="419468" y="60807"/>
                    </a:lnTo>
                    <a:lnTo>
                      <a:pt x="422059" y="63893"/>
                    </a:lnTo>
                    <a:lnTo>
                      <a:pt x="422694" y="65786"/>
                    </a:lnTo>
                    <a:lnTo>
                      <a:pt x="422694" y="71437"/>
                    </a:lnTo>
                    <a:lnTo>
                      <a:pt x="421170" y="74460"/>
                    </a:lnTo>
                    <a:lnTo>
                      <a:pt x="414997" y="79603"/>
                    </a:lnTo>
                    <a:lnTo>
                      <a:pt x="410413" y="80886"/>
                    </a:lnTo>
                    <a:lnTo>
                      <a:pt x="398576" y="80886"/>
                    </a:lnTo>
                    <a:lnTo>
                      <a:pt x="394017" y="79438"/>
                    </a:lnTo>
                    <a:lnTo>
                      <a:pt x="387261" y="73660"/>
                    </a:lnTo>
                    <a:lnTo>
                      <a:pt x="385013" y="69126"/>
                    </a:lnTo>
                    <a:lnTo>
                      <a:pt x="383895" y="62953"/>
                    </a:lnTo>
                    <a:lnTo>
                      <a:pt x="365518" y="64744"/>
                    </a:lnTo>
                    <a:lnTo>
                      <a:pt x="395770" y="96329"/>
                    </a:lnTo>
                    <a:lnTo>
                      <a:pt x="404139" y="96850"/>
                    </a:lnTo>
                    <a:lnTo>
                      <a:pt x="412267" y="96850"/>
                    </a:lnTo>
                    <a:lnTo>
                      <a:pt x="419049" y="95707"/>
                    </a:lnTo>
                    <a:lnTo>
                      <a:pt x="429958" y="91160"/>
                    </a:lnTo>
                    <a:lnTo>
                      <a:pt x="434162" y="87680"/>
                    </a:lnTo>
                    <a:lnTo>
                      <a:pt x="438480" y="80886"/>
                    </a:lnTo>
                    <a:lnTo>
                      <a:pt x="440118" y="78320"/>
                    </a:lnTo>
                    <a:lnTo>
                      <a:pt x="441490" y="73660"/>
                    </a:lnTo>
                    <a:lnTo>
                      <a:pt x="441604" y="62014"/>
                    </a:lnTo>
                    <a:close/>
                  </a:path>
                  <a:path w="1899920" h="97154">
                    <a:moveTo>
                      <a:pt x="1685556" y="93154"/>
                    </a:moveTo>
                    <a:lnTo>
                      <a:pt x="1677276" y="72910"/>
                    </a:lnTo>
                    <a:lnTo>
                      <a:pt x="1674317" y="65697"/>
                    </a:lnTo>
                    <a:lnTo>
                      <a:pt x="1664957" y="42811"/>
                    </a:lnTo>
                    <a:lnTo>
                      <a:pt x="1664957" y="65697"/>
                    </a:lnTo>
                    <a:lnTo>
                      <a:pt x="1642287" y="65697"/>
                    </a:lnTo>
                    <a:lnTo>
                      <a:pt x="1649641" y="46088"/>
                    </a:lnTo>
                    <a:lnTo>
                      <a:pt x="1651190" y="41871"/>
                    </a:lnTo>
                    <a:lnTo>
                      <a:pt x="1652397" y="37604"/>
                    </a:lnTo>
                    <a:lnTo>
                      <a:pt x="1653247" y="33324"/>
                    </a:lnTo>
                    <a:lnTo>
                      <a:pt x="1654276" y="36931"/>
                    </a:lnTo>
                    <a:lnTo>
                      <a:pt x="1655851" y="41554"/>
                    </a:lnTo>
                    <a:lnTo>
                      <a:pt x="1664957" y="65697"/>
                    </a:lnTo>
                    <a:lnTo>
                      <a:pt x="1664957" y="42811"/>
                    </a:lnTo>
                    <a:lnTo>
                      <a:pt x="1661083" y="33324"/>
                    </a:lnTo>
                    <a:lnTo>
                      <a:pt x="1658226" y="26314"/>
                    </a:lnTo>
                    <a:lnTo>
                      <a:pt x="1648688" y="26314"/>
                    </a:lnTo>
                    <a:lnTo>
                      <a:pt x="1622996" y="93154"/>
                    </a:lnTo>
                    <a:lnTo>
                      <a:pt x="1632394" y="93154"/>
                    </a:lnTo>
                    <a:lnTo>
                      <a:pt x="1639735" y="72910"/>
                    </a:lnTo>
                    <a:lnTo>
                      <a:pt x="1667700" y="72910"/>
                    </a:lnTo>
                    <a:lnTo>
                      <a:pt x="1675485" y="93154"/>
                    </a:lnTo>
                    <a:lnTo>
                      <a:pt x="1685556" y="93154"/>
                    </a:lnTo>
                    <a:close/>
                  </a:path>
                  <a:path w="1899920" h="97154">
                    <a:moveTo>
                      <a:pt x="1730667" y="44716"/>
                    </a:moveTo>
                    <a:lnTo>
                      <a:pt x="1722462" y="44716"/>
                    </a:lnTo>
                    <a:lnTo>
                      <a:pt x="1722462" y="74803"/>
                    </a:lnTo>
                    <a:lnTo>
                      <a:pt x="1722005" y="77965"/>
                    </a:lnTo>
                    <a:lnTo>
                      <a:pt x="1712074" y="87185"/>
                    </a:lnTo>
                    <a:lnTo>
                      <a:pt x="1707121" y="87185"/>
                    </a:lnTo>
                    <a:lnTo>
                      <a:pt x="1699615" y="44716"/>
                    </a:lnTo>
                    <a:lnTo>
                      <a:pt x="1691411" y="44716"/>
                    </a:lnTo>
                    <a:lnTo>
                      <a:pt x="1692389" y="84785"/>
                    </a:lnTo>
                    <a:lnTo>
                      <a:pt x="1705102" y="94246"/>
                    </a:lnTo>
                    <a:lnTo>
                      <a:pt x="1714411" y="94246"/>
                    </a:lnTo>
                    <a:lnTo>
                      <a:pt x="1719554" y="91516"/>
                    </a:lnTo>
                    <a:lnTo>
                      <a:pt x="1722526" y="87185"/>
                    </a:lnTo>
                    <a:lnTo>
                      <a:pt x="1723326" y="86029"/>
                    </a:lnTo>
                    <a:lnTo>
                      <a:pt x="1723326" y="93154"/>
                    </a:lnTo>
                    <a:lnTo>
                      <a:pt x="1730667" y="93154"/>
                    </a:lnTo>
                    <a:lnTo>
                      <a:pt x="1730667" y="86029"/>
                    </a:lnTo>
                    <a:lnTo>
                      <a:pt x="1730667" y="44716"/>
                    </a:lnTo>
                    <a:close/>
                  </a:path>
                  <a:path w="1899920" h="97154">
                    <a:moveTo>
                      <a:pt x="1786699" y="56349"/>
                    </a:moveTo>
                    <a:lnTo>
                      <a:pt x="1768500" y="56349"/>
                    </a:lnTo>
                    <a:lnTo>
                      <a:pt x="1768500" y="38163"/>
                    </a:lnTo>
                    <a:lnTo>
                      <a:pt x="1760753" y="38163"/>
                    </a:lnTo>
                    <a:lnTo>
                      <a:pt x="1760753" y="56349"/>
                    </a:lnTo>
                    <a:lnTo>
                      <a:pt x="1742541" y="56349"/>
                    </a:lnTo>
                    <a:lnTo>
                      <a:pt x="1742541" y="64008"/>
                    </a:lnTo>
                    <a:lnTo>
                      <a:pt x="1760753" y="64008"/>
                    </a:lnTo>
                    <a:lnTo>
                      <a:pt x="1760753" y="82346"/>
                    </a:lnTo>
                    <a:lnTo>
                      <a:pt x="1768500" y="82346"/>
                    </a:lnTo>
                    <a:lnTo>
                      <a:pt x="1768500" y="64008"/>
                    </a:lnTo>
                    <a:lnTo>
                      <a:pt x="1786699" y="64008"/>
                    </a:lnTo>
                    <a:lnTo>
                      <a:pt x="1786699" y="56349"/>
                    </a:lnTo>
                    <a:close/>
                  </a:path>
                  <a:path w="1899920" h="97154">
                    <a:moveTo>
                      <a:pt x="1854314" y="93154"/>
                    </a:moveTo>
                    <a:lnTo>
                      <a:pt x="1846021" y="72910"/>
                    </a:lnTo>
                    <a:lnTo>
                      <a:pt x="1843074" y="65697"/>
                    </a:lnTo>
                    <a:lnTo>
                      <a:pt x="1833714" y="42849"/>
                    </a:lnTo>
                    <a:lnTo>
                      <a:pt x="1833714" y="65697"/>
                    </a:lnTo>
                    <a:lnTo>
                      <a:pt x="1811045" y="65697"/>
                    </a:lnTo>
                    <a:lnTo>
                      <a:pt x="1819948" y="41871"/>
                    </a:lnTo>
                    <a:lnTo>
                      <a:pt x="1821129" y="37604"/>
                    </a:lnTo>
                    <a:lnTo>
                      <a:pt x="1821980" y="33324"/>
                    </a:lnTo>
                    <a:lnTo>
                      <a:pt x="1823008" y="36931"/>
                    </a:lnTo>
                    <a:lnTo>
                      <a:pt x="1824609" y="41554"/>
                    </a:lnTo>
                    <a:lnTo>
                      <a:pt x="1833714" y="65697"/>
                    </a:lnTo>
                    <a:lnTo>
                      <a:pt x="1833714" y="42849"/>
                    </a:lnTo>
                    <a:lnTo>
                      <a:pt x="1829816" y="33324"/>
                    </a:lnTo>
                    <a:lnTo>
                      <a:pt x="1826958" y="26314"/>
                    </a:lnTo>
                    <a:lnTo>
                      <a:pt x="1817433" y="26314"/>
                    </a:lnTo>
                    <a:lnTo>
                      <a:pt x="1791754" y="93154"/>
                    </a:lnTo>
                    <a:lnTo>
                      <a:pt x="1801152" y="93154"/>
                    </a:lnTo>
                    <a:lnTo>
                      <a:pt x="1808492" y="72910"/>
                    </a:lnTo>
                    <a:lnTo>
                      <a:pt x="1836445" y="72910"/>
                    </a:lnTo>
                    <a:lnTo>
                      <a:pt x="1844243" y="93154"/>
                    </a:lnTo>
                    <a:lnTo>
                      <a:pt x="1854314" y="93154"/>
                    </a:lnTo>
                    <a:close/>
                  </a:path>
                  <a:path w="1899920" h="97154">
                    <a:moveTo>
                      <a:pt x="1899424" y="44716"/>
                    </a:moveTo>
                    <a:lnTo>
                      <a:pt x="1891195" y="44716"/>
                    </a:lnTo>
                    <a:lnTo>
                      <a:pt x="1891195" y="74803"/>
                    </a:lnTo>
                    <a:lnTo>
                      <a:pt x="1890750" y="77965"/>
                    </a:lnTo>
                    <a:lnTo>
                      <a:pt x="1880793" y="87185"/>
                    </a:lnTo>
                    <a:lnTo>
                      <a:pt x="1875878" y="87185"/>
                    </a:lnTo>
                    <a:lnTo>
                      <a:pt x="1868360" y="44716"/>
                    </a:lnTo>
                    <a:lnTo>
                      <a:pt x="1860143" y="44716"/>
                    </a:lnTo>
                    <a:lnTo>
                      <a:pt x="1860169" y="78752"/>
                    </a:lnTo>
                    <a:lnTo>
                      <a:pt x="1860283" y="80251"/>
                    </a:lnTo>
                    <a:lnTo>
                      <a:pt x="1860321" y="80772"/>
                    </a:lnTo>
                    <a:lnTo>
                      <a:pt x="1868703" y="92595"/>
                    </a:lnTo>
                    <a:lnTo>
                      <a:pt x="1871179" y="93700"/>
                    </a:lnTo>
                    <a:lnTo>
                      <a:pt x="1873834" y="94246"/>
                    </a:lnTo>
                    <a:lnTo>
                      <a:pt x="1883168" y="94246"/>
                    </a:lnTo>
                    <a:lnTo>
                      <a:pt x="1888299" y="91516"/>
                    </a:lnTo>
                    <a:lnTo>
                      <a:pt x="1891284" y="87185"/>
                    </a:lnTo>
                    <a:lnTo>
                      <a:pt x="1892084" y="86029"/>
                    </a:lnTo>
                    <a:lnTo>
                      <a:pt x="1892084" y="93154"/>
                    </a:lnTo>
                    <a:lnTo>
                      <a:pt x="1899424" y="93154"/>
                    </a:lnTo>
                    <a:lnTo>
                      <a:pt x="1899424" y="86029"/>
                    </a:lnTo>
                    <a:lnTo>
                      <a:pt x="1899424" y="4471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5" name="object 1283">
                <a:extLst>
                  <a:ext uri="{FF2B5EF4-FFF2-40B4-BE49-F238E27FC236}">
                    <a16:creationId xmlns:a16="http://schemas.microsoft.com/office/drawing/2014/main" id="{3207369B-68B3-84D7-5B80-6940EE54995C}"/>
                  </a:ext>
                </a:extLst>
              </p:cNvPr>
              <p:cNvSpPr/>
              <p:nvPr/>
            </p:nvSpPr>
            <p:spPr>
              <a:xfrm>
                <a:off x="4243603" y="6352413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6" name="object 1284">
                <a:extLst>
                  <a:ext uri="{FF2B5EF4-FFF2-40B4-BE49-F238E27FC236}">
                    <a16:creationId xmlns:a16="http://schemas.microsoft.com/office/drawing/2014/main" id="{A57027E9-9CFA-422E-EA2A-49A86E399BBE}"/>
                  </a:ext>
                </a:extLst>
              </p:cNvPr>
              <p:cNvSpPr/>
              <p:nvPr/>
            </p:nvSpPr>
            <p:spPr>
              <a:xfrm>
                <a:off x="4243603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7" name="object 1285">
                <a:extLst>
                  <a:ext uri="{FF2B5EF4-FFF2-40B4-BE49-F238E27FC236}">
                    <a16:creationId xmlns:a16="http://schemas.microsoft.com/office/drawing/2014/main" id="{6EB53E26-8A46-EF42-5CC8-EB8A7A49CA83}"/>
                  </a:ext>
                </a:extLst>
              </p:cNvPr>
              <p:cNvSpPr/>
              <p:nvPr/>
            </p:nvSpPr>
            <p:spPr>
              <a:xfrm>
                <a:off x="430794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8" name="object 1286">
                <a:extLst>
                  <a:ext uri="{FF2B5EF4-FFF2-40B4-BE49-F238E27FC236}">
                    <a16:creationId xmlns:a16="http://schemas.microsoft.com/office/drawing/2014/main" id="{E1C661E2-3F9C-8274-1846-49988ADC30B9}"/>
                  </a:ext>
                </a:extLst>
              </p:cNvPr>
              <p:cNvSpPr/>
              <p:nvPr/>
            </p:nvSpPr>
            <p:spPr>
              <a:xfrm>
                <a:off x="437226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9" name="object 1287">
                <a:extLst>
                  <a:ext uri="{FF2B5EF4-FFF2-40B4-BE49-F238E27FC236}">
                    <a16:creationId xmlns:a16="http://schemas.microsoft.com/office/drawing/2014/main" id="{140E1F8B-C53B-1151-5B37-7A732C583160}"/>
                  </a:ext>
                </a:extLst>
              </p:cNvPr>
              <p:cNvSpPr/>
              <p:nvPr/>
            </p:nvSpPr>
            <p:spPr>
              <a:xfrm>
                <a:off x="443660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0" name="object 1288">
                <a:extLst>
                  <a:ext uri="{FF2B5EF4-FFF2-40B4-BE49-F238E27FC236}">
                    <a16:creationId xmlns:a16="http://schemas.microsoft.com/office/drawing/2014/main" id="{0E04C883-9132-3E36-3510-D21DB899AA86}"/>
                  </a:ext>
                </a:extLst>
              </p:cNvPr>
              <p:cNvSpPr/>
              <p:nvPr/>
            </p:nvSpPr>
            <p:spPr>
              <a:xfrm>
                <a:off x="450094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1" name="object 1289">
                <a:extLst>
                  <a:ext uri="{FF2B5EF4-FFF2-40B4-BE49-F238E27FC236}">
                    <a16:creationId xmlns:a16="http://schemas.microsoft.com/office/drawing/2014/main" id="{12A78FD0-FB4D-B624-BB4B-6C7D5E28C800}"/>
                  </a:ext>
                </a:extLst>
              </p:cNvPr>
              <p:cNvSpPr/>
              <p:nvPr/>
            </p:nvSpPr>
            <p:spPr>
              <a:xfrm>
                <a:off x="4565268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2" name="object 1290">
                <a:extLst>
                  <a:ext uri="{FF2B5EF4-FFF2-40B4-BE49-F238E27FC236}">
                    <a16:creationId xmlns:a16="http://schemas.microsoft.com/office/drawing/2014/main" id="{69402D42-005F-B858-604D-D2AC1006CF72}"/>
                  </a:ext>
                </a:extLst>
              </p:cNvPr>
              <p:cNvSpPr/>
              <p:nvPr/>
            </p:nvSpPr>
            <p:spPr>
              <a:xfrm>
                <a:off x="462959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3" name="object 1291">
                <a:extLst>
                  <a:ext uri="{FF2B5EF4-FFF2-40B4-BE49-F238E27FC236}">
                    <a16:creationId xmlns:a16="http://schemas.microsoft.com/office/drawing/2014/main" id="{174C5AF9-D3E1-BD90-9DC1-2D90E8BE4BE1}"/>
                  </a:ext>
                </a:extLst>
              </p:cNvPr>
              <p:cNvSpPr/>
              <p:nvPr/>
            </p:nvSpPr>
            <p:spPr>
              <a:xfrm>
                <a:off x="469393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4" name="object 1292">
                <a:extLst>
                  <a:ext uri="{FF2B5EF4-FFF2-40B4-BE49-F238E27FC236}">
                    <a16:creationId xmlns:a16="http://schemas.microsoft.com/office/drawing/2014/main" id="{6754AB21-7F3A-F082-C1D1-05D669BB01C7}"/>
                  </a:ext>
                </a:extLst>
              </p:cNvPr>
              <p:cNvSpPr/>
              <p:nvPr/>
            </p:nvSpPr>
            <p:spPr>
              <a:xfrm>
                <a:off x="475827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5" name="object 1293">
                <a:extLst>
                  <a:ext uri="{FF2B5EF4-FFF2-40B4-BE49-F238E27FC236}">
                    <a16:creationId xmlns:a16="http://schemas.microsoft.com/office/drawing/2014/main" id="{20CEB811-66DA-FE81-4256-A473FF38ED9B}"/>
                  </a:ext>
                </a:extLst>
              </p:cNvPr>
              <p:cNvSpPr/>
              <p:nvPr/>
            </p:nvSpPr>
            <p:spPr>
              <a:xfrm>
                <a:off x="482260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6" name="object 1294">
                <a:extLst>
                  <a:ext uri="{FF2B5EF4-FFF2-40B4-BE49-F238E27FC236}">
                    <a16:creationId xmlns:a16="http://schemas.microsoft.com/office/drawing/2014/main" id="{CEC596B1-3529-CB1F-0154-99FF713A6D9C}"/>
                  </a:ext>
                </a:extLst>
              </p:cNvPr>
              <p:cNvSpPr/>
              <p:nvPr/>
            </p:nvSpPr>
            <p:spPr>
              <a:xfrm>
                <a:off x="4886934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7" name="object 1295">
                <a:extLst>
                  <a:ext uri="{FF2B5EF4-FFF2-40B4-BE49-F238E27FC236}">
                    <a16:creationId xmlns:a16="http://schemas.microsoft.com/office/drawing/2014/main" id="{146DA989-F259-3270-6244-EBC804401223}"/>
                  </a:ext>
                </a:extLst>
              </p:cNvPr>
              <p:cNvSpPr/>
              <p:nvPr/>
            </p:nvSpPr>
            <p:spPr>
              <a:xfrm>
                <a:off x="495125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8" name="object 1296">
                <a:extLst>
                  <a:ext uri="{FF2B5EF4-FFF2-40B4-BE49-F238E27FC236}">
                    <a16:creationId xmlns:a16="http://schemas.microsoft.com/office/drawing/2014/main" id="{CA8E7283-6812-66AE-0B2A-B229F967820B}"/>
                  </a:ext>
                </a:extLst>
              </p:cNvPr>
              <p:cNvSpPr/>
              <p:nvPr/>
            </p:nvSpPr>
            <p:spPr>
              <a:xfrm>
                <a:off x="501559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9" name="object 1297">
                <a:extLst>
                  <a:ext uri="{FF2B5EF4-FFF2-40B4-BE49-F238E27FC236}">
                    <a16:creationId xmlns:a16="http://schemas.microsoft.com/office/drawing/2014/main" id="{86FFAFD9-1D2C-6C07-2AB3-979CAE0ECD17}"/>
                  </a:ext>
                </a:extLst>
              </p:cNvPr>
              <p:cNvSpPr/>
              <p:nvPr/>
            </p:nvSpPr>
            <p:spPr>
              <a:xfrm>
                <a:off x="507993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0" name="object 1298">
                <a:extLst>
                  <a:ext uri="{FF2B5EF4-FFF2-40B4-BE49-F238E27FC236}">
                    <a16:creationId xmlns:a16="http://schemas.microsoft.com/office/drawing/2014/main" id="{EA22EF1B-BA37-20CF-BC24-D837C4B0423D}"/>
                  </a:ext>
                </a:extLst>
              </p:cNvPr>
              <p:cNvSpPr/>
              <p:nvPr/>
            </p:nvSpPr>
            <p:spPr>
              <a:xfrm>
                <a:off x="514424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1" name="object 1299">
                <a:extLst>
                  <a:ext uri="{FF2B5EF4-FFF2-40B4-BE49-F238E27FC236}">
                    <a16:creationId xmlns:a16="http://schemas.microsoft.com/office/drawing/2014/main" id="{D397C798-084B-F82A-796F-CE0EDCE1A938}"/>
                  </a:ext>
                </a:extLst>
              </p:cNvPr>
              <p:cNvSpPr/>
              <p:nvPr/>
            </p:nvSpPr>
            <p:spPr>
              <a:xfrm>
                <a:off x="5208599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2" name="object 1300">
                <a:extLst>
                  <a:ext uri="{FF2B5EF4-FFF2-40B4-BE49-F238E27FC236}">
                    <a16:creationId xmlns:a16="http://schemas.microsoft.com/office/drawing/2014/main" id="{79C8B17A-C284-2EF3-279E-DDD7BDA226C6}"/>
                  </a:ext>
                </a:extLst>
              </p:cNvPr>
              <p:cNvSpPr/>
              <p:nvPr/>
            </p:nvSpPr>
            <p:spPr>
              <a:xfrm>
                <a:off x="5272925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3" name="object 1301">
                <a:extLst>
                  <a:ext uri="{FF2B5EF4-FFF2-40B4-BE49-F238E27FC236}">
                    <a16:creationId xmlns:a16="http://schemas.microsoft.com/office/drawing/2014/main" id="{4213B6F7-C959-E37D-19CF-AA3F807DF177}"/>
                  </a:ext>
                </a:extLst>
              </p:cNvPr>
              <p:cNvSpPr/>
              <p:nvPr/>
            </p:nvSpPr>
            <p:spPr>
              <a:xfrm>
                <a:off x="533727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4" name="object 1302">
                <a:extLst>
                  <a:ext uri="{FF2B5EF4-FFF2-40B4-BE49-F238E27FC236}">
                    <a16:creationId xmlns:a16="http://schemas.microsoft.com/office/drawing/2014/main" id="{0D70EC3A-78A6-0BD7-DCB8-65F4F49C68BD}"/>
                  </a:ext>
                </a:extLst>
              </p:cNvPr>
              <p:cNvSpPr/>
              <p:nvPr/>
            </p:nvSpPr>
            <p:spPr>
              <a:xfrm>
                <a:off x="5401589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5" name="object 1303">
                <a:extLst>
                  <a:ext uri="{FF2B5EF4-FFF2-40B4-BE49-F238E27FC236}">
                    <a16:creationId xmlns:a16="http://schemas.microsoft.com/office/drawing/2014/main" id="{DF9E05D2-F9E0-6069-42C6-B98F14FAE632}"/>
                  </a:ext>
                </a:extLst>
              </p:cNvPr>
              <p:cNvSpPr/>
              <p:nvPr/>
            </p:nvSpPr>
            <p:spPr>
              <a:xfrm>
                <a:off x="546591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6" name="object 1304">
                <a:extLst>
                  <a:ext uri="{FF2B5EF4-FFF2-40B4-BE49-F238E27FC236}">
                    <a16:creationId xmlns:a16="http://schemas.microsoft.com/office/drawing/2014/main" id="{363D1DDB-4A18-A021-DE0C-B42FD025C1B6}"/>
                  </a:ext>
                </a:extLst>
              </p:cNvPr>
              <p:cNvSpPr/>
              <p:nvPr/>
            </p:nvSpPr>
            <p:spPr>
              <a:xfrm>
                <a:off x="5530265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7" name="object 1305">
                <a:extLst>
                  <a:ext uri="{FF2B5EF4-FFF2-40B4-BE49-F238E27FC236}">
                    <a16:creationId xmlns:a16="http://schemas.microsoft.com/office/drawing/2014/main" id="{CAD4BD9A-088E-61A4-D34F-B5DC276D291D}"/>
                  </a:ext>
                </a:extLst>
              </p:cNvPr>
              <p:cNvSpPr/>
              <p:nvPr/>
            </p:nvSpPr>
            <p:spPr>
              <a:xfrm>
                <a:off x="559459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8" name="object 1306">
                <a:extLst>
                  <a:ext uri="{FF2B5EF4-FFF2-40B4-BE49-F238E27FC236}">
                    <a16:creationId xmlns:a16="http://schemas.microsoft.com/office/drawing/2014/main" id="{F28152DF-2EEE-6039-4297-46CA74E60A7B}"/>
                  </a:ext>
                </a:extLst>
              </p:cNvPr>
              <p:cNvSpPr/>
              <p:nvPr/>
            </p:nvSpPr>
            <p:spPr>
              <a:xfrm>
                <a:off x="5658916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9" name="object 1307">
                <a:extLst>
                  <a:ext uri="{FF2B5EF4-FFF2-40B4-BE49-F238E27FC236}">
                    <a16:creationId xmlns:a16="http://schemas.microsoft.com/office/drawing/2014/main" id="{7CF54FC2-6B27-F4E6-7A05-279D91EF9203}"/>
                  </a:ext>
                </a:extLst>
              </p:cNvPr>
              <p:cNvSpPr/>
              <p:nvPr/>
            </p:nvSpPr>
            <p:spPr>
              <a:xfrm>
                <a:off x="572325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0" name="object 1308">
                <a:extLst>
                  <a:ext uri="{FF2B5EF4-FFF2-40B4-BE49-F238E27FC236}">
                    <a16:creationId xmlns:a16="http://schemas.microsoft.com/office/drawing/2014/main" id="{6CD1198E-2841-551E-8E6C-1C292396B620}"/>
                  </a:ext>
                </a:extLst>
              </p:cNvPr>
              <p:cNvSpPr/>
              <p:nvPr/>
            </p:nvSpPr>
            <p:spPr>
              <a:xfrm>
                <a:off x="578759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1" name="object 1309">
                <a:extLst>
                  <a:ext uri="{FF2B5EF4-FFF2-40B4-BE49-F238E27FC236}">
                    <a16:creationId xmlns:a16="http://schemas.microsoft.com/office/drawing/2014/main" id="{F6F3896D-7AAE-425D-2ED4-4F95D4E75856}"/>
                  </a:ext>
                </a:extLst>
              </p:cNvPr>
              <p:cNvSpPr/>
              <p:nvPr/>
            </p:nvSpPr>
            <p:spPr>
              <a:xfrm>
                <a:off x="585193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2" name="object 1310">
                <a:extLst>
                  <a:ext uri="{FF2B5EF4-FFF2-40B4-BE49-F238E27FC236}">
                    <a16:creationId xmlns:a16="http://schemas.microsoft.com/office/drawing/2014/main" id="{347E73E5-D8AD-04D8-0C7C-755F8EA7BC7B}"/>
                  </a:ext>
                </a:extLst>
              </p:cNvPr>
              <p:cNvSpPr/>
              <p:nvPr/>
            </p:nvSpPr>
            <p:spPr>
              <a:xfrm>
                <a:off x="591624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3" name="object 1311">
                <a:extLst>
                  <a:ext uri="{FF2B5EF4-FFF2-40B4-BE49-F238E27FC236}">
                    <a16:creationId xmlns:a16="http://schemas.microsoft.com/office/drawing/2014/main" id="{E585FA6D-D2FE-D5E4-733D-7771FEC76067}"/>
                  </a:ext>
                </a:extLst>
              </p:cNvPr>
              <p:cNvSpPr/>
              <p:nvPr/>
            </p:nvSpPr>
            <p:spPr>
              <a:xfrm>
                <a:off x="598058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4" name="object 1312">
                <a:extLst>
                  <a:ext uri="{FF2B5EF4-FFF2-40B4-BE49-F238E27FC236}">
                    <a16:creationId xmlns:a16="http://schemas.microsoft.com/office/drawing/2014/main" id="{0185DC24-32D4-657B-433C-EB408AC50887}"/>
                  </a:ext>
                </a:extLst>
              </p:cNvPr>
              <p:cNvSpPr/>
              <p:nvPr/>
            </p:nvSpPr>
            <p:spPr>
              <a:xfrm>
                <a:off x="6044920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5" name="object 1313">
                <a:extLst>
                  <a:ext uri="{FF2B5EF4-FFF2-40B4-BE49-F238E27FC236}">
                    <a16:creationId xmlns:a16="http://schemas.microsoft.com/office/drawing/2014/main" id="{A1CE05D2-21B5-EA22-1C44-4CC31B1FA7F7}"/>
                  </a:ext>
                </a:extLst>
              </p:cNvPr>
              <p:cNvSpPr/>
              <p:nvPr/>
            </p:nvSpPr>
            <p:spPr>
              <a:xfrm>
                <a:off x="6109258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6" name="object 1314">
                <a:extLst>
                  <a:ext uri="{FF2B5EF4-FFF2-40B4-BE49-F238E27FC236}">
                    <a16:creationId xmlns:a16="http://schemas.microsoft.com/office/drawing/2014/main" id="{5F1E8AAF-41C4-E18F-BA79-D486DFB4B931}"/>
                  </a:ext>
                </a:extLst>
              </p:cNvPr>
              <p:cNvSpPr/>
              <p:nvPr/>
            </p:nvSpPr>
            <p:spPr>
              <a:xfrm>
                <a:off x="6173571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7" name="object 1315">
                <a:extLst>
                  <a:ext uri="{FF2B5EF4-FFF2-40B4-BE49-F238E27FC236}">
                    <a16:creationId xmlns:a16="http://schemas.microsoft.com/office/drawing/2014/main" id="{00BB11B7-6FAB-94D4-5C28-60F43626D5EB}"/>
                  </a:ext>
                </a:extLst>
              </p:cNvPr>
              <p:cNvSpPr/>
              <p:nvPr/>
            </p:nvSpPr>
            <p:spPr>
              <a:xfrm>
                <a:off x="6237922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8" name="object 1316">
                <a:extLst>
                  <a:ext uri="{FF2B5EF4-FFF2-40B4-BE49-F238E27FC236}">
                    <a16:creationId xmlns:a16="http://schemas.microsoft.com/office/drawing/2014/main" id="{5CF262E6-E4D0-E86F-613B-19E765BC4AC0}"/>
                  </a:ext>
                </a:extLst>
              </p:cNvPr>
              <p:cNvSpPr/>
              <p:nvPr/>
            </p:nvSpPr>
            <p:spPr>
              <a:xfrm>
                <a:off x="630224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9" name="object 1317">
                <a:extLst>
                  <a:ext uri="{FF2B5EF4-FFF2-40B4-BE49-F238E27FC236}">
                    <a16:creationId xmlns:a16="http://schemas.microsoft.com/office/drawing/2014/main" id="{79371570-048D-DEFB-E977-3DB0D18A6105}"/>
                  </a:ext>
                </a:extLst>
              </p:cNvPr>
              <p:cNvSpPr/>
              <p:nvPr/>
            </p:nvSpPr>
            <p:spPr>
              <a:xfrm>
                <a:off x="636657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0" name="object 1318">
                <a:extLst>
                  <a:ext uri="{FF2B5EF4-FFF2-40B4-BE49-F238E27FC236}">
                    <a16:creationId xmlns:a16="http://schemas.microsoft.com/office/drawing/2014/main" id="{9B6A8D66-F46A-1BC5-1384-BB3A49F582EA}"/>
                  </a:ext>
                </a:extLst>
              </p:cNvPr>
              <p:cNvSpPr/>
              <p:nvPr/>
            </p:nvSpPr>
            <p:spPr>
              <a:xfrm>
                <a:off x="6430924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1" name="object 1319">
                <a:extLst>
                  <a:ext uri="{FF2B5EF4-FFF2-40B4-BE49-F238E27FC236}">
                    <a16:creationId xmlns:a16="http://schemas.microsoft.com/office/drawing/2014/main" id="{22B032A7-E60A-2111-17ED-DFE06953D807}"/>
                  </a:ext>
                </a:extLst>
              </p:cNvPr>
              <p:cNvSpPr/>
              <p:nvPr/>
            </p:nvSpPr>
            <p:spPr>
              <a:xfrm>
                <a:off x="6495237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2" name="object 1320">
                <a:extLst>
                  <a:ext uri="{FF2B5EF4-FFF2-40B4-BE49-F238E27FC236}">
                    <a16:creationId xmlns:a16="http://schemas.microsoft.com/office/drawing/2014/main" id="{3FEFC20B-1602-14BF-7869-CBF26FC984A2}"/>
                  </a:ext>
                </a:extLst>
              </p:cNvPr>
              <p:cNvSpPr/>
              <p:nvPr/>
            </p:nvSpPr>
            <p:spPr>
              <a:xfrm>
                <a:off x="655958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3" name="object 1321">
                <a:extLst>
                  <a:ext uri="{FF2B5EF4-FFF2-40B4-BE49-F238E27FC236}">
                    <a16:creationId xmlns:a16="http://schemas.microsoft.com/office/drawing/2014/main" id="{140F7388-3ACD-FC7A-ABE9-2BC7927B8764}"/>
                  </a:ext>
                </a:extLst>
              </p:cNvPr>
              <p:cNvSpPr/>
              <p:nvPr/>
            </p:nvSpPr>
            <p:spPr>
              <a:xfrm>
                <a:off x="6623913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4" name="object 1322">
                <a:extLst>
                  <a:ext uri="{FF2B5EF4-FFF2-40B4-BE49-F238E27FC236}">
                    <a16:creationId xmlns:a16="http://schemas.microsoft.com/office/drawing/2014/main" id="{EB956AA8-3008-B4D5-084F-A7EEEE6C07E6}"/>
                  </a:ext>
                </a:extLst>
              </p:cNvPr>
              <p:cNvSpPr/>
              <p:nvPr/>
            </p:nvSpPr>
            <p:spPr>
              <a:xfrm>
                <a:off x="6688251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5" name="object 1323">
                <a:extLst>
                  <a:ext uri="{FF2B5EF4-FFF2-40B4-BE49-F238E27FC236}">
                    <a16:creationId xmlns:a16="http://schemas.microsoft.com/office/drawing/2014/main" id="{7E5D3637-E1F3-1DA4-9234-AC1CEC8A671D}"/>
                  </a:ext>
                </a:extLst>
              </p:cNvPr>
              <p:cNvSpPr/>
              <p:nvPr/>
            </p:nvSpPr>
            <p:spPr>
              <a:xfrm>
                <a:off x="6752577" y="6314745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0"/>
                    </a:moveTo>
                    <a:lnTo>
                      <a:pt x="0" y="37655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6" name="object 1324">
                <a:extLst>
                  <a:ext uri="{FF2B5EF4-FFF2-40B4-BE49-F238E27FC236}">
                    <a16:creationId xmlns:a16="http://schemas.microsoft.com/office/drawing/2014/main" id="{9BB5F4E9-378C-ADC7-0733-C8A1F305C380}"/>
                  </a:ext>
                </a:extLst>
              </p:cNvPr>
              <p:cNvSpPr/>
              <p:nvPr/>
            </p:nvSpPr>
            <p:spPr>
              <a:xfrm>
                <a:off x="6816902" y="627706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349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7" name="object 1325">
                <a:extLst>
                  <a:ext uri="{FF2B5EF4-FFF2-40B4-BE49-F238E27FC236}">
                    <a16:creationId xmlns:a16="http://schemas.microsoft.com/office/drawing/2014/main" id="{DBB42D7F-DFA2-8D9D-C7EB-BE390E88DF13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257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73654">
                    <a:moveTo>
                      <a:pt x="0" y="0"/>
                    </a:moveTo>
                    <a:lnTo>
                      <a:pt x="2573299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8" name="object 1326">
                <a:extLst>
                  <a:ext uri="{FF2B5EF4-FFF2-40B4-BE49-F238E27FC236}">
                    <a16:creationId xmlns:a16="http://schemas.microsoft.com/office/drawing/2014/main" id="{183E3E15-A702-1DC4-ECEA-E4B16A21B8CE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9" name="object 1327">
                <a:extLst>
                  <a:ext uri="{FF2B5EF4-FFF2-40B4-BE49-F238E27FC236}">
                    <a16:creationId xmlns:a16="http://schemas.microsoft.com/office/drawing/2014/main" id="{A93FFD11-3804-CCCC-05D8-65341BB6C4A7}"/>
                  </a:ext>
                </a:extLst>
              </p:cNvPr>
              <p:cNvSpPr/>
              <p:nvPr/>
            </p:nvSpPr>
            <p:spPr>
              <a:xfrm>
                <a:off x="430794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0" name="object 1328">
                <a:extLst>
                  <a:ext uri="{FF2B5EF4-FFF2-40B4-BE49-F238E27FC236}">
                    <a16:creationId xmlns:a16="http://schemas.microsoft.com/office/drawing/2014/main" id="{37791289-8325-4200-5862-D3A7E3EDF6EE}"/>
                  </a:ext>
                </a:extLst>
              </p:cNvPr>
              <p:cNvSpPr/>
              <p:nvPr/>
            </p:nvSpPr>
            <p:spPr>
              <a:xfrm>
                <a:off x="437226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1" name="object 1329">
                <a:extLst>
                  <a:ext uri="{FF2B5EF4-FFF2-40B4-BE49-F238E27FC236}">
                    <a16:creationId xmlns:a16="http://schemas.microsoft.com/office/drawing/2014/main" id="{BCF8425E-37C5-089C-E0F1-A4E915561458}"/>
                  </a:ext>
                </a:extLst>
              </p:cNvPr>
              <p:cNvSpPr/>
              <p:nvPr/>
            </p:nvSpPr>
            <p:spPr>
              <a:xfrm>
                <a:off x="443660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2" name="object 1330">
                <a:extLst>
                  <a:ext uri="{FF2B5EF4-FFF2-40B4-BE49-F238E27FC236}">
                    <a16:creationId xmlns:a16="http://schemas.microsoft.com/office/drawing/2014/main" id="{9BFC77BB-3D9E-49B6-6702-97DEF439D1C9}"/>
                  </a:ext>
                </a:extLst>
              </p:cNvPr>
              <p:cNvSpPr/>
              <p:nvPr/>
            </p:nvSpPr>
            <p:spPr>
              <a:xfrm>
                <a:off x="450094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3" name="object 1331">
                <a:extLst>
                  <a:ext uri="{FF2B5EF4-FFF2-40B4-BE49-F238E27FC236}">
                    <a16:creationId xmlns:a16="http://schemas.microsoft.com/office/drawing/2014/main" id="{B6FA93B4-6252-EC86-C63E-B16F9E51AADF}"/>
                  </a:ext>
                </a:extLst>
              </p:cNvPr>
              <p:cNvSpPr/>
              <p:nvPr/>
            </p:nvSpPr>
            <p:spPr>
              <a:xfrm>
                <a:off x="4565268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4" name="object 1332">
                <a:extLst>
                  <a:ext uri="{FF2B5EF4-FFF2-40B4-BE49-F238E27FC236}">
                    <a16:creationId xmlns:a16="http://schemas.microsoft.com/office/drawing/2014/main" id="{25E69399-503D-9EB1-7B8D-FBCB8A8460CF}"/>
                  </a:ext>
                </a:extLst>
              </p:cNvPr>
              <p:cNvSpPr/>
              <p:nvPr/>
            </p:nvSpPr>
            <p:spPr>
              <a:xfrm>
                <a:off x="462959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5" name="object 1333">
                <a:extLst>
                  <a:ext uri="{FF2B5EF4-FFF2-40B4-BE49-F238E27FC236}">
                    <a16:creationId xmlns:a16="http://schemas.microsoft.com/office/drawing/2014/main" id="{F74E7E6F-D65C-FFC8-4871-12F59AA0954F}"/>
                  </a:ext>
                </a:extLst>
              </p:cNvPr>
              <p:cNvSpPr/>
              <p:nvPr/>
            </p:nvSpPr>
            <p:spPr>
              <a:xfrm>
                <a:off x="469393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6" name="object 1334">
                <a:extLst>
                  <a:ext uri="{FF2B5EF4-FFF2-40B4-BE49-F238E27FC236}">
                    <a16:creationId xmlns:a16="http://schemas.microsoft.com/office/drawing/2014/main" id="{D02A467F-F1EB-1F67-E876-955F0E7155FF}"/>
                  </a:ext>
                </a:extLst>
              </p:cNvPr>
              <p:cNvSpPr/>
              <p:nvPr/>
            </p:nvSpPr>
            <p:spPr>
              <a:xfrm>
                <a:off x="475827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7" name="object 1335">
                <a:extLst>
                  <a:ext uri="{FF2B5EF4-FFF2-40B4-BE49-F238E27FC236}">
                    <a16:creationId xmlns:a16="http://schemas.microsoft.com/office/drawing/2014/main" id="{23E0CDA8-AF95-977B-E49A-E6682E8E6C7E}"/>
                  </a:ext>
                </a:extLst>
              </p:cNvPr>
              <p:cNvSpPr/>
              <p:nvPr/>
            </p:nvSpPr>
            <p:spPr>
              <a:xfrm>
                <a:off x="482260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8" name="object 1336">
                <a:extLst>
                  <a:ext uri="{FF2B5EF4-FFF2-40B4-BE49-F238E27FC236}">
                    <a16:creationId xmlns:a16="http://schemas.microsoft.com/office/drawing/2014/main" id="{D02BCEE7-073D-07E8-7791-97203EEBC6CA}"/>
                  </a:ext>
                </a:extLst>
              </p:cNvPr>
              <p:cNvSpPr/>
              <p:nvPr/>
            </p:nvSpPr>
            <p:spPr>
              <a:xfrm>
                <a:off x="4886934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9" name="object 1337">
                <a:extLst>
                  <a:ext uri="{FF2B5EF4-FFF2-40B4-BE49-F238E27FC236}">
                    <a16:creationId xmlns:a16="http://schemas.microsoft.com/office/drawing/2014/main" id="{9D7C50E9-8358-5EED-6454-B08DFD1DE650}"/>
                  </a:ext>
                </a:extLst>
              </p:cNvPr>
              <p:cNvSpPr/>
              <p:nvPr/>
            </p:nvSpPr>
            <p:spPr>
              <a:xfrm>
                <a:off x="495125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0" name="object 1338">
                <a:extLst>
                  <a:ext uri="{FF2B5EF4-FFF2-40B4-BE49-F238E27FC236}">
                    <a16:creationId xmlns:a16="http://schemas.microsoft.com/office/drawing/2014/main" id="{A8F170F2-34E1-9D99-49F1-E78402F891F4}"/>
                  </a:ext>
                </a:extLst>
              </p:cNvPr>
              <p:cNvSpPr/>
              <p:nvPr/>
            </p:nvSpPr>
            <p:spPr>
              <a:xfrm>
                <a:off x="501559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1" name="object 1339">
                <a:extLst>
                  <a:ext uri="{FF2B5EF4-FFF2-40B4-BE49-F238E27FC236}">
                    <a16:creationId xmlns:a16="http://schemas.microsoft.com/office/drawing/2014/main" id="{B60FA415-8FEE-EBEA-98BC-54C60C5CEBB4}"/>
                  </a:ext>
                </a:extLst>
              </p:cNvPr>
              <p:cNvSpPr/>
              <p:nvPr/>
            </p:nvSpPr>
            <p:spPr>
              <a:xfrm>
                <a:off x="507993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2" name="object 1340">
                <a:extLst>
                  <a:ext uri="{FF2B5EF4-FFF2-40B4-BE49-F238E27FC236}">
                    <a16:creationId xmlns:a16="http://schemas.microsoft.com/office/drawing/2014/main" id="{01DDAFFF-033B-65C2-97FC-DFE896FC261E}"/>
                  </a:ext>
                </a:extLst>
              </p:cNvPr>
              <p:cNvSpPr/>
              <p:nvPr/>
            </p:nvSpPr>
            <p:spPr>
              <a:xfrm>
                <a:off x="514424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3" name="object 1341">
                <a:extLst>
                  <a:ext uri="{FF2B5EF4-FFF2-40B4-BE49-F238E27FC236}">
                    <a16:creationId xmlns:a16="http://schemas.microsoft.com/office/drawing/2014/main" id="{3B566462-22B4-2C64-0967-03276F04F966}"/>
                  </a:ext>
                </a:extLst>
              </p:cNvPr>
              <p:cNvSpPr/>
              <p:nvPr/>
            </p:nvSpPr>
            <p:spPr>
              <a:xfrm>
                <a:off x="5208600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4" name="object 1342">
                <a:extLst>
                  <a:ext uri="{FF2B5EF4-FFF2-40B4-BE49-F238E27FC236}">
                    <a16:creationId xmlns:a16="http://schemas.microsoft.com/office/drawing/2014/main" id="{475502C8-B198-1B33-A273-E2F9AA4D6B50}"/>
                  </a:ext>
                </a:extLst>
              </p:cNvPr>
              <p:cNvSpPr/>
              <p:nvPr/>
            </p:nvSpPr>
            <p:spPr>
              <a:xfrm>
                <a:off x="5272925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5" name="object 1343">
                <a:extLst>
                  <a:ext uri="{FF2B5EF4-FFF2-40B4-BE49-F238E27FC236}">
                    <a16:creationId xmlns:a16="http://schemas.microsoft.com/office/drawing/2014/main" id="{BFBE475C-28C2-A9DE-F803-E5BEF520AC28}"/>
                  </a:ext>
                </a:extLst>
              </p:cNvPr>
              <p:cNvSpPr/>
              <p:nvPr/>
            </p:nvSpPr>
            <p:spPr>
              <a:xfrm>
                <a:off x="533727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6" name="object 1344">
                <a:extLst>
                  <a:ext uri="{FF2B5EF4-FFF2-40B4-BE49-F238E27FC236}">
                    <a16:creationId xmlns:a16="http://schemas.microsoft.com/office/drawing/2014/main" id="{F3470AC8-5C0F-B750-96BF-1A571A11AF5C}"/>
                  </a:ext>
                </a:extLst>
              </p:cNvPr>
              <p:cNvSpPr/>
              <p:nvPr/>
            </p:nvSpPr>
            <p:spPr>
              <a:xfrm>
                <a:off x="5401589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7" name="object 1345">
                <a:extLst>
                  <a:ext uri="{FF2B5EF4-FFF2-40B4-BE49-F238E27FC236}">
                    <a16:creationId xmlns:a16="http://schemas.microsoft.com/office/drawing/2014/main" id="{AB3D9EE8-6F98-5D8E-FF7C-FDA8A5B72A97}"/>
                  </a:ext>
                </a:extLst>
              </p:cNvPr>
              <p:cNvSpPr/>
              <p:nvPr/>
            </p:nvSpPr>
            <p:spPr>
              <a:xfrm>
                <a:off x="546591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8" name="object 1346">
                <a:extLst>
                  <a:ext uri="{FF2B5EF4-FFF2-40B4-BE49-F238E27FC236}">
                    <a16:creationId xmlns:a16="http://schemas.microsoft.com/office/drawing/2014/main" id="{0FE28AFE-4F23-B9EE-2B80-6D52F7C93ED1}"/>
                  </a:ext>
                </a:extLst>
              </p:cNvPr>
              <p:cNvSpPr/>
              <p:nvPr/>
            </p:nvSpPr>
            <p:spPr>
              <a:xfrm>
                <a:off x="5530265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9" name="object 1347">
                <a:extLst>
                  <a:ext uri="{FF2B5EF4-FFF2-40B4-BE49-F238E27FC236}">
                    <a16:creationId xmlns:a16="http://schemas.microsoft.com/office/drawing/2014/main" id="{FE23087A-A275-0A0A-BDCD-157E8AB6FAE2}"/>
                  </a:ext>
                </a:extLst>
              </p:cNvPr>
              <p:cNvSpPr/>
              <p:nvPr/>
            </p:nvSpPr>
            <p:spPr>
              <a:xfrm>
                <a:off x="559459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0" name="object 1348">
                <a:extLst>
                  <a:ext uri="{FF2B5EF4-FFF2-40B4-BE49-F238E27FC236}">
                    <a16:creationId xmlns:a16="http://schemas.microsoft.com/office/drawing/2014/main" id="{679548B9-09F0-B5EB-743A-AB6EDB17C126}"/>
                  </a:ext>
                </a:extLst>
              </p:cNvPr>
              <p:cNvSpPr/>
              <p:nvPr/>
            </p:nvSpPr>
            <p:spPr>
              <a:xfrm>
                <a:off x="5658916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1" name="object 1349">
                <a:extLst>
                  <a:ext uri="{FF2B5EF4-FFF2-40B4-BE49-F238E27FC236}">
                    <a16:creationId xmlns:a16="http://schemas.microsoft.com/office/drawing/2014/main" id="{34868258-3218-4018-868C-FDAB68101544}"/>
                  </a:ext>
                </a:extLst>
              </p:cNvPr>
              <p:cNvSpPr/>
              <p:nvPr/>
            </p:nvSpPr>
            <p:spPr>
              <a:xfrm>
                <a:off x="572325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2" name="object 1350">
                <a:extLst>
                  <a:ext uri="{FF2B5EF4-FFF2-40B4-BE49-F238E27FC236}">
                    <a16:creationId xmlns:a16="http://schemas.microsoft.com/office/drawing/2014/main" id="{4BA7984C-46A4-254A-62F6-F5E5AB2FDB24}"/>
                  </a:ext>
                </a:extLst>
              </p:cNvPr>
              <p:cNvSpPr/>
              <p:nvPr/>
            </p:nvSpPr>
            <p:spPr>
              <a:xfrm>
                <a:off x="578759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3" name="object 1351">
                <a:extLst>
                  <a:ext uri="{FF2B5EF4-FFF2-40B4-BE49-F238E27FC236}">
                    <a16:creationId xmlns:a16="http://schemas.microsoft.com/office/drawing/2014/main" id="{009C9685-E512-C760-44D5-B2C411319665}"/>
                  </a:ext>
                </a:extLst>
              </p:cNvPr>
              <p:cNvSpPr/>
              <p:nvPr/>
            </p:nvSpPr>
            <p:spPr>
              <a:xfrm>
                <a:off x="585193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4" name="object 1352">
                <a:extLst>
                  <a:ext uri="{FF2B5EF4-FFF2-40B4-BE49-F238E27FC236}">
                    <a16:creationId xmlns:a16="http://schemas.microsoft.com/office/drawing/2014/main" id="{DD1F9358-720E-E7FC-3B73-17DDAB933C6E}"/>
                  </a:ext>
                </a:extLst>
              </p:cNvPr>
              <p:cNvSpPr/>
              <p:nvPr/>
            </p:nvSpPr>
            <p:spPr>
              <a:xfrm>
                <a:off x="591624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5" name="object 1353">
                <a:extLst>
                  <a:ext uri="{FF2B5EF4-FFF2-40B4-BE49-F238E27FC236}">
                    <a16:creationId xmlns:a16="http://schemas.microsoft.com/office/drawing/2014/main" id="{DA34E726-C097-1AA3-11B6-371EEE46ED41}"/>
                  </a:ext>
                </a:extLst>
              </p:cNvPr>
              <p:cNvSpPr/>
              <p:nvPr/>
            </p:nvSpPr>
            <p:spPr>
              <a:xfrm>
                <a:off x="598058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6" name="object 1354">
                <a:extLst>
                  <a:ext uri="{FF2B5EF4-FFF2-40B4-BE49-F238E27FC236}">
                    <a16:creationId xmlns:a16="http://schemas.microsoft.com/office/drawing/2014/main" id="{921DAF7D-4D68-E2F8-0C9A-3AD24B311B6D}"/>
                  </a:ext>
                </a:extLst>
              </p:cNvPr>
              <p:cNvSpPr/>
              <p:nvPr/>
            </p:nvSpPr>
            <p:spPr>
              <a:xfrm>
                <a:off x="6044920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7" name="object 1355">
                <a:extLst>
                  <a:ext uri="{FF2B5EF4-FFF2-40B4-BE49-F238E27FC236}">
                    <a16:creationId xmlns:a16="http://schemas.microsoft.com/office/drawing/2014/main" id="{5D348476-CC15-9EDF-D42D-095A0D65B80D}"/>
                  </a:ext>
                </a:extLst>
              </p:cNvPr>
              <p:cNvSpPr/>
              <p:nvPr/>
            </p:nvSpPr>
            <p:spPr>
              <a:xfrm>
                <a:off x="6109258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8" name="object 1356">
                <a:extLst>
                  <a:ext uri="{FF2B5EF4-FFF2-40B4-BE49-F238E27FC236}">
                    <a16:creationId xmlns:a16="http://schemas.microsoft.com/office/drawing/2014/main" id="{FE82FB19-3C8E-527F-6F44-E5C9E877C275}"/>
                  </a:ext>
                </a:extLst>
              </p:cNvPr>
              <p:cNvSpPr/>
              <p:nvPr/>
            </p:nvSpPr>
            <p:spPr>
              <a:xfrm>
                <a:off x="6173571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9" name="object 1357">
                <a:extLst>
                  <a:ext uri="{FF2B5EF4-FFF2-40B4-BE49-F238E27FC236}">
                    <a16:creationId xmlns:a16="http://schemas.microsoft.com/office/drawing/2014/main" id="{EABCDFE4-DB3E-F175-2B45-C8BFF2FA71B1}"/>
                  </a:ext>
                </a:extLst>
              </p:cNvPr>
              <p:cNvSpPr/>
              <p:nvPr/>
            </p:nvSpPr>
            <p:spPr>
              <a:xfrm>
                <a:off x="6237922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0" name="object 1358">
                <a:extLst>
                  <a:ext uri="{FF2B5EF4-FFF2-40B4-BE49-F238E27FC236}">
                    <a16:creationId xmlns:a16="http://schemas.microsoft.com/office/drawing/2014/main" id="{2A60A575-521C-0B5D-FD06-8F529B4A5656}"/>
                  </a:ext>
                </a:extLst>
              </p:cNvPr>
              <p:cNvSpPr/>
              <p:nvPr/>
            </p:nvSpPr>
            <p:spPr>
              <a:xfrm>
                <a:off x="630224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1" name="object 1359">
                <a:extLst>
                  <a:ext uri="{FF2B5EF4-FFF2-40B4-BE49-F238E27FC236}">
                    <a16:creationId xmlns:a16="http://schemas.microsoft.com/office/drawing/2014/main" id="{8F1E1E9A-D3D1-477F-C9A6-F06E56392679}"/>
                  </a:ext>
                </a:extLst>
              </p:cNvPr>
              <p:cNvSpPr/>
              <p:nvPr/>
            </p:nvSpPr>
            <p:spPr>
              <a:xfrm>
                <a:off x="636657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2" name="object 1360">
                <a:extLst>
                  <a:ext uri="{FF2B5EF4-FFF2-40B4-BE49-F238E27FC236}">
                    <a16:creationId xmlns:a16="http://schemas.microsoft.com/office/drawing/2014/main" id="{9C274991-CF17-21BA-64B5-C620ED6F12BE}"/>
                  </a:ext>
                </a:extLst>
              </p:cNvPr>
              <p:cNvSpPr/>
              <p:nvPr/>
            </p:nvSpPr>
            <p:spPr>
              <a:xfrm>
                <a:off x="6430924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3" name="object 1361">
                <a:extLst>
                  <a:ext uri="{FF2B5EF4-FFF2-40B4-BE49-F238E27FC236}">
                    <a16:creationId xmlns:a16="http://schemas.microsoft.com/office/drawing/2014/main" id="{5A485F42-AC04-1814-6025-18B184129893}"/>
                  </a:ext>
                </a:extLst>
              </p:cNvPr>
              <p:cNvSpPr/>
              <p:nvPr/>
            </p:nvSpPr>
            <p:spPr>
              <a:xfrm>
                <a:off x="6495237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4" name="object 1362">
                <a:extLst>
                  <a:ext uri="{FF2B5EF4-FFF2-40B4-BE49-F238E27FC236}">
                    <a16:creationId xmlns:a16="http://schemas.microsoft.com/office/drawing/2014/main" id="{DA1AB857-DECB-5DF2-9AFC-FFE969A70DCA}"/>
                  </a:ext>
                </a:extLst>
              </p:cNvPr>
              <p:cNvSpPr/>
              <p:nvPr/>
            </p:nvSpPr>
            <p:spPr>
              <a:xfrm>
                <a:off x="655958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5" name="object 1363">
                <a:extLst>
                  <a:ext uri="{FF2B5EF4-FFF2-40B4-BE49-F238E27FC236}">
                    <a16:creationId xmlns:a16="http://schemas.microsoft.com/office/drawing/2014/main" id="{8ECA69D1-FDB1-AE74-0FF3-C41E2AB45635}"/>
                  </a:ext>
                </a:extLst>
              </p:cNvPr>
              <p:cNvSpPr/>
              <p:nvPr/>
            </p:nvSpPr>
            <p:spPr>
              <a:xfrm>
                <a:off x="6623913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6" name="object 1364">
                <a:extLst>
                  <a:ext uri="{FF2B5EF4-FFF2-40B4-BE49-F238E27FC236}">
                    <a16:creationId xmlns:a16="http://schemas.microsoft.com/office/drawing/2014/main" id="{FD50AAD6-85F7-391A-7528-D41C32F199A7}"/>
                  </a:ext>
                </a:extLst>
              </p:cNvPr>
              <p:cNvSpPr/>
              <p:nvPr/>
            </p:nvSpPr>
            <p:spPr>
              <a:xfrm>
                <a:off x="6688251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7" name="object 1365">
                <a:extLst>
                  <a:ext uri="{FF2B5EF4-FFF2-40B4-BE49-F238E27FC236}">
                    <a16:creationId xmlns:a16="http://schemas.microsoft.com/office/drawing/2014/main" id="{EA209FBD-D1F6-4EFD-FCE2-77F6C19685F6}"/>
                  </a:ext>
                </a:extLst>
              </p:cNvPr>
              <p:cNvSpPr/>
              <p:nvPr/>
            </p:nvSpPr>
            <p:spPr>
              <a:xfrm>
                <a:off x="6752577" y="3901630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7655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8" name="object 1366">
                <a:extLst>
                  <a:ext uri="{FF2B5EF4-FFF2-40B4-BE49-F238E27FC236}">
                    <a16:creationId xmlns:a16="http://schemas.microsoft.com/office/drawing/2014/main" id="{658EE670-A20B-CAE0-C0F2-AC7840E3233D}"/>
                  </a:ext>
                </a:extLst>
              </p:cNvPr>
              <p:cNvSpPr/>
              <p:nvPr/>
            </p:nvSpPr>
            <p:spPr>
              <a:xfrm>
                <a:off x="6816902" y="390163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336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9" name="object 1367">
                <a:extLst>
                  <a:ext uri="{FF2B5EF4-FFF2-40B4-BE49-F238E27FC236}">
                    <a16:creationId xmlns:a16="http://schemas.microsoft.com/office/drawing/2014/main" id="{26958333-CEF9-85FB-A7F7-50F262997617}"/>
                  </a:ext>
                </a:extLst>
              </p:cNvPr>
              <p:cNvSpPr/>
              <p:nvPr/>
            </p:nvSpPr>
            <p:spPr>
              <a:xfrm>
                <a:off x="4243603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0" name="object 1368">
                <a:extLst>
                  <a:ext uri="{FF2B5EF4-FFF2-40B4-BE49-F238E27FC236}">
                    <a16:creationId xmlns:a16="http://schemas.microsoft.com/office/drawing/2014/main" id="{79BA448F-E8D6-EE13-53DF-B8783A19F933}"/>
                  </a:ext>
                </a:extLst>
              </p:cNvPr>
              <p:cNvSpPr/>
              <p:nvPr/>
            </p:nvSpPr>
            <p:spPr>
              <a:xfrm>
                <a:off x="4243590" y="605533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1" name="object 1369">
                <a:extLst>
                  <a:ext uri="{FF2B5EF4-FFF2-40B4-BE49-F238E27FC236}">
                    <a16:creationId xmlns:a16="http://schemas.microsoft.com/office/drawing/2014/main" id="{6F9B9DF8-F45D-22AC-93F2-0DAA0842FF5D}"/>
                  </a:ext>
                </a:extLst>
              </p:cNvPr>
              <p:cNvSpPr/>
              <p:nvPr/>
            </p:nvSpPr>
            <p:spPr>
              <a:xfrm>
                <a:off x="4243603" y="59810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2" name="object 1370">
                <a:extLst>
                  <a:ext uri="{FF2B5EF4-FFF2-40B4-BE49-F238E27FC236}">
                    <a16:creationId xmlns:a16="http://schemas.microsoft.com/office/drawing/2014/main" id="{64409A3C-CEA9-9EEF-92ED-5508583D2939}"/>
                  </a:ext>
                </a:extLst>
              </p:cNvPr>
              <p:cNvSpPr/>
              <p:nvPr/>
            </p:nvSpPr>
            <p:spPr>
              <a:xfrm>
                <a:off x="4243603" y="59068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3" name="object 1371">
                <a:extLst>
                  <a:ext uri="{FF2B5EF4-FFF2-40B4-BE49-F238E27FC236}">
                    <a16:creationId xmlns:a16="http://schemas.microsoft.com/office/drawing/2014/main" id="{1A1B903C-0443-6262-954C-2830C87673B7}"/>
                  </a:ext>
                </a:extLst>
              </p:cNvPr>
              <p:cNvSpPr/>
              <p:nvPr/>
            </p:nvSpPr>
            <p:spPr>
              <a:xfrm>
                <a:off x="4243603" y="58325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4" name="object 1372">
                <a:extLst>
                  <a:ext uri="{FF2B5EF4-FFF2-40B4-BE49-F238E27FC236}">
                    <a16:creationId xmlns:a16="http://schemas.microsoft.com/office/drawing/2014/main" id="{0D0F8C8D-DA7F-1071-95AB-1CA00D34EA4C}"/>
                  </a:ext>
                </a:extLst>
              </p:cNvPr>
              <p:cNvSpPr/>
              <p:nvPr/>
            </p:nvSpPr>
            <p:spPr>
              <a:xfrm>
                <a:off x="4243603" y="575826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5" name="object 1373">
                <a:extLst>
                  <a:ext uri="{FF2B5EF4-FFF2-40B4-BE49-F238E27FC236}">
                    <a16:creationId xmlns:a16="http://schemas.microsoft.com/office/drawing/2014/main" id="{16614EE9-9B8C-9B45-42B0-12AA26F63557}"/>
                  </a:ext>
                </a:extLst>
              </p:cNvPr>
              <p:cNvSpPr/>
              <p:nvPr/>
            </p:nvSpPr>
            <p:spPr>
              <a:xfrm>
                <a:off x="4243590" y="56840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6" name="object 1374">
                <a:extLst>
                  <a:ext uri="{FF2B5EF4-FFF2-40B4-BE49-F238E27FC236}">
                    <a16:creationId xmlns:a16="http://schemas.microsoft.com/office/drawing/2014/main" id="{E94730B5-5536-85E1-1BDA-92288D141F1D}"/>
                  </a:ext>
                </a:extLst>
              </p:cNvPr>
              <p:cNvSpPr/>
              <p:nvPr/>
            </p:nvSpPr>
            <p:spPr>
              <a:xfrm>
                <a:off x="4243603" y="560974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7" name="object 1375">
                <a:extLst>
                  <a:ext uri="{FF2B5EF4-FFF2-40B4-BE49-F238E27FC236}">
                    <a16:creationId xmlns:a16="http://schemas.microsoft.com/office/drawing/2014/main" id="{E520B5A8-149F-DFF1-294A-04A1DAE31B1D}"/>
                  </a:ext>
                </a:extLst>
              </p:cNvPr>
              <p:cNvSpPr/>
              <p:nvPr/>
            </p:nvSpPr>
            <p:spPr>
              <a:xfrm>
                <a:off x="4243603" y="553546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8" name="object 1376">
                <a:extLst>
                  <a:ext uri="{FF2B5EF4-FFF2-40B4-BE49-F238E27FC236}">
                    <a16:creationId xmlns:a16="http://schemas.microsoft.com/office/drawing/2014/main" id="{3909A60D-1184-1C26-E2A7-A965C316596A}"/>
                  </a:ext>
                </a:extLst>
              </p:cNvPr>
              <p:cNvSpPr/>
              <p:nvPr/>
            </p:nvSpPr>
            <p:spPr>
              <a:xfrm>
                <a:off x="4243603" y="546121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9" name="object 1377">
                <a:extLst>
                  <a:ext uri="{FF2B5EF4-FFF2-40B4-BE49-F238E27FC236}">
                    <a16:creationId xmlns:a16="http://schemas.microsoft.com/office/drawing/2014/main" id="{7128D049-D8D9-A508-2B37-9B1B3655595F}"/>
                  </a:ext>
                </a:extLst>
              </p:cNvPr>
              <p:cNvSpPr/>
              <p:nvPr/>
            </p:nvSpPr>
            <p:spPr>
              <a:xfrm>
                <a:off x="4243603" y="538694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0" name="object 1378">
                <a:extLst>
                  <a:ext uri="{FF2B5EF4-FFF2-40B4-BE49-F238E27FC236}">
                    <a16:creationId xmlns:a16="http://schemas.microsoft.com/office/drawing/2014/main" id="{21AF4EA1-C6DB-BE44-E694-CDDC806EF47E}"/>
                  </a:ext>
                </a:extLst>
              </p:cNvPr>
              <p:cNvSpPr/>
              <p:nvPr/>
            </p:nvSpPr>
            <p:spPr>
              <a:xfrm>
                <a:off x="4243590" y="5312677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1" name="object 1379">
                <a:extLst>
                  <a:ext uri="{FF2B5EF4-FFF2-40B4-BE49-F238E27FC236}">
                    <a16:creationId xmlns:a16="http://schemas.microsoft.com/office/drawing/2014/main" id="{782FB04F-3066-759D-5C3B-7EF0D016A958}"/>
                  </a:ext>
                </a:extLst>
              </p:cNvPr>
              <p:cNvSpPr/>
              <p:nvPr/>
            </p:nvSpPr>
            <p:spPr>
              <a:xfrm>
                <a:off x="4243603" y="523840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2" name="object 1380">
                <a:extLst>
                  <a:ext uri="{FF2B5EF4-FFF2-40B4-BE49-F238E27FC236}">
                    <a16:creationId xmlns:a16="http://schemas.microsoft.com/office/drawing/2014/main" id="{44BBF9EB-C9A3-C595-5763-851B53C5A315}"/>
                  </a:ext>
                </a:extLst>
              </p:cNvPr>
              <p:cNvSpPr/>
              <p:nvPr/>
            </p:nvSpPr>
            <p:spPr>
              <a:xfrm>
                <a:off x="4243603" y="516415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3" name="object 1381">
                <a:extLst>
                  <a:ext uri="{FF2B5EF4-FFF2-40B4-BE49-F238E27FC236}">
                    <a16:creationId xmlns:a16="http://schemas.microsoft.com/office/drawing/2014/main" id="{64DF1275-C1A5-AB0F-C509-AA8E77365279}"/>
                  </a:ext>
                </a:extLst>
              </p:cNvPr>
              <p:cNvSpPr/>
              <p:nvPr/>
            </p:nvSpPr>
            <p:spPr>
              <a:xfrm>
                <a:off x="4243603" y="5089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4" name="object 1382">
                <a:extLst>
                  <a:ext uri="{FF2B5EF4-FFF2-40B4-BE49-F238E27FC236}">
                    <a16:creationId xmlns:a16="http://schemas.microsoft.com/office/drawing/2014/main" id="{5E5C9A36-9C0E-90D1-D898-D06606CC6519}"/>
                  </a:ext>
                </a:extLst>
              </p:cNvPr>
              <p:cNvSpPr/>
              <p:nvPr/>
            </p:nvSpPr>
            <p:spPr>
              <a:xfrm>
                <a:off x="4243603" y="50156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5" name="object 1383">
                <a:extLst>
                  <a:ext uri="{FF2B5EF4-FFF2-40B4-BE49-F238E27FC236}">
                    <a16:creationId xmlns:a16="http://schemas.microsoft.com/office/drawing/2014/main" id="{804A70ED-3079-253F-03B4-69152216F315}"/>
                  </a:ext>
                </a:extLst>
              </p:cNvPr>
              <p:cNvSpPr/>
              <p:nvPr/>
            </p:nvSpPr>
            <p:spPr>
              <a:xfrm>
                <a:off x="4243590" y="494135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6" name="object 1384">
                <a:extLst>
                  <a:ext uri="{FF2B5EF4-FFF2-40B4-BE49-F238E27FC236}">
                    <a16:creationId xmlns:a16="http://schemas.microsoft.com/office/drawing/2014/main" id="{1887437E-A52D-6237-6B4E-E2C2FD574E08}"/>
                  </a:ext>
                </a:extLst>
              </p:cNvPr>
              <p:cNvSpPr/>
              <p:nvPr/>
            </p:nvSpPr>
            <p:spPr>
              <a:xfrm>
                <a:off x="4243603" y="486708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7" name="object 1385">
                <a:extLst>
                  <a:ext uri="{FF2B5EF4-FFF2-40B4-BE49-F238E27FC236}">
                    <a16:creationId xmlns:a16="http://schemas.microsoft.com/office/drawing/2014/main" id="{635A10A3-DFA9-57F0-A164-6F2F21A24FFB}"/>
                  </a:ext>
                </a:extLst>
              </p:cNvPr>
              <p:cNvSpPr/>
              <p:nvPr/>
            </p:nvSpPr>
            <p:spPr>
              <a:xfrm>
                <a:off x="4243603" y="479281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8" name="object 1386">
                <a:extLst>
                  <a:ext uri="{FF2B5EF4-FFF2-40B4-BE49-F238E27FC236}">
                    <a16:creationId xmlns:a16="http://schemas.microsoft.com/office/drawing/2014/main" id="{AB7CB3CD-9835-B29E-DCF2-EFBE1F1BF270}"/>
                  </a:ext>
                </a:extLst>
              </p:cNvPr>
              <p:cNvSpPr/>
              <p:nvPr/>
            </p:nvSpPr>
            <p:spPr>
              <a:xfrm>
                <a:off x="4243603" y="471854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9" name="object 1387">
                <a:extLst>
                  <a:ext uri="{FF2B5EF4-FFF2-40B4-BE49-F238E27FC236}">
                    <a16:creationId xmlns:a16="http://schemas.microsoft.com/office/drawing/2014/main" id="{71C81A2C-BA8A-2D15-4574-7029ADACEB36}"/>
                  </a:ext>
                </a:extLst>
              </p:cNvPr>
              <p:cNvSpPr/>
              <p:nvPr/>
            </p:nvSpPr>
            <p:spPr>
              <a:xfrm>
                <a:off x="4243603" y="4644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0" name="object 1388">
                <a:extLst>
                  <a:ext uri="{FF2B5EF4-FFF2-40B4-BE49-F238E27FC236}">
                    <a16:creationId xmlns:a16="http://schemas.microsoft.com/office/drawing/2014/main" id="{ACDAD73F-90FF-3B61-CF24-3E67564E6AAB}"/>
                  </a:ext>
                </a:extLst>
              </p:cNvPr>
              <p:cNvSpPr/>
              <p:nvPr/>
            </p:nvSpPr>
            <p:spPr>
              <a:xfrm>
                <a:off x="4243590" y="45700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1" name="object 1389">
                <a:extLst>
                  <a:ext uri="{FF2B5EF4-FFF2-40B4-BE49-F238E27FC236}">
                    <a16:creationId xmlns:a16="http://schemas.microsoft.com/office/drawing/2014/main" id="{C5C9D8F6-FE23-B9B8-6DA9-0067FFFC161C}"/>
                  </a:ext>
                </a:extLst>
              </p:cNvPr>
              <p:cNvSpPr/>
              <p:nvPr/>
            </p:nvSpPr>
            <p:spPr>
              <a:xfrm>
                <a:off x="4243603" y="44957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2" name="object 1390">
                <a:extLst>
                  <a:ext uri="{FF2B5EF4-FFF2-40B4-BE49-F238E27FC236}">
                    <a16:creationId xmlns:a16="http://schemas.microsoft.com/office/drawing/2014/main" id="{F29FA197-DD76-EF52-D939-7B9278892CF6}"/>
                  </a:ext>
                </a:extLst>
              </p:cNvPr>
              <p:cNvSpPr/>
              <p:nvPr/>
            </p:nvSpPr>
            <p:spPr>
              <a:xfrm>
                <a:off x="4243603" y="44214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3" name="object 1391">
                <a:extLst>
                  <a:ext uri="{FF2B5EF4-FFF2-40B4-BE49-F238E27FC236}">
                    <a16:creationId xmlns:a16="http://schemas.microsoft.com/office/drawing/2014/main" id="{141DD89D-CA2F-48AE-421A-2F9BC10DD5ED}"/>
                  </a:ext>
                </a:extLst>
              </p:cNvPr>
              <p:cNvSpPr/>
              <p:nvPr/>
            </p:nvSpPr>
            <p:spPr>
              <a:xfrm>
                <a:off x="4243603" y="434722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4" name="object 1392">
                <a:extLst>
                  <a:ext uri="{FF2B5EF4-FFF2-40B4-BE49-F238E27FC236}">
                    <a16:creationId xmlns:a16="http://schemas.microsoft.com/office/drawing/2014/main" id="{BB86B274-0758-5D50-D34A-209E80C658D4}"/>
                  </a:ext>
                </a:extLst>
              </p:cNvPr>
              <p:cNvSpPr/>
              <p:nvPr/>
            </p:nvSpPr>
            <p:spPr>
              <a:xfrm>
                <a:off x="4243603" y="42729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5" name="object 1393">
                <a:extLst>
                  <a:ext uri="{FF2B5EF4-FFF2-40B4-BE49-F238E27FC236}">
                    <a16:creationId xmlns:a16="http://schemas.microsoft.com/office/drawing/2014/main" id="{F0E46086-AB59-998B-F0E0-6B9D6360F5F6}"/>
                  </a:ext>
                </a:extLst>
              </p:cNvPr>
              <p:cNvSpPr/>
              <p:nvPr/>
            </p:nvSpPr>
            <p:spPr>
              <a:xfrm>
                <a:off x="4243590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6" name="object 1394">
                <a:extLst>
                  <a:ext uri="{FF2B5EF4-FFF2-40B4-BE49-F238E27FC236}">
                    <a16:creationId xmlns:a16="http://schemas.microsoft.com/office/drawing/2014/main" id="{8088A6EF-799D-3799-AA13-59C747D2EDBF}"/>
                  </a:ext>
                </a:extLst>
              </p:cNvPr>
              <p:cNvSpPr/>
              <p:nvPr/>
            </p:nvSpPr>
            <p:spPr>
              <a:xfrm>
                <a:off x="4243590" y="605533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7" name="object 1395">
                <a:extLst>
                  <a:ext uri="{FF2B5EF4-FFF2-40B4-BE49-F238E27FC236}">
                    <a16:creationId xmlns:a16="http://schemas.microsoft.com/office/drawing/2014/main" id="{341E818E-C714-4301-60B0-24BD7A87AF3C}"/>
                  </a:ext>
                </a:extLst>
              </p:cNvPr>
              <p:cNvSpPr/>
              <p:nvPr/>
            </p:nvSpPr>
            <p:spPr>
              <a:xfrm>
                <a:off x="4243603" y="612960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8" name="object 1396">
                <a:extLst>
                  <a:ext uri="{FF2B5EF4-FFF2-40B4-BE49-F238E27FC236}">
                    <a16:creationId xmlns:a16="http://schemas.microsoft.com/office/drawing/2014/main" id="{6BB15D8C-60E4-7A06-D779-D211215295BA}"/>
                  </a:ext>
                </a:extLst>
              </p:cNvPr>
              <p:cNvSpPr/>
              <p:nvPr/>
            </p:nvSpPr>
            <p:spPr>
              <a:xfrm>
                <a:off x="4243603" y="62038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9" name="object 1397">
                <a:extLst>
                  <a:ext uri="{FF2B5EF4-FFF2-40B4-BE49-F238E27FC236}">
                    <a16:creationId xmlns:a16="http://schemas.microsoft.com/office/drawing/2014/main" id="{F16DEE0F-614B-095D-4F29-96192DFD2D23}"/>
                  </a:ext>
                </a:extLst>
              </p:cNvPr>
              <p:cNvSpPr/>
              <p:nvPr/>
            </p:nvSpPr>
            <p:spPr>
              <a:xfrm>
                <a:off x="4243603" y="62781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0" name="object 1398">
                <a:extLst>
                  <a:ext uri="{FF2B5EF4-FFF2-40B4-BE49-F238E27FC236}">
                    <a16:creationId xmlns:a16="http://schemas.microsoft.com/office/drawing/2014/main" id="{3F88A923-7895-8897-41B5-C8402EEC0E96}"/>
                  </a:ext>
                </a:extLst>
              </p:cNvPr>
              <p:cNvSpPr/>
              <p:nvPr/>
            </p:nvSpPr>
            <p:spPr>
              <a:xfrm>
                <a:off x="4243603" y="635241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1" name="object 1399">
                <a:extLst>
                  <a:ext uri="{FF2B5EF4-FFF2-40B4-BE49-F238E27FC236}">
                    <a16:creationId xmlns:a16="http://schemas.microsoft.com/office/drawing/2014/main" id="{33B9555A-7385-6064-0DC5-64DCBD8BAD6B}"/>
                  </a:ext>
                </a:extLst>
              </p:cNvPr>
              <p:cNvSpPr/>
              <p:nvPr/>
            </p:nvSpPr>
            <p:spPr>
              <a:xfrm>
                <a:off x="4243590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4">
                    <a:moveTo>
                      <a:pt x="75349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2" name="object 1400">
                <a:extLst>
                  <a:ext uri="{FF2B5EF4-FFF2-40B4-BE49-F238E27FC236}">
                    <a16:creationId xmlns:a16="http://schemas.microsoft.com/office/drawing/2014/main" id="{95168BCC-6F06-418C-C5DC-F52D2073330C}"/>
                  </a:ext>
                </a:extLst>
              </p:cNvPr>
              <p:cNvSpPr/>
              <p:nvPr/>
            </p:nvSpPr>
            <p:spPr>
              <a:xfrm>
                <a:off x="4243603" y="412441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3" name="object 1401">
                <a:extLst>
                  <a:ext uri="{FF2B5EF4-FFF2-40B4-BE49-F238E27FC236}">
                    <a16:creationId xmlns:a16="http://schemas.microsoft.com/office/drawing/2014/main" id="{5F3463F7-A79C-5CC5-7736-5C6BA495B852}"/>
                  </a:ext>
                </a:extLst>
              </p:cNvPr>
              <p:cNvSpPr/>
              <p:nvPr/>
            </p:nvSpPr>
            <p:spPr>
              <a:xfrm>
                <a:off x="4243603" y="405015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4" name="object 1402">
                <a:extLst>
                  <a:ext uri="{FF2B5EF4-FFF2-40B4-BE49-F238E27FC236}">
                    <a16:creationId xmlns:a16="http://schemas.microsoft.com/office/drawing/2014/main" id="{2434AB1B-214D-1FD3-B619-E9BD854C2580}"/>
                  </a:ext>
                </a:extLst>
              </p:cNvPr>
              <p:cNvSpPr/>
              <p:nvPr/>
            </p:nvSpPr>
            <p:spPr>
              <a:xfrm>
                <a:off x="4243603" y="39758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37680" y="0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5" name="object 1403">
                <a:extLst>
                  <a:ext uri="{FF2B5EF4-FFF2-40B4-BE49-F238E27FC236}">
                    <a16:creationId xmlns:a16="http://schemas.microsoft.com/office/drawing/2014/main" id="{EB38CBB7-7FEC-9BD6-9FBB-E12E7EA9E27E}"/>
                  </a:ext>
                </a:extLst>
              </p:cNvPr>
              <p:cNvSpPr/>
              <p:nvPr/>
            </p:nvSpPr>
            <p:spPr>
              <a:xfrm>
                <a:off x="6816902" y="3901630"/>
                <a:ext cx="0" cy="2451100"/>
              </a:xfrm>
              <a:custGeom>
                <a:avLst/>
                <a:gdLst/>
                <a:ahLst/>
                <a:cxnLst/>
                <a:rect l="l" t="t" r="r" b="b"/>
                <a:pathLst>
                  <a:path h="2451100">
                    <a:moveTo>
                      <a:pt x="0" y="2450782"/>
                    </a:moveTo>
                    <a:lnTo>
                      <a:pt x="0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6" name="object 1404">
                <a:extLst>
                  <a:ext uri="{FF2B5EF4-FFF2-40B4-BE49-F238E27FC236}">
                    <a16:creationId xmlns:a16="http://schemas.microsoft.com/office/drawing/2014/main" id="{76BB144E-1D44-239D-0D8F-F5E36BD23330}"/>
                  </a:ext>
                </a:extLst>
              </p:cNvPr>
              <p:cNvSpPr/>
              <p:nvPr/>
            </p:nvSpPr>
            <p:spPr>
              <a:xfrm>
                <a:off x="6741566" y="605533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7" name="object 1405">
                <a:extLst>
                  <a:ext uri="{FF2B5EF4-FFF2-40B4-BE49-F238E27FC236}">
                    <a16:creationId xmlns:a16="http://schemas.microsoft.com/office/drawing/2014/main" id="{255AD854-040B-3BCD-45BF-7C89DBA8CD55}"/>
                  </a:ext>
                </a:extLst>
              </p:cNvPr>
              <p:cNvSpPr/>
              <p:nvPr/>
            </p:nvSpPr>
            <p:spPr>
              <a:xfrm>
                <a:off x="6779247" y="598106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8" name="object 1406">
                <a:extLst>
                  <a:ext uri="{FF2B5EF4-FFF2-40B4-BE49-F238E27FC236}">
                    <a16:creationId xmlns:a16="http://schemas.microsoft.com/office/drawing/2014/main" id="{2C071966-D0E2-35E1-AA06-9E7BCEF962C0}"/>
                  </a:ext>
                </a:extLst>
              </p:cNvPr>
              <p:cNvSpPr/>
              <p:nvPr/>
            </p:nvSpPr>
            <p:spPr>
              <a:xfrm>
                <a:off x="6779247" y="590680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9" name="object 1407">
                <a:extLst>
                  <a:ext uri="{FF2B5EF4-FFF2-40B4-BE49-F238E27FC236}">
                    <a16:creationId xmlns:a16="http://schemas.microsoft.com/office/drawing/2014/main" id="{41596D9A-2049-9428-C0EA-9B5EA5B48511}"/>
                  </a:ext>
                </a:extLst>
              </p:cNvPr>
              <p:cNvSpPr/>
              <p:nvPr/>
            </p:nvSpPr>
            <p:spPr>
              <a:xfrm>
                <a:off x="6779247" y="583253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0" name="object 1408">
                <a:extLst>
                  <a:ext uri="{FF2B5EF4-FFF2-40B4-BE49-F238E27FC236}">
                    <a16:creationId xmlns:a16="http://schemas.microsoft.com/office/drawing/2014/main" id="{69C7C74D-AC94-FEA4-E16A-B1EE4B19DF80}"/>
                  </a:ext>
                </a:extLst>
              </p:cNvPr>
              <p:cNvSpPr/>
              <p:nvPr/>
            </p:nvSpPr>
            <p:spPr>
              <a:xfrm>
                <a:off x="6779247" y="575826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1" name="object 1409">
                <a:extLst>
                  <a:ext uri="{FF2B5EF4-FFF2-40B4-BE49-F238E27FC236}">
                    <a16:creationId xmlns:a16="http://schemas.microsoft.com/office/drawing/2014/main" id="{93C696A6-0D0C-E1ED-F24D-CBAE8B5352B2}"/>
                  </a:ext>
                </a:extLst>
              </p:cNvPr>
              <p:cNvSpPr/>
              <p:nvPr/>
            </p:nvSpPr>
            <p:spPr>
              <a:xfrm>
                <a:off x="6741566" y="5684012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2" name="object 1410">
                <a:extLst>
                  <a:ext uri="{FF2B5EF4-FFF2-40B4-BE49-F238E27FC236}">
                    <a16:creationId xmlns:a16="http://schemas.microsoft.com/office/drawing/2014/main" id="{A02EA98F-E62C-197E-98A1-C83B3517D537}"/>
                  </a:ext>
                </a:extLst>
              </p:cNvPr>
              <p:cNvSpPr/>
              <p:nvPr/>
            </p:nvSpPr>
            <p:spPr>
              <a:xfrm>
                <a:off x="6779247" y="560974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3" name="object 1411">
                <a:extLst>
                  <a:ext uri="{FF2B5EF4-FFF2-40B4-BE49-F238E27FC236}">
                    <a16:creationId xmlns:a16="http://schemas.microsoft.com/office/drawing/2014/main" id="{9E335C4B-CDAB-3806-62EC-7351166A4188}"/>
                  </a:ext>
                </a:extLst>
              </p:cNvPr>
              <p:cNvSpPr/>
              <p:nvPr/>
            </p:nvSpPr>
            <p:spPr>
              <a:xfrm>
                <a:off x="6779247" y="553546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4" name="object 1412">
                <a:extLst>
                  <a:ext uri="{FF2B5EF4-FFF2-40B4-BE49-F238E27FC236}">
                    <a16:creationId xmlns:a16="http://schemas.microsoft.com/office/drawing/2014/main" id="{BC990A56-1126-AE40-E3CE-ACD6B3B95E41}"/>
                  </a:ext>
                </a:extLst>
              </p:cNvPr>
              <p:cNvSpPr/>
              <p:nvPr/>
            </p:nvSpPr>
            <p:spPr>
              <a:xfrm>
                <a:off x="6779247" y="546121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5" name="object 1413">
                <a:extLst>
                  <a:ext uri="{FF2B5EF4-FFF2-40B4-BE49-F238E27FC236}">
                    <a16:creationId xmlns:a16="http://schemas.microsoft.com/office/drawing/2014/main" id="{542A2F63-46E9-C44A-BB68-8778DC8AF80E}"/>
                  </a:ext>
                </a:extLst>
              </p:cNvPr>
              <p:cNvSpPr/>
              <p:nvPr/>
            </p:nvSpPr>
            <p:spPr>
              <a:xfrm>
                <a:off x="6779247" y="5386946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6" name="object 1414">
                <a:extLst>
                  <a:ext uri="{FF2B5EF4-FFF2-40B4-BE49-F238E27FC236}">
                    <a16:creationId xmlns:a16="http://schemas.microsoft.com/office/drawing/2014/main" id="{04BAFA48-CCFE-904B-E872-9D250CAEED40}"/>
                  </a:ext>
                </a:extLst>
              </p:cNvPr>
              <p:cNvSpPr/>
              <p:nvPr/>
            </p:nvSpPr>
            <p:spPr>
              <a:xfrm>
                <a:off x="6741566" y="531267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7" name="object 1415">
                <a:extLst>
                  <a:ext uri="{FF2B5EF4-FFF2-40B4-BE49-F238E27FC236}">
                    <a16:creationId xmlns:a16="http://schemas.microsoft.com/office/drawing/2014/main" id="{962DE157-3BEE-9033-6E59-CC57E7650133}"/>
                  </a:ext>
                </a:extLst>
              </p:cNvPr>
              <p:cNvSpPr/>
              <p:nvPr/>
            </p:nvSpPr>
            <p:spPr>
              <a:xfrm>
                <a:off x="6779247" y="523840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8" name="object 1416">
                <a:extLst>
                  <a:ext uri="{FF2B5EF4-FFF2-40B4-BE49-F238E27FC236}">
                    <a16:creationId xmlns:a16="http://schemas.microsoft.com/office/drawing/2014/main" id="{39DAB1A2-AB2D-3B55-1F02-31EAA2D2BE02}"/>
                  </a:ext>
                </a:extLst>
              </p:cNvPr>
              <p:cNvSpPr/>
              <p:nvPr/>
            </p:nvSpPr>
            <p:spPr>
              <a:xfrm>
                <a:off x="6779247" y="5164150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9" name="object 1417">
                <a:extLst>
                  <a:ext uri="{FF2B5EF4-FFF2-40B4-BE49-F238E27FC236}">
                    <a16:creationId xmlns:a16="http://schemas.microsoft.com/office/drawing/2014/main" id="{DC091771-B997-01A7-58DD-1956D741DB64}"/>
                  </a:ext>
                </a:extLst>
              </p:cNvPr>
              <p:cNvSpPr/>
              <p:nvPr/>
            </p:nvSpPr>
            <p:spPr>
              <a:xfrm>
                <a:off x="6779247" y="508986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0" name="object 1418">
                <a:extLst>
                  <a:ext uri="{FF2B5EF4-FFF2-40B4-BE49-F238E27FC236}">
                    <a16:creationId xmlns:a16="http://schemas.microsoft.com/office/drawing/2014/main" id="{7F954A9C-FFC9-80CD-54BF-2437822A4B53}"/>
                  </a:ext>
                </a:extLst>
              </p:cNvPr>
              <p:cNvSpPr/>
              <p:nvPr/>
            </p:nvSpPr>
            <p:spPr>
              <a:xfrm>
                <a:off x="6779247" y="5015611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1" name="object 1419">
                <a:extLst>
                  <a:ext uri="{FF2B5EF4-FFF2-40B4-BE49-F238E27FC236}">
                    <a16:creationId xmlns:a16="http://schemas.microsoft.com/office/drawing/2014/main" id="{C61F0C7D-201B-FFC9-59BA-42EF01DB0BDE}"/>
                  </a:ext>
                </a:extLst>
              </p:cNvPr>
              <p:cNvSpPr/>
              <p:nvPr/>
            </p:nvSpPr>
            <p:spPr>
              <a:xfrm>
                <a:off x="6741566" y="494135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2" name="object 1420">
                <a:extLst>
                  <a:ext uri="{FF2B5EF4-FFF2-40B4-BE49-F238E27FC236}">
                    <a16:creationId xmlns:a16="http://schemas.microsoft.com/office/drawing/2014/main" id="{0D988C57-199C-FB9C-E927-AF022B805D87}"/>
                  </a:ext>
                </a:extLst>
              </p:cNvPr>
              <p:cNvSpPr/>
              <p:nvPr/>
            </p:nvSpPr>
            <p:spPr>
              <a:xfrm>
                <a:off x="6779247" y="486708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3" name="object 1421">
                <a:extLst>
                  <a:ext uri="{FF2B5EF4-FFF2-40B4-BE49-F238E27FC236}">
                    <a16:creationId xmlns:a16="http://schemas.microsoft.com/office/drawing/2014/main" id="{E25BDB21-7D3A-BD8D-5A8E-5118D7DADA75}"/>
                  </a:ext>
                </a:extLst>
              </p:cNvPr>
              <p:cNvSpPr/>
              <p:nvPr/>
            </p:nvSpPr>
            <p:spPr>
              <a:xfrm>
                <a:off x="6779247" y="479281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4" name="object 1422">
                <a:extLst>
                  <a:ext uri="{FF2B5EF4-FFF2-40B4-BE49-F238E27FC236}">
                    <a16:creationId xmlns:a16="http://schemas.microsoft.com/office/drawing/2014/main" id="{6D65261B-5167-EC6A-08A1-D6B933BED5FE}"/>
                  </a:ext>
                </a:extLst>
              </p:cNvPr>
              <p:cNvSpPr/>
              <p:nvPr/>
            </p:nvSpPr>
            <p:spPr>
              <a:xfrm>
                <a:off x="6779247" y="4718545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5" name="object 1423">
                <a:extLst>
                  <a:ext uri="{FF2B5EF4-FFF2-40B4-BE49-F238E27FC236}">
                    <a16:creationId xmlns:a16="http://schemas.microsoft.com/office/drawing/2014/main" id="{35D4DDCA-BA31-8606-E58C-00A1264CAA03}"/>
                  </a:ext>
                </a:extLst>
              </p:cNvPr>
              <p:cNvSpPr/>
              <p:nvPr/>
            </p:nvSpPr>
            <p:spPr>
              <a:xfrm>
                <a:off x="6779247" y="4644288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6" name="object 1424">
                <a:extLst>
                  <a:ext uri="{FF2B5EF4-FFF2-40B4-BE49-F238E27FC236}">
                    <a16:creationId xmlns:a16="http://schemas.microsoft.com/office/drawing/2014/main" id="{DC097AE3-A23F-D92A-BBBF-8DA07100694E}"/>
                  </a:ext>
                </a:extLst>
              </p:cNvPr>
              <p:cNvSpPr/>
              <p:nvPr/>
            </p:nvSpPr>
            <p:spPr>
              <a:xfrm>
                <a:off x="6741566" y="4570006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7" name="object 1425">
                <a:extLst>
                  <a:ext uri="{FF2B5EF4-FFF2-40B4-BE49-F238E27FC236}">
                    <a16:creationId xmlns:a16="http://schemas.microsoft.com/office/drawing/2014/main" id="{37B25469-0EF0-A2AE-CE0B-E457E9F769F8}"/>
                  </a:ext>
                </a:extLst>
              </p:cNvPr>
              <p:cNvSpPr/>
              <p:nvPr/>
            </p:nvSpPr>
            <p:spPr>
              <a:xfrm>
                <a:off x="6779247" y="4495749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8" name="object 1426">
                <a:extLst>
                  <a:ext uri="{FF2B5EF4-FFF2-40B4-BE49-F238E27FC236}">
                    <a16:creationId xmlns:a16="http://schemas.microsoft.com/office/drawing/2014/main" id="{65AEA02B-3720-AE92-1472-0F21F73D8529}"/>
                  </a:ext>
                </a:extLst>
              </p:cNvPr>
              <p:cNvSpPr/>
              <p:nvPr/>
            </p:nvSpPr>
            <p:spPr>
              <a:xfrm>
                <a:off x="6779247" y="442149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9" name="object 1427">
                <a:extLst>
                  <a:ext uri="{FF2B5EF4-FFF2-40B4-BE49-F238E27FC236}">
                    <a16:creationId xmlns:a16="http://schemas.microsoft.com/office/drawing/2014/main" id="{A61245FF-DC15-7D6A-A9F8-DBA36D2CF6D7}"/>
                  </a:ext>
                </a:extLst>
              </p:cNvPr>
              <p:cNvSpPr/>
              <p:nvPr/>
            </p:nvSpPr>
            <p:spPr>
              <a:xfrm>
                <a:off x="6779247" y="4347222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0" name="object 1428">
                <a:extLst>
                  <a:ext uri="{FF2B5EF4-FFF2-40B4-BE49-F238E27FC236}">
                    <a16:creationId xmlns:a16="http://schemas.microsoft.com/office/drawing/2014/main" id="{7A069792-E5F5-3738-4F98-08345674B1A4}"/>
                  </a:ext>
                </a:extLst>
              </p:cNvPr>
              <p:cNvSpPr/>
              <p:nvPr/>
            </p:nvSpPr>
            <p:spPr>
              <a:xfrm>
                <a:off x="6779247" y="427295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1" name="object 1429">
                <a:extLst>
                  <a:ext uri="{FF2B5EF4-FFF2-40B4-BE49-F238E27FC236}">
                    <a16:creationId xmlns:a16="http://schemas.microsoft.com/office/drawing/2014/main" id="{5E2AAEA0-CBC4-02E4-8F83-37959EF338FF}"/>
                  </a:ext>
                </a:extLst>
              </p:cNvPr>
              <p:cNvSpPr/>
              <p:nvPr/>
            </p:nvSpPr>
            <p:spPr>
              <a:xfrm>
                <a:off x="6741566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2" name="object 1430">
                <a:extLst>
                  <a:ext uri="{FF2B5EF4-FFF2-40B4-BE49-F238E27FC236}">
                    <a16:creationId xmlns:a16="http://schemas.microsoft.com/office/drawing/2014/main" id="{A860E43C-E0BE-A387-BDB3-8CEAAB3D9178}"/>
                  </a:ext>
                </a:extLst>
              </p:cNvPr>
              <p:cNvSpPr/>
              <p:nvPr/>
            </p:nvSpPr>
            <p:spPr>
              <a:xfrm>
                <a:off x="6741566" y="6055334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3" name="object 1431">
                <a:extLst>
                  <a:ext uri="{FF2B5EF4-FFF2-40B4-BE49-F238E27FC236}">
                    <a16:creationId xmlns:a16="http://schemas.microsoft.com/office/drawing/2014/main" id="{EAF9A786-A2B4-5387-FFA7-0EC8DC94B3A2}"/>
                  </a:ext>
                </a:extLst>
              </p:cNvPr>
              <p:cNvSpPr/>
              <p:nvPr/>
            </p:nvSpPr>
            <p:spPr>
              <a:xfrm>
                <a:off x="6779247" y="612960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4" name="object 1432">
                <a:extLst>
                  <a:ext uri="{FF2B5EF4-FFF2-40B4-BE49-F238E27FC236}">
                    <a16:creationId xmlns:a16="http://schemas.microsoft.com/office/drawing/2014/main" id="{490E72D4-9E43-A133-C081-08C2EF229D0B}"/>
                  </a:ext>
                </a:extLst>
              </p:cNvPr>
              <p:cNvSpPr/>
              <p:nvPr/>
            </p:nvSpPr>
            <p:spPr>
              <a:xfrm>
                <a:off x="6779247" y="6203874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5" name="object 1433">
                <a:extLst>
                  <a:ext uri="{FF2B5EF4-FFF2-40B4-BE49-F238E27FC236}">
                    <a16:creationId xmlns:a16="http://schemas.microsoft.com/office/drawing/2014/main" id="{FB437BC4-9C3E-881C-C03E-A53CD80428AA}"/>
                  </a:ext>
                </a:extLst>
              </p:cNvPr>
              <p:cNvSpPr/>
              <p:nvPr/>
            </p:nvSpPr>
            <p:spPr>
              <a:xfrm>
                <a:off x="6779247" y="627814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6" name="object 1434">
                <a:extLst>
                  <a:ext uri="{FF2B5EF4-FFF2-40B4-BE49-F238E27FC236}">
                    <a16:creationId xmlns:a16="http://schemas.microsoft.com/office/drawing/2014/main" id="{3D7F5F52-F704-91A7-076E-278F10B001AF}"/>
                  </a:ext>
                </a:extLst>
              </p:cNvPr>
              <p:cNvSpPr/>
              <p:nvPr/>
            </p:nvSpPr>
            <p:spPr>
              <a:xfrm>
                <a:off x="6779247" y="635241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7" name="object 1435">
                <a:extLst>
                  <a:ext uri="{FF2B5EF4-FFF2-40B4-BE49-F238E27FC236}">
                    <a16:creationId xmlns:a16="http://schemas.microsoft.com/office/drawing/2014/main" id="{7A12968E-FADF-F34B-4E21-5246D1F7ACA8}"/>
                  </a:ext>
                </a:extLst>
              </p:cNvPr>
              <p:cNvSpPr/>
              <p:nvPr/>
            </p:nvSpPr>
            <p:spPr>
              <a:xfrm>
                <a:off x="6741566" y="4198683"/>
                <a:ext cx="755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565">
                    <a:moveTo>
                      <a:pt x="0" y="0"/>
                    </a:moveTo>
                    <a:lnTo>
                      <a:pt x="75336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8" name="object 1436">
                <a:extLst>
                  <a:ext uri="{FF2B5EF4-FFF2-40B4-BE49-F238E27FC236}">
                    <a16:creationId xmlns:a16="http://schemas.microsoft.com/office/drawing/2014/main" id="{6CA2856E-996D-683D-E52D-EED72F5F24DD}"/>
                  </a:ext>
                </a:extLst>
              </p:cNvPr>
              <p:cNvSpPr/>
              <p:nvPr/>
            </p:nvSpPr>
            <p:spPr>
              <a:xfrm>
                <a:off x="6779247" y="4124413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9" name="object 1437">
                <a:extLst>
                  <a:ext uri="{FF2B5EF4-FFF2-40B4-BE49-F238E27FC236}">
                    <a16:creationId xmlns:a16="http://schemas.microsoft.com/office/drawing/2014/main" id="{4E6312E7-8B54-AF14-5AAB-E2D5619115DA}"/>
                  </a:ext>
                </a:extLst>
              </p:cNvPr>
              <p:cNvSpPr/>
              <p:nvPr/>
            </p:nvSpPr>
            <p:spPr>
              <a:xfrm>
                <a:off x="6779247" y="405015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0" name="object 1438">
                <a:extLst>
                  <a:ext uri="{FF2B5EF4-FFF2-40B4-BE49-F238E27FC236}">
                    <a16:creationId xmlns:a16="http://schemas.microsoft.com/office/drawing/2014/main" id="{B4A835A4-141B-7DDE-D8F3-EB8A6D5E5327}"/>
                  </a:ext>
                </a:extLst>
              </p:cNvPr>
              <p:cNvSpPr/>
              <p:nvPr/>
            </p:nvSpPr>
            <p:spPr>
              <a:xfrm>
                <a:off x="6779247" y="3975887"/>
                <a:ext cx="381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0">
                    <a:moveTo>
                      <a:pt x="0" y="0"/>
                    </a:moveTo>
                    <a:lnTo>
                      <a:pt x="37655" y="0"/>
                    </a:lnTo>
                  </a:path>
                </a:pathLst>
              </a:custGeom>
              <a:ln w="4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1" name="object 1439">
                <a:extLst>
                  <a:ext uri="{FF2B5EF4-FFF2-40B4-BE49-F238E27FC236}">
                    <a16:creationId xmlns:a16="http://schemas.microsoft.com/office/drawing/2014/main" id="{A9F507F1-3F19-6602-FB1A-DC2BED407661}"/>
                  </a:ext>
                </a:extLst>
              </p:cNvPr>
              <p:cNvSpPr/>
              <p:nvPr/>
            </p:nvSpPr>
            <p:spPr>
              <a:xfrm>
                <a:off x="4545520" y="4009860"/>
                <a:ext cx="3321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104" h="73025">
                    <a:moveTo>
                      <a:pt x="31623" y="0"/>
                    </a:moveTo>
                    <a:lnTo>
                      <a:pt x="0" y="0"/>
                    </a:lnTo>
                    <a:lnTo>
                      <a:pt x="0" y="71310"/>
                    </a:lnTo>
                    <a:lnTo>
                      <a:pt x="9423" y="71310"/>
                    </a:lnTo>
                    <a:lnTo>
                      <a:pt x="9423" y="42316"/>
                    </a:lnTo>
                    <a:lnTo>
                      <a:pt x="37795" y="42316"/>
                    </a:lnTo>
                    <a:lnTo>
                      <a:pt x="44767" y="40208"/>
                    </a:lnTo>
                    <a:lnTo>
                      <a:pt x="50570" y="33908"/>
                    </a:lnTo>
                    <a:lnTo>
                      <a:pt x="9423" y="33908"/>
                    </a:lnTo>
                    <a:lnTo>
                      <a:pt x="9423" y="8420"/>
                    </a:lnTo>
                    <a:lnTo>
                      <a:pt x="51047" y="8420"/>
                    </a:lnTo>
                    <a:lnTo>
                      <a:pt x="50812" y="7937"/>
                    </a:lnTo>
                    <a:lnTo>
                      <a:pt x="37731" y="685"/>
                    </a:lnTo>
                    <a:lnTo>
                      <a:pt x="35242" y="241"/>
                    </a:lnTo>
                    <a:lnTo>
                      <a:pt x="31623" y="0"/>
                    </a:lnTo>
                    <a:close/>
                  </a:path>
                  <a:path w="332104" h="73025">
                    <a:moveTo>
                      <a:pt x="51047" y="8420"/>
                    </a:moveTo>
                    <a:lnTo>
                      <a:pt x="31953" y="8420"/>
                    </a:lnTo>
                    <a:lnTo>
                      <a:pt x="34874" y="8635"/>
                    </a:lnTo>
                    <a:lnTo>
                      <a:pt x="36461" y="9055"/>
                    </a:lnTo>
                    <a:lnTo>
                      <a:pt x="38925" y="9740"/>
                    </a:lnTo>
                    <a:lnTo>
                      <a:pt x="40906" y="11137"/>
                    </a:lnTo>
                    <a:lnTo>
                      <a:pt x="43942" y="15366"/>
                    </a:lnTo>
                    <a:lnTo>
                      <a:pt x="44678" y="17945"/>
                    </a:lnTo>
                    <a:lnTo>
                      <a:pt x="44678" y="25044"/>
                    </a:lnTo>
                    <a:lnTo>
                      <a:pt x="43421" y="28244"/>
                    </a:lnTo>
                    <a:lnTo>
                      <a:pt x="38277" y="32765"/>
                    </a:lnTo>
                    <a:lnTo>
                      <a:pt x="33959" y="33908"/>
                    </a:lnTo>
                    <a:lnTo>
                      <a:pt x="50570" y="33908"/>
                    </a:lnTo>
                    <a:lnTo>
                      <a:pt x="52489" y="31826"/>
                    </a:lnTo>
                    <a:lnTo>
                      <a:pt x="54419" y="26695"/>
                    </a:lnTo>
                    <a:lnTo>
                      <a:pt x="54419" y="17094"/>
                    </a:lnTo>
                    <a:lnTo>
                      <a:pt x="53695" y="13855"/>
                    </a:lnTo>
                    <a:lnTo>
                      <a:pt x="51152" y="8635"/>
                    </a:lnTo>
                    <a:lnTo>
                      <a:pt x="51047" y="8420"/>
                    </a:lnTo>
                    <a:close/>
                  </a:path>
                  <a:path w="332104" h="73025">
                    <a:moveTo>
                      <a:pt x="73088" y="19659"/>
                    </a:moveTo>
                    <a:lnTo>
                      <a:pt x="65214" y="19659"/>
                    </a:lnTo>
                    <a:lnTo>
                      <a:pt x="65214" y="71310"/>
                    </a:lnTo>
                    <a:lnTo>
                      <a:pt x="73977" y="71310"/>
                    </a:lnTo>
                    <a:lnTo>
                      <a:pt x="73977" y="40576"/>
                    </a:lnTo>
                    <a:lnTo>
                      <a:pt x="74447" y="37160"/>
                    </a:lnTo>
                    <a:lnTo>
                      <a:pt x="76085" y="32003"/>
                    </a:lnTo>
                    <a:lnTo>
                      <a:pt x="77165" y="30403"/>
                    </a:lnTo>
                    <a:lnTo>
                      <a:pt x="80112" y="28181"/>
                    </a:lnTo>
                    <a:lnTo>
                      <a:pt x="79984" y="28181"/>
                    </a:lnTo>
                    <a:lnTo>
                      <a:pt x="81927" y="27533"/>
                    </a:lnTo>
                    <a:lnTo>
                      <a:pt x="73088" y="27533"/>
                    </a:lnTo>
                    <a:lnTo>
                      <a:pt x="73088" y="19659"/>
                    </a:lnTo>
                    <a:close/>
                  </a:path>
                  <a:path w="332104" h="73025">
                    <a:moveTo>
                      <a:pt x="87223" y="18491"/>
                    </a:moveTo>
                    <a:lnTo>
                      <a:pt x="82232" y="18491"/>
                    </a:lnTo>
                    <a:lnTo>
                      <a:pt x="80365" y="19075"/>
                    </a:lnTo>
                    <a:lnTo>
                      <a:pt x="76949" y="21399"/>
                    </a:lnTo>
                    <a:lnTo>
                      <a:pt x="75095" y="23812"/>
                    </a:lnTo>
                    <a:lnTo>
                      <a:pt x="73053" y="27533"/>
                    </a:lnTo>
                    <a:lnTo>
                      <a:pt x="85978" y="27533"/>
                    </a:lnTo>
                    <a:lnTo>
                      <a:pt x="88112" y="28181"/>
                    </a:lnTo>
                    <a:lnTo>
                      <a:pt x="90258" y="29425"/>
                    </a:lnTo>
                    <a:lnTo>
                      <a:pt x="93231" y="21399"/>
                    </a:lnTo>
                    <a:lnTo>
                      <a:pt x="93433" y="21399"/>
                    </a:lnTo>
                    <a:lnTo>
                      <a:pt x="90233" y="19430"/>
                    </a:lnTo>
                    <a:lnTo>
                      <a:pt x="87223" y="18491"/>
                    </a:lnTo>
                    <a:close/>
                  </a:path>
                  <a:path w="332104" h="73025">
                    <a:moveTo>
                      <a:pt x="126555" y="18491"/>
                    </a:moveTo>
                    <a:lnTo>
                      <a:pt x="113042" y="18491"/>
                    </a:lnTo>
                    <a:lnTo>
                      <a:pt x="107632" y="20408"/>
                    </a:lnTo>
                    <a:lnTo>
                      <a:pt x="97878" y="28841"/>
                    </a:lnTo>
                    <a:lnTo>
                      <a:pt x="95224" y="35928"/>
                    </a:lnTo>
                    <a:lnTo>
                      <a:pt x="95224" y="54203"/>
                    </a:lnTo>
                    <a:lnTo>
                      <a:pt x="97472" y="60883"/>
                    </a:lnTo>
                    <a:lnTo>
                      <a:pt x="101892" y="65531"/>
                    </a:lnTo>
                    <a:lnTo>
                      <a:pt x="106375" y="70167"/>
                    </a:lnTo>
                    <a:lnTo>
                      <a:pt x="112217" y="72466"/>
                    </a:lnTo>
                    <a:lnTo>
                      <a:pt x="123951" y="72466"/>
                    </a:lnTo>
                    <a:lnTo>
                      <a:pt x="128104" y="71424"/>
                    </a:lnTo>
                    <a:lnTo>
                      <a:pt x="131902" y="69303"/>
                    </a:lnTo>
                    <a:lnTo>
                      <a:pt x="135724" y="67208"/>
                    </a:lnTo>
                    <a:lnTo>
                      <a:pt x="137613" y="65277"/>
                    </a:lnTo>
                    <a:lnTo>
                      <a:pt x="115049" y="65277"/>
                    </a:lnTo>
                    <a:lnTo>
                      <a:pt x="111429" y="63639"/>
                    </a:lnTo>
                    <a:lnTo>
                      <a:pt x="108572" y="60337"/>
                    </a:lnTo>
                    <a:lnTo>
                      <a:pt x="105664" y="57061"/>
                    </a:lnTo>
                    <a:lnTo>
                      <a:pt x="104216" y="52095"/>
                    </a:lnTo>
                    <a:lnTo>
                      <a:pt x="104216" y="38861"/>
                    </a:lnTo>
                    <a:lnTo>
                      <a:pt x="105652" y="33959"/>
                    </a:lnTo>
                    <a:lnTo>
                      <a:pt x="111407" y="27393"/>
                    </a:lnTo>
                    <a:lnTo>
                      <a:pt x="115049" y="25742"/>
                    </a:lnTo>
                    <a:lnTo>
                      <a:pt x="137132" y="25742"/>
                    </a:lnTo>
                    <a:lnTo>
                      <a:pt x="132359" y="20815"/>
                    </a:lnTo>
                    <a:lnTo>
                      <a:pt x="126555" y="18491"/>
                    </a:lnTo>
                    <a:close/>
                  </a:path>
                  <a:path w="332104" h="73025">
                    <a:moveTo>
                      <a:pt x="137132" y="25742"/>
                    </a:moveTo>
                    <a:lnTo>
                      <a:pt x="123761" y="25742"/>
                    </a:lnTo>
                    <a:lnTo>
                      <a:pt x="127368" y="27393"/>
                    </a:lnTo>
                    <a:lnTo>
                      <a:pt x="133172" y="33959"/>
                    </a:lnTo>
                    <a:lnTo>
                      <a:pt x="134607" y="38861"/>
                    </a:lnTo>
                    <a:lnTo>
                      <a:pt x="134571" y="52095"/>
                    </a:lnTo>
                    <a:lnTo>
                      <a:pt x="133284" y="56616"/>
                    </a:lnTo>
                    <a:lnTo>
                      <a:pt x="133128" y="57061"/>
                    </a:lnTo>
                    <a:lnTo>
                      <a:pt x="130290" y="60337"/>
                    </a:lnTo>
                    <a:lnTo>
                      <a:pt x="127366" y="63639"/>
                    </a:lnTo>
                    <a:lnTo>
                      <a:pt x="123799" y="65277"/>
                    </a:lnTo>
                    <a:lnTo>
                      <a:pt x="137613" y="65277"/>
                    </a:lnTo>
                    <a:lnTo>
                      <a:pt x="138620" y="64249"/>
                    </a:lnTo>
                    <a:lnTo>
                      <a:pt x="142621" y="56616"/>
                    </a:lnTo>
                    <a:lnTo>
                      <a:pt x="143490" y="52095"/>
                    </a:lnTo>
                    <a:lnTo>
                      <a:pt x="143624" y="36550"/>
                    </a:lnTo>
                    <a:lnTo>
                      <a:pt x="141376" y="30124"/>
                    </a:lnTo>
                    <a:lnTo>
                      <a:pt x="137132" y="25742"/>
                    </a:lnTo>
                    <a:close/>
                  </a:path>
                  <a:path w="332104" h="73025">
                    <a:moveTo>
                      <a:pt x="164172" y="26454"/>
                    </a:moveTo>
                    <a:lnTo>
                      <a:pt x="155473" y="26454"/>
                    </a:lnTo>
                    <a:lnTo>
                      <a:pt x="155478" y="61480"/>
                    </a:lnTo>
                    <a:lnTo>
                      <a:pt x="155653" y="63182"/>
                    </a:lnTo>
                    <a:lnTo>
                      <a:pt x="155717" y="63804"/>
                    </a:lnTo>
                    <a:lnTo>
                      <a:pt x="155828" y="64884"/>
                    </a:lnTo>
                    <a:lnTo>
                      <a:pt x="157264" y="68148"/>
                    </a:lnTo>
                    <a:lnTo>
                      <a:pt x="158483" y="69468"/>
                    </a:lnTo>
                    <a:lnTo>
                      <a:pt x="161988" y="71475"/>
                    </a:lnTo>
                    <a:lnTo>
                      <a:pt x="164452" y="71983"/>
                    </a:lnTo>
                    <a:lnTo>
                      <a:pt x="169583" y="71983"/>
                    </a:lnTo>
                    <a:lnTo>
                      <a:pt x="171780" y="71729"/>
                    </a:lnTo>
                    <a:lnTo>
                      <a:pt x="174243" y="71208"/>
                    </a:lnTo>
                    <a:lnTo>
                      <a:pt x="173028" y="63804"/>
                    </a:lnTo>
                    <a:lnTo>
                      <a:pt x="169138" y="63804"/>
                    </a:lnTo>
                    <a:lnTo>
                      <a:pt x="166141" y="63182"/>
                    </a:lnTo>
                    <a:lnTo>
                      <a:pt x="164642" y="61480"/>
                    </a:lnTo>
                    <a:lnTo>
                      <a:pt x="164325" y="60782"/>
                    </a:lnTo>
                    <a:lnTo>
                      <a:pt x="164172" y="59169"/>
                    </a:lnTo>
                    <a:lnTo>
                      <a:pt x="164172" y="26454"/>
                    </a:lnTo>
                    <a:close/>
                  </a:path>
                  <a:path w="332104" h="73025">
                    <a:moveTo>
                      <a:pt x="172974" y="63474"/>
                    </a:moveTo>
                    <a:lnTo>
                      <a:pt x="170680" y="63804"/>
                    </a:lnTo>
                    <a:lnTo>
                      <a:pt x="173028" y="63804"/>
                    </a:lnTo>
                    <a:lnTo>
                      <a:pt x="172974" y="63474"/>
                    </a:lnTo>
                    <a:close/>
                  </a:path>
                  <a:path w="332104" h="73025">
                    <a:moveTo>
                      <a:pt x="172974" y="19659"/>
                    </a:moveTo>
                    <a:lnTo>
                      <a:pt x="149047" y="19659"/>
                    </a:lnTo>
                    <a:lnTo>
                      <a:pt x="149047" y="26454"/>
                    </a:lnTo>
                    <a:lnTo>
                      <a:pt x="172974" y="26454"/>
                    </a:lnTo>
                    <a:lnTo>
                      <a:pt x="172974" y="19659"/>
                    </a:lnTo>
                    <a:close/>
                  </a:path>
                  <a:path w="332104" h="73025">
                    <a:moveTo>
                      <a:pt x="164172" y="1600"/>
                    </a:moveTo>
                    <a:lnTo>
                      <a:pt x="155473" y="6857"/>
                    </a:lnTo>
                    <a:lnTo>
                      <a:pt x="155473" y="19659"/>
                    </a:lnTo>
                    <a:lnTo>
                      <a:pt x="164172" y="19659"/>
                    </a:lnTo>
                    <a:lnTo>
                      <a:pt x="164172" y="1600"/>
                    </a:lnTo>
                    <a:close/>
                  </a:path>
                  <a:path w="332104" h="73025">
                    <a:moveTo>
                      <a:pt x="209626" y="18491"/>
                    </a:moveTo>
                    <a:lnTo>
                      <a:pt x="196126" y="18491"/>
                    </a:lnTo>
                    <a:lnTo>
                      <a:pt x="190715" y="20408"/>
                    </a:lnTo>
                    <a:lnTo>
                      <a:pt x="180962" y="28841"/>
                    </a:lnTo>
                    <a:lnTo>
                      <a:pt x="178308" y="35928"/>
                    </a:lnTo>
                    <a:lnTo>
                      <a:pt x="178308" y="54203"/>
                    </a:lnTo>
                    <a:lnTo>
                      <a:pt x="180530" y="60883"/>
                    </a:lnTo>
                    <a:lnTo>
                      <a:pt x="189445" y="70167"/>
                    </a:lnTo>
                    <a:lnTo>
                      <a:pt x="195300" y="72466"/>
                    </a:lnTo>
                    <a:lnTo>
                      <a:pt x="207035" y="72466"/>
                    </a:lnTo>
                    <a:lnTo>
                      <a:pt x="211188" y="71424"/>
                    </a:lnTo>
                    <a:lnTo>
                      <a:pt x="214985" y="69303"/>
                    </a:lnTo>
                    <a:lnTo>
                      <a:pt x="218808" y="67208"/>
                    </a:lnTo>
                    <a:lnTo>
                      <a:pt x="220697" y="65277"/>
                    </a:lnTo>
                    <a:lnTo>
                      <a:pt x="198132" y="65277"/>
                    </a:lnTo>
                    <a:lnTo>
                      <a:pt x="194513" y="63639"/>
                    </a:lnTo>
                    <a:lnTo>
                      <a:pt x="191630" y="60337"/>
                    </a:lnTo>
                    <a:lnTo>
                      <a:pt x="188734" y="57061"/>
                    </a:lnTo>
                    <a:lnTo>
                      <a:pt x="187299" y="52095"/>
                    </a:lnTo>
                    <a:lnTo>
                      <a:pt x="187299" y="38861"/>
                    </a:lnTo>
                    <a:lnTo>
                      <a:pt x="188723" y="33959"/>
                    </a:lnTo>
                    <a:lnTo>
                      <a:pt x="194490" y="27393"/>
                    </a:lnTo>
                    <a:lnTo>
                      <a:pt x="198132" y="25742"/>
                    </a:lnTo>
                    <a:lnTo>
                      <a:pt x="220202" y="25742"/>
                    </a:lnTo>
                    <a:lnTo>
                      <a:pt x="215442" y="20815"/>
                    </a:lnTo>
                    <a:lnTo>
                      <a:pt x="209626" y="18491"/>
                    </a:lnTo>
                    <a:close/>
                  </a:path>
                  <a:path w="332104" h="73025">
                    <a:moveTo>
                      <a:pt x="220202" y="25742"/>
                    </a:moveTo>
                    <a:lnTo>
                      <a:pt x="206844" y="25742"/>
                    </a:lnTo>
                    <a:lnTo>
                      <a:pt x="210426" y="27393"/>
                    </a:lnTo>
                    <a:lnTo>
                      <a:pt x="213360" y="30670"/>
                    </a:lnTo>
                    <a:lnTo>
                      <a:pt x="216242" y="33959"/>
                    </a:lnTo>
                    <a:lnTo>
                      <a:pt x="217690" y="38861"/>
                    </a:lnTo>
                    <a:lnTo>
                      <a:pt x="217654" y="52095"/>
                    </a:lnTo>
                    <a:lnTo>
                      <a:pt x="206870" y="65277"/>
                    </a:lnTo>
                    <a:lnTo>
                      <a:pt x="220697" y="65277"/>
                    </a:lnTo>
                    <a:lnTo>
                      <a:pt x="221703" y="64249"/>
                    </a:lnTo>
                    <a:lnTo>
                      <a:pt x="225691" y="56616"/>
                    </a:lnTo>
                    <a:lnTo>
                      <a:pt x="226549" y="52095"/>
                    </a:lnTo>
                    <a:lnTo>
                      <a:pt x="226682" y="36550"/>
                    </a:lnTo>
                    <a:lnTo>
                      <a:pt x="224434" y="30124"/>
                    </a:lnTo>
                    <a:lnTo>
                      <a:pt x="220202" y="25742"/>
                    </a:lnTo>
                    <a:close/>
                  </a:path>
                  <a:path w="332104" h="73025">
                    <a:moveTo>
                      <a:pt x="244817" y="19659"/>
                    </a:moveTo>
                    <a:lnTo>
                      <a:pt x="236943" y="19659"/>
                    </a:lnTo>
                    <a:lnTo>
                      <a:pt x="236943" y="71310"/>
                    </a:lnTo>
                    <a:lnTo>
                      <a:pt x="245681" y="71310"/>
                    </a:lnTo>
                    <a:lnTo>
                      <a:pt x="245735" y="36309"/>
                    </a:lnTo>
                    <a:lnTo>
                      <a:pt x="247040" y="31991"/>
                    </a:lnTo>
                    <a:lnTo>
                      <a:pt x="252463" y="27266"/>
                    </a:lnTo>
                    <a:lnTo>
                      <a:pt x="253215" y="26987"/>
                    </a:lnTo>
                    <a:lnTo>
                      <a:pt x="244817" y="26987"/>
                    </a:lnTo>
                    <a:lnTo>
                      <a:pt x="244817" y="19659"/>
                    </a:lnTo>
                    <a:close/>
                  </a:path>
                  <a:path w="332104" h="73025">
                    <a:moveTo>
                      <a:pt x="276793" y="26073"/>
                    </a:moveTo>
                    <a:lnTo>
                      <a:pt x="261734" y="26073"/>
                    </a:lnTo>
                    <a:lnTo>
                      <a:pt x="263791" y="26606"/>
                    </a:lnTo>
                    <a:lnTo>
                      <a:pt x="267246" y="28701"/>
                    </a:lnTo>
                    <a:lnTo>
                      <a:pt x="268452" y="30124"/>
                    </a:lnTo>
                    <a:lnTo>
                      <a:pt x="269824" y="33654"/>
                    </a:lnTo>
                    <a:lnTo>
                      <a:pt x="270053" y="35496"/>
                    </a:lnTo>
                    <a:lnTo>
                      <a:pt x="270154" y="71310"/>
                    </a:lnTo>
                    <a:lnTo>
                      <a:pt x="278917" y="71310"/>
                    </a:lnTo>
                    <a:lnTo>
                      <a:pt x="278739" y="32651"/>
                    </a:lnTo>
                    <a:lnTo>
                      <a:pt x="277106" y="26606"/>
                    </a:lnTo>
                    <a:lnTo>
                      <a:pt x="277012" y="26377"/>
                    </a:lnTo>
                    <a:lnTo>
                      <a:pt x="276793" y="26073"/>
                    </a:lnTo>
                    <a:close/>
                  </a:path>
                  <a:path w="332104" h="73025">
                    <a:moveTo>
                      <a:pt x="264363" y="18491"/>
                    </a:moveTo>
                    <a:lnTo>
                      <a:pt x="254101" y="18491"/>
                    </a:lnTo>
                    <a:lnTo>
                      <a:pt x="248615" y="21323"/>
                    </a:lnTo>
                    <a:lnTo>
                      <a:pt x="244817" y="26987"/>
                    </a:lnTo>
                    <a:lnTo>
                      <a:pt x="253215" y="26987"/>
                    </a:lnTo>
                    <a:lnTo>
                      <a:pt x="255676" y="26073"/>
                    </a:lnTo>
                    <a:lnTo>
                      <a:pt x="276793" y="26073"/>
                    </a:lnTo>
                    <a:lnTo>
                      <a:pt x="274408" y="22745"/>
                    </a:lnTo>
                    <a:lnTo>
                      <a:pt x="272504" y="21323"/>
                    </a:lnTo>
                    <a:lnTo>
                      <a:pt x="267233" y="19037"/>
                    </a:lnTo>
                    <a:lnTo>
                      <a:pt x="264363" y="18491"/>
                    </a:lnTo>
                    <a:close/>
                  </a:path>
                  <a:path w="332104" h="73025">
                    <a:moveTo>
                      <a:pt x="297472" y="54533"/>
                    </a:moveTo>
                    <a:lnTo>
                      <a:pt x="288836" y="55879"/>
                    </a:lnTo>
                    <a:lnTo>
                      <a:pt x="289676" y="60655"/>
                    </a:lnTo>
                    <a:lnTo>
                      <a:pt x="289801" y="61366"/>
                    </a:lnTo>
                    <a:lnTo>
                      <a:pt x="292036" y="65519"/>
                    </a:lnTo>
                    <a:lnTo>
                      <a:pt x="299072" y="71081"/>
                    </a:lnTo>
                    <a:lnTo>
                      <a:pt x="304177" y="72466"/>
                    </a:lnTo>
                    <a:lnTo>
                      <a:pt x="314960" y="72466"/>
                    </a:lnTo>
                    <a:lnTo>
                      <a:pt x="318579" y="71767"/>
                    </a:lnTo>
                    <a:lnTo>
                      <a:pt x="325018" y="68948"/>
                    </a:lnTo>
                    <a:lnTo>
                      <a:pt x="327469" y="66954"/>
                    </a:lnTo>
                    <a:lnTo>
                      <a:pt x="328576" y="65277"/>
                    </a:lnTo>
                    <a:lnTo>
                      <a:pt x="306870" y="65277"/>
                    </a:lnTo>
                    <a:lnTo>
                      <a:pt x="304072" y="64452"/>
                    </a:lnTo>
                    <a:lnTo>
                      <a:pt x="303878" y="64452"/>
                    </a:lnTo>
                    <a:lnTo>
                      <a:pt x="299313" y="60655"/>
                    </a:lnTo>
                    <a:lnTo>
                      <a:pt x="297967" y="57988"/>
                    </a:lnTo>
                    <a:lnTo>
                      <a:pt x="297665" y="55879"/>
                    </a:lnTo>
                    <a:lnTo>
                      <a:pt x="297552" y="55092"/>
                    </a:lnTo>
                    <a:lnTo>
                      <a:pt x="297472" y="54533"/>
                    </a:lnTo>
                    <a:close/>
                  </a:path>
                  <a:path w="332104" h="73025">
                    <a:moveTo>
                      <a:pt x="313347" y="18491"/>
                    </a:moveTo>
                    <a:lnTo>
                      <a:pt x="306603" y="18491"/>
                    </a:lnTo>
                    <a:lnTo>
                      <a:pt x="304088" y="18834"/>
                    </a:lnTo>
                    <a:lnTo>
                      <a:pt x="299389" y="20231"/>
                    </a:lnTo>
                    <a:lnTo>
                      <a:pt x="297535" y="21081"/>
                    </a:lnTo>
                    <a:lnTo>
                      <a:pt x="296163" y="22097"/>
                    </a:lnTo>
                    <a:lnTo>
                      <a:pt x="294347" y="23380"/>
                    </a:lnTo>
                    <a:lnTo>
                      <a:pt x="292912" y="25018"/>
                    </a:lnTo>
                    <a:lnTo>
                      <a:pt x="291342" y="27927"/>
                    </a:lnTo>
                    <a:lnTo>
                      <a:pt x="290789" y="29006"/>
                    </a:lnTo>
                    <a:lnTo>
                      <a:pt x="290405" y="30568"/>
                    </a:lnTo>
                    <a:lnTo>
                      <a:pt x="290409" y="36347"/>
                    </a:lnTo>
                    <a:lnTo>
                      <a:pt x="290796" y="37757"/>
                    </a:lnTo>
                    <a:lnTo>
                      <a:pt x="290918" y="38201"/>
                    </a:lnTo>
                    <a:lnTo>
                      <a:pt x="316039" y="50647"/>
                    </a:lnTo>
                    <a:lnTo>
                      <a:pt x="318947" y="51612"/>
                    </a:lnTo>
                    <a:lnTo>
                      <a:pt x="320154" y="52374"/>
                    </a:lnTo>
                    <a:lnTo>
                      <a:pt x="321868" y="53530"/>
                    </a:lnTo>
                    <a:lnTo>
                      <a:pt x="322706" y="55092"/>
                    </a:lnTo>
                    <a:lnTo>
                      <a:pt x="322706" y="59258"/>
                    </a:lnTo>
                    <a:lnTo>
                      <a:pt x="321741" y="61175"/>
                    </a:lnTo>
                    <a:lnTo>
                      <a:pt x="317855" y="64452"/>
                    </a:lnTo>
                    <a:lnTo>
                      <a:pt x="314883" y="65277"/>
                    </a:lnTo>
                    <a:lnTo>
                      <a:pt x="328576" y="65277"/>
                    </a:lnTo>
                    <a:lnTo>
                      <a:pt x="330873" y="61798"/>
                    </a:lnTo>
                    <a:lnTo>
                      <a:pt x="331657" y="59258"/>
                    </a:lnTo>
                    <a:lnTo>
                      <a:pt x="331724" y="53149"/>
                    </a:lnTo>
                    <a:lnTo>
                      <a:pt x="331012" y="50647"/>
                    </a:lnTo>
                    <a:lnTo>
                      <a:pt x="306616" y="38823"/>
                    </a:lnTo>
                    <a:lnTo>
                      <a:pt x="304474" y="38201"/>
                    </a:lnTo>
                    <a:lnTo>
                      <a:pt x="298742" y="32346"/>
                    </a:lnTo>
                    <a:lnTo>
                      <a:pt x="298742" y="30568"/>
                    </a:lnTo>
                    <a:lnTo>
                      <a:pt x="299618" y="29006"/>
                    </a:lnTo>
                    <a:lnTo>
                      <a:pt x="302936" y="26428"/>
                    </a:lnTo>
                    <a:lnTo>
                      <a:pt x="302702" y="26428"/>
                    </a:lnTo>
                    <a:lnTo>
                      <a:pt x="305917" y="25692"/>
                    </a:lnTo>
                    <a:lnTo>
                      <a:pt x="327275" y="25692"/>
                    </a:lnTo>
                    <a:lnTo>
                      <a:pt x="325285" y="22986"/>
                    </a:lnTo>
                    <a:lnTo>
                      <a:pt x="323024" y="21399"/>
                    </a:lnTo>
                    <a:lnTo>
                      <a:pt x="316928" y="19075"/>
                    </a:lnTo>
                    <a:lnTo>
                      <a:pt x="313347" y="18491"/>
                    </a:lnTo>
                    <a:close/>
                  </a:path>
                  <a:path w="332104" h="73025">
                    <a:moveTo>
                      <a:pt x="327275" y="25692"/>
                    </a:moveTo>
                    <a:lnTo>
                      <a:pt x="313334" y="25692"/>
                    </a:lnTo>
                    <a:lnTo>
                      <a:pt x="315976" y="26428"/>
                    </a:lnTo>
                    <a:lnTo>
                      <a:pt x="317830" y="27927"/>
                    </a:lnTo>
                    <a:lnTo>
                      <a:pt x="319709" y="29413"/>
                    </a:lnTo>
                    <a:lnTo>
                      <a:pt x="320827" y="31495"/>
                    </a:lnTo>
                    <a:lnTo>
                      <a:pt x="321208" y="34150"/>
                    </a:lnTo>
                    <a:lnTo>
                      <a:pt x="329780" y="32981"/>
                    </a:lnTo>
                    <a:lnTo>
                      <a:pt x="329222" y="29629"/>
                    </a:lnTo>
                    <a:lnTo>
                      <a:pt x="328218" y="26974"/>
                    </a:lnTo>
                    <a:lnTo>
                      <a:pt x="327275" y="2569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42" name="object 1440">
                <a:extLst>
                  <a:ext uri="{FF2B5EF4-FFF2-40B4-BE49-F238E27FC236}">
                    <a16:creationId xmlns:a16="http://schemas.microsoft.com/office/drawing/2014/main" id="{8F0927AF-3055-D8DE-A466-AE38F1E54C5F}"/>
                  </a:ext>
                </a:extLst>
              </p:cNvPr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4364621" y="4010012"/>
                <a:ext cx="145516" cy="97116"/>
              </a:xfrm>
              <a:prstGeom prst="rect">
                <a:avLst/>
              </a:prstGeom>
            </p:spPr>
          </p:pic>
        </p:grpSp>
        <p:pic>
          <p:nvPicPr>
            <p:cNvPr id="2143" name="object 1441">
              <a:extLst>
                <a:ext uri="{FF2B5EF4-FFF2-40B4-BE49-F238E27FC236}">
                  <a16:creationId xmlns:a16="http://schemas.microsoft.com/office/drawing/2014/main" id="{206C0453-674E-388A-7B42-A5891F46F13D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155547" y="6560832"/>
              <a:ext cx="929166" cy="146062"/>
            </a:xfrm>
            <a:prstGeom prst="rect">
              <a:avLst/>
            </a:prstGeom>
          </p:spPr>
        </p:pic>
        <p:sp>
          <p:nvSpPr>
            <p:cNvPr id="2144" name="object 1445">
              <a:extLst>
                <a:ext uri="{FF2B5EF4-FFF2-40B4-BE49-F238E27FC236}">
                  <a16:creationId xmlns:a16="http://schemas.microsoft.com/office/drawing/2014/main" id="{26F6A73F-6A3A-591C-69CE-9A732E5E8418}"/>
                </a:ext>
              </a:extLst>
            </p:cNvPr>
            <p:cNvSpPr/>
            <p:nvPr/>
          </p:nvSpPr>
          <p:spPr>
            <a:xfrm>
              <a:off x="8241315" y="6864908"/>
              <a:ext cx="146050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0" y="0"/>
                  </a:moveTo>
                  <a:lnTo>
                    <a:pt x="145846" y="0"/>
                  </a:lnTo>
                </a:path>
              </a:pathLst>
            </a:custGeom>
            <a:ln w="5143">
              <a:solidFill>
                <a:srgbClr val="1314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85" name="TextBox 3584">
            <a:extLst>
              <a:ext uri="{FF2B5EF4-FFF2-40B4-BE49-F238E27FC236}">
                <a16:creationId xmlns:a16="http://schemas.microsoft.com/office/drawing/2014/main" id="{D49CB336-67E5-E146-37E6-80F35B6BD497}"/>
              </a:ext>
            </a:extLst>
          </p:cNvPr>
          <p:cNvSpPr txBox="1"/>
          <p:nvPr/>
        </p:nvSpPr>
        <p:spPr>
          <a:xfrm>
            <a:off x="6722400" y="1374052"/>
            <a:ext cx="2613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EPJA </a:t>
            </a:r>
            <a:r>
              <a:rPr lang="en-US" sz="900" b="1" dirty="0">
                <a:solidFill>
                  <a:srgbClr val="00B0F0"/>
                </a:solidFill>
              </a:rPr>
              <a:t>59</a:t>
            </a:r>
            <a:r>
              <a:rPr lang="en-US" sz="900" dirty="0">
                <a:solidFill>
                  <a:srgbClr val="00B0F0"/>
                </a:solidFill>
              </a:rPr>
              <a:t> (2023) 80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E7FD831-C994-36A8-E903-F266E928B7C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D712746-875A-1F4C-2E2D-1B69673EAA64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1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B067-6F43-C25F-1C31-10392EF5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Electromagnetic </a:t>
            </a:r>
            <a:br>
              <a:rPr lang="en-US" dirty="0"/>
            </a:br>
            <a:r>
              <a:rPr lang="en-US" dirty="0"/>
              <a:t>probes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365C3E-8903-F876-6B76-FD706E310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 b="-1"/>
          <a:stretch/>
        </p:blipFill>
        <p:spPr bwMode="auto">
          <a:xfrm>
            <a:off x="-1" y="3249000"/>
            <a:ext cx="12204000" cy="3302658"/>
          </a:xfrm>
          <a:custGeom>
            <a:avLst/>
            <a:gdLst/>
            <a:ahLst/>
            <a:cxnLst/>
            <a:rect l="l" t="t" r="r" b="b"/>
            <a:pathLst>
              <a:path w="12188951" h="3305761">
                <a:moveTo>
                  <a:pt x="0" y="0"/>
                </a:moveTo>
                <a:lnTo>
                  <a:pt x="12188951" y="0"/>
                </a:lnTo>
                <a:lnTo>
                  <a:pt x="12188951" y="2596851"/>
                </a:lnTo>
                <a:lnTo>
                  <a:pt x="11635078" y="2600184"/>
                </a:lnTo>
                <a:cubicBezTo>
                  <a:pt x="6088525" y="2668118"/>
                  <a:pt x="5904024" y="3745011"/>
                  <a:pt x="0" y="310160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A489BE-A487-A4DE-8831-0DF7A93D6FD3}"/>
              </a:ext>
            </a:extLst>
          </p:cNvPr>
          <p:cNvSpPr txBox="1">
            <a:spLocks/>
          </p:cNvSpPr>
          <p:nvPr/>
        </p:nvSpPr>
        <p:spPr>
          <a:xfrm>
            <a:off x="356724" y="2349000"/>
            <a:ext cx="5040000" cy="14948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Photons (virtual and real):</a:t>
            </a:r>
          </a:p>
          <a:p>
            <a:r>
              <a:rPr lang="en-US" sz="1800" dirty="0"/>
              <a:t>Do not undergo strong interaction</a:t>
            </a:r>
          </a:p>
          <a:p>
            <a:r>
              <a:rPr lang="en-US" sz="1800" dirty="0"/>
              <a:t>Probe all the stages of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2267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369E-6A6F-FF2B-3B74-E0467600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Dileptons From Baryon-Rich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DEFD6-36E4-B95C-9B6E-9E53AEC7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28D96-3448-14EA-E002-0CB62B2F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75B66B-F428-8319-7382-062C1AF8AC1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56000" y="2191716"/>
            <a:ext cx="5338322" cy="30784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SzPts val="1200"/>
              <a:buNone/>
            </a:pPr>
            <a:r>
              <a:rPr lang="en-US" sz="1800" dirty="0">
                <a:solidFill>
                  <a:srgbClr val="2A2735"/>
                </a:solidFill>
              </a:rPr>
              <a:t>Thermal dilepton production rates</a:t>
            </a:r>
            <a:br>
              <a:rPr lang="en-US" sz="1800" dirty="0">
                <a:solidFill>
                  <a:srgbClr val="2A2735"/>
                </a:solidFill>
              </a:rPr>
            </a:br>
            <a:r>
              <a:rPr lang="en-US" sz="900" dirty="0">
                <a:solidFill>
                  <a:srgbClr val="00B0F0"/>
                </a:solidFill>
              </a:rPr>
              <a:t>L. D. McLerran, T. </a:t>
            </a:r>
            <a:r>
              <a:rPr lang="en-US" sz="900" dirty="0" err="1">
                <a:solidFill>
                  <a:srgbClr val="00B0F0"/>
                </a:solidFill>
              </a:rPr>
              <a:t>Toimela</a:t>
            </a:r>
            <a:r>
              <a:rPr lang="en-US" sz="900" dirty="0">
                <a:solidFill>
                  <a:srgbClr val="00B0F0"/>
                </a:solidFill>
              </a:rPr>
              <a:t>, PRD </a:t>
            </a:r>
            <a:r>
              <a:rPr lang="en-US" sz="900" b="1" dirty="0">
                <a:solidFill>
                  <a:srgbClr val="00B0F0"/>
                </a:solidFill>
              </a:rPr>
              <a:t>31</a:t>
            </a:r>
            <a:r>
              <a:rPr lang="en-US" sz="900" dirty="0">
                <a:solidFill>
                  <a:srgbClr val="00B0F0"/>
                </a:solidFill>
              </a:rPr>
              <a:t> 545 (1985)</a:t>
            </a: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endParaRPr lang="en-US" sz="1800" spc="0" dirty="0">
              <a:solidFill>
                <a:schemeClr val="tx2">
                  <a:lumMod val="10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endParaRPr lang="en-US" sz="1800" spc="0" dirty="0">
              <a:solidFill>
                <a:schemeClr val="tx2">
                  <a:lumMod val="10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  <a:t>Properly described by in-medium spectral function from many-body calculation</a:t>
            </a:r>
            <a:b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</a:b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Wambach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Adv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(2000) 1</a:t>
            </a:r>
            <a:endParaRPr lang="en-US" sz="1800" spc="0" dirty="0">
              <a:solidFill>
                <a:schemeClr val="tx2">
                  <a:lumMod val="100000"/>
                </a:schemeClr>
              </a:solidFill>
            </a:endParaRPr>
          </a:p>
          <a:p>
            <a:pPr marL="628650" lvl="1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600" spc="0" dirty="0">
                <a:solidFill>
                  <a:schemeClr val="tx2">
                    <a:lumMod val="100000"/>
                  </a:schemeClr>
                </a:solidFill>
              </a:rPr>
              <a:t>Successful at all collision energies</a:t>
            </a:r>
          </a:p>
          <a:p>
            <a:pPr marL="628650" lvl="1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600" spc="0" dirty="0">
                <a:solidFill>
                  <a:schemeClr val="tx2">
                    <a:lumMod val="100000"/>
                  </a:schemeClr>
                </a:solidFill>
              </a:rPr>
              <a:t>At low ones: local thermal equilibrium – </a:t>
            </a:r>
            <a:r>
              <a:rPr lang="en-US" sz="1600" b="1" spc="0" dirty="0">
                <a:solidFill>
                  <a:schemeClr val="tx2">
                    <a:lumMod val="100000"/>
                  </a:schemeClr>
                </a:solidFill>
              </a:rPr>
              <a:t>coarse graining 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Galatyuk </a:t>
            </a:r>
            <a:r>
              <a:rPr lang="pl-PL" sz="900" i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EPJA,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5 131 (2016)</a:t>
            </a:r>
            <a:endParaRPr lang="en-US" sz="1600" spc="0" dirty="0">
              <a:solidFill>
                <a:schemeClr val="tx2">
                  <a:lumMod val="100000"/>
                </a:schemeClr>
              </a:solidFill>
            </a:endParaRPr>
          </a:p>
          <a:p>
            <a:pPr marL="171450" indent="-171450">
              <a:spcBef>
                <a:spcPts val="900"/>
              </a:spcBef>
              <a:buClr>
                <a:schemeClr val="tx1"/>
              </a:buClr>
              <a:defRPr/>
            </a:pPr>
            <a:r>
              <a:rPr lang="en-US" sz="1800" spc="0" dirty="0">
                <a:solidFill>
                  <a:schemeClr val="tx2">
                    <a:lumMod val="100000"/>
                  </a:schemeClr>
                </a:solidFill>
              </a:rPr>
              <a:t>Crucial role of coupling to baryonic resonances</a:t>
            </a:r>
          </a:p>
          <a:p>
            <a:pPr marL="171450" indent="-171450">
              <a:spcBef>
                <a:spcPts val="900"/>
              </a:spcBef>
              <a:buClr>
                <a:schemeClr val="tx1"/>
              </a:buClr>
            </a:pPr>
            <a:endParaRPr lang="en-US" sz="1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rostokąt 20">
            <a:extLst>
              <a:ext uri="{FF2B5EF4-FFF2-40B4-BE49-F238E27FC236}">
                <a16:creationId xmlns:a16="http://schemas.microsoft.com/office/drawing/2014/main" id="{F7B84962-B668-6DE4-1591-BDFC994C71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094336" y="3333571"/>
            <a:ext cx="1475503" cy="52172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21">
            <a:extLst>
              <a:ext uri="{FF2B5EF4-FFF2-40B4-BE49-F238E27FC236}">
                <a16:creationId xmlns:a16="http://schemas.microsoft.com/office/drawing/2014/main" id="{8341D428-92E4-A283-E407-60973DE181C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698512" y="3872001"/>
            <a:ext cx="220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>
                <a:solidFill>
                  <a:srgbClr val="3399FF"/>
                </a:solidFill>
              </a:rPr>
              <a:t>In-medium </a:t>
            </a:r>
            <a:r>
              <a:rPr lang="el-GR" sz="1200" dirty="0">
                <a:solidFill>
                  <a:srgbClr val="3399FF"/>
                </a:solidFill>
              </a:rPr>
              <a:t>ρ</a:t>
            </a:r>
            <a:r>
              <a:rPr lang="pl-PL" sz="1200" dirty="0">
                <a:solidFill>
                  <a:srgbClr val="3399FF"/>
                </a:solidFill>
              </a:rPr>
              <a:t> </a:t>
            </a:r>
            <a:r>
              <a:rPr lang="pl-PL" sz="1200" dirty="0" err="1">
                <a:solidFill>
                  <a:srgbClr val="3399FF"/>
                </a:solidFill>
              </a:rPr>
              <a:t>spectral</a:t>
            </a:r>
            <a:r>
              <a:rPr lang="pl-PL" sz="1200" dirty="0">
                <a:solidFill>
                  <a:srgbClr val="3399FF"/>
                </a:solidFill>
              </a:rPr>
              <a:t> </a:t>
            </a:r>
            <a:r>
              <a:rPr lang="pl-PL" sz="1200" dirty="0" err="1">
                <a:solidFill>
                  <a:srgbClr val="3399FF"/>
                </a:solidFill>
              </a:rPr>
              <a:t>function</a:t>
            </a:r>
            <a:endParaRPr lang="pl-PL" sz="1200" dirty="0">
              <a:solidFill>
                <a:srgbClr val="3399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51BE96E-82C3-E864-555D-DA08D9CD5D0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249360" y="3314741"/>
                <a:ext cx="4608512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𝑓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𝐼𝑚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𝑒𝑚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𝑞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51BE96E-82C3-E864-555D-DA08D9CD5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249360" y="3314741"/>
                <a:ext cx="4608512" cy="560859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rostokąt 2">
            <a:extLst>
              <a:ext uri="{FF2B5EF4-FFF2-40B4-BE49-F238E27FC236}">
                <a16:creationId xmlns:a16="http://schemas.microsoft.com/office/drawing/2014/main" id="{E62A199B-A7CA-BC30-08C1-E89E818D08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36154" y="5993454"/>
            <a:ext cx="228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rostokąt 20">
            <a:extLst>
              <a:ext uri="{FF2B5EF4-FFF2-40B4-BE49-F238E27FC236}">
                <a16:creationId xmlns:a16="http://schemas.microsoft.com/office/drawing/2014/main" id="{56586E9A-A6BC-4A8B-A319-1B058B7128F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372919" y="3332511"/>
            <a:ext cx="707774" cy="521721"/>
          </a:xfrm>
          <a:prstGeom prst="rect">
            <a:avLst/>
          </a:prstGeom>
          <a:noFill/>
          <a:ln>
            <a:solidFill>
              <a:srgbClr val="FF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21">
            <a:extLst>
              <a:ext uri="{FF2B5EF4-FFF2-40B4-BE49-F238E27FC236}">
                <a16:creationId xmlns:a16="http://schemas.microsoft.com/office/drawing/2014/main" id="{527077FE-DC28-E127-E0FC-891F605A61A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18303" y="2832350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32"/>
                </a:solidFill>
              </a:rPr>
              <a:t>Thermal factor </a:t>
            </a:r>
            <a:br>
              <a:rPr lang="en-US" sz="1200" dirty="0">
                <a:solidFill>
                  <a:srgbClr val="FF0032"/>
                </a:solidFill>
              </a:rPr>
            </a:br>
            <a:r>
              <a:rPr lang="en-US" sz="1200" dirty="0">
                <a:solidFill>
                  <a:srgbClr val="FF0032"/>
                </a:solidFill>
              </a:rPr>
              <a:t>(“Planck-like” radiation)</a:t>
            </a:r>
          </a:p>
        </p:txBody>
      </p:sp>
      <p:sp>
        <p:nvSpPr>
          <p:cNvPr id="24" name="Prostokąt 2">
            <a:extLst>
              <a:ext uri="{FF2B5EF4-FFF2-40B4-BE49-F238E27FC236}">
                <a16:creationId xmlns:a16="http://schemas.microsoft.com/office/drawing/2014/main" id="{BA18D0E8-9D6E-3152-4FBD-D294BCF751F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78008" y="2073714"/>
            <a:ext cx="2957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HADES, Nature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(2019) 1040</a:t>
            </a:r>
          </a:p>
        </p:txBody>
      </p:sp>
      <p:sp>
        <p:nvSpPr>
          <p:cNvPr id="27" name="Prostokąt 2">
            <a:extLst>
              <a:ext uri="{FF2B5EF4-FFF2-40B4-BE49-F238E27FC236}">
                <a16:creationId xmlns:a16="http://schemas.microsoft.com/office/drawing/2014/main" id="{1CC7E678-1F11-528B-1DC9-42476D780B5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366736" y="5218786"/>
            <a:ext cx="2727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99AC03-AA44-E019-ACD3-070ACA112354}"/>
              </a:ext>
            </a:extLst>
          </p:cNvPr>
          <p:cNvGrpSpPr/>
          <p:nvPr/>
        </p:nvGrpSpPr>
        <p:grpSpPr>
          <a:xfrm>
            <a:off x="4296000" y="5375474"/>
            <a:ext cx="2425207" cy="962288"/>
            <a:chOff x="4102789" y="3562683"/>
            <a:chExt cx="2929277" cy="981524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3C80F158-84ED-7B1C-0D1F-C3E575D2E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789" y="4019805"/>
              <a:ext cx="417805" cy="67522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2600BCB-85E1-AB41-C817-9209A2B1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666" y="4019686"/>
              <a:ext cx="417805" cy="68867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8529FB-575B-2B2E-0DDA-446C04692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954" y="3779849"/>
              <a:ext cx="736071" cy="52228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Bogen 35">
              <a:extLst>
                <a:ext uri="{FF2B5EF4-FFF2-40B4-BE49-F238E27FC236}">
                  <a16:creationId xmlns:a16="http://schemas.microsoft.com/office/drawing/2014/main" id="{04622AD1-23FE-A081-8E34-8BE35DCAD015}"/>
                </a:ext>
              </a:extLst>
            </p:cNvPr>
            <p:cNvSpPr>
              <a:spLocks/>
            </p:cNvSpPr>
            <p:nvPr/>
          </p:nvSpPr>
          <p:spPr bwMode="auto">
            <a:xfrm rot="18808198">
              <a:off x="4655065" y="3723017"/>
              <a:ext cx="475631" cy="529510"/>
            </a:xfrm>
            <a:custGeom>
              <a:avLst/>
              <a:gdLst>
                <a:gd name="T0" fmla="*/ 0 w 28059"/>
                <a:gd name="T1" fmla="*/ 0 h 21600"/>
                <a:gd name="T2" fmla="*/ 0 w 28059"/>
                <a:gd name="T3" fmla="*/ 0 h 21600"/>
                <a:gd name="T4" fmla="*/ 0 w 28059"/>
                <a:gd name="T5" fmla="*/ 0 h 21600"/>
                <a:gd name="T6" fmla="*/ 0 60000 65536"/>
                <a:gd name="T7" fmla="*/ 0 60000 65536"/>
                <a:gd name="T8" fmla="*/ 0 60000 65536"/>
                <a:gd name="T9" fmla="*/ 0 w 28059"/>
                <a:gd name="T10" fmla="*/ 0 h 21600"/>
                <a:gd name="T11" fmla="*/ 28059 w 28059"/>
                <a:gd name="T12" fmla="*/ 21600 h 21600"/>
                <a:gd name="connsiteX0" fmla="*/ 0 w 28059"/>
                <a:gd name="connsiteY0" fmla="*/ 1526 h 22138"/>
                <a:gd name="connsiteX1" fmla="*/ 6459 w 28059"/>
                <a:gd name="connsiteY1" fmla="*/ 537 h 22138"/>
                <a:gd name="connsiteX2" fmla="*/ 28059 w 28059"/>
                <a:gd name="connsiteY2" fmla="*/ 22138 h 22138"/>
                <a:gd name="connsiteX0" fmla="*/ 0 w 28059"/>
                <a:gd name="connsiteY0" fmla="*/ 1526 h 22138"/>
                <a:gd name="connsiteX1" fmla="*/ 12009 w 28059"/>
                <a:gd name="connsiteY1" fmla="*/ 0 h 22138"/>
                <a:gd name="connsiteX2" fmla="*/ 28059 w 28059"/>
                <a:gd name="connsiteY2" fmla="*/ 22138 h 22138"/>
                <a:gd name="connsiteX3" fmla="*/ 6459 w 28059"/>
                <a:gd name="connsiteY3" fmla="*/ 22138 h 22138"/>
                <a:gd name="connsiteX4" fmla="*/ 0 w 28059"/>
                <a:gd name="connsiteY4" fmla="*/ 1526 h 22138"/>
                <a:gd name="connsiteX0" fmla="*/ 0 w 29890"/>
                <a:gd name="connsiteY0" fmla="*/ 1526 h 22138"/>
                <a:gd name="connsiteX1" fmla="*/ 6459 w 29890"/>
                <a:gd name="connsiteY1" fmla="*/ 537 h 22138"/>
                <a:gd name="connsiteX2" fmla="*/ 28059 w 29890"/>
                <a:gd name="connsiteY2" fmla="*/ 22138 h 22138"/>
                <a:gd name="connsiteX0" fmla="*/ 0 w 29890"/>
                <a:gd name="connsiteY0" fmla="*/ 1526 h 22138"/>
                <a:gd name="connsiteX1" fmla="*/ 12009 w 29890"/>
                <a:gd name="connsiteY1" fmla="*/ 0 h 22138"/>
                <a:gd name="connsiteX2" fmla="*/ 26989 w 29890"/>
                <a:gd name="connsiteY2" fmla="*/ 8665 h 22138"/>
                <a:gd name="connsiteX3" fmla="*/ 28059 w 29890"/>
                <a:gd name="connsiteY3" fmla="*/ 22138 h 22138"/>
                <a:gd name="connsiteX4" fmla="*/ 6459 w 29890"/>
                <a:gd name="connsiteY4" fmla="*/ 22138 h 22138"/>
                <a:gd name="connsiteX5" fmla="*/ 0 w 29890"/>
                <a:gd name="connsiteY5" fmla="*/ 1526 h 22138"/>
                <a:gd name="connsiteX0" fmla="*/ 0 w 29727"/>
                <a:gd name="connsiteY0" fmla="*/ 1130 h 21742"/>
                <a:gd name="connsiteX1" fmla="*/ 6459 w 29727"/>
                <a:gd name="connsiteY1" fmla="*/ 141 h 21742"/>
                <a:gd name="connsiteX2" fmla="*/ 28059 w 29727"/>
                <a:gd name="connsiteY2" fmla="*/ 21742 h 21742"/>
                <a:gd name="connsiteX0" fmla="*/ 0 w 29727"/>
                <a:gd name="connsiteY0" fmla="*/ 1130 h 21742"/>
                <a:gd name="connsiteX1" fmla="*/ 15688 w 29727"/>
                <a:gd name="connsiteY1" fmla="*/ 0 h 21742"/>
                <a:gd name="connsiteX2" fmla="*/ 26989 w 29727"/>
                <a:gd name="connsiteY2" fmla="*/ 8269 h 21742"/>
                <a:gd name="connsiteX3" fmla="*/ 28059 w 29727"/>
                <a:gd name="connsiteY3" fmla="*/ 21742 h 21742"/>
                <a:gd name="connsiteX4" fmla="*/ 6459 w 29727"/>
                <a:gd name="connsiteY4" fmla="*/ 21742 h 21742"/>
                <a:gd name="connsiteX5" fmla="*/ 0 w 29727"/>
                <a:gd name="connsiteY5" fmla="*/ 1130 h 2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27" h="21742" fill="none" extrusionOk="0">
                  <a:moveTo>
                    <a:pt x="0" y="1130"/>
                  </a:moveTo>
                  <a:cubicBezTo>
                    <a:pt x="2090" y="475"/>
                    <a:pt x="4268" y="141"/>
                    <a:pt x="6459" y="141"/>
                  </a:cubicBezTo>
                  <a:cubicBezTo>
                    <a:pt x="18388" y="141"/>
                    <a:pt x="28059" y="9812"/>
                    <a:pt x="28059" y="21742"/>
                  </a:cubicBezTo>
                </a:path>
                <a:path w="29727" h="21742" stroke="0" extrusionOk="0">
                  <a:moveTo>
                    <a:pt x="0" y="1130"/>
                  </a:moveTo>
                  <a:cubicBezTo>
                    <a:pt x="2090" y="475"/>
                    <a:pt x="13497" y="0"/>
                    <a:pt x="15688" y="0"/>
                  </a:cubicBezTo>
                  <a:cubicBezTo>
                    <a:pt x="20091" y="1514"/>
                    <a:pt x="24927" y="4645"/>
                    <a:pt x="26989" y="8269"/>
                  </a:cubicBezTo>
                  <a:cubicBezTo>
                    <a:pt x="29051" y="11893"/>
                    <a:pt x="31386" y="19821"/>
                    <a:pt x="28059" y="21742"/>
                  </a:cubicBezTo>
                  <a:lnTo>
                    <a:pt x="6459" y="21742"/>
                  </a:lnTo>
                  <a:lnTo>
                    <a:pt x="0" y="1130"/>
                  </a:lnTo>
                  <a:close/>
                </a:path>
              </a:pathLst>
            </a:custGeom>
            <a:noFill/>
            <a:ln w="22225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5F135BF3-BAB4-93BC-58FD-CF2DF3B1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772" y="3625331"/>
              <a:ext cx="383513" cy="376715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p:sp>
          <p:nvSpPr>
            <p:cNvPr id="35" name="Text Box 37">
              <a:extLst>
                <a:ext uri="{FF2B5EF4-FFF2-40B4-BE49-F238E27FC236}">
                  <a16:creationId xmlns:a16="http://schemas.microsoft.com/office/drawing/2014/main" id="{63F6BD60-2CE4-BC72-0837-60A9C76B9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4741305" y="4139012"/>
              <a:ext cx="346963" cy="31392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Times New Roman" charset="0"/>
                  <a:ea typeface="Times New Roman (Hebrew)" charset="0"/>
                  <a:cs typeface="Times New Roman (Hebrew)" charset="0"/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 Box 38">
                  <a:extLst>
                    <a:ext uri="{FF2B5EF4-FFF2-40B4-BE49-F238E27FC236}">
                      <a16:creationId xmlns:a16="http://schemas.microsoft.com/office/drawing/2014/main" id="{C8EFAE4B-FCD8-6F46-EC65-4970AD7CBD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𝑅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l-GR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Δ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𝑁</m:t>
                        </m:r>
                        <m:d>
                          <m:d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d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1520</m:t>
                            </m:r>
                          </m:e>
                        </m:d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sSub>
                          <m:sSubPr>
                            <m:ctrlP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</m:ctrlPr>
                          </m:sSubPr>
                          <m:e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de-DE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9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Gill Sans Light"/>
                              </a:rPr>
                              <m:t>1</m:t>
                            </m:r>
                          </m:sub>
                        </m:sSub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36" name="Text Box 38">
                  <a:extLst>
                    <a:ext uri="{FF2B5EF4-FFF2-40B4-BE49-F238E27FC236}">
                      <a16:creationId xmlns:a16="http://schemas.microsoft.com/office/drawing/2014/main" id="{C8EFAE4B-FCD8-6F46-EC65-4970AD7CBD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46169" y="3562683"/>
                  <a:ext cx="2285897" cy="28253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22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97">
                  <a:extLst>
                    <a:ext uri="{FF2B5EF4-FFF2-40B4-BE49-F238E27FC236}">
                      <a16:creationId xmlns:a16="http://schemas.microsoft.com/office/drawing/2014/main" id="{B2D91E45-F98D-B977-8F1A-1C0A130EEA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𝜌</m:t>
                        </m:r>
                      </m:oMath>
                    </m:oMathPara>
                  </a14:m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Symbol" charset="2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 Box 97">
                  <a:extLst>
                    <a:ext uri="{FF2B5EF4-FFF2-40B4-BE49-F238E27FC236}">
                      <a16:creationId xmlns:a16="http://schemas.microsoft.com/office/drawing/2014/main" id="{B2D91E45-F98D-B977-8F1A-1C0A130EE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3476" y="3712831"/>
                  <a:ext cx="401874" cy="313929"/>
                </a:xfrm>
                <a:prstGeom prst="rect">
                  <a:avLst/>
                </a:prstGeom>
                <a:blipFill>
                  <a:blip r:embed="rId15"/>
                  <a:stretch>
                    <a:fillRect b="-800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BEF559-7ADD-825A-1FD1-5CF9F0A451A7}"/>
                    </a:ext>
                  </a:extLst>
                </p:cNvPr>
                <p:cNvSpPr/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h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=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𝑁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 (Hebrew)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𝜋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𝐾</m:t>
                        </m:r>
                        <m:r>
                          <a:rPr kumimoji="0" lang="de-DE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Light"/>
                          </a:rPr>
                          <m:t>, …</m:t>
                        </m:r>
                      </m:oMath>
                    </m:oMathPara>
                  </a14:m>
                  <a:endPara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Gill Sans Light"/>
                    <a:ea typeface="Times New Roman (Hebrew)" charset="0"/>
                    <a:cs typeface="Gill Sans Light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BEF559-7ADD-825A-1FD1-5CF9F0A45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674" y="4261672"/>
                  <a:ext cx="1362218" cy="28253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F270E5-920C-CA67-7551-4F0B218EC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4" y="2280520"/>
            <a:ext cx="4140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 animBg="1"/>
      <p:bldP spid="13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FA53-F493-20EE-B8CC-B06742B0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Decoding QCD phase structure from dileptons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71D93-6B8D-972C-F265-8BEB44FF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365E1-A014-29AE-DBB3-2869D54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7E76A4B-787F-AE6C-E551-DD66395D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069000"/>
            <a:ext cx="4345314" cy="305231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F18BAA-B8E2-F0ED-B5AE-9CF5C7B192F4}"/>
              </a:ext>
            </a:extLst>
          </p:cNvPr>
          <p:cNvSpPr txBox="1">
            <a:spLocks/>
          </p:cNvSpPr>
          <p:nvPr/>
        </p:nvSpPr>
        <p:spPr>
          <a:xfrm>
            <a:off x="336000" y="1945071"/>
            <a:ext cx="5760000" cy="14948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Calculations with kinetic transport and hydro</a:t>
            </a:r>
          </a:p>
          <a:p>
            <a:r>
              <a:rPr lang="en-US" sz="1800" dirty="0"/>
              <a:t>Hydro with CMF </a:t>
            </a:r>
            <a:r>
              <a:rPr lang="en-US" sz="1800" dirty="0" err="1"/>
              <a:t>EoS</a:t>
            </a:r>
            <a:r>
              <a:rPr lang="en-US" sz="1800" dirty="0"/>
              <a:t>, parameters set to have or not have a 1</a:t>
            </a:r>
            <a:r>
              <a:rPr lang="en-US" sz="1800" baseline="30000" dirty="0"/>
              <a:t>st</a:t>
            </a:r>
            <a:r>
              <a:rPr lang="en-US" sz="1800" dirty="0"/>
              <a:t> order phase </a:t>
            </a:r>
            <a:r>
              <a:rPr lang="en-US" sz="1800" dirty="0" err="1"/>
              <a:t>transiton</a:t>
            </a:r>
            <a:endParaRPr lang="en-US" sz="180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0D32963-E083-E1EB-A8B4-DFC3E2F9053B}"/>
              </a:ext>
            </a:extLst>
          </p:cNvPr>
          <p:cNvSpPr txBox="1">
            <a:spLocks/>
          </p:cNvSpPr>
          <p:nvPr/>
        </p:nvSpPr>
        <p:spPr>
          <a:xfrm>
            <a:off x="5376001" y="5607292"/>
            <a:ext cx="6648000" cy="1421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Phase transition causes a clear increase in dilepton yield</a:t>
            </a:r>
          </a:p>
          <a:p>
            <a:r>
              <a:rPr lang="en-US" sz="1800" dirty="0"/>
              <a:t>Higher statistics of experimental data would be needed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C317C49-E8B2-88E8-E0F4-74318764F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0" y="2151167"/>
            <a:ext cx="3949851" cy="343783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0E80591-E1A1-88E4-EAEB-E1AADD5FC8A6}"/>
              </a:ext>
            </a:extLst>
          </p:cNvPr>
          <p:cNvSpPr txBox="1"/>
          <p:nvPr/>
        </p:nvSpPr>
        <p:spPr>
          <a:xfrm>
            <a:off x="578440" y="1758168"/>
            <a:ext cx="26030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F. </a:t>
            </a:r>
            <a:r>
              <a:rPr lang="en-US" sz="900" dirty="0" err="1">
                <a:solidFill>
                  <a:srgbClr val="00B0F0"/>
                </a:solidFill>
              </a:rPr>
              <a:t>Seck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106</a:t>
            </a:r>
            <a:r>
              <a:rPr lang="en-US" sz="900" dirty="0">
                <a:solidFill>
                  <a:srgbClr val="00B0F0"/>
                </a:solidFill>
              </a:rPr>
              <a:t> (2022), 014904</a:t>
            </a:r>
          </a:p>
        </p:txBody>
      </p:sp>
    </p:spTree>
    <p:extLst>
      <p:ext uri="{BB962C8B-B14F-4D97-AF65-F5344CB8AC3E}">
        <p14:creationId xmlns:p14="http://schemas.microsoft.com/office/powerpoint/2010/main" val="20592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A9AC-833A-3B0C-7F18-76E028CE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/>
          <a:lstStyle/>
          <a:p>
            <a:r>
              <a:rPr lang="en-US" dirty="0"/>
              <a:t>LOW Energy edge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0C50B-5CB7-3458-366E-1227A8B9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12074-B611-A07A-A483-57F63E7C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CD2F91-A07A-8719-553F-B7CD4F93EED5}"/>
              </a:ext>
            </a:extLst>
          </p:cNvPr>
          <p:cNvSpPr txBox="1">
            <a:spLocks/>
          </p:cNvSpPr>
          <p:nvPr/>
        </p:nvSpPr>
        <p:spPr>
          <a:xfrm>
            <a:off x="7536000" y="4509000"/>
            <a:ext cx="4331882" cy="216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Not so strong Lorentz contraction but low transparency</a:t>
            </a:r>
          </a:p>
          <a:p>
            <a:r>
              <a:rPr lang="en-US" sz="1800" dirty="0"/>
              <a:t>We detect mostly nucleons:</a:t>
            </a:r>
          </a:p>
          <a:p>
            <a:pPr lvl="1"/>
            <a:r>
              <a:rPr lang="en-US" sz="1600" dirty="0"/>
              <a:t>Incoming nuclei</a:t>
            </a:r>
          </a:p>
          <a:p>
            <a:pPr lvl="1"/>
            <a:r>
              <a:rPr lang="en-US" sz="1600" dirty="0"/>
              <a:t>Decays of baryonic resonances</a:t>
            </a:r>
          </a:p>
          <a:p>
            <a:pPr lvl="1"/>
            <a:r>
              <a:rPr lang="en-US" sz="1600" b="1" dirty="0"/>
              <a:t>Baryon-dominated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8CC7F-975E-363B-F13A-082904DA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4908"/>
            <a:ext cx="7536000" cy="3594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83D3C-0ADB-2B42-3F03-7E27A978CD08}"/>
                  </a:ext>
                </a:extLst>
              </p:cNvPr>
              <p:cNvSpPr txBox="1"/>
              <p:nvPr/>
            </p:nvSpPr>
            <p:spPr>
              <a:xfrm>
                <a:off x="4623793" y="2222257"/>
                <a:ext cx="2912207" cy="281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Au-Au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2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200" dirty="0"/>
                  <a:t>=2.42 GeV, 0-10% centrality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83D3C-0ADB-2B42-3F03-7E27A978C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793" y="2222257"/>
                <a:ext cx="2912207" cy="281872"/>
              </a:xfrm>
              <a:prstGeom prst="rect">
                <a:avLst/>
              </a:prstGeom>
              <a:blipFill>
                <a:blip r:embed="rId4"/>
                <a:stretch>
                  <a:fillRect t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FD85728-0E76-CD8A-4863-8139F572B45F}"/>
              </a:ext>
            </a:extLst>
          </p:cNvPr>
          <p:cNvSpPr txBox="1"/>
          <p:nvPr/>
        </p:nvSpPr>
        <p:spPr>
          <a:xfrm>
            <a:off x="360000" y="2247777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A. </a:t>
            </a:r>
            <a:r>
              <a:rPr lang="en-US" sz="900" dirty="0" err="1">
                <a:solidFill>
                  <a:srgbClr val="00B0F0"/>
                </a:solidFill>
              </a:rPr>
              <a:t>Motornenko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822</a:t>
            </a:r>
            <a:r>
              <a:rPr lang="en-US" sz="900" dirty="0">
                <a:solidFill>
                  <a:srgbClr val="00B0F0"/>
                </a:solidFill>
              </a:rPr>
              <a:t> (2021) 136703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6DF834-9A48-4209-D8DD-2AFDEB3F4876}"/>
              </a:ext>
            </a:extLst>
          </p:cNvPr>
          <p:cNvSpPr txBox="1">
            <a:spLocks/>
          </p:cNvSpPr>
          <p:nvPr/>
        </p:nvSpPr>
        <p:spPr>
          <a:xfrm>
            <a:off x="10054105" y="1624793"/>
            <a:ext cx="1080000" cy="41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dirty="0"/>
              <a:t>UrQMD</a:t>
            </a:r>
            <a:endParaRPr lang="en-US" sz="16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98C89C-2B4F-B907-A12D-63FD090D3AC1}"/>
              </a:ext>
            </a:extLst>
          </p:cNvPr>
          <p:cNvGrpSpPr/>
          <p:nvPr/>
        </p:nvGrpSpPr>
        <p:grpSpPr>
          <a:xfrm>
            <a:off x="8015251" y="1898096"/>
            <a:ext cx="3120749" cy="2250904"/>
            <a:chOff x="2209831" y="2916466"/>
            <a:chExt cx="3120749" cy="2250904"/>
          </a:xfrm>
        </p:grpSpPr>
        <p:grpSp>
          <p:nvGrpSpPr>
            <p:cNvPr id="58" name="object 8">
              <a:extLst>
                <a:ext uri="{FF2B5EF4-FFF2-40B4-BE49-F238E27FC236}">
                  <a16:creationId xmlns:a16="http://schemas.microsoft.com/office/drawing/2014/main" id="{A44A8D07-ADB6-1327-0084-BA1E080617C4}"/>
                </a:ext>
              </a:extLst>
            </p:cNvPr>
            <p:cNvGrpSpPr/>
            <p:nvPr/>
          </p:nvGrpSpPr>
          <p:grpSpPr>
            <a:xfrm>
              <a:off x="2539600" y="2989076"/>
              <a:ext cx="2456180" cy="1940560"/>
              <a:chOff x="2539600" y="2989076"/>
              <a:chExt cx="2456180" cy="1940560"/>
            </a:xfrm>
          </p:grpSpPr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C5A2824F-BA66-18A4-B93D-0FAE00F3EDB3}"/>
                  </a:ext>
                </a:extLst>
              </p:cNvPr>
              <p:cNvSpPr/>
              <p:nvPr/>
            </p:nvSpPr>
            <p:spPr>
              <a:xfrm>
                <a:off x="2543727" y="2993203"/>
                <a:ext cx="2447925" cy="1932305"/>
              </a:xfrm>
              <a:custGeom>
                <a:avLst/>
                <a:gdLst/>
                <a:ahLst/>
                <a:cxnLst/>
                <a:rect l="l" t="t" r="r" b="b"/>
                <a:pathLst>
                  <a:path w="2447925" h="1932304">
                    <a:moveTo>
                      <a:pt x="0" y="1931772"/>
                    </a:moveTo>
                    <a:lnTo>
                      <a:pt x="2447767" y="1931772"/>
                    </a:lnTo>
                    <a:lnTo>
                      <a:pt x="2447767" y="0"/>
                    </a:lnTo>
                    <a:lnTo>
                      <a:pt x="0" y="0"/>
                    </a:lnTo>
                    <a:lnTo>
                      <a:pt x="0" y="1931772"/>
                    </a:lnTo>
                    <a:close/>
                  </a:path>
                  <a:path w="2447925" h="1932304">
                    <a:moveTo>
                      <a:pt x="3347" y="1928424"/>
                    </a:moveTo>
                    <a:lnTo>
                      <a:pt x="81592" y="1928424"/>
                    </a:lnTo>
                    <a:lnTo>
                      <a:pt x="163184" y="1928424"/>
                    </a:lnTo>
                    <a:lnTo>
                      <a:pt x="244776" y="1928424"/>
                    </a:lnTo>
                    <a:lnTo>
                      <a:pt x="326371" y="1928424"/>
                    </a:lnTo>
                    <a:lnTo>
                      <a:pt x="407962" y="1928424"/>
                    </a:lnTo>
                    <a:lnTo>
                      <a:pt x="489554" y="1928424"/>
                    </a:lnTo>
                    <a:lnTo>
                      <a:pt x="571146" y="1928424"/>
                    </a:lnTo>
                    <a:lnTo>
                      <a:pt x="652738" y="1928424"/>
                    </a:lnTo>
                    <a:lnTo>
                      <a:pt x="734329" y="1928424"/>
                    </a:lnTo>
                    <a:lnTo>
                      <a:pt x="815921" y="1928424"/>
                    </a:lnTo>
                    <a:lnTo>
                      <a:pt x="897513" y="1928424"/>
                    </a:lnTo>
                    <a:lnTo>
                      <a:pt x="979110" y="1928424"/>
                    </a:lnTo>
                    <a:lnTo>
                      <a:pt x="1060702" y="1928424"/>
                    </a:lnTo>
                    <a:lnTo>
                      <a:pt x="1142293" y="1928424"/>
                    </a:lnTo>
                    <a:lnTo>
                      <a:pt x="1223885" y="1928424"/>
                    </a:lnTo>
                    <a:lnTo>
                      <a:pt x="1305477" y="1928424"/>
                    </a:lnTo>
                    <a:lnTo>
                      <a:pt x="1387068" y="1928424"/>
                    </a:lnTo>
                    <a:lnTo>
                      <a:pt x="1468660" y="1928424"/>
                    </a:lnTo>
                    <a:lnTo>
                      <a:pt x="1550252" y="1928424"/>
                    </a:lnTo>
                    <a:lnTo>
                      <a:pt x="1631844" y="1928424"/>
                    </a:lnTo>
                    <a:lnTo>
                      <a:pt x="1713441" y="1928424"/>
                    </a:lnTo>
                    <a:lnTo>
                      <a:pt x="1795033" y="1928424"/>
                    </a:lnTo>
                    <a:lnTo>
                      <a:pt x="1876624" y="1928424"/>
                    </a:lnTo>
                    <a:lnTo>
                      <a:pt x="1958216" y="1928424"/>
                    </a:lnTo>
                    <a:lnTo>
                      <a:pt x="2039808" y="1928424"/>
                    </a:lnTo>
                    <a:lnTo>
                      <a:pt x="2121399" y="1928424"/>
                    </a:lnTo>
                    <a:lnTo>
                      <a:pt x="2202991" y="1928424"/>
                    </a:lnTo>
                    <a:lnTo>
                      <a:pt x="2284583" y="1928424"/>
                    </a:lnTo>
                    <a:lnTo>
                      <a:pt x="2366175" y="1928424"/>
                    </a:lnTo>
                    <a:lnTo>
                      <a:pt x="2447772" y="1928424"/>
                    </a:lnTo>
                  </a:path>
                </a:pathLst>
              </a:custGeom>
              <a:ln w="809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">
                <a:extLst>
                  <a:ext uri="{FF2B5EF4-FFF2-40B4-BE49-F238E27FC236}">
                    <a16:creationId xmlns:a16="http://schemas.microsoft.com/office/drawing/2014/main" id="{8268DD25-A8A2-4958-422B-066741737A65}"/>
                  </a:ext>
                </a:extLst>
              </p:cNvPr>
              <p:cNvSpPr/>
              <p:nvPr/>
            </p:nvSpPr>
            <p:spPr>
              <a:xfrm>
                <a:off x="2543727" y="4871065"/>
                <a:ext cx="24479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447925" h="53975">
                    <a:moveTo>
                      <a:pt x="0" y="53910"/>
                    </a:moveTo>
                    <a:lnTo>
                      <a:pt x="2447772" y="53910"/>
                    </a:lnTo>
                  </a:path>
                  <a:path w="2447925" h="53975">
                    <a:moveTo>
                      <a:pt x="775125" y="0"/>
                    </a:moveTo>
                    <a:lnTo>
                      <a:pt x="775125" y="53910"/>
                    </a:lnTo>
                  </a:path>
                  <a:path w="2447925" h="53975">
                    <a:moveTo>
                      <a:pt x="938309" y="26954"/>
                    </a:moveTo>
                    <a:lnTo>
                      <a:pt x="938309" y="53910"/>
                    </a:lnTo>
                  </a:path>
                  <a:path w="2447925" h="53975">
                    <a:moveTo>
                      <a:pt x="1101497" y="26954"/>
                    </a:moveTo>
                    <a:lnTo>
                      <a:pt x="1101497" y="53910"/>
                    </a:lnTo>
                  </a:path>
                  <a:path w="2447925" h="53975">
                    <a:moveTo>
                      <a:pt x="1264681" y="26954"/>
                    </a:moveTo>
                    <a:lnTo>
                      <a:pt x="1264681" y="53910"/>
                    </a:lnTo>
                  </a:path>
                  <a:path w="2447925" h="53975">
                    <a:moveTo>
                      <a:pt x="1427864" y="26954"/>
                    </a:moveTo>
                    <a:lnTo>
                      <a:pt x="1427864" y="53910"/>
                    </a:lnTo>
                  </a:path>
                  <a:path w="2447925" h="53975">
                    <a:moveTo>
                      <a:pt x="1591048" y="0"/>
                    </a:moveTo>
                    <a:lnTo>
                      <a:pt x="1591048" y="53910"/>
                    </a:lnTo>
                  </a:path>
                  <a:path w="2447925" h="53975">
                    <a:moveTo>
                      <a:pt x="1754237" y="26954"/>
                    </a:moveTo>
                    <a:lnTo>
                      <a:pt x="1754237" y="53910"/>
                    </a:lnTo>
                  </a:path>
                  <a:path w="2447925" h="53975">
                    <a:moveTo>
                      <a:pt x="1917420" y="26954"/>
                    </a:moveTo>
                    <a:lnTo>
                      <a:pt x="1917420" y="53910"/>
                    </a:lnTo>
                  </a:path>
                  <a:path w="2447925" h="53975">
                    <a:moveTo>
                      <a:pt x="2080604" y="26954"/>
                    </a:moveTo>
                    <a:lnTo>
                      <a:pt x="2080604" y="53910"/>
                    </a:lnTo>
                  </a:path>
                  <a:path w="2447925" h="53975">
                    <a:moveTo>
                      <a:pt x="2243787" y="26954"/>
                    </a:moveTo>
                    <a:lnTo>
                      <a:pt x="2243787" y="53910"/>
                    </a:lnTo>
                  </a:path>
                  <a:path w="2447925" h="53975">
                    <a:moveTo>
                      <a:pt x="2406970" y="0"/>
                    </a:moveTo>
                    <a:lnTo>
                      <a:pt x="2406970" y="53910"/>
                    </a:lnTo>
                  </a:path>
                  <a:path w="2447925" h="53975">
                    <a:moveTo>
                      <a:pt x="775125" y="0"/>
                    </a:moveTo>
                    <a:lnTo>
                      <a:pt x="775125" y="53910"/>
                    </a:lnTo>
                  </a:path>
                  <a:path w="2447925" h="53975">
                    <a:moveTo>
                      <a:pt x="611942" y="26954"/>
                    </a:moveTo>
                    <a:lnTo>
                      <a:pt x="611942" y="53910"/>
                    </a:lnTo>
                  </a:path>
                  <a:path w="2447925" h="53975">
                    <a:moveTo>
                      <a:pt x="448758" y="26954"/>
                    </a:moveTo>
                    <a:lnTo>
                      <a:pt x="448758" y="53910"/>
                    </a:lnTo>
                  </a:path>
                  <a:path w="2447925" h="53975">
                    <a:moveTo>
                      <a:pt x="285575" y="26954"/>
                    </a:moveTo>
                    <a:lnTo>
                      <a:pt x="285575" y="53910"/>
                    </a:lnTo>
                  </a:path>
                  <a:path w="2447925" h="53975">
                    <a:moveTo>
                      <a:pt x="122388" y="26954"/>
                    </a:moveTo>
                    <a:lnTo>
                      <a:pt x="122388" y="53910"/>
                    </a:lnTo>
                  </a:path>
                  <a:path w="2447925" h="53975">
                    <a:moveTo>
                      <a:pt x="2406970" y="0"/>
                    </a:moveTo>
                    <a:lnTo>
                      <a:pt x="2406970" y="53910"/>
                    </a:lnTo>
                  </a:path>
                </a:pathLst>
              </a:custGeom>
              <a:ln w="404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9" name="object 11">
              <a:extLst>
                <a:ext uri="{FF2B5EF4-FFF2-40B4-BE49-F238E27FC236}">
                  <a16:creationId xmlns:a16="http://schemas.microsoft.com/office/drawing/2014/main" id="{7CA06B2D-6363-7E51-87DA-385FD8C3961E}"/>
                </a:ext>
              </a:extLst>
            </p:cNvPr>
            <p:cNvSpPr txBox="1"/>
            <p:nvPr/>
          </p:nvSpPr>
          <p:spPr>
            <a:xfrm>
              <a:off x="3248270" y="4908291"/>
              <a:ext cx="14097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10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0" name="object 12">
              <a:extLst>
                <a:ext uri="{FF2B5EF4-FFF2-40B4-BE49-F238E27FC236}">
                  <a16:creationId xmlns:a16="http://schemas.microsoft.com/office/drawing/2014/main" id="{46E37496-2225-1248-644B-1A274FBF7367}"/>
                </a:ext>
              </a:extLst>
            </p:cNvPr>
            <p:cNvSpPr txBox="1"/>
            <p:nvPr/>
          </p:nvSpPr>
          <p:spPr>
            <a:xfrm>
              <a:off x="3455822" y="4908291"/>
              <a:ext cx="750570" cy="259079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R="5080" algn="r">
                <a:lnSpc>
                  <a:spcPts val="85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20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ts val="969"/>
                </a:lnSpc>
              </a:pPr>
              <a:r>
                <a:rPr sz="900" spc="-10" dirty="0">
                  <a:latin typeface="Arial"/>
                  <a:cs typeface="Arial"/>
                </a:rPr>
                <a:t>time</a:t>
              </a:r>
              <a:r>
                <a:rPr sz="900" spc="-55" dirty="0">
                  <a:latin typeface="Arial"/>
                  <a:cs typeface="Arial"/>
                </a:rPr>
                <a:t> </a:t>
              </a:r>
              <a:r>
                <a:rPr sz="900" dirty="0">
                  <a:latin typeface="Symbol"/>
                  <a:cs typeface="Symbol"/>
                </a:rPr>
                <a:t></a:t>
              </a:r>
              <a:r>
                <a:rPr sz="900" spc="35" dirty="0">
                  <a:latin typeface="Times New Roman"/>
                  <a:cs typeface="Times New Roman"/>
                </a:rPr>
                <a:t> </a:t>
              </a:r>
              <a:r>
                <a:rPr sz="900" spc="-10" dirty="0">
                  <a:latin typeface="Arial"/>
                  <a:cs typeface="Arial"/>
                </a:rPr>
                <a:t>[fm/c]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61" name="object 13">
              <a:extLst>
                <a:ext uri="{FF2B5EF4-FFF2-40B4-BE49-F238E27FC236}">
                  <a16:creationId xmlns:a16="http://schemas.microsoft.com/office/drawing/2014/main" id="{251A2E76-BC1A-D73B-84EA-D1EAC0B09D91}"/>
                </a:ext>
              </a:extLst>
            </p:cNvPr>
            <p:cNvSpPr txBox="1"/>
            <p:nvPr/>
          </p:nvSpPr>
          <p:spPr>
            <a:xfrm>
              <a:off x="4878556" y="4908291"/>
              <a:ext cx="14097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30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2" name="object 14">
              <a:extLst>
                <a:ext uri="{FF2B5EF4-FFF2-40B4-BE49-F238E27FC236}">
                  <a16:creationId xmlns:a16="http://schemas.microsoft.com/office/drawing/2014/main" id="{27BF5923-88AC-C28A-9FD0-0BE68D79F52A}"/>
                </a:ext>
              </a:extLst>
            </p:cNvPr>
            <p:cNvSpPr/>
            <p:nvPr/>
          </p:nvSpPr>
          <p:spPr>
            <a:xfrm>
              <a:off x="2543727" y="2993205"/>
              <a:ext cx="79375" cy="1932305"/>
            </a:xfrm>
            <a:custGeom>
              <a:avLst/>
              <a:gdLst/>
              <a:ahLst/>
              <a:cxnLst/>
              <a:rect l="l" t="t" r="r" b="b"/>
              <a:pathLst>
                <a:path w="79375" h="1932304">
                  <a:moveTo>
                    <a:pt x="0" y="1931770"/>
                  </a:moveTo>
                  <a:lnTo>
                    <a:pt x="0" y="0"/>
                  </a:lnTo>
                </a:path>
                <a:path w="79375" h="1932304">
                  <a:moveTo>
                    <a:pt x="78940" y="1931770"/>
                  </a:moveTo>
                  <a:lnTo>
                    <a:pt x="0" y="1931770"/>
                  </a:lnTo>
                </a:path>
                <a:path w="79375" h="1932304">
                  <a:moveTo>
                    <a:pt x="39470" y="1888842"/>
                  </a:moveTo>
                  <a:lnTo>
                    <a:pt x="0" y="1888842"/>
                  </a:lnTo>
                </a:path>
                <a:path w="79375" h="1932304">
                  <a:moveTo>
                    <a:pt x="39470" y="1845914"/>
                  </a:moveTo>
                  <a:lnTo>
                    <a:pt x="0" y="1845914"/>
                  </a:lnTo>
                </a:path>
                <a:path w="79375" h="1932304">
                  <a:moveTo>
                    <a:pt x="39470" y="1802986"/>
                  </a:moveTo>
                  <a:lnTo>
                    <a:pt x="0" y="1802986"/>
                  </a:lnTo>
                </a:path>
                <a:path w="79375" h="1932304">
                  <a:moveTo>
                    <a:pt x="39470" y="1760057"/>
                  </a:moveTo>
                  <a:lnTo>
                    <a:pt x="0" y="1760057"/>
                  </a:lnTo>
                </a:path>
                <a:path w="79375" h="1932304">
                  <a:moveTo>
                    <a:pt x="78940" y="1717129"/>
                  </a:moveTo>
                  <a:lnTo>
                    <a:pt x="0" y="1717129"/>
                  </a:lnTo>
                </a:path>
                <a:path w="79375" h="1932304">
                  <a:moveTo>
                    <a:pt x="39470" y="1674201"/>
                  </a:moveTo>
                  <a:lnTo>
                    <a:pt x="0" y="1674201"/>
                  </a:lnTo>
                </a:path>
                <a:path w="79375" h="1932304">
                  <a:moveTo>
                    <a:pt x="39470" y="1631273"/>
                  </a:moveTo>
                  <a:lnTo>
                    <a:pt x="0" y="1631273"/>
                  </a:lnTo>
                </a:path>
                <a:path w="79375" h="1932304">
                  <a:moveTo>
                    <a:pt x="39470" y="1588345"/>
                  </a:moveTo>
                  <a:lnTo>
                    <a:pt x="0" y="1588345"/>
                  </a:lnTo>
                </a:path>
                <a:path w="79375" h="1932304">
                  <a:moveTo>
                    <a:pt x="39470" y="1545417"/>
                  </a:moveTo>
                  <a:lnTo>
                    <a:pt x="0" y="1545417"/>
                  </a:lnTo>
                </a:path>
                <a:path w="79375" h="1932304">
                  <a:moveTo>
                    <a:pt x="78940" y="1502490"/>
                  </a:moveTo>
                  <a:lnTo>
                    <a:pt x="0" y="1502490"/>
                  </a:lnTo>
                </a:path>
                <a:path w="79375" h="1932304">
                  <a:moveTo>
                    <a:pt x="39470" y="1459562"/>
                  </a:moveTo>
                  <a:lnTo>
                    <a:pt x="0" y="1459562"/>
                  </a:lnTo>
                </a:path>
                <a:path w="79375" h="1932304">
                  <a:moveTo>
                    <a:pt x="39470" y="1416629"/>
                  </a:moveTo>
                  <a:lnTo>
                    <a:pt x="0" y="1416629"/>
                  </a:lnTo>
                </a:path>
                <a:path w="79375" h="1932304">
                  <a:moveTo>
                    <a:pt x="39470" y="1373701"/>
                  </a:moveTo>
                  <a:lnTo>
                    <a:pt x="0" y="1373701"/>
                  </a:lnTo>
                </a:path>
                <a:path w="79375" h="1932304">
                  <a:moveTo>
                    <a:pt x="39470" y="1330774"/>
                  </a:moveTo>
                  <a:lnTo>
                    <a:pt x="0" y="1330774"/>
                  </a:lnTo>
                </a:path>
                <a:path w="79375" h="1932304">
                  <a:moveTo>
                    <a:pt x="78940" y="1287846"/>
                  </a:moveTo>
                  <a:lnTo>
                    <a:pt x="0" y="1287846"/>
                  </a:lnTo>
                </a:path>
                <a:path w="79375" h="1932304">
                  <a:moveTo>
                    <a:pt x="39470" y="1244918"/>
                  </a:moveTo>
                  <a:lnTo>
                    <a:pt x="0" y="1244918"/>
                  </a:lnTo>
                </a:path>
                <a:path w="79375" h="1932304">
                  <a:moveTo>
                    <a:pt x="39470" y="1201991"/>
                  </a:moveTo>
                  <a:lnTo>
                    <a:pt x="0" y="1201991"/>
                  </a:lnTo>
                </a:path>
                <a:path w="79375" h="1932304">
                  <a:moveTo>
                    <a:pt x="39470" y="1159063"/>
                  </a:moveTo>
                  <a:lnTo>
                    <a:pt x="0" y="1159063"/>
                  </a:lnTo>
                </a:path>
                <a:path w="79375" h="1932304">
                  <a:moveTo>
                    <a:pt x="39470" y="1116135"/>
                  </a:moveTo>
                  <a:lnTo>
                    <a:pt x="0" y="1116135"/>
                  </a:lnTo>
                </a:path>
                <a:path w="79375" h="1932304">
                  <a:moveTo>
                    <a:pt x="78940" y="1073208"/>
                  </a:moveTo>
                  <a:lnTo>
                    <a:pt x="0" y="1073208"/>
                  </a:lnTo>
                </a:path>
                <a:path w="79375" h="1932304">
                  <a:moveTo>
                    <a:pt x="39470" y="1030280"/>
                  </a:moveTo>
                  <a:lnTo>
                    <a:pt x="0" y="1030280"/>
                  </a:lnTo>
                </a:path>
                <a:path w="79375" h="1932304">
                  <a:moveTo>
                    <a:pt x="39470" y="987347"/>
                  </a:moveTo>
                  <a:lnTo>
                    <a:pt x="0" y="987347"/>
                  </a:lnTo>
                </a:path>
                <a:path w="79375" h="1932304">
                  <a:moveTo>
                    <a:pt x="39470" y="944419"/>
                  </a:moveTo>
                  <a:lnTo>
                    <a:pt x="0" y="944419"/>
                  </a:lnTo>
                </a:path>
                <a:path w="79375" h="1932304">
                  <a:moveTo>
                    <a:pt x="39470" y="901491"/>
                  </a:moveTo>
                  <a:lnTo>
                    <a:pt x="0" y="901491"/>
                  </a:lnTo>
                </a:path>
                <a:path w="79375" h="1932304">
                  <a:moveTo>
                    <a:pt x="78940" y="858564"/>
                  </a:moveTo>
                  <a:lnTo>
                    <a:pt x="0" y="858564"/>
                  </a:lnTo>
                </a:path>
                <a:path w="79375" h="1932304">
                  <a:moveTo>
                    <a:pt x="39470" y="815636"/>
                  </a:moveTo>
                  <a:lnTo>
                    <a:pt x="0" y="815636"/>
                  </a:lnTo>
                </a:path>
                <a:path w="79375" h="1932304">
                  <a:moveTo>
                    <a:pt x="39470" y="772708"/>
                  </a:moveTo>
                  <a:lnTo>
                    <a:pt x="0" y="772708"/>
                  </a:lnTo>
                </a:path>
                <a:path w="79375" h="1932304">
                  <a:moveTo>
                    <a:pt x="39470" y="729781"/>
                  </a:moveTo>
                  <a:lnTo>
                    <a:pt x="0" y="729781"/>
                  </a:lnTo>
                </a:path>
                <a:path w="79375" h="1932304">
                  <a:moveTo>
                    <a:pt x="39470" y="686853"/>
                  </a:moveTo>
                  <a:lnTo>
                    <a:pt x="0" y="686853"/>
                  </a:lnTo>
                </a:path>
                <a:path w="79375" h="1932304">
                  <a:moveTo>
                    <a:pt x="78940" y="643925"/>
                  </a:moveTo>
                  <a:lnTo>
                    <a:pt x="0" y="643925"/>
                  </a:lnTo>
                </a:path>
                <a:path w="79375" h="1932304">
                  <a:moveTo>
                    <a:pt x="39470" y="600998"/>
                  </a:moveTo>
                  <a:lnTo>
                    <a:pt x="0" y="600998"/>
                  </a:lnTo>
                </a:path>
                <a:path w="79375" h="1932304">
                  <a:moveTo>
                    <a:pt x="39470" y="558065"/>
                  </a:moveTo>
                  <a:lnTo>
                    <a:pt x="0" y="558065"/>
                  </a:lnTo>
                </a:path>
                <a:path w="79375" h="1932304">
                  <a:moveTo>
                    <a:pt x="39470" y="515137"/>
                  </a:moveTo>
                  <a:lnTo>
                    <a:pt x="0" y="515137"/>
                  </a:lnTo>
                </a:path>
                <a:path w="79375" h="1932304">
                  <a:moveTo>
                    <a:pt x="39470" y="472209"/>
                  </a:moveTo>
                  <a:lnTo>
                    <a:pt x="0" y="472209"/>
                  </a:lnTo>
                </a:path>
                <a:path w="79375" h="1932304">
                  <a:moveTo>
                    <a:pt x="78940" y="429282"/>
                  </a:moveTo>
                  <a:lnTo>
                    <a:pt x="0" y="429282"/>
                  </a:lnTo>
                </a:path>
                <a:path w="79375" h="1932304">
                  <a:moveTo>
                    <a:pt x="39470" y="386354"/>
                  </a:moveTo>
                  <a:lnTo>
                    <a:pt x="0" y="386354"/>
                  </a:lnTo>
                </a:path>
                <a:path w="79375" h="1932304">
                  <a:moveTo>
                    <a:pt x="39470" y="343426"/>
                  </a:moveTo>
                  <a:lnTo>
                    <a:pt x="0" y="343426"/>
                  </a:lnTo>
                </a:path>
                <a:path w="79375" h="1932304">
                  <a:moveTo>
                    <a:pt x="39470" y="300499"/>
                  </a:moveTo>
                  <a:lnTo>
                    <a:pt x="0" y="300499"/>
                  </a:lnTo>
                </a:path>
                <a:path w="79375" h="1932304">
                  <a:moveTo>
                    <a:pt x="39470" y="257571"/>
                  </a:moveTo>
                  <a:lnTo>
                    <a:pt x="0" y="257571"/>
                  </a:lnTo>
                </a:path>
                <a:path w="79375" h="1932304">
                  <a:moveTo>
                    <a:pt x="78940" y="214643"/>
                  </a:moveTo>
                  <a:lnTo>
                    <a:pt x="0" y="214643"/>
                  </a:lnTo>
                </a:path>
                <a:path w="79375" h="1932304">
                  <a:moveTo>
                    <a:pt x="39470" y="171716"/>
                  </a:moveTo>
                  <a:lnTo>
                    <a:pt x="0" y="171716"/>
                  </a:lnTo>
                </a:path>
                <a:path w="79375" h="1932304">
                  <a:moveTo>
                    <a:pt x="39470" y="128783"/>
                  </a:moveTo>
                  <a:lnTo>
                    <a:pt x="0" y="128783"/>
                  </a:lnTo>
                </a:path>
                <a:path w="79375" h="1932304">
                  <a:moveTo>
                    <a:pt x="39470" y="85855"/>
                  </a:moveTo>
                  <a:lnTo>
                    <a:pt x="0" y="85855"/>
                  </a:lnTo>
                </a:path>
                <a:path w="79375" h="1932304">
                  <a:moveTo>
                    <a:pt x="39470" y="42927"/>
                  </a:moveTo>
                  <a:lnTo>
                    <a:pt x="0" y="42927"/>
                  </a:lnTo>
                </a:path>
                <a:path w="79375" h="1932304">
                  <a:moveTo>
                    <a:pt x="78940" y="0"/>
                  </a:moveTo>
                  <a:lnTo>
                    <a:pt x="0" y="0"/>
                  </a:lnTo>
                </a:path>
              </a:pathLst>
            </a:custGeom>
            <a:ln w="40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>
              <a:extLst>
                <a:ext uri="{FF2B5EF4-FFF2-40B4-BE49-F238E27FC236}">
                  <a16:creationId xmlns:a16="http://schemas.microsoft.com/office/drawing/2014/main" id="{949E4823-0C8B-29FD-24A2-9680826EF813}"/>
                </a:ext>
              </a:extLst>
            </p:cNvPr>
            <p:cNvSpPr txBox="1"/>
            <p:nvPr/>
          </p:nvSpPr>
          <p:spPr>
            <a:xfrm>
              <a:off x="2209831" y="3523031"/>
              <a:ext cx="225425" cy="861694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dirty="0">
                  <a:latin typeface="Arial"/>
                  <a:cs typeface="Arial"/>
                </a:rPr>
                <a:t>T</a:t>
              </a:r>
              <a:r>
                <a:rPr sz="1000" spc="-15" dirty="0">
                  <a:latin typeface="Arial"/>
                  <a:cs typeface="Arial"/>
                </a:rPr>
                <a:t> </a:t>
              </a:r>
              <a:r>
                <a:rPr sz="1000" dirty="0">
                  <a:latin typeface="Arial"/>
                  <a:cs typeface="Arial"/>
                </a:rPr>
                <a:t>and</a:t>
              </a:r>
              <a:r>
                <a:rPr sz="1000" spc="-85" dirty="0">
                  <a:latin typeface="Arial"/>
                  <a:cs typeface="Arial"/>
                </a:rPr>
                <a:t> </a:t>
              </a:r>
              <a:r>
                <a:rPr sz="1000" dirty="0">
                  <a:latin typeface="Symbol"/>
                  <a:cs typeface="Symbol"/>
                </a:rPr>
                <a:t></a:t>
              </a:r>
              <a:r>
                <a:rPr sz="975" baseline="-34188" dirty="0">
                  <a:latin typeface="Symbol"/>
                  <a:cs typeface="Symbol"/>
                </a:rPr>
                <a:t></a:t>
              </a:r>
              <a:r>
                <a:rPr sz="975" spc="187" baseline="-34188" dirty="0">
                  <a:latin typeface="Times New Roman"/>
                  <a:cs typeface="Times New Roman"/>
                </a:rPr>
                <a:t> </a:t>
              </a:r>
              <a:r>
                <a:rPr sz="1000" spc="-20" dirty="0">
                  <a:latin typeface="Arial"/>
                  <a:cs typeface="Arial"/>
                </a:rPr>
                <a:t>[MeV]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64" name="object 16">
              <a:extLst>
                <a:ext uri="{FF2B5EF4-FFF2-40B4-BE49-F238E27FC236}">
                  <a16:creationId xmlns:a16="http://schemas.microsoft.com/office/drawing/2014/main" id="{C363FFE7-3BA3-D54F-7DAF-4FD2B28020CE}"/>
                </a:ext>
              </a:extLst>
            </p:cNvPr>
            <p:cNvSpPr txBox="1"/>
            <p:nvPr/>
          </p:nvSpPr>
          <p:spPr>
            <a:xfrm>
              <a:off x="2461585" y="4848034"/>
              <a:ext cx="83185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50" dirty="0">
                  <a:latin typeface="Arial"/>
                  <a:cs typeface="Arial"/>
                </a:rPr>
                <a:t>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5" name="object 17">
              <a:extLst>
                <a:ext uri="{FF2B5EF4-FFF2-40B4-BE49-F238E27FC236}">
                  <a16:creationId xmlns:a16="http://schemas.microsoft.com/office/drawing/2014/main" id="{90D7CF3E-A5EE-2189-22B8-C9E73615905B}"/>
                </a:ext>
              </a:extLst>
            </p:cNvPr>
            <p:cNvSpPr txBox="1"/>
            <p:nvPr/>
          </p:nvSpPr>
          <p:spPr>
            <a:xfrm>
              <a:off x="2404675" y="4633788"/>
              <a:ext cx="14097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10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6" name="object 18">
              <a:extLst>
                <a:ext uri="{FF2B5EF4-FFF2-40B4-BE49-F238E27FC236}">
                  <a16:creationId xmlns:a16="http://schemas.microsoft.com/office/drawing/2014/main" id="{FEBE0BA7-B70B-1C06-FD90-0C8C478ADA84}"/>
                </a:ext>
              </a:extLst>
            </p:cNvPr>
            <p:cNvSpPr txBox="1"/>
            <p:nvPr/>
          </p:nvSpPr>
          <p:spPr>
            <a:xfrm>
              <a:off x="2404675" y="4416194"/>
              <a:ext cx="14097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20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7" name="object 19">
              <a:extLst>
                <a:ext uri="{FF2B5EF4-FFF2-40B4-BE49-F238E27FC236}">
                  <a16:creationId xmlns:a16="http://schemas.microsoft.com/office/drawing/2014/main" id="{C1D81CE1-A334-F482-E7C4-BA59CB7BC7B8}"/>
                </a:ext>
              </a:extLst>
            </p:cNvPr>
            <p:cNvSpPr txBox="1"/>
            <p:nvPr/>
          </p:nvSpPr>
          <p:spPr>
            <a:xfrm>
              <a:off x="2404675" y="4201943"/>
              <a:ext cx="14097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30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8" name="object 20">
              <a:extLst>
                <a:ext uri="{FF2B5EF4-FFF2-40B4-BE49-F238E27FC236}">
                  <a16:creationId xmlns:a16="http://schemas.microsoft.com/office/drawing/2014/main" id="{A3D99E15-B371-2382-B6E2-1661D253531C}"/>
                </a:ext>
              </a:extLst>
            </p:cNvPr>
            <p:cNvSpPr txBox="1"/>
            <p:nvPr/>
          </p:nvSpPr>
          <p:spPr>
            <a:xfrm>
              <a:off x="2404675" y="2916466"/>
              <a:ext cx="140970" cy="122174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Arial"/>
                  <a:cs typeface="Arial"/>
                </a:rPr>
                <a:t>90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30"/>
                </a:spcBef>
              </a:pPr>
              <a:r>
                <a:rPr sz="800" spc="-25" dirty="0">
                  <a:latin typeface="Arial"/>
                  <a:cs typeface="Arial"/>
                </a:rPr>
                <a:t>80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25"/>
                </a:spcBef>
              </a:pPr>
              <a:r>
                <a:rPr sz="800" spc="-25" dirty="0">
                  <a:latin typeface="Arial"/>
                  <a:cs typeface="Arial"/>
                </a:rPr>
                <a:t>70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25"/>
                </a:spcBef>
              </a:pPr>
              <a:r>
                <a:rPr sz="800" spc="-25" dirty="0">
                  <a:latin typeface="Arial"/>
                  <a:cs typeface="Arial"/>
                </a:rPr>
                <a:t>60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30"/>
                </a:spcBef>
              </a:pPr>
              <a:r>
                <a:rPr sz="800" spc="-25" dirty="0">
                  <a:latin typeface="Arial"/>
                  <a:cs typeface="Arial"/>
                </a:rPr>
                <a:t>50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25"/>
                </a:spcBef>
              </a:pPr>
              <a:r>
                <a:rPr sz="800" spc="-25" dirty="0">
                  <a:latin typeface="Arial"/>
                  <a:cs typeface="Arial"/>
                </a:rPr>
                <a:t>40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69" name="object 21">
              <a:extLst>
                <a:ext uri="{FF2B5EF4-FFF2-40B4-BE49-F238E27FC236}">
                  <a16:creationId xmlns:a16="http://schemas.microsoft.com/office/drawing/2014/main" id="{6D0C706E-6E50-9A3F-70E6-170A073ABACC}"/>
                </a:ext>
              </a:extLst>
            </p:cNvPr>
            <p:cNvGrpSpPr/>
            <p:nvPr/>
          </p:nvGrpSpPr>
          <p:grpSpPr>
            <a:xfrm>
              <a:off x="2539600" y="2989076"/>
              <a:ext cx="2456180" cy="1962785"/>
              <a:chOff x="2539600" y="2989076"/>
              <a:chExt cx="2456180" cy="1962785"/>
            </a:xfrm>
          </p:grpSpPr>
          <p:sp>
            <p:nvSpPr>
              <p:cNvPr id="93" name="object 22">
                <a:extLst>
                  <a:ext uri="{FF2B5EF4-FFF2-40B4-BE49-F238E27FC236}">
                    <a16:creationId xmlns:a16="http://schemas.microsoft.com/office/drawing/2014/main" id="{2B743F77-1531-36B8-D643-00997A74EAB9}"/>
                  </a:ext>
                </a:extLst>
              </p:cNvPr>
              <p:cNvSpPr/>
              <p:nvPr/>
            </p:nvSpPr>
            <p:spPr>
              <a:xfrm>
                <a:off x="2584524" y="3139722"/>
                <a:ext cx="2366645" cy="1785620"/>
              </a:xfrm>
              <a:custGeom>
                <a:avLst/>
                <a:gdLst/>
                <a:ahLst/>
                <a:cxnLst/>
                <a:rect l="l" t="t" r="r" b="b"/>
                <a:pathLst>
                  <a:path w="2366645" h="1785620">
                    <a:moveTo>
                      <a:pt x="0" y="1785253"/>
                    </a:moveTo>
                    <a:lnTo>
                      <a:pt x="81592" y="1785253"/>
                    </a:lnTo>
                    <a:lnTo>
                      <a:pt x="163184" y="343011"/>
                    </a:lnTo>
                    <a:lnTo>
                      <a:pt x="244778" y="329621"/>
                    </a:lnTo>
                    <a:lnTo>
                      <a:pt x="326370" y="262196"/>
                    </a:lnTo>
                    <a:lnTo>
                      <a:pt x="407962" y="199008"/>
                    </a:lnTo>
                    <a:lnTo>
                      <a:pt x="489554" y="133985"/>
                    </a:lnTo>
                    <a:lnTo>
                      <a:pt x="571145" y="86173"/>
                    </a:lnTo>
                    <a:lnTo>
                      <a:pt x="652737" y="65325"/>
                    </a:lnTo>
                    <a:lnTo>
                      <a:pt x="734329" y="39014"/>
                    </a:lnTo>
                    <a:lnTo>
                      <a:pt x="815921" y="18986"/>
                    </a:lnTo>
                    <a:lnTo>
                      <a:pt x="897512" y="9115"/>
                    </a:lnTo>
                    <a:lnTo>
                      <a:pt x="979109" y="0"/>
                    </a:lnTo>
                    <a:lnTo>
                      <a:pt x="1060701" y="3065"/>
                    </a:lnTo>
                    <a:lnTo>
                      <a:pt x="1142293" y="24950"/>
                    </a:lnTo>
                    <a:lnTo>
                      <a:pt x="1223885" y="42172"/>
                    </a:lnTo>
                    <a:lnTo>
                      <a:pt x="1305476" y="78817"/>
                    </a:lnTo>
                    <a:lnTo>
                      <a:pt x="1387068" y="137515"/>
                    </a:lnTo>
                    <a:lnTo>
                      <a:pt x="1468660" y="201221"/>
                    </a:lnTo>
                    <a:lnTo>
                      <a:pt x="1550251" y="280924"/>
                    </a:lnTo>
                    <a:lnTo>
                      <a:pt x="1631843" y="358241"/>
                    </a:lnTo>
                    <a:lnTo>
                      <a:pt x="1713440" y="437463"/>
                    </a:lnTo>
                    <a:lnTo>
                      <a:pt x="1795032" y="516502"/>
                    </a:lnTo>
                    <a:lnTo>
                      <a:pt x="1876624" y="605995"/>
                    </a:lnTo>
                    <a:lnTo>
                      <a:pt x="1958215" y="681483"/>
                    </a:lnTo>
                    <a:lnTo>
                      <a:pt x="2039807" y="765018"/>
                    </a:lnTo>
                    <a:lnTo>
                      <a:pt x="2121399" y="821033"/>
                    </a:lnTo>
                    <a:lnTo>
                      <a:pt x="2202991" y="893207"/>
                    </a:lnTo>
                    <a:lnTo>
                      <a:pt x="2284582" y="949088"/>
                    </a:lnTo>
                    <a:lnTo>
                      <a:pt x="2366174" y="897023"/>
                    </a:lnTo>
                  </a:path>
                </a:pathLst>
              </a:custGeom>
              <a:ln w="16190">
                <a:solidFill>
                  <a:srgbClr val="666666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23">
                <a:extLst>
                  <a:ext uri="{FF2B5EF4-FFF2-40B4-BE49-F238E27FC236}">
                    <a16:creationId xmlns:a16="http://schemas.microsoft.com/office/drawing/2014/main" id="{4B9E6E71-C043-7A5E-80BA-151DE4004C2D}"/>
                  </a:ext>
                </a:extLst>
              </p:cNvPr>
              <p:cNvSpPr/>
              <p:nvPr/>
            </p:nvSpPr>
            <p:spPr>
              <a:xfrm>
                <a:off x="2557743" y="3112942"/>
                <a:ext cx="2419985" cy="1838960"/>
              </a:xfrm>
              <a:custGeom>
                <a:avLst/>
                <a:gdLst/>
                <a:ahLst/>
                <a:cxnLst/>
                <a:rect l="l" t="t" r="r" b="b"/>
                <a:pathLst>
                  <a:path w="2419985" h="1838960">
                    <a:moveTo>
                      <a:pt x="26780" y="1785252"/>
                    </a:moveTo>
                    <a:lnTo>
                      <a:pt x="0" y="1838813"/>
                    </a:lnTo>
                    <a:lnTo>
                      <a:pt x="53561" y="1838813"/>
                    </a:lnTo>
                    <a:lnTo>
                      <a:pt x="26780" y="1785252"/>
                    </a:lnTo>
                    <a:close/>
                  </a:path>
                  <a:path w="2419985" h="1838960">
                    <a:moveTo>
                      <a:pt x="108373" y="1785252"/>
                    </a:moveTo>
                    <a:lnTo>
                      <a:pt x="81592" y="1838813"/>
                    </a:lnTo>
                    <a:lnTo>
                      <a:pt x="135153" y="1838813"/>
                    </a:lnTo>
                    <a:lnTo>
                      <a:pt x="108373" y="1785252"/>
                    </a:lnTo>
                    <a:close/>
                  </a:path>
                  <a:path w="2419985" h="1838960">
                    <a:moveTo>
                      <a:pt x="189965" y="343011"/>
                    </a:moveTo>
                    <a:lnTo>
                      <a:pt x="163184" y="396576"/>
                    </a:lnTo>
                    <a:lnTo>
                      <a:pt x="216746" y="396576"/>
                    </a:lnTo>
                    <a:lnTo>
                      <a:pt x="189965" y="343011"/>
                    </a:lnTo>
                    <a:close/>
                  </a:path>
                  <a:path w="2419985" h="1838960">
                    <a:moveTo>
                      <a:pt x="271559" y="329621"/>
                    </a:moveTo>
                    <a:lnTo>
                      <a:pt x="244774" y="383181"/>
                    </a:lnTo>
                    <a:lnTo>
                      <a:pt x="298339" y="383181"/>
                    </a:lnTo>
                    <a:lnTo>
                      <a:pt x="271559" y="329621"/>
                    </a:lnTo>
                    <a:close/>
                  </a:path>
                  <a:path w="2419985" h="1838960">
                    <a:moveTo>
                      <a:pt x="353151" y="262196"/>
                    </a:moveTo>
                    <a:lnTo>
                      <a:pt x="326371" y="315756"/>
                    </a:lnTo>
                    <a:lnTo>
                      <a:pt x="379931" y="315756"/>
                    </a:lnTo>
                    <a:lnTo>
                      <a:pt x="353151" y="262196"/>
                    </a:lnTo>
                    <a:close/>
                  </a:path>
                  <a:path w="2419985" h="1838960">
                    <a:moveTo>
                      <a:pt x="434743" y="199003"/>
                    </a:moveTo>
                    <a:lnTo>
                      <a:pt x="407963" y="252568"/>
                    </a:lnTo>
                    <a:lnTo>
                      <a:pt x="461523" y="252568"/>
                    </a:lnTo>
                    <a:lnTo>
                      <a:pt x="434743" y="199003"/>
                    </a:lnTo>
                    <a:close/>
                  </a:path>
                  <a:path w="2419985" h="1838960">
                    <a:moveTo>
                      <a:pt x="516335" y="133985"/>
                    </a:moveTo>
                    <a:lnTo>
                      <a:pt x="489555" y="187545"/>
                    </a:lnTo>
                    <a:lnTo>
                      <a:pt x="543114" y="187545"/>
                    </a:lnTo>
                    <a:lnTo>
                      <a:pt x="516335" y="133985"/>
                    </a:lnTo>
                    <a:close/>
                  </a:path>
                  <a:path w="2419985" h="1838960">
                    <a:moveTo>
                      <a:pt x="597926" y="86173"/>
                    </a:moveTo>
                    <a:lnTo>
                      <a:pt x="571146" y="139733"/>
                    </a:lnTo>
                    <a:lnTo>
                      <a:pt x="624706" y="139733"/>
                    </a:lnTo>
                    <a:lnTo>
                      <a:pt x="597926" y="86173"/>
                    </a:lnTo>
                    <a:close/>
                  </a:path>
                  <a:path w="2419985" h="1838960">
                    <a:moveTo>
                      <a:pt x="679518" y="65325"/>
                    </a:moveTo>
                    <a:lnTo>
                      <a:pt x="652738" y="118890"/>
                    </a:lnTo>
                    <a:lnTo>
                      <a:pt x="706298" y="118890"/>
                    </a:lnTo>
                    <a:lnTo>
                      <a:pt x="679518" y="65325"/>
                    </a:lnTo>
                    <a:close/>
                  </a:path>
                  <a:path w="2419985" h="1838960">
                    <a:moveTo>
                      <a:pt x="761110" y="39014"/>
                    </a:moveTo>
                    <a:lnTo>
                      <a:pt x="734330" y="92574"/>
                    </a:lnTo>
                    <a:lnTo>
                      <a:pt x="787890" y="92574"/>
                    </a:lnTo>
                    <a:lnTo>
                      <a:pt x="761110" y="39014"/>
                    </a:lnTo>
                    <a:close/>
                  </a:path>
                  <a:path w="2419985" h="1838960">
                    <a:moveTo>
                      <a:pt x="842701" y="18986"/>
                    </a:moveTo>
                    <a:lnTo>
                      <a:pt x="815922" y="72546"/>
                    </a:lnTo>
                    <a:lnTo>
                      <a:pt x="869487" y="72546"/>
                    </a:lnTo>
                    <a:lnTo>
                      <a:pt x="842701" y="18986"/>
                    </a:lnTo>
                    <a:close/>
                  </a:path>
                  <a:path w="2419985" h="1838960">
                    <a:moveTo>
                      <a:pt x="924293" y="9110"/>
                    </a:moveTo>
                    <a:lnTo>
                      <a:pt x="897513" y="62675"/>
                    </a:lnTo>
                    <a:lnTo>
                      <a:pt x="951078" y="62675"/>
                    </a:lnTo>
                    <a:lnTo>
                      <a:pt x="924293" y="9110"/>
                    </a:lnTo>
                    <a:close/>
                  </a:path>
                  <a:path w="2419985" h="1838960">
                    <a:moveTo>
                      <a:pt x="1005890" y="0"/>
                    </a:moveTo>
                    <a:lnTo>
                      <a:pt x="979105" y="53565"/>
                    </a:lnTo>
                    <a:lnTo>
                      <a:pt x="1032670" y="53565"/>
                    </a:lnTo>
                    <a:lnTo>
                      <a:pt x="1005890" y="0"/>
                    </a:lnTo>
                    <a:close/>
                  </a:path>
                  <a:path w="2419985" h="1838960">
                    <a:moveTo>
                      <a:pt x="1087482" y="3065"/>
                    </a:moveTo>
                    <a:lnTo>
                      <a:pt x="1060702" y="56625"/>
                    </a:lnTo>
                    <a:lnTo>
                      <a:pt x="1114262" y="56625"/>
                    </a:lnTo>
                    <a:lnTo>
                      <a:pt x="1087482" y="3065"/>
                    </a:lnTo>
                    <a:close/>
                  </a:path>
                  <a:path w="2419985" h="1838960">
                    <a:moveTo>
                      <a:pt x="1169074" y="24950"/>
                    </a:moveTo>
                    <a:lnTo>
                      <a:pt x="1142294" y="78510"/>
                    </a:lnTo>
                    <a:lnTo>
                      <a:pt x="1195854" y="78510"/>
                    </a:lnTo>
                    <a:lnTo>
                      <a:pt x="1169074" y="24950"/>
                    </a:lnTo>
                    <a:close/>
                  </a:path>
                  <a:path w="2419985" h="1838960">
                    <a:moveTo>
                      <a:pt x="1250665" y="42172"/>
                    </a:moveTo>
                    <a:lnTo>
                      <a:pt x="1223886" y="95731"/>
                    </a:lnTo>
                    <a:lnTo>
                      <a:pt x="1277445" y="95731"/>
                    </a:lnTo>
                    <a:lnTo>
                      <a:pt x="1250665" y="42172"/>
                    </a:lnTo>
                    <a:close/>
                  </a:path>
                  <a:path w="2419985" h="1838960">
                    <a:moveTo>
                      <a:pt x="1332257" y="78817"/>
                    </a:moveTo>
                    <a:lnTo>
                      <a:pt x="1305477" y="132377"/>
                    </a:lnTo>
                    <a:lnTo>
                      <a:pt x="1359037" y="132377"/>
                    </a:lnTo>
                    <a:lnTo>
                      <a:pt x="1332257" y="78817"/>
                    </a:lnTo>
                    <a:close/>
                  </a:path>
                  <a:path w="2419985" h="1838960">
                    <a:moveTo>
                      <a:pt x="1413849" y="137515"/>
                    </a:moveTo>
                    <a:lnTo>
                      <a:pt x="1387069" y="191080"/>
                    </a:lnTo>
                    <a:lnTo>
                      <a:pt x="1440629" y="191080"/>
                    </a:lnTo>
                    <a:lnTo>
                      <a:pt x="1413849" y="137515"/>
                    </a:lnTo>
                    <a:close/>
                  </a:path>
                  <a:path w="2419985" h="1838960">
                    <a:moveTo>
                      <a:pt x="1495441" y="201221"/>
                    </a:moveTo>
                    <a:lnTo>
                      <a:pt x="1468661" y="254781"/>
                    </a:lnTo>
                    <a:lnTo>
                      <a:pt x="1522221" y="254781"/>
                    </a:lnTo>
                    <a:lnTo>
                      <a:pt x="1495441" y="201221"/>
                    </a:lnTo>
                    <a:close/>
                  </a:path>
                  <a:path w="2419985" h="1838960">
                    <a:moveTo>
                      <a:pt x="1577032" y="280924"/>
                    </a:moveTo>
                    <a:lnTo>
                      <a:pt x="1550253" y="334483"/>
                    </a:lnTo>
                    <a:lnTo>
                      <a:pt x="1603818" y="334483"/>
                    </a:lnTo>
                    <a:lnTo>
                      <a:pt x="1577032" y="280924"/>
                    </a:lnTo>
                    <a:close/>
                  </a:path>
                  <a:path w="2419985" h="1838960">
                    <a:moveTo>
                      <a:pt x="1658624" y="358241"/>
                    </a:moveTo>
                    <a:lnTo>
                      <a:pt x="1631844" y="411801"/>
                    </a:lnTo>
                    <a:lnTo>
                      <a:pt x="1685409" y="411801"/>
                    </a:lnTo>
                    <a:lnTo>
                      <a:pt x="1658624" y="358241"/>
                    </a:lnTo>
                    <a:close/>
                  </a:path>
                  <a:path w="2419985" h="1838960">
                    <a:moveTo>
                      <a:pt x="1740221" y="437463"/>
                    </a:moveTo>
                    <a:lnTo>
                      <a:pt x="1713436" y="491023"/>
                    </a:lnTo>
                    <a:lnTo>
                      <a:pt x="1767001" y="491023"/>
                    </a:lnTo>
                    <a:lnTo>
                      <a:pt x="1740221" y="437463"/>
                    </a:lnTo>
                    <a:close/>
                  </a:path>
                  <a:path w="2419985" h="1838960">
                    <a:moveTo>
                      <a:pt x="1821813" y="516502"/>
                    </a:moveTo>
                    <a:lnTo>
                      <a:pt x="1795028" y="570062"/>
                    </a:lnTo>
                    <a:lnTo>
                      <a:pt x="1848593" y="570062"/>
                    </a:lnTo>
                    <a:lnTo>
                      <a:pt x="1821813" y="516502"/>
                    </a:lnTo>
                    <a:close/>
                  </a:path>
                  <a:path w="2419985" h="1838960">
                    <a:moveTo>
                      <a:pt x="1903405" y="605995"/>
                    </a:moveTo>
                    <a:lnTo>
                      <a:pt x="1876625" y="659555"/>
                    </a:lnTo>
                    <a:lnTo>
                      <a:pt x="1930185" y="659555"/>
                    </a:lnTo>
                    <a:lnTo>
                      <a:pt x="1903405" y="605995"/>
                    </a:lnTo>
                    <a:close/>
                  </a:path>
                  <a:path w="2419985" h="1838960">
                    <a:moveTo>
                      <a:pt x="1984996" y="681483"/>
                    </a:moveTo>
                    <a:lnTo>
                      <a:pt x="1958217" y="735043"/>
                    </a:lnTo>
                    <a:lnTo>
                      <a:pt x="2011776" y="735043"/>
                    </a:lnTo>
                    <a:lnTo>
                      <a:pt x="1984996" y="681483"/>
                    </a:lnTo>
                    <a:close/>
                  </a:path>
                  <a:path w="2419985" h="1838960">
                    <a:moveTo>
                      <a:pt x="2066588" y="765012"/>
                    </a:moveTo>
                    <a:lnTo>
                      <a:pt x="2039808" y="818577"/>
                    </a:lnTo>
                    <a:lnTo>
                      <a:pt x="2093368" y="818577"/>
                    </a:lnTo>
                    <a:lnTo>
                      <a:pt x="2066588" y="765012"/>
                    </a:lnTo>
                    <a:close/>
                  </a:path>
                  <a:path w="2419985" h="1838960">
                    <a:moveTo>
                      <a:pt x="2148180" y="821033"/>
                    </a:moveTo>
                    <a:lnTo>
                      <a:pt x="2121400" y="874593"/>
                    </a:lnTo>
                    <a:lnTo>
                      <a:pt x="2174960" y="874593"/>
                    </a:lnTo>
                    <a:lnTo>
                      <a:pt x="2148180" y="821033"/>
                    </a:lnTo>
                    <a:close/>
                  </a:path>
                  <a:path w="2419985" h="1838960">
                    <a:moveTo>
                      <a:pt x="2229772" y="893207"/>
                    </a:moveTo>
                    <a:lnTo>
                      <a:pt x="2202992" y="946767"/>
                    </a:lnTo>
                    <a:lnTo>
                      <a:pt x="2256551" y="946767"/>
                    </a:lnTo>
                    <a:lnTo>
                      <a:pt x="2229772" y="893207"/>
                    </a:lnTo>
                    <a:close/>
                  </a:path>
                  <a:path w="2419985" h="1838960">
                    <a:moveTo>
                      <a:pt x="2311363" y="949088"/>
                    </a:moveTo>
                    <a:lnTo>
                      <a:pt x="2284583" y="1002647"/>
                    </a:lnTo>
                    <a:lnTo>
                      <a:pt x="2338149" y="1002647"/>
                    </a:lnTo>
                    <a:lnTo>
                      <a:pt x="2311363" y="949088"/>
                    </a:lnTo>
                    <a:close/>
                  </a:path>
                  <a:path w="2419985" h="1838960">
                    <a:moveTo>
                      <a:pt x="2392955" y="897023"/>
                    </a:moveTo>
                    <a:lnTo>
                      <a:pt x="2366175" y="950582"/>
                    </a:lnTo>
                    <a:lnTo>
                      <a:pt x="2419740" y="950582"/>
                    </a:lnTo>
                    <a:lnTo>
                      <a:pt x="2392955" y="897023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24">
                <a:extLst>
                  <a:ext uri="{FF2B5EF4-FFF2-40B4-BE49-F238E27FC236}">
                    <a16:creationId xmlns:a16="http://schemas.microsoft.com/office/drawing/2014/main" id="{32C19CAC-6AE6-EA44-5379-F708E7BF1E57}"/>
                  </a:ext>
                </a:extLst>
              </p:cNvPr>
              <p:cNvSpPr/>
              <p:nvPr/>
            </p:nvSpPr>
            <p:spPr>
              <a:xfrm>
                <a:off x="2887995" y="3345083"/>
                <a:ext cx="2063114" cy="1580515"/>
              </a:xfrm>
              <a:custGeom>
                <a:avLst/>
                <a:gdLst/>
                <a:ahLst/>
                <a:cxnLst/>
                <a:rect l="l" t="t" r="r" b="b"/>
                <a:pathLst>
                  <a:path w="2063114" h="1580514">
                    <a:moveTo>
                      <a:pt x="0" y="1579892"/>
                    </a:moveTo>
                    <a:lnTo>
                      <a:pt x="22899" y="1449094"/>
                    </a:lnTo>
                  </a:path>
                  <a:path w="2063114" h="1580514">
                    <a:moveTo>
                      <a:pt x="22899" y="1449094"/>
                    </a:moveTo>
                    <a:lnTo>
                      <a:pt x="104491" y="1514618"/>
                    </a:lnTo>
                    <a:lnTo>
                      <a:pt x="186082" y="1530036"/>
                    </a:lnTo>
                    <a:lnTo>
                      <a:pt x="267674" y="1329999"/>
                    </a:lnTo>
                    <a:lnTo>
                      <a:pt x="349266" y="1322961"/>
                    </a:lnTo>
                    <a:lnTo>
                      <a:pt x="430858" y="1289051"/>
                    </a:lnTo>
                    <a:lnTo>
                      <a:pt x="512449" y="1185621"/>
                    </a:lnTo>
                    <a:lnTo>
                      <a:pt x="594041" y="1197209"/>
                    </a:lnTo>
                    <a:lnTo>
                      <a:pt x="675638" y="1115531"/>
                    </a:lnTo>
                    <a:lnTo>
                      <a:pt x="757230" y="1087510"/>
                    </a:lnTo>
                    <a:lnTo>
                      <a:pt x="838822" y="1042277"/>
                    </a:lnTo>
                    <a:lnTo>
                      <a:pt x="920413" y="1093986"/>
                    </a:lnTo>
                    <a:lnTo>
                      <a:pt x="1002005" y="1156893"/>
                    </a:lnTo>
                    <a:lnTo>
                      <a:pt x="1083597" y="1035267"/>
                    </a:lnTo>
                    <a:lnTo>
                      <a:pt x="1165188" y="958160"/>
                    </a:lnTo>
                    <a:lnTo>
                      <a:pt x="1246780" y="843549"/>
                    </a:lnTo>
                    <a:lnTo>
                      <a:pt x="1328372" y="754083"/>
                    </a:lnTo>
                    <a:lnTo>
                      <a:pt x="1409969" y="672184"/>
                    </a:lnTo>
                    <a:lnTo>
                      <a:pt x="1491561" y="560957"/>
                    </a:lnTo>
                    <a:lnTo>
                      <a:pt x="1573152" y="358613"/>
                    </a:lnTo>
                    <a:lnTo>
                      <a:pt x="1654744" y="303030"/>
                    </a:lnTo>
                    <a:lnTo>
                      <a:pt x="1736336" y="179234"/>
                    </a:lnTo>
                    <a:lnTo>
                      <a:pt x="1817928" y="161262"/>
                    </a:lnTo>
                    <a:lnTo>
                      <a:pt x="1899519" y="28582"/>
                    </a:lnTo>
                    <a:lnTo>
                      <a:pt x="1981111" y="0"/>
                    </a:lnTo>
                    <a:lnTo>
                      <a:pt x="2062703" y="162055"/>
                    </a:lnTo>
                  </a:path>
                </a:pathLst>
              </a:custGeom>
              <a:ln w="16190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25">
                <a:extLst>
                  <a:ext uri="{FF2B5EF4-FFF2-40B4-BE49-F238E27FC236}">
                    <a16:creationId xmlns:a16="http://schemas.microsoft.com/office/drawing/2014/main" id="{1F926B5E-46EF-DF57-1962-1B99803C0E86}"/>
                  </a:ext>
                </a:extLst>
              </p:cNvPr>
              <p:cNvSpPr/>
              <p:nvPr/>
            </p:nvSpPr>
            <p:spPr>
              <a:xfrm>
                <a:off x="2885453" y="3319643"/>
                <a:ext cx="2091055" cy="1581150"/>
              </a:xfrm>
              <a:custGeom>
                <a:avLst/>
                <a:gdLst/>
                <a:ahLst/>
                <a:cxnLst/>
                <a:rect l="l" t="t" r="r" b="b"/>
                <a:pathLst>
                  <a:path w="2091054" h="1581150">
                    <a:moveTo>
                      <a:pt x="25441" y="1449092"/>
                    </a:moveTo>
                    <a:lnTo>
                      <a:pt x="7950" y="1455452"/>
                    </a:lnTo>
                    <a:lnTo>
                      <a:pt x="0" y="1474534"/>
                    </a:lnTo>
                    <a:lnTo>
                      <a:pt x="7950" y="1493615"/>
                    </a:lnTo>
                    <a:lnTo>
                      <a:pt x="25441" y="1499976"/>
                    </a:lnTo>
                    <a:lnTo>
                      <a:pt x="42932" y="1493615"/>
                    </a:lnTo>
                    <a:lnTo>
                      <a:pt x="50882" y="1474534"/>
                    </a:lnTo>
                    <a:lnTo>
                      <a:pt x="42932" y="1455452"/>
                    </a:lnTo>
                    <a:lnTo>
                      <a:pt x="25441" y="1449092"/>
                    </a:lnTo>
                    <a:close/>
                  </a:path>
                  <a:path w="2091054" h="1581150">
                    <a:moveTo>
                      <a:pt x="107033" y="1514616"/>
                    </a:moveTo>
                    <a:lnTo>
                      <a:pt x="89542" y="1520977"/>
                    </a:lnTo>
                    <a:lnTo>
                      <a:pt x="81591" y="1540058"/>
                    </a:lnTo>
                    <a:lnTo>
                      <a:pt x="89542" y="1559140"/>
                    </a:lnTo>
                    <a:lnTo>
                      <a:pt x="107033" y="1565500"/>
                    </a:lnTo>
                    <a:lnTo>
                      <a:pt x="124524" y="1559140"/>
                    </a:lnTo>
                    <a:lnTo>
                      <a:pt x="132474" y="1540058"/>
                    </a:lnTo>
                    <a:lnTo>
                      <a:pt x="124524" y="1520977"/>
                    </a:lnTo>
                    <a:lnTo>
                      <a:pt x="107033" y="1514616"/>
                    </a:lnTo>
                    <a:close/>
                  </a:path>
                  <a:path w="2091054" h="1581150">
                    <a:moveTo>
                      <a:pt x="188624" y="1530035"/>
                    </a:moveTo>
                    <a:lnTo>
                      <a:pt x="171133" y="1536395"/>
                    </a:lnTo>
                    <a:lnTo>
                      <a:pt x="163183" y="1555477"/>
                    </a:lnTo>
                    <a:lnTo>
                      <a:pt x="171133" y="1574558"/>
                    </a:lnTo>
                    <a:lnTo>
                      <a:pt x="188624" y="1580919"/>
                    </a:lnTo>
                    <a:lnTo>
                      <a:pt x="206115" y="1574558"/>
                    </a:lnTo>
                    <a:lnTo>
                      <a:pt x="214066" y="1555477"/>
                    </a:lnTo>
                    <a:lnTo>
                      <a:pt x="206115" y="1536395"/>
                    </a:lnTo>
                    <a:lnTo>
                      <a:pt x="188624" y="1530035"/>
                    </a:lnTo>
                    <a:close/>
                  </a:path>
                  <a:path w="2091054" h="1581150">
                    <a:moveTo>
                      <a:pt x="270216" y="1329997"/>
                    </a:moveTo>
                    <a:lnTo>
                      <a:pt x="252725" y="1336357"/>
                    </a:lnTo>
                    <a:lnTo>
                      <a:pt x="244775" y="1355439"/>
                    </a:lnTo>
                    <a:lnTo>
                      <a:pt x="252725" y="1374520"/>
                    </a:lnTo>
                    <a:lnTo>
                      <a:pt x="270216" y="1380880"/>
                    </a:lnTo>
                    <a:lnTo>
                      <a:pt x="287707" y="1374520"/>
                    </a:lnTo>
                    <a:lnTo>
                      <a:pt x="295658" y="1355439"/>
                    </a:lnTo>
                    <a:lnTo>
                      <a:pt x="287707" y="1336357"/>
                    </a:lnTo>
                    <a:lnTo>
                      <a:pt x="270216" y="1329997"/>
                    </a:lnTo>
                    <a:close/>
                  </a:path>
                  <a:path w="2091054" h="1581150">
                    <a:moveTo>
                      <a:pt x="351808" y="1322959"/>
                    </a:moveTo>
                    <a:lnTo>
                      <a:pt x="334317" y="1329320"/>
                    </a:lnTo>
                    <a:lnTo>
                      <a:pt x="326366" y="1348402"/>
                    </a:lnTo>
                    <a:lnTo>
                      <a:pt x="334317" y="1367483"/>
                    </a:lnTo>
                    <a:lnTo>
                      <a:pt x="351808" y="1373843"/>
                    </a:lnTo>
                    <a:lnTo>
                      <a:pt x="369299" y="1367483"/>
                    </a:lnTo>
                    <a:lnTo>
                      <a:pt x="377249" y="1348402"/>
                    </a:lnTo>
                    <a:lnTo>
                      <a:pt x="369299" y="1329320"/>
                    </a:lnTo>
                    <a:lnTo>
                      <a:pt x="351808" y="1322959"/>
                    </a:lnTo>
                    <a:close/>
                  </a:path>
                  <a:path w="2091054" h="1581150">
                    <a:moveTo>
                      <a:pt x="433400" y="1289050"/>
                    </a:moveTo>
                    <a:lnTo>
                      <a:pt x="415909" y="1295410"/>
                    </a:lnTo>
                    <a:lnTo>
                      <a:pt x="407958" y="1314491"/>
                    </a:lnTo>
                    <a:lnTo>
                      <a:pt x="415909" y="1333572"/>
                    </a:lnTo>
                    <a:lnTo>
                      <a:pt x="433400" y="1339933"/>
                    </a:lnTo>
                    <a:lnTo>
                      <a:pt x="450891" y="1333572"/>
                    </a:lnTo>
                    <a:lnTo>
                      <a:pt x="458841" y="1314491"/>
                    </a:lnTo>
                    <a:lnTo>
                      <a:pt x="450891" y="1295410"/>
                    </a:lnTo>
                    <a:lnTo>
                      <a:pt x="433400" y="1289050"/>
                    </a:lnTo>
                    <a:close/>
                  </a:path>
                  <a:path w="2091054" h="1581150">
                    <a:moveTo>
                      <a:pt x="514991" y="1185621"/>
                    </a:moveTo>
                    <a:lnTo>
                      <a:pt x="497500" y="1191982"/>
                    </a:lnTo>
                    <a:lnTo>
                      <a:pt x="489550" y="1211062"/>
                    </a:lnTo>
                    <a:lnTo>
                      <a:pt x="497500" y="1230145"/>
                    </a:lnTo>
                    <a:lnTo>
                      <a:pt x="514991" y="1236506"/>
                    </a:lnTo>
                    <a:lnTo>
                      <a:pt x="532482" y="1230145"/>
                    </a:lnTo>
                    <a:lnTo>
                      <a:pt x="540433" y="1211062"/>
                    </a:lnTo>
                    <a:lnTo>
                      <a:pt x="532482" y="1191982"/>
                    </a:lnTo>
                    <a:lnTo>
                      <a:pt x="514991" y="1185621"/>
                    </a:lnTo>
                    <a:close/>
                  </a:path>
                  <a:path w="2091054" h="1581150">
                    <a:moveTo>
                      <a:pt x="596586" y="1197209"/>
                    </a:moveTo>
                    <a:lnTo>
                      <a:pt x="579093" y="1203569"/>
                    </a:lnTo>
                    <a:lnTo>
                      <a:pt x="571142" y="1222649"/>
                    </a:lnTo>
                    <a:lnTo>
                      <a:pt x="579093" y="1241729"/>
                    </a:lnTo>
                    <a:lnTo>
                      <a:pt x="596586" y="1248089"/>
                    </a:lnTo>
                    <a:lnTo>
                      <a:pt x="614079" y="1241729"/>
                    </a:lnTo>
                    <a:lnTo>
                      <a:pt x="622030" y="1222649"/>
                    </a:lnTo>
                    <a:lnTo>
                      <a:pt x="614079" y="1203569"/>
                    </a:lnTo>
                    <a:lnTo>
                      <a:pt x="596586" y="1197209"/>
                    </a:lnTo>
                    <a:close/>
                  </a:path>
                  <a:path w="2091054" h="1581150">
                    <a:moveTo>
                      <a:pt x="678180" y="1115531"/>
                    </a:moveTo>
                    <a:lnTo>
                      <a:pt x="660689" y="1121891"/>
                    </a:lnTo>
                    <a:lnTo>
                      <a:pt x="652739" y="1140971"/>
                    </a:lnTo>
                    <a:lnTo>
                      <a:pt x="660689" y="1160051"/>
                    </a:lnTo>
                    <a:lnTo>
                      <a:pt x="678180" y="1166411"/>
                    </a:lnTo>
                    <a:lnTo>
                      <a:pt x="695671" y="1160051"/>
                    </a:lnTo>
                    <a:lnTo>
                      <a:pt x="703622" y="1140971"/>
                    </a:lnTo>
                    <a:lnTo>
                      <a:pt x="695671" y="1121891"/>
                    </a:lnTo>
                    <a:lnTo>
                      <a:pt x="678180" y="1115531"/>
                    </a:lnTo>
                    <a:close/>
                  </a:path>
                  <a:path w="2091054" h="1581150">
                    <a:moveTo>
                      <a:pt x="759772" y="1087506"/>
                    </a:moveTo>
                    <a:lnTo>
                      <a:pt x="742281" y="1093867"/>
                    </a:lnTo>
                    <a:lnTo>
                      <a:pt x="734330" y="1112950"/>
                    </a:lnTo>
                    <a:lnTo>
                      <a:pt x="742281" y="1132030"/>
                    </a:lnTo>
                    <a:lnTo>
                      <a:pt x="759772" y="1138390"/>
                    </a:lnTo>
                    <a:lnTo>
                      <a:pt x="777263" y="1132030"/>
                    </a:lnTo>
                    <a:lnTo>
                      <a:pt x="785213" y="1112950"/>
                    </a:lnTo>
                    <a:lnTo>
                      <a:pt x="777263" y="1093867"/>
                    </a:lnTo>
                    <a:lnTo>
                      <a:pt x="759772" y="1087506"/>
                    </a:lnTo>
                    <a:close/>
                  </a:path>
                  <a:path w="2091054" h="1581150">
                    <a:moveTo>
                      <a:pt x="841364" y="1042273"/>
                    </a:moveTo>
                    <a:lnTo>
                      <a:pt x="823873" y="1048634"/>
                    </a:lnTo>
                    <a:lnTo>
                      <a:pt x="815922" y="1067717"/>
                    </a:lnTo>
                    <a:lnTo>
                      <a:pt x="823873" y="1086798"/>
                    </a:lnTo>
                    <a:lnTo>
                      <a:pt x="841364" y="1093158"/>
                    </a:lnTo>
                    <a:lnTo>
                      <a:pt x="858855" y="1086798"/>
                    </a:lnTo>
                    <a:lnTo>
                      <a:pt x="866805" y="1067717"/>
                    </a:lnTo>
                    <a:lnTo>
                      <a:pt x="858855" y="1048634"/>
                    </a:lnTo>
                    <a:lnTo>
                      <a:pt x="841364" y="1042273"/>
                    </a:lnTo>
                    <a:close/>
                  </a:path>
                  <a:path w="2091054" h="1581150">
                    <a:moveTo>
                      <a:pt x="922955" y="1093986"/>
                    </a:moveTo>
                    <a:lnTo>
                      <a:pt x="905464" y="1100346"/>
                    </a:lnTo>
                    <a:lnTo>
                      <a:pt x="897514" y="1119426"/>
                    </a:lnTo>
                    <a:lnTo>
                      <a:pt x="905464" y="1138509"/>
                    </a:lnTo>
                    <a:lnTo>
                      <a:pt x="922955" y="1144870"/>
                    </a:lnTo>
                    <a:lnTo>
                      <a:pt x="940446" y="1138509"/>
                    </a:lnTo>
                    <a:lnTo>
                      <a:pt x="948397" y="1119426"/>
                    </a:lnTo>
                    <a:lnTo>
                      <a:pt x="940446" y="1100346"/>
                    </a:lnTo>
                    <a:lnTo>
                      <a:pt x="922955" y="1093986"/>
                    </a:lnTo>
                    <a:close/>
                  </a:path>
                  <a:path w="2091054" h="1581150">
                    <a:moveTo>
                      <a:pt x="1004547" y="1156889"/>
                    </a:moveTo>
                    <a:lnTo>
                      <a:pt x="987056" y="1163250"/>
                    </a:lnTo>
                    <a:lnTo>
                      <a:pt x="979106" y="1182333"/>
                    </a:lnTo>
                    <a:lnTo>
                      <a:pt x="987056" y="1201413"/>
                    </a:lnTo>
                    <a:lnTo>
                      <a:pt x="1004547" y="1207773"/>
                    </a:lnTo>
                    <a:lnTo>
                      <a:pt x="1022038" y="1201413"/>
                    </a:lnTo>
                    <a:lnTo>
                      <a:pt x="1029988" y="1182333"/>
                    </a:lnTo>
                    <a:lnTo>
                      <a:pt x="1022038" y="1163250"/>
                    </a:lnTo>
                    <a:lnTo>
                      <a:pt x="1004547" y="1156889"/>
                    </a:lnTo>
                    <a:close/>
                  </a:path>
                  <a:path w="2091054" h="1581150">
                    <a:moveTo>
                      <a:pt x="1086139" y="1035267"/>
                    </a:moveTo>
                    <a:lnTo>
                      <a:pt x="1068648" y="1041627"/>
                    </a:lnTo>
                    <a:lnTo>
                      <a:pt x="1060697" y="1060707"/>
                    </a:lnTo>
                    <a:lnTo>
                      <a:pt x="1068648" y="1079790"/>
                    </a:lnTo>
                    <a:lnTo>
                      <a:pt x="1086139" y="1086151"/>
                    </a:lnTo>
                    <a:lnTo>
                      <a:pt x="1103630" y="1079790"/>
                    </a:lnTo>
                    <a:lnTo>
                      <a:pt x="1111580" y="1060707"/>
                    </a:lnTo>
                    <a:lnTo>
                      <a:pt x="1103630" y="1041627"/>
                    </a:lnTo>
                    <a:lnTo>
                      <a:pt x="1086139" y="1035267"/>
                    </a:lnTo>
                    <a:close/>
                  </a:path>
                  <a:path w="2091054" h="1581150">
                    <a:moveTo>
                      <a:pt x="1167730" y="958160"/>
                    </a:moveTo>
                    <a:lnTo>
                      <a:pt x="1150239" y="964520"/>
                    </a:lnTo>
                    <a:lnTo>
                      <a:pt x="1142289" y="983600"/>
                    </a:lnTo>
                    <a:lnTo>
                      <a:pt x="1150239" y="1002683"/>
                    </a:lnTo>
                    <a:lnTo>
                      <a:pt x="1167730" y="1009044"/>
                    </a:lnTo>
                    <a:lnTo>
                      <a:pt x="1185221" y="1002683"/>
                    </a:lnTo>
                    <a:lnTo>
                      <a:pt x="1193172" y="983600"/>
                    </a:lnTo>
                    <a:lnTo>
                      <a:pt x="1185221" y="964520"/>
                    </a:lnTo>
                    <a:lnTo>
                      <a:pt x="1167730" y="958160"/>
                    </a:lnTo>
                    <a:close/>
                  </a:path>
                  <a:path w="2091054" h="1581150">
                    <a:moveTo>
                      <a:pt x="1249322" y="843549"/>
                    </a:moveTo>
                    <a:lnTo>
                      <a:pt x="1231831" y="849909"/>
                    </a:lnTo>
                    <a:lnTo>
                      <a:pt x="1223881" y="868989"/>
                    </a:lnTo>
                    <a:lnTo>
                      <a:pt x="1231831" y="888073"/>
                    </a:lnTo>
                    <a:lnTo>
                      <a:pt x="1249322" y="894434"/>
                    </a:lnTo>
                    <a:lnTo>
                      <a:pt x="1266813" y="888073"/>
                    </a:lnTo>
                    <a:lnTo>
                      <a:pt x="1274764" y="868989"/>
                    </a:lnTo>
                    <a:lnTo>
                      <a:pt x="1266813" y="849909"/>
                    </a:lnTo>
                    <a:lnTo>
                      <a:pt x="1249322" y="843549"/>
                    </a:lnTo>
                    <a:close/>
                  </a:path>
                  <a:path w="2091054" h="1581150">
                    <a:moveTo>
                      <a:pt x="1330917" y="754083"/>
                    </a:moveTo>
                    <a:lnTo>
                      <a:pt x="1313424" y="760443"/>
                    </a:lnTo>
                    <a:lnTo>
                      <a:pt x="1305472" y="779523"/>
                    </a:lnTo>
                    <a:lnTo>
                      <a:pt x="1313424" y="798607"/>
                    </a:lnTo>
                    <a:lnTo>
                      <a:pt x="1330917" y="804968"/>
                    </a:lnTo>
                    <a:lnTo>
                      <a:pt x="1348409" y="798607"/>
                    </a:lnTo>
                    <a:lnTo>
                      <a:pt x="1356361" y="779523"/>
                    </a:lnTo>
                    <a:lnTo>
                      <a:pt x="1348409" y="760443"/>
                    </a:lnTo>
                    <a:lnTo>
                      <a:pt x="1330917" y="754083"/>
                    </a:lnTo>
                    <a:close/>
                  </a:path>
                  <a:path w="2091054" h="1581150">
                    <a:moveTo>
                      <a:pt x="1412508" y="672180"/>
                    </a:moveTo>
                    <a:lnTo>
                      <a:pt x="1395015" y="678541"/>
                    </a:lnTo>
                    <a:lnTo>
                      <a:pt x="1387064" y="697624"/>
                    </a:lnTo>
                    <a:lnTo>
                      <a:pt x="1395015" y="716704"/>
                    </a:lnTo>
                    <a:lnTo>
                      <a:pt x="1412508" y="723064"/>
                    </a:lnTo>
                    <a:lnTo>
                      <a:pt x="1430001" y="716704"/>
                    </a:lnTo>
                    <a:lnTo>
                      <a:pt x="1437952" y="697624"/>
                    </a:lnTo>
                    <a:lnTo>
                      <a:pt x="1430001" y="678541"/>
                    </a:lnTo>
                    <a:lnTo>
                      <a:pt x="1412508" y="672180"/>
                    </a:lnTo>
                    <a:close/>
                  </a:path>
                  <a:path w="2091054" h="1581150">
                    <a:moveTo>
                      <a:pt x="1494103" y="560957"/>
                    </a:moveTo>
                    <a:lnTo>
                      <a:pt x="1476612" y="567317"/>
                    </a:lnTo>
                    <a:lnTo>
                      <a:pt x="1468661" y="586398"/>
                    </a:lnTo>
                    <a:lnTo>
                      <a:pt x="1476612" y="605481"/>
                    </a:lnTo>
                    <a:lnTo>
                      <a:pt x="1494103" y="611842"/>
                    </a:lnTo>
                    <a:lnTo>
                      <a:pt x="1511594" y="605481"/>
                    </a:lnTo>
                    <a:lnTo>
                      <a:pt x="1519544" y="586398"/>
                    </a:lnTo>
                    <a:lnTo>
                      <a:pt x="1511594" y="567317"/>
                    </a:lnTo>
                    <a:lnTo>
                      <a:pt x="1494103" y="560957"/>
                    </a:lnTo>
                    <a:close/>
                  </a:path>
                  <a:path w="2091054" h="1581150">
                    <a:moveTo>
                      <a:pt x="1575694" y="358613"/>
                    </a:moveTo>
                    <a:lnTo>
                      <a:pt x="1558203" y="364973"/>
                    </a:lnTo>
                    <a:lnTo>
                      <a:pt x="1550253" y="384053"/>
                    </a:lnTo>
                    <a:lnTo>
                      <a:pt x="1558203" y="403137"/>
                    </a:lnTo>
                    <a:lnTo>
                      <a:pt x="1575694" y="409498"/>
                    </a:lnTo>
                    <a:lnTo>
                      <a:pt x="1593185" y="403137"/>
                    </a:lnTo>
                    <a:lnTo>
                      <a:pt x="1601136" y="384053"/>
                    </a:lnTo>
                    <a:lnTo>
                      <a:pt x="1593185" y="364973"/>
                    </a:lnTo>
                    <a:lnTo>
                      <a:pt x="1575694" y="358613"/>
                    </a:lnTo>
                    <a:close/>
                  </a:path>
                  <a:path w="2091054" h="1581150">
                    <a:moveTo>
                      <a:pt x="1657286" y="303030"/>
                    </a:moveTo>
                    <a:lnTo>
                      <a:pt x="1639795" y="309390"/>
                    </a:lnTo>
                    <a:lnTo>
                      <a:pt x="1631845" y="328470"/>
                    </a:lnTo>
                    <a:lnTo>
                      <a:pt x="1639795" y="347553"/>
                    </a:lnTo>
                    <a:lnTo>
                      <a:pt x="1657286" y="353914"/>
                    </a:lnTo>
                    <a:lnTo>
                      <a:pt x="1674777" y="347553"/>
                    </a:lnTo>
                    <a:lnTo>
                      <a:pt x="1682728" y="328470"/>
                    </a:lnTo>
                    <a:lnTo>
                      <a:pt x="1674777" y="309390"/>
                    </a:lnTo>
                    <a:lnTo>
                      <a:pt x="1657286" y="303030"/>
                    </a:lnTo>
                    <a:close/>
                  </a:path>
                  <a:path w="2091054" h="1581150">
                    <a:moveTo>
                      <a:pt x="1738878" y="179234"/>
                    </a:moveTo>
                    <a:lnTo>
                      <a:pt x="1721387" y="185594"/>
                    </a:lnTo>
                    <a:lnTo>
                      <a:pt x="1713437" y="204674"/>
                    </a:lnTo>
                    <a:lnTo>
                      <a:pt x="1721387" y="223757"/>
                    </a:lnTo>
                    <a:lnTo>
                      <a:pt x="1738878" y="230118"/>
                    </a:lnTo>
                    <a:lnTo>
                      <a:pt x="1756369" y="223757"/>
                    </a:lnTo>
                    <a:lnTo>
                      <a:pt x="1764319" y="204674"/>
                    </a:lnTo>
                    <a:lnTo>
                      <a:pt x="1756369" y="185594"/>
                    </a:lnTo>
                    <a:lnTo>
                      <a:pt x="1738878" y="179234"/>
                    </a:lnTo>
                    <a:close/>
                  </a:path>
                  <a:path w="2091054" h="1581150">
                    <a:moveTo>
                      <a:pt x="1820470" y="161258"/>
                    </a:moveTo>
                    <a:lnTo>
                      <a:pt x="1802979" y="167619"/>
                    </a:lnTo>
                    <a:lnTo>
                      <a:pt x="1795028" y="186702"/>
                    </a:lnTo>
                    <a:lnTo>
                      <a:pt x="1802979" y="205782"/>
                    </a:lnTo>
                    <a:lnTo>
                      <a:pt x="1820470" y="212142"/>
                    </a:lnTo>
                    <a:lnTo>
                      <a:pt x="1837961" y="205782"/>
                    </a:lnTo>
                    <a:lnTo>
                      <a:pt x="1845911" y="186702"/>
                    </a:lnTo>
                    <a:lnTo>
                      <a:pt x="1837961" y="167619"/>
                    </a:lnTo>
                    <a:lnTo>
                      <a:pt x="1820470" y="161258"/>
                    </a:lnTo>
                    <a:close/>
                  </a:path>
                  <a:path w="2091054" h="1581150">
                    <a:moveTo>
                      <a:pt x="1902061" y="28582"/>
                    </a:moveTo>
                    <a:lnTo>
                      <a:pt x="1884570" y="34942"/>
                    </a:lnTo>
                    <a:lnTo>
                      <a:pt x="1876620" y="54022"/>
                    </a:lnTo>
                    <a:lnTo>
                      <a:pt x="1884570" y="73102"/>
                    </a:lnTo>
                    <a:lnTo>
                      <a:pt x="1902061" y="79462"/>
                    </a:lnTo>
                    <a:lnTo>
                      <a:pt x="1919552" y="73102"/>
                    </a:lnTo>
                    <a:lnTo>
                      <a:pt x="1927503" y="54022"/>
                    </a:lnTo>
                    <a:lnTo>
                      <a:pt x="1919552" y="34942"/>
                    </a:lnTo>
                    <a:lnTo>
                      <a:pt x="1902061" y="28582"/>
                    </a:lnTo>
                    <a:close/>
                  </a:path>
                  <a:path w="2091054" h="1581150">
                    <a:moveTo>
                      <a:pt x="1983653" y="0"/>
                    </a:moveTo>
                    <a:lnTo>
                      <a:pt x="1966162" y="6360"/>
                    </a:lnTo>
                    <a:lnTo>
                      <a:pt x="1958212" y="25440"/>
                    </a:lnTo>
                    <a:lnTo>
                      <a:pt x="1966162" y="44523"/>
                    </a:lnTo>
                    <a:lnTo>
                      <a:pt x="1983653" y="50884"/>
                    </a:lnTo>
                    <a:lnTo>
                      <a:pt x="2001144" y="44523"/>
                    </a:lnTo>
                    <a:lnTo>
                      <a:pt x="2009095" y="25440"/>
                    </a:lnTo>
                    <a:lnTo>
                      <a:pt x="2001144" y="6360"/>
                    </a:lnTo>
                    <a:lnTo>
                      <a:pt x="1983653" y="0"/>
                    </a:lnTo>
                    <a:close/>
                  </a:path>
                  <a:path w="2091054" h="1581150">
                    <a:moveTo>
                      <a:pt x="2065248" y="162055"/>
                    </a:moveTo>
                    <a:lnTo>
                      <a:pt x="2047755" y="168415"/>
                    </a:lnTo>
                    <a:lnTo>
                      <a:pt x="2039803" y="187495"/>
                    </a:lnTo>
                    <a:lnTo>
                      <a:pt x="2047755" y="206578"/>
                    </a:lnTo>
                    <a:lnTo>
                      <a:pt x="2065248" y="212939"/>
                    </a:lnTo>
                    <a:lnTo>
                      <a:pt x="2082740" y="206578"/>
                    </a:lnTo>
                    <a:lnTo>
                      <a:pt x="2090692" y="187495"/>
                    </a:lnTo>
                    <a:lnTo>
                      <a:pt x="2082740" y="168415"/>
                    </a:lnTo>
                    <a:lnTo>
                      <a:pt x="2065248" y="162055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26">
                <a:extLst>
                  <a:ext uri="{FF2B5EF4-FFF2-40B4-BE49-F238E27FC236}">
                    <a16:creationId xmlns:a16="http://schemas.microsoft.com/office/drawing/2014/main" id="{DA3AEB2D-DD94-BBB2-C4E4-FFF63A8634CC}"/>
                  </a:ext>
                </a:extLst>
              </p:cNvPr>
              <p:cNvSpPr/>
              <p:nvPr/>
            </p:nvSpPr>
            <p:spPr>
              <a:xfrm>
                <a:off x="2543727" y="2993203"/>
                <a:ext cx="2447925" cy="1932305"/>
              </a:xfrm>
              <a:custGeom>
                <a:avLst/>
                <a:gdLst/>
                <a:ahLst/>
                <a:cxnLst/>
                <a:rect l="l" t="t" r="r" b="b"/>
                <a:pathLst>
                  <a:path w="2447925" h="1932304">
                    <a:moveTo>
                      <a:pt x="0" y="1931772"/>
                    </a:moveTo>
                    <a:lnTo>
                      <a:pt x="2447767" y="1931772"/>
                    </a:lnTo>
                    <a:lnTo>
                      <a:pt x="2447767" y="0"/>
                    </a:lnTo>
                    <a:lnTo>
                      <a:pt x="0" y="0"/>
                    </a:lnTo>
                    <a:lnTo>
                      <a:pt x="0" y="1931772"/>
                    </a:lnTo>
                    <a:close/>
                  </a:path>
                </a:pathLst>
              </a:custGeom>
              <a:ln w="809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27">
                <a:extLst>
                  <a:ext uri="{FF2B5EF4-FFF2-40B4-BE49-F238E27FC236}">
                    <a16:creationId xmlns:a16="http://schemas.microsoft.com/office/drawing/2014/main" id="{006C8763-B329-6C13-61F7-5E9FCC022D26}"/>
                  </a:ext>
                </a:extLst>
              </p:cNvPr>
              <p:cNvSpPr/>
              <p:nvPr/>
            </p:nvSpPr>
            <p:spPr>
              <a:xfrm>
                <a:off x="2584524" y="3052707"/>
                <a:ext cx="2366645" cy="1684655"/>
              </a:xfrm>
              <a:custGeom>
                <a:avLst/>
                <a:gdLst/>
                <a:ahLst/>
                <a:cxnLst/>
                <a:rect l="l" t="t" r="r" b="b"/>
                <a:pathLst>
                  <a:path w="2366645" h="1684654">
                    <a:moveTo>
                      <a:pt x="0" y="1487567"/>
                    </a:moveTo>
                    <a:lnTo>
                      <a:pt x="81592" y="1313093"/>
                    </a:lnTo>
                    <a:lnTo>
                      <a:pt x="163184" y="1122013"/>
                    </a:lnTo>
                    <a:lnTo>
                      <a:pt x="244778" y="929745"/>
                    </a:lnTo>
                    <a:lnTo>
                      <a:pt x="326370" y="748757"/>
                    </a:lnTo>
                    <a:lnTo>
                      <a:pt x="407962" y="581876"/>
                    </a:lnTo>
                    <a:lnTo>
                      <a:pt x="489554" y="432201"/>
                    </a:lnTo>
                    <a:lnTo>
                      <a:pt x="571145" y="296958"/>
                    </a:lnTo>
                    <a:lnTo>
                      <a:pt x="652737" y="181139"/>
                    </a:lnTo>
                    <a:lnTo>
                      <a:pt x="734329" y="87274"/>
                    </a:lnTo>
                    <a:lnTo>
                      <a:pt x="815921" y="24394"/>
                    </a:lnTo>
                    <a:lnTo>
                      <a:pt x="897512" y="0"/>
                    </a:lnTo>
                    <a:lnTo>
                      <a:pt x="979109" y="22597"/>
                    </a:lnTo>
                    <a:lnTo>
                      <a:pt x="1060701" y="88526"/>
                    </a:lnTo>
                    <a:lnTo>
                      <a:pt x="1142293" y="189412"/>
                    </a:lnTo>
                    <a:lnTo>
                      <a:pt x="1223885" y="313986"/>
                    </a:lnTo>
                    <a:lnTo>
                      <a:pt x="1305476" y="454480"/>
                    </a:lnTo>
                    <a:lnTo>
                      <a:pt x="1387068" y="602476"/>
                    </a:lnTo>
                    <a:lnTo>
                      <a:pt x="1468660" y="753128"/>
                    </a:lnTo>
                    <a:lnTo>
                      <a:pt x="1550251" y="898264"/>
                    </a:lnTo>
                    <a:lnTo>
                      <a:pt x="1631843" y="1035261"/>
                    </a:lnTo>
                    <a:lnTo>
                      <a:pt x="1713440" y="1158707"/>
                    </a:lnTo>
                    <a:lnTo>
                      <a:pt x="1795032" y="1268573"/>
                    </a:lnTo>
                    <a:lnTo>
                      <a:pt x="1876624" y="1363118"/>
                    </a:lnTo>
                    <a:lnTo>
                      <a:pt x="1958215" y="1443787"/>
                    </a:lnTo>
                    <a:lnTo>
                      <a:pt x="2039807" y="1511173"/>
                    </a:lnTo>
                    <a:lnTo>
                      <a:pt x="2121399" y="1567869"/>
                    </a:lnTo>
                    <a:lnTo>
                      <a:pt x="2202991" y="1614355"/>
                    </a:lnTo>
                    <a:lnTo>
                      <a:pt x="2284582" y="1653207"/>
                    </a:lnTo>
                    <a:lnTo>
                      <a:pt x="2366174" y="1684323"/>
                    </a:lnTo>
                  </a:path>
                </a:pathLst>
              </a:custGeom>
              <a:ln w="16190">
                <a:solidFill>
                  <a:srgbClr val="99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28">
                <a:extLst>
                  <a:ext uri="{FF2B5EF4-FFF2-40B4-BE49-F238E27FC236}">
                    <a16:creationId xmlns:a16="http://schemas.microsoft.com/office/drawing/2014/main" id="{9BE4384C-03D2-940A-0395-96A5B32598F4}"/>
                  </a:ext>
                </a:extLst>
              </p:cNvPr>
              <p:cNvSpPr/>
              <p:nvPr/>
            </p:nvSpPr>
            <p:spPr>
              <a:xfrm>
                <a:off x="2560409" y="3028606"/>
                <a:ext cx="2414905" cy="1732914"/>
              </a:xfrm>
              <a:custGeom>
                <a:avLst/>
                <a:gdLst/>
                <a:ahLst/>
                <a:cxnLst/>
                <a:rect l="l" t="t" r="r" b="b"/>
                <a:pathLst>
                  <a:path w="2414904" h="1732914">
                    <a:moveTo>
                      <a:pt x="48209" y="1487576"/>
                    </a:moveTo>
                    <a:lnTo>
                      <a:pt x="0" y="1487576"/>
                    </a:lnTo>
                    <a:lnTo>
                      <a:pt x="0" y="1535772"/>
                    </a:lnTo>
                    <a:lnTo>
                      <a:pt x="48209" y="1535772"/>
                    </a:lnTo>
                    <a:lnTo>
                      <a:pt x="48209" y="1487576"/>
                    </a:lnTo>
                    <a:close/>
                  </a:path>
                  <a:path w="2414904" h="1732914">
                    <a:moveTo>
                      <a:pt x="129806" y="1313091"/>
                    </a:moveTo>
                    <a:lnTo>
                      <a:pt x="81597" y="1313091"/>
                    </a:lnTo>
                    <a:lnTo>
                      <a:pt x="81597" y="1361300"/>
                    </a:lnTo>
                    <a:lnTo>
                      <a:pt x="129806" y="1361300"/>
                    </a:lnTo>
                    <a:lnTo>
                      <a:pt x="129806" y="1313091"/>
                    </a:lnTo>
                    <a:close/>
                  </a:path>
                  <a:path w="2414904" h="1732914">
                    <a:moveTo>
                      <a:pt x="211391" y="1122019"/>
                    </a:moveTo>
                    <a:lnTo>
                      <a:pt x="163195" y="1122019"/>
                    </a:lnTo>
                    <a:lnTo>
                      <a:pt x="163195" y="1170216"/>
                    </a:lnTo>
                    <a:lnTo>
                      <a:pt x="211391" y="1170216"/>
                    </a:lnTo>
                    <a:lnTo>
                      <a:pt x="211391" y="1122019"/>
                    </a:lnTo>
                    <a:close/>
                  </a:path>
                  <a:path w="2414904" h="1732914">
                    <a:moveTo>
                      <a:pt x="292989" y="929754"/>
                    </a:moveTo>
                    <a:lnTo>
                      <a:pt x="244779" y="929754"/>
                    </a:lnTo>
                    <a:lnTo>
                      <a:pt x="244779" y="977950"/>
                    </a:lnTo>
                    <a:lnTo>
                      <a:pt x="292989" y="977950"/>
                    </a:lnTo>
                    <a:lnTo>
                      <a:pt x="292989" y="929754"/>
                    </a:lnTo>
                    <a:close/>
                  </a:path>
                  <a:path w="2414904" h="1732914">
                    <a:moveTo>
                      <a:pt x="374586" y="748766"/>
                    </a:moveTo>
                    <a:lnTo>
                      <a:pt x="326377" y="748766"/>
                    </a:lnTo>
                    <a:lnTo>
                      <a:pt x="326377" y="796963"/>
                    </a:lnTo>
                    <a:lnTo>
                      <a:pt x="374586" y="796963"/>
                    </a:lnTo>
                    <a:lnTo>
                      <a:pt x="374586" y="748766"/>
                    </a:lnTo>
                    <a:close/>
                  </a:path>
                  <a:path w="2414904" h="1732914">
                    <a:moveTo>
                      <a:pt x="456171" y="581875"/>
                    </a:moveTo>
                    <a:lnTo>
                      <a:pt x="407974" y="581875"/>
                    </a:lnTo>
                    <a:lnTo>
                      <a:pt x="407974" y="630085"/>
                    </a:lnTo>
                    <a:lnTo>
                      <a:pt x="456171" y="630085"/>
                    </a:lnTo>
                    <a:lnTo>
                      <a:pt x="456171" y="581875"/>
                    </a:lnTo>
                    <a:close/>
                  </a:path>
                  <a:path w="2414904" h="1732914">
                    <a:moveTo>
                      <a:pt x="537768" y="432206"/>
                    </a:moveTo>
                    <a:lnTo>
                      <a:pt x="489559" y="432206"/>
                    </a:lnTo>
                    <a:lnTo>
                      <a:pt x="489559" y="480415"/>
                    </a:lnTo>
                    <a:lnTo>
                      <a:pt x="537768" y="480415"/>
                    </a:lnTo>
                    <a:lnTo>
                      <a:pt x="537768" y="432206"/>
                    </a:lnTo>
                    <a:close/>
                  </a:path>
                  <a:path w="2414904" h="1732914">
                    <a:moveTo>
                      <a:pt x="619353" y="296964"/>
                    </a:moveTo>
                    <a:lnTo>
                      <a:pt x="571157" y="296964"/>
                    </a:lnTo>
                    <a:lnTo>
                      <a:pt x="571157" y="345173"/>
                    </a:lnTo>
                    <a:lnTo>
                      <a:pt x="619353" y="345173"/>
                    </a:lnTo>
                    <a:lnTo>
                      <a:pt x="619353" y="296964"/>
                    </a:lnTo>
                    <a:close/>
                  </a:path>
                  <a:path w="2414904" h="1732914">
                    <a:moveTo>
                      <a:pt x="700951" y="181140"/>
                    </a:moveTo>
                    <a:lnTo>
                      <a:pt x="652741" y="181140"/>
                    </a:lnTo>
                    <a:lnTo>
                      <a:pt x="652741" y="229349"/>
                    </a:lnTo>
                    <a:lnTo>
                      <a:pt x="700951" y="229349"/>
                    </a:lnTo>
                    <a:lnTo>
                      <a:pt x="700951" y="181140"/>
                    </a:lnTo>
                    <a:close/>
                  </a:path>
                  <a:path w="2414904" h="1732914">
                    <a:moveTo>
                      <a:pt x="782535" y="87274"/>
                    </a:moveTo>
                    <a:lnTo>
                      <a:pt x="734339" y="87274"/>
                    </a:lnTo>
                    <a:lnTo>
                      <a:pt x="734339" y="135483"/>
                    </a:lnTo>
                    <a:lnTo>
                      <a:pt x="782535" y="135483"/>
                    </a:lnTo>
                    <a:lnTo>
                      <a:pt x="782535" y="87274"/>
                    </a:lnTo>
                    <a:close/>
                  </a:path>
                  <a:path w="2414904" h="1732914">
                    <a:moveTo>
                      <a:pt x="864133" y="24396"/>
                    </a:moveTo>
                    <a:lnTo>
                      <a:pt x="815924" y="24396"/>
                    </a:lnTo>
                    <a:lnTo>
                      <a:pt x="815924" y="72605"/>
                    </a:lnTo>
                    <a:lnTo>
                      <a:pt x="864133" y="72605"/>
                    </a:lnTo>
                    <a:lnTo>
                      <a:pt x="864133" y="24396"/>
                    </a:lnTo>
                    <a:close/>
                  </a:path>
                  <a:path w="2414904" h="1732914">
                    <a:moveTo>
                      <a:pt x="945730" y="0"/>
                    </a:moveTo>
                    <a:lnTo>
                      <a:pt x="897521" y="0"/>
                    </a:lnTo>
                    <a:lnTo>
                      <a:pt x="897521" y="48209"/>
                    </a:lnTo>
                    <a:lnTo>
                      <a:pt x="945730" y="48209"/>
                    </a:lnTo>
                    <a:lnTo>
                      <a:pt x="945730" y="0"/>
                    </a:lnTo>
                    <a:close/>
                  </a:path>
                  <a:path w="2414904" h="1732914">
                    <a:moveTo>
                      <a:pt x="1027315" y="22606"/>
                    </a:moveTo>
                    <a:lnTo>
                      <a:pt x="979119" y="22606"/>
                    </a:lnTo>
                    <a:lnTo>
                      <a:pt x="979119" y="70802"/>
                    </a:lnTo>
                    <a:lnTo>
                      <a:pt x="1027315" y="70802"/>
                    </a:lnTo>
                    <a:lnTo>
                      <a:pt x="1027315" y="22606"/>
                    </a:lnTo>
                    <a:close/>
                  </a:path>
                  <a:path w="2414904" h="1732914">
                    <a:moveTo>
                      <a:pt x="1108913" y="88531"/>
                    </a:moveTo>
                    <a:lnTo>
                      <a:pt x="1060704" y="88531"/>
                    </a:lnTo>
                    <a:lnTo>
                      <a:pt x="1060704" y="136740"/>
                    </a:lnTo>
                    <a:lnTo>
                      <a:pt x="1108913" y="136740"/>
                    </a:lnTo>
                    <a:lnTo>
                      <a:pt x="1108913" y="88531"/>
                    </a:lnTo>
                    <a:close/>
                  </a:path>
                  <a:path w="2414904" h="1732914">
                    <a:moveTo>
                      <a:pt x="1190510" y="189420"/>
                    </a:moveTo>
                    <a:lnTo>
                      <a:pt x="1142301" y="189420"/>
                    </a:lnTo>
                    <a:lnTo>
                      <a:pt x="1142301" y="237617"/>
                    </a:lnTo>
                    <a:lnTo>
                      <a:pt x="1190510" y="237617"/>
                    </a:lnTo>
                    <a:lnTo>
                      <a:pt x="1190510" y="189420"/>
                    </a:lnTo>
                    <a:close/>
                  </a:path>
                  <a:path w="2414904" h="1732914">
                    <a:moveTo>
                      <a:pt x="1272095" y="313994"/>
                    </a:moveTo>
                    <a:lnTo>
                      <a:pt x="1223886" y="313994"/>
                    </a:lnTo>
                    <a:lnTo>
                      <a:pt x="1223886" y="362191"/>
                    </a:lnTo>
                    <a:lnTo>
                      <a:pt x="1272095" y="362191"/>
                    </a:lnTo>
                    <a:lnTo>
                      <a:pt x="1272095" y="313994"/>
                    </a:lnTo>
                    <a:close/>
                  </a:path>
                  <a:path w="2414904" h="1732914">
                    <a:moveTo>
                      <a:pt x="1353693" y="454482"/>
                    </a:moveTo>
                    <a:lnTo>
                      <a:pt x="1305483" y="454482"/>
                    </a:lnTo>
                    <a:lnTo>
                      <a:pt x="1305483" y="502691"/>
                    </a:lnTo>
                    <a:lnTo>
                      <a:pt x="1353693" y="502691"/>
                    </a:lnTo>
                    <a:lnTo>
                      <a:pt x="1353693" y="454482"/>
                    </a:lnTo>
                    <a:close/>
                  </a:path>
                  <a:path w="2414904" h="1732914">
                    <a:moveTo>
                      <a:pt x="1435277" y="602475"/>
                    </a:moveTo>
                    <a:lnTo>
                      <a:pt x="1387068" y="602475"/>
                    </a:lnTo>
                    <a:lnTo>
                      <a:pt x="1387068" y="650684"/>
                    </a:lnTo>
                    <a:lnTo>
                      <a:pt x="1435277" y="650684"/>
                    </a:lnTo>
                    <a:lnTo>
                      <a:pt x="1435277" y="602475"/>
                    </a:lnTo>
                    <a:close/>
                  </a:path>
                  <a:path w="2414904" h="1732914">
                    <a:moveTo>
                      <a:pt x="1516875" y="753135"/>
                    </a:moveTo>
                    <a:lnTo>
                      <a:pt x="1468666" y="753135"/>
                    </a:lnTo>
                    <a:lnTo>
                      <a:pt x="1468666" y="801331"/>
                    </a:lnTo>
                    <a:lnTo>
                      <a:pt x="1516875" y="801331"/>
                    </a:lnTo>
                    <a:lnTo>
                      <a:pt x="1516875" y="753135"/>
                    </a:lnTo>
                    <a:close/>
                  </a:path>
                  <a:path w="2414904" h="1732914">
                    <a:moveTo>
                      <a:pt x="1598460" y="898271"/>
                    </a:moveTo>
                    <a:lnTo>
                      <a:pt x="1550263" y="898271"/>
                    </a:lnTo>
                    <a:lnTo>
                      <a:pt x="1550263" y="946467"/>
                    </a:lnTo>
                    <a:lnTo>
                      <a:pt x="1598460" y="946467"/>
                    </a:lnTo>
                    <a:lnTo>
                      <a:pt x="1598460" y="898271"/>
                    </a:lnTo>
                    <a:close/>
                  </a:path>
                  <a:path w="2414904" h="1732914">
                    <a:moveTo>
                      <a:pt x="1680057" y="1035265"/>
                    </a:moveTo>
                    <a:lnTo>
                      <a:pt x="1631848" y="1035265"/>
                    </a:lnTo>
                    <a:lnTo>
                      <a:pt x="1631848" y="1083475"/>
                    </a:lnTo>
                    <a:lnTo>
                      <a:pt x="1680057" y="1083475"/>
                    </a:lnTo>
                    <a:lnTo>
                      <a:pt x="1680057" y="1035265"/>
                    </a:lnTo>
                    <a:close/>
                  </a:path>
                  <a:path w="2414904" h="1732914">
                    <a:moveTo>
                      <a:pt x="1761655" y="1158709"/>
                    </a:moveTo>
                    <a:lnTo>
                      <a:pt x="1713445" y="1158709"/>
                    </a:lnTo>
                    <a:lnTo>
                      <a:pt x="1713445" y="1206919"/>
                    </a:lnTo>
                    <a:lnTo>
                      <a:pt x="1761655" y="1206919"/>
                    </a:lnTo>
                    <a:lnTo>
                      <a:pt x="1761655" y="1158709"/>
                    </a:lnTo>
                    <a:close/>
                  </a:path>
                  <a:path w="2414904" h="1732914">
                    <a:moveTo>
                      <a:pt x="1843239" y="1268577"/>
                    </a:moveTo>
                    <a:lnTo>
                      <a:pt x="1795043" y="1268577"/>
                    </a:lnTo>
                    <a:lnTo>
                      <a:pt x="1795043" y="1316786"/>
                    </a:lnTo>
                    <a:lnTo>
                      <a:pt x="1843239" y="1316786"/>
                    </a:lnTo>
                    <a:lnTo>
                      <a:pt x="1843239" y="1268577"/>
                    </a:lnTo>
                    <a:close/>
                  </a:path>
                  <a:path w="2414904" h="1732914">
                    <a:moveTo>
                      <a:pt x="1924837" y="1363116"/>
                    </a:moveTo>
                    <a:lnTo>
                      <a:pt x="1876628" y="1363116"/>
                    </a:lnTo>
                    <a:lnTo>
                      <a:pt x="1876628" y="1411325"/>
                    </a:lnTo>
                    <a:lnTo>
                      <a:pt x="1924837" y="1411325"/>
                    </a:lnTo>
                    <a:lnTo>
                      <a:pt x="1924837" y="1363116"/>
                    </a:lnTo>
                    <a:close/>
                  </a:path>
                  <a:path w="2414904" h="1732914">
                    <a:moveTo>
                      <a:pt x="2006422" y="1443786"/>
                    </a:moveTo>
                    <a:lnTo>
                      <a:pt x="1958225" y="1443786"/>
                    </a:lnTo>
                    <a:lnTo>
                      <a:pt x="1958225" y="1491996"/>
                    </a:lnTo>
                    <a:lnTo>
                      <a:pt x="2006422" y="1491996"/>
                    </a:lnTo>
                    <a:lnTo>
                      <a:pt x="2006422" y="1443786"/>
                    </a:lnTo>
                    <a:close/>
                  </a:path>
                  <a:path w="2414904" h="1732914">
                    <a:moveTo>
                      <a:pt x="2088019" y="1511173"/>
                    </a:moveTo>
                    <a:lnTo>
                      <a:pt x="2039810" y="1511173"/>
                    </a:lnTo>
                    <a:lnTo>
                      <a:pt x="2039810" y="1559382"/>
                    </a:lnTo>
                    <a:lnTo>
                      <a:pt x="2088019" y="1559382"/>
                    </a:lnTo>
                    <a:lnTo>
                      <a:pt x="2088019" y="1511173"/>
                    </a:lnTo>
                    <a:close/>
                  </a:path>
                  <a:path w="2414904" h="1732914">
                    <a:moveTo>
                      <a:pt x="2169617" y="1567878"/>
                    </a:moveTo>
                    <a:lnTo>
                      <a:pt x="2121408" y="1567878"/>
                    </a:lnTo>
                    <a:lnTo>
                      <a:pt x="2121408" y="1616075"/>
                    </a:lnTo>
                    <a:lnTo>
                      <a:pt x="2169617" y="1616075"/>
                    </a:lnTo>
                    <a:lnTo>
                      <a:pt x="2169617" y="1567878"/>
                    </a:lnTo>
                    <a:close/>
                  </a:path>
                  <a:path w="2414904" h="1732914">
                    <a:moveTo>
                      <a:pt x="2251202" y="1614360"/>
                    </a:moveTo>
                    <a:lnTo>
                      <a:pt x="2202992" y="1614360"/>
                    </a:lnTo>
                    <a:lnTo>
                      <a:pt x="2202992" y="1662569"/>
                    </a:lnTo>
                    <a:lnTo>
                      <a:pt x="2251202" y="1662569"/>
                    </a:lnTo>
                    <a:lnTo>
                      <a:pt x="2251202" y="1614360"/>
                    </a:lnTo>
                    <a:close/>
                  </a:path>
                  <a:path w="2414904" h="1732914">
                    <a:moveTo>
                      <a:pt x="2332799" y="1653209"/>
                    </a:moveTo>
                    <a:lnTo>
                      <a:pt x="2284590" y="1653209"/>
                    </a:lnTo>
                    <a:lnTo>
                      <a:pt x="2284590" y="1701419"/>
                    </a:lnTo>
                    <a:lnTo>
                      <a:pt x="2332799" y="1701419"/>
                    </a:lnTo>
                    <a:lnTo>
                      <a:pt x="2332799" y="1653209"/>
                    </a:lnTo>
                    <a:close/>
                  </a:path>
                  <a:path w="2414904" h="1732914">
                    <a:moveTo>
                      <a:pt x="2414384" y="1684324"/>
                    </a:moveTo>
                    <a:lnTo>
                      <a:pt x="2366175" y="1684324"/>
                    </a:lnTo>
                    <a:lnTo>
                      <a:pt x="2366175" y="1732534"/>
                    </a:lnTo>
                    <a:lnTo>
                      <a:pt x="2414384" y="1732534"/>
                    </a:lnTo>
                    <a:lnTo>
                      <a:pt x="2414384" y="1684324"/>
                    </a:lnTo>
                    <a:close/>
                  </a:path>
                </a:pathLst>
              </a:custGeom>
              <a:solidFill>
                <a:srgbClr val="0066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29">
                <a:extLst>
                  <a:ext uri="{FF2B5EF4-FFF2-40B4-BE49-F238E27FC236}">
                    <a16:creationId xmlns:a16="http://schemas.microsoft.com/office/drawing/2014/main" id="{FECB6F41-53BA-88A1-3AE4-6858C5572487}"/>
                  </a:ext>
                </a:extLst>
              </p:cNvPr>
              <p:cNvSpPr/>
              <p:nvPr/>
            </p:nvSpPr>
            <p:spPr>
              <a:xfrm>
                <a:off x="4912558" y="2993205"/>
                <a:ext cx="79375" cy="193230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932304">
                    <a:moveTo>
                      <a:pt x="78941" y="1931770"/>
                    </a:moveTo>
                    <a:lnTo>
                      <a:pt x="78941" y="0"/>
                    </a:lnTo>
                  </a:path>
                  <a:path w="79375" h="1932304">
                    <a:moveTo>
                      <a:pt x="0" y="1630442"/>
                    </a:moveTo>
                    <a:lnTo>
                      <a:pt x="78941" y="1630442"/>
                    </a:lnTo>
                  </a:path>
                  <a:path w="79375" h="1932304">
                    <a:moveTo>
                      <a:pt x="59205" y="1570055"/>
                    </a:moveTo>
                    <a:lnTo>
                      <a:pt x="78941" y="1570055"/>
                    </a:lnTo>
                  </a:path>
                  <a:path w="79375" h="1932304">
                    <a:moveTo>
                      <a:pt x="59205" y="1509668"/>
                    </a:moveTo>
                    <a:lnTo>
                      <a:pt x="78941" y="1509668"/>
                    </a:lnTo>
                  </a:path>
                  <a:path w="79375" h="1932304">
                    <a:moveTo>
                      <a:pt x="59205" y="1449281"/>
                    </a:moveTo>
                    <a:lnTo>
                      <a:pt x="78941" y="1449281"/>
                    </a:lnTo>
                  </a:path>
                  <a:path w="79375" h="1932304">
                    <a:moveTo>
                      <a:pt x="59205" y="1388894"/>
                    </a:moveTo>
                    <a:lnTo>
                      <a:pt x="78941" y="1388894"/>
                    </a:lnTo>
                  </a:path>
                  <a:path w="79375" h="1932304">
                    <a:moveTo>
                      <a:pt x="0" y="1328507"/>
                    </a:moveTo>
                    <a:lnTo>
                      <a:pt x="78941" y="1328507"/>
                    </a:lnTo>
                  </a:path>
                  <a:path w="79375" h="1932304">
                    <a:moveTo>
                      <a:pt x="59205" y="1268120"/>
                    </a:moveTo>
                    <a:lnTo>
                      <a:pt x="78941" y="1268120"/>
                    </a:lnTo>
                  </a:path>
                  <a:path w="79375" h="1932304">
                    <a:moveTo>
                      <a:pt x="59205" y="1207733"/>
                    </a:moveTo>
                    <a:lnTo>
                      <a:pt x="78941" y="1207733"/>
                    </a:lnTo>
                  </a:path>
                  <a:path w="79375" h="1932304">
                    <a:moveTo>
                      <a:pt x="59205" y="1147346"/>
                    </a:moveTo>
                    <a:lnTo>
                      <a:pt x="78941" y="1147346"/>
                    </a:lnTo>
                  </a:path>
                  <a:path w="79375" h="1932304">
                    <a:moveTo>
                      <a:pt x="59205" y="1086959"/>
                    </a:moveTo>
                    <a:lnTo>
                      <a:pt x="78941" y="1086959"/>
                    </a:lnTo>
                  </a:path>
                  <a:path w="79375" h="1932304">
                    <a:moveTo>
                      <a:pt x="0" y="1026572"/>
                    </a:moveTo>
                    <a:lnTo>
                      <a:pt x="78941" y="1026572"/>
                    </a:lnTo>
                  </a:path>
                  <a:path w="79375" h="1932304">
                    <a:moveTo>
                      <a:pt x="59205" y="966185"/>
                    </a:moveTo>
                    <a:lnTo>
                      <a:pt x="78941" y="966185"/>
                    </a:lnTo>
                  </a:path>
                  <a:path w="79375" h="1932304">
                    <a:moveTo>
                      <a:pt x="59205" y="905798"/>
                    </a:moveTo>
                    <a:lnTo>
                      <a:pt x="78941" y="905798"/>
                    </a:lnTo>
                  </a:path>
                  <a:path w="79375" h="1932304">
                    <a:moveTo>
                      <a:pt x="59205" y="845411"/>
                    </a:moveTo>
                    <a:lnTo>
                      <a:pt x="78941" y="845411"/>
                    </a:lnTo>
                  </a:path>
                  <a:path w="79375" h="1932304">
                    <a:moveTo>
                      <a:pt x="59205" y="785030"/>
                    </a:moveTo>
                    <a:lnTo>
                      <a:pt x="78941" y="785030"/>
                    </a:lnTo>
                  </a:path>
                  <a:path w="79375" h="1932304">
                    <a:moveTo>
                      <a:pt x="0" y="724643"/>
                    </a:moveTo>
                    <a:lnTo>
                      <a:pt x="78941" y="724643"/>
                    </a:lnTo>
                  </a:path>
                  <a:path w="79375" h="1932304">
                    <a:moveTo>
                      <a:pt x="59205" y="664256"/>
                    </a:moveTo>
                    <a:lnTo>
                      <a:pt x="78941" y="664256"/>
                    </a:lnTo>
                  </a:path>
                  <a:path w="79375" h="1932304">
                    <a:moveTo>
                      <a:pt x="59205" y="603869"/>
                    </a:moveTo>
                    <a:lnTo>
                      <a:pt x="78941" y="603869"/>
                    </a:lnTo>
                  </a:path>
                  <a:path w="79375" h="1932304">
                    <a:moveTo>
                      <a:pt x="59205" y="543482"/>
                    </a:moveTo>
                    <a:lnTo>
                      <a:pt x="78941" y="543482"/>
                    </a:lnTo>
                  </a:path>
                  <a:path w="79375" h="1932304">
                    <a:moveTo>
                      <a:pt x="59205" y="483095"/>
                    </a:moveTo>
                    <a:lnTo>
                      <a:pt x="78941" y="483095"/>
                    </a:lnTo>
                  </a:path>
                  <a:path w="79375" h="1932304">
                    <a:moveTo>
                      <a:pt x="0" y="422708"/>
                    </a:moveTo>
                    <a:lnTo>
                      <a:pt x="78941" y="422708"/>
                    </a:lnTo>
                  </a:path>
                  <a:path w="79375" h="1932304">
                    <a:moveTo>
                      <a:pt x="59205" y="362321"/>
                    </a:moveTo>
                    <a:lnTo>
                      <a:pt x="78941" y="362321"/>
                    </a:lnTo>
                  </a:path>
                  <a:path w="79375" h="1932304">
                    <a:moveTo>
                      <a:pt x="59205" y="301934"/>
                    </a:moveTo>
                    <a:lnTo>
                      <a:pt x="78941" y="301934"/>
                    </a:lnTo>
                  </a:path>
                  <a:path w="79375" h="1932304">
                    <a:moveTo>
                      <a:pt x="59205" y="241547"/>
                    </a:moveTo>
                    <a:lnTo>
                      <a:pt x="78941" y="241547"/>
                    </a:lnTo>
                  </a:path>
                  <a:path w="79375" h="1932304">
                    <a:moveTo>
                      <a:pt x="59205" y="181160"/>
                    </a:moveTo>
                    <a:lnTo>
                      <a:pt x="78941" y="181160"/>
                    </a:lnTo>
                  </a:path>
                  <a:path w="79375" h="1932304">
                    <a:moveTo>
                      <a:pt x="0" y="120773"/>
                    </a:moveTo>
                    <a:lnTo>
                      <a:pt x="78941" y="120773"/>
                    </a:lnTo>
                  </a:path>
                  <a:path w="79375" h="1932304">
                    <a:moveTo>
                      <a:pt x="0" y="1630442"/>
                    </a:moveTo>
                    <a:lnTo>
                      <a:pt x="78941" y="1630442"/>
                    </a:lnTo>
                  </a:path>
                  <a:path w="79375" h="1932304">
                    <a:moveTo>
                      <a:pt x="59205" y="1690827"/>
                    </a:moveTo>
                    <a:lnTo>
                      <a:pt x="78941" y="1690827"/>
                    </a:lnTo>
                  </a:path>
                  <a:path w="79375" h="1932304">
                    <a:moveTo>
                      <a:pt x="59205" y="1751214"/>
                    </a:moveTo>
                    <a:lnTo>
                      <a:pt x="78941" y="1751214"/>
                    </a:lnTo>
                  </a:path>
                  <a:path w="79375" h="1932304">
                    <a:moveTo>
                      <a:pt x="59205" y="1811601"/>
                    </a:moveTo>
                    <a:lnTo>
                      <a:pt x="78941" y="1811601"/>
                    </a:lnTo>
                  </a:path>
                  <a:path w="79375" h="1932304">
                    <a:moveTo>
                      <a:pt x="59205" y="1871987"/>
                    </a:moveTo>
                    <a:lnTo>
                      <a:pt x="78941" y="1871987"/>
                    </a:lnTo>
                  </a:path>
                  <a:path w="79375" h="1932304">
                    <a:moveTo>
                      <a:pt x="0" y="120773"/>
                    </a:moveTo>
                    <a:lnTo>
                      <a:pt x="78941" y="120773"/>
                    </a:lnTo>
                  </a:path>
                  <a:path w="79375" h="1932304">
                    <a:moveTo>
                      <a:pt x="59205" y="60386"/>
                    </a:moveTo>
                    <a:lnTo>
                      <a:pt x="78941" y="60386"/>
                    </a:lnTo>
                  </a:path>
                  <a:path w="79375" h="1932304">
                    <a:moveTo>
                      <a:pt x="59205" y="0"/>
                    </a:moveTo>
                    <a:lnTo>
                      <a:pt x="78941" y="0"/>
                    </a:lnTo>
                  </a:path>
                </a:pathLst>
              </a:custGeom>
              <a:ln w="4047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0" name="object 30">
              <a:extLst>
                <a:ext uri="{FF2B5EF4-FFF2-40B4-BE49-F238E27FC236}">
                  <a16:creationId xmlns:a16="http://schemas.microsoft.com/office/drawing/2014/main" id="{1FF93398-60AB-57FF-2354-D176999D8374}"/>
                </a:ext>
              </a:extLst>
            </p:cNvPr>
            <p:cNvSpPr txBox="1"/>
            <p:nvPr/>
          </p:nvSpPr>
          <p:spPr>
            <a:xfrm>
              <a:off x="5211200" y="3753688"/>
              <a:ext cx="119380" cy="340360"/>
            </a:xfrm>
            <a:prstGeom prst="rect">
              <a:avLst/>
            </a:prstGeom>
          </p:spPr>
          <p:txBody>
            <a:bodyPr vert="vert270" wrap="square" lIns="0" tIns="571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5"/>
                </a:spcBef>
                <a:tabLst>
                  <a:tab pos="280035" algn="l"/>
                </a:tabLst>
              </a:pPr>
              <a:r>
                <a:rPr sz="650" spc="-25" dirty="0">
                  <a:latin typeface="Arial"/>
                  <a:cs typeface="Arial"/>
                </a:rPr>
                <a:t>eff</a:t>
              </a:r>
              <a:r>
                <a:rPr sz="650" dirty="0">
                  <a:latin typeface="Arial"/>
                  <a:cs typeface="Arial"/>
                </a:rPr>
                <a:t>	</a:t>
              </a:r>
              <a:r>
                <a:rPr sz="650" spc="-50" dirty="0">
                  <a:latin typeface="Arial"/>
                  <a:cs typeface="Arial"/>
                </a:rPr>
                <a:t>0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71" name="object 31">
              <a:extLst>
                <a:ext uri="{FF2B5EF4-FFF2-40B4-BE49-F238E27FC236}">
                  <a16:creationId xmlns:a16="http://schemas.microsoft.com/office/drawing/2014/main" id="{9BDBA996-6121-0B3F-D3DE-A515BF59E151}"/>
                </a:ext>
              </a:extLst>
            </p:cNvPr>
            <p:cNvSpPr txBox="1"/>
            <p:nvPr/>
          </p:nvSpPr>
          <p:spPr>
            <a:xfrm>
              <a:off x="5092120" y="3794025"/>
              <a:ext cx="181610" cy="363220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dirty="0">
                  <a:latin typeface="Symbol"/>
                  <a:cs typeface="Symbol"/>
                </a:rPr>
                <a:t></a:t>
              </a:r>
              <a:r>
                <a:rPr sz="1000" spc="240" dirty="0">
                  <a:latin typeface="Times New Roman"/>
                  <a:cs typeface="Times New Roman"/>
                </a:rPr>
                <a:t>  </a:t>
              </a:r>
              <a:r>
                <a:rPr sz="1000" dirty="0">
                  <a:latin typeface="Arial"/>
                  <a:cs typeface="Arial"/>
                </a:rPr>
                <a:t>/</a:t>
              </a:r>
              <a:r>
                <a:rPr sz="1000" spc="10" dirty="0">
                  <a:latin typeface="Arial"/>
                  <a:cs typeface="Arial"/>
                </a:rPr>
                <a:t> </a:t>
              </a:r>
              <a:r>
                <a:rPr sz="1000" spc="-50" dirty="0">
                  <a:latin typeface="Symbol"/>
                  <a:cs typeface="Symbol"/>
                </a:rPr>
                <a:t></a:t>
              </a:r>
              <a:endParaRPr sz="1000">
                <a:latin typeface="Symbol"/>
                <a:cs typeface="Symbol"/>
              </a:endParaRPr>
            </a:p>
          </p:txBody>
        </p:sp>
        <p:sp>
          <p:nvSpPr>
            <p:cNvPr id="72" name="object 32">
              <a:extLst>
                <a:ext uri="{FF2B5EF4-FFF2-40B4-BE49-F238E27FC236}">
                  <a16:creationId xmlns:a16="http://schemas.microsoft.com/office/drawing/2014/main" id="{3D4095C8-0931-0805-224F-F2D4F200C3EB}"/>
                </a:ext>
              </a:extLst>
            </p:cNvPr>
            <p:cNvSpPr txBox="1"/>
            <p:nvPr/>
          </p:nvSpPr>
          <p:spPr>
            <a:xfrm>
              <a:off x="4992373" y="4546750"/>
              <a:ext cx="17018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solidFill>
                    <a:srgbClr val="0066CC"/>
                  </a:solidFill>
                  <a:latin typeface="Arial"/>
                  <a:cs typeface="Arial"/>
                </a:rPr>
                <a:t>0.5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3" name="object 33">
              <a:extLst>
                <a:ext uri="{FF2B5EF4-FFF2-40B4-BE49-F238E27FC236}">
                  <a16:creationId xmlns:a16="http://schemas.microsoft.com/office/drawing/2014/main" id="{5A6B5D71-A75E-B166-FA5D-CCD74FBD9FE2}"/>
                </a:ext>
              </a:extLst>
            </p:cNvPr>
            <p:cNvSpPr txBox="1"/>
            <p:nvPr/>
          </p:nvSpPr>
          <p:spPr>
            <a:xfrm>
              <a:off x="4992373" y="4242119"/>
              <a:ext cx="83185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50" dirty="0">
                  <a:solidFill>
                    <a:srgbClr val="0066CC"/>
                  </a:solidFill>
                  <a:latin typeface="Arial"/>
                  <a:cs typeface="Arial"/>
                </a:rPr>
                <a:t>1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4" name="object 34">
              <a:extLst>
                <a:ext uri="{FF2B5EF4-FFF2-40B4-BE49-F238E27FC236}">
                  <a16:creationId xmlns:a16="http://schemas.microsoft.com/office/drawing/2014/main" id="{84C12728-BDBA-A110-5C58-F6DFBD4B1D02}"/>
                </a:ext>
              </a:extLst>
            </p:cNvPr>
            <p:cNvSpPr txBox="1"/>
            <p:nvPr/>
          </p:nvSpPr>
          <p:spPr>
            <a:xfrm>
              <a:off x="4992373" y="3940831"/>
              <a:ext cx="17018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solidFill>
                    <a:srgbClr val="0066CC"/>
                  </a:solidFill>
                  <a:latin typeface="Arial"/>
                  <a:cs typeface="Arial"/>
                </a:rPr>
                <a:t>1.5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5" name="object 35">
              <a:extLst>
                <a:ext uri="{FF2B5EF4-FFF2-40B4-BE49-F238E27FC236}">
                  <a16:creationId xmlns:a16="http://schemas.microsoft.com/office/drawing/2014/main" id="{B8AE284F-666C-6197-2CD6-B28820236209}"/>
                </a:ext>
              </a:extLst>
            </p:cNvPr>
            <p:cNvSpPr txBox="1"/>
            <p:nvPr/>
          </p:nvSpPr>
          <p:spPr>
            <a:xfrm>
              <a:off x="4992373" y="3639550"/>
              <a:ext cx="83185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50" dirty="0">
                  <a:solidFill>
                    <a:srgbClr val="0066CC"/>
                  </a:solidFill>
                  <a:latin typeface="Arial"/>
                  <a:cs typeface="Arial"/>
                </a:rPr>
                <a:t>2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6" name="object 36">
              <a:extLst>
                <a:ext uri="{FF2B5EF4-FFF2-40B4-BE49-F238E27FC236}">
                  <a16:creationId xmlns:a16="http://schemas.microsoft.com/office/drawing/2014/main" id="{B1B90FFF-F5D4-3688-0A8C-27EAAA747B57}"/>
                </a:ext>
              </a:extLst>
            </p:cNvPr>
            <p:cNvSpPr txBox="1"/>
            <p:nvPr/>
          </p:nvSpPr>
          <p:spPr>
            <a:xfrm>
              <a:off x="4992373" y="3338263"/>
              <a:ext cx="17018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solidFill>
                    <a:srgbClr val="0066CC"/>
                  </a:solidFill>
                  <a:latin typeface="Arial"/>
                  <a:cs typeface="Arial"/>
                </a:rPr>
                <a:t>2.5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7" name="object 37">
              <a:extLst>
                <a:ext uri="{FF2B5EF4-FFF2-40B4-BE49-F238E27FC236}">
                  <a16:creationId xmlns:a16="http://schemas.microsoft.com/office/drawing/2014/main" id="{9A2521CF-293E-6F92-0026-0992F3B4FF46}"/>
                </a:ext>
              </a:extLst>
            </p:cNvPr>
            <p:cNvSpPr txBox="1"/>
            <p:nvPr/>
          </p:nvSpPr>
          <p:spPr>
            <a:xfrm>
              <a:off x="4992373" y="3036981"/>
              <a:ext cx="83185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spc="-50" dirty="0">
                  <a:solidFill>
                    <a:srgbClr val="0066CC"/>
                  </a:solidFill>
                  <a:latin typeface="Arial"/>
                  <a:cs typeface="Arial"/>
                </a:rPr>
                <a:t>3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78" name="object 38">
              <a:extLst>
                <a:ext uri="{FF2B5EF4-FFF2-40B4-BE49-F238E27FC236}">
                  <a16:creationId xmlns:a16="http://schemas.microsoft.com/office/drawing/2014/main" id="{04B16055-17D5-24A7-84D2-6A2DF7402A8B}"/>
                </a:ext>
              </a:extLst>
            </p:cNvPr>
            <p:cNvGrpSpPr/>
            <p:nvPr/>
          </p:nvGrpSpPr>
          <p:grpSpPr>
            <a:xfrm>
              <a:off x="4238808" y="3038132"/>
              <a:ext cx="459105" cy="404495"/>
              <a:chOff x="4238808" y="3038132"/>
              <a:chExt cx="459105" cy="404495"/>
            </a:xfrm>
          </p:grpSpPr>
          <p:sp>
            <p:nvSpPr>
              <p:cNvPr id="90" name="object 39">
                <a:extLst>
                  <a:ext uri="{FF2B5EF4-FFF2-40B4-BE49-F238E27FC236}">
                    <a16:creationId xmlns:a16="http://schemas.microsoft.com/office/drawing/2014/main" id="{EEEE15EC-22AA-42DB-582D-F3DA4959A2FA}"/>
                  </a:ext>
                </a:extLst>
              </p:cNvPr>
              <p:cNvSpPr/>
              <p:nvPr/>
            </p:nvSpPr>
            <p:spPr>
              <a:xfrm>
                <a:off x="4238808" y="3038132"/>
                <a:ext cx="459105" cy="404495"/>
              </a:xfrm>
              <a:custGeom>
                <a:avLst/>
                <a:gdLst/>
                <a:ahLst/>
                <a:cxnLst/>
                <a:rect l="l" t="t" r="r" b="b"/>
                <a:pathLst>
                  <a:path w="459104" h="404495">
                    <a:moveTo>
                      <a:pt x="458956" y="0"/>
                    </a:moveTo>
                    <a:lnTo>
                      <a:pt x="0" y="0"/>
                    </a:lnTo>
                    <a:lnTo>
                      <a:pt x="0" y="404323"/>
                    </a:lnTo>
                    <a:lnTo>
                      <a:pt x="458956" y="404323"/>
                    </a:lnTo>
                    <a:lnTo>
                      <a:pt x="458956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40">
                <a:extLst>
                  <a:ext uri="{FF2B5EF4-FFF2-40B4-BE49-F238E27FC236}">
                    <a16:creationId xmlns:a16="http://schemas.microsoft.com/office/drawing/2014/main" id="{A0FAA365-2F6C-AB32-FEDC-21BFDCD02EF5}"/>
                  </a:ext>
                </a:extLst>
              </p:cNvPr>
              <p:cNvSpPr/>
              <p:nvPr/>
            </p:nvSpPr>
            <p:spPr>
              <a:xfrm>
                <a:off x="4266344" y="3105516"/>
                <a:ext cx="1289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904">
                    <a:moveTo>
                      <a:pt x="0" y="0"/>
                    </a:moveTo>
                    <a:lnTo>
                      <a:pt x="128507" y="0"/>
                    </a:lnTo>
                  </a:path>
                </a:pathLst>
              </a:custGeom>
              <a:ln w="16190">
                <a:solidFill>
                  <a:srgbClr val="666666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41">
                <a:extLst>
                  <a:ext uri="{FF2B5EF4-FFF2-40B4-BE49-F238E27FC236}">
                    <a16:creationId xmlns:a16="http://schemas.microsoft.com/office/drawing/2014/main" id="{9C8AA2C0-EEE3-B880-FEBA-73D078AF500F}"/>
                  </a:ext>
                </a:extLst>
              </p:cNvPr>
              <p:cNvSpPr/>
              <p:nvPr/>
            </p:nvSpPr>
            <p:spPr>
              <a:xfrm>
                <a:off x="4303820" y="3078736"/>
                <a:ext cx="539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53975">
                    <a:moveTo>
                      <a:pt x="26779" y="0"/>
                    </a:moveTo>
                    <a:lnTo>
                      <a:pt x="0" y="53565"/>
                    </a:lnTo>
                    <a:lnTo>
                      <a:pt x="53559" y="53565"/>
                    </a:lnTo>
                    <a:lnTo>
                      <a:pt x="26779" y="0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9" name="object 42">
              <a:extLst>
                <a:ext uri="{FF2B5EF4-FFF2-40B4-BE49-F238E27FC236}">
                  <a16:creationId xmlns:a16="http://schemas.microsoft.com/office/drawing/2014/main" id="{D26670B1-F3A4-534B-B7B0-74303A0F21E7}"/>
                </a:ext>
              </a:extLst>
            </p:cNvPr>
            <p:cNvSpPr txBox="1"/>
            <p:nvPr/>
          </p:nvSpPr>
          <p:spPr>
            <a:xfrm>
              <a:off x="4460106" y="3207709"/>
              <a:ext cx="111760" cy="1098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50" b="1" spc="-25" dirty="0">
                  <a:latin typeface="Arial"/>
                  <a:cs typeface="Arial"/>
                </a:rPr>
                <a:t>eff</a:t>
              </a:r>
              <a:endParaRPr sz="550">
                <a:latin typeface="Arial"/>
                <a:cs typeface="Arial"/>
              </a:endParaRPr>
            </a:p>
          </p:txBody>
        </p:sp>
        <p:sp>
          <p:nvSpPr>
            <p:cNvPr id="80" name="object 43">
              <a:extLst>
                <a:ext uri="{FF2B5EF4-FFF2-40B4-BE49-F238E27FC236}">
                  <a16:creationId xmlns:a16="http://schemas.microsoft.com/office/drawing/2014/main" id="{C5BC5333-1ED7-9471-2ACF-108A3A0C2CD8}"/>
                </a:ext>
              </a:extLst>
            </p:cNvPr>
            <p:cNvSpPr txBox="1"/>
            <p:nvPr/>
          </p:nvSpPr>
          <p:spPr>
            <a:xfrm>
              <a:off x="4406546" y="3026938"/>
              <a:ext cx="88900" cy="24384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ts val="850"/>
                </a:lnSpc>
                <a:spcBef>
                  <a:spcPts val="114"/>
                </a:spcBef>
              </a:pPr>
              <a:r>
                <a:rPr sz="800" b="1" spc="-50" dirty="0">
                  <a:latin typeface="Arial"/>
                  <a:cs typeface="Arial"/>
                </a:rPr>
                <a:t>T</a:t>
              </a:r>
              <a:endParaRPr sz="800">
                <a:latin typeface="Arial"/>
                <a:cs typeface="Arial"/>
              </a:endParaRPr>
            </a:p>
            <a:p>
              <a:pPr marL="12700">
                <a:lnSpc>
                  <a:spcPts val="850"/>
                </a:lnSpc>
              </a:pPr>
              <a:r>
                <a:rPr sz="800" spc="-50" dirty="0">
                  <a:latin typeface="Symbol"/>
                  <a:cs typeface="Symbol"/>
                </a:rPr>
                <a:t></a:t>
              </a:r>
              <a:endParaRPr sz="800">
                <a:latin typeface="Symbol"/>
                <a:cs typeface="Symbol"/>
              </a:endParaRPr>
            </a:p>
          </p:txBody>
        </p:sp>
        <p:grpSp>
          <p:nvGrpSpPr>
            <p:cNvPr id="81" name="object 44">
              <a:extLst>
                <a:ext uri="{FF2B5EF4-FFF2-40B4-BE49-F238E27FC236}">
                  <a16:creationId xmlns:a16="http://schemas.microsoft.com/office/drawing/2014/main" id="{A71B48F0-7B2A-4A12-83C9-398A9495261A}"/>
                </a:ext>
              </a:extLst>
            </p:cNvPr>
            <p:cNvGrpSpPr/>
            <p:nvPr/>
          </p:nvGrpSpPr>
          <p:grpSpPr>
            <a:xfrm>
              <a:off x="4258088" y="3216187"/>
              <a:ext cx="145415" cy="48260"/>
              <a:chOff x="4258088" y="3216187"/>
              <a:chExt cx="145415" cy="48260"/>
            </a:xfrm>
          </p:grpSpPr>
          <p:sp>
            <p:nvSpPr>
              <p:cNvPr id="88" name="object 45">
                <a:extLst>
                  <a:ext uri="{FF2B5EF4-FFF2-40B4-BE49-F238E27FC236}">
                    <a16:creationId xmlns:a16="http://schemas.microsoft.com/office/drawing/2014/main" id="{9B041A67-EDB2-92DA-FEE4-1A29EFA06FE7}"/>
                  </a:ext>
                </a:extLst>
              </p:cNvPr>
              <p:cNvSpPr/>
              <p:nvPr/>
            </p:nvSpPr>
            <p:spPr>
              <a:xfrm>
                <a:off x="4266343" y="3240290"/>
                <a:ext cx="1289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904">
                    <a:moveTo>
                      <a:pt x="0" y="0"/>
                    </a:moveTo>
                    <a:lnTo>
                      <a:pt x="128507" y="0"/>
                    </a:lnTo>
                  </a:path>
                </a:pathLst>
              </a:custGeom>
              <a:ln w="16190">
                <a:solidFill>
                  <a:srgbClr val="99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46">
                <a:extLst>
                  <a:ext uri="{FF2B5EF4-FFF2-40B4-BE49-F238E27FC236}">
                    <a16:creationId xmlns:a16="http://schemas.microsoft.com/office/drawing/2014/main" id="{FEACE551-5471-C9D8-A5C3-C7EDA47513BB}"/>
                  </a:ext>
                </a:extLst>
              </p:cNvPr>
              <p:cNvSpPr/>
              <p:nvPr/>
            </p:nvSpPr>
            <p:spPr>
              <a:xfrm>
                <a:off x="4306497" y="3216187"/>
                <a:ext cx="482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48260">
                    <a:moveTo>
                      <a:pt x="48205" y="0"/>
                    </a:moveTo>
                    <a:lnTo>
                      <a:pt x="0" y="0"/>
                    </a:lnTo>
                    <a:lnTo>
                      <a:pt x="0" y="48205"/>
                    </a:lnTo>
                    <a:lnTo>
                      <a:pt x="48205" y="48205"/>
                    </a:lnTo>
                    <a:lnTo>
                      <a:pt x="48205" y="0"/>
                    </a:lnTo>
                    <a:close/>
                  </a:path>
                </a:pathLst>
              </a:custGeom>
              <a:solidFill>
                <a:srgbClr val="0066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2" name="object 47">
              <a:extLst>
                <a:ext uri="{FF2B5EF4-FFF2-40B4-BE49-F238E27FC236}">
                  <a16:creationId xmlns:a16="http://schemas.microsoft.com/office/drawing/2014/main" id="{EEABA6E3-8F6C-DC5D-81D4-EDB7859D7329}"/>
                </a:ext>
              </a:extLst>
            </p:cNvPr>
            <p:cNvSpPr txBox="1"/>
            <p:nvPr/>
          </p:nvSpPr>
          <p:spPr>
            <a:xfrm>
              <a:off x="4381146" y="3261269"/>
              <a:ext cx="175260" cy="15049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800" spc="-25" dirty="0">
                  <a:latin typeface="Symbol"/>
                  <a:cs typeface="Symbol"/>
                </a:rPr>
                <a:t></a:t>
              </a:r>
              <a:r>
                <a:rPr sz="825" spc="-37" baseline="-35353" dirty="0">
                  <a:latin typeface="Symbol"/>
                  <a:cs typeface="Symbol"/>
                </a:rPr>
                <a:t></a:t>
              </a:r>
              <a:endParaRPr sz="825" baseline="-35353">
                <a:latin typeface="Symbol"/>
                <a:cs typeface="Symbol"/>
              </a:endParaRPr>
            </a:p>
          </p:txBody>
        </p:sp>
        <p:grpSp>
          <p:nvGrpSpPr>
            <p:cNvPr id="83" name="object 48">
              <a:extLst>
                <a:ext uri="{FF2B5EF4-FFF2-40B4-BE49-F238E27FC236}">
                  <a16:creationId xmlns:a16="http://schemas.microsoft.com/office/drawing/2014/main" id="{C287E48A-50D5-0BDC-245D-1BF828266092}"/>
                </a:ext>
              </a:extLst>
            </p:cNvPr>
            <p:cNvGrpSpPr/>
            <p:nvPr/>
          </p:nvGrpSpPr>
          <p:grpSpPr>
            <a:xfrm>
              <a:off x="2557743" y="3112942"/>
              <a:ext cx="2419985" cy="1838960"/>
              <a:chOff x="2557743" y="3112942"/>
              <a:chExt cx="2419985" cy="1838960"/>
            </a:xfrm>
          </p:grpSpPr>
          <p:sp>
            <p:nvSpPr>
              <p:cNvPr id="84" name="object 49">
                <a:extLst>
                  <a:ext uri="{FF2B5EF4-FFF2-40B4-BE49-F238E27FC236}">
                    <a16:creationId xmlns:a16="http://schemas.microsoft.com/office/drawing/2014/main" id="{C61713AE-C150-C9FD-A665-2CC97CAF0B07}"/>
                  </a:ext>
                </a:extLst>
              </p:cNvPr>
              <p:cNvSpPr/>
              <p:nvPr/>
            </p:nvSpPr>
            <p:spPr>
              <a:xfrm>
                <a:off x="4266344" y="3375069"/>
                <a:ext cx="1289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904">
                    <a:moveTo>
                      <a:pt x="0" y="0"/>
                    </a:moveTo>
                    <a:lnTo>
                      <a:pt x="128507" y="0"/>
                    </a:lnTo>
                  </a:path>
                </a:pathLst>
              </a:custGeom>
              <a:ln w="16190">
                <a:solidFill>
                  <a:srgbClr val="333333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50">
                <a:extLst>
                  <a:ext uri="{FF2B5EF4-FFF2-40B4-BE49-F238E27FC236}">
                    <a16:creationId xmlns:a16="http://schemas.microsoft.com/office/drawing/2014/main" id="{FF399D27-D129-1035-740A-44E7FF575898}"/>
                  </a:ext>
                </a:extLst>
              </p:cNvPr>
              <p:cNvSpPr/>
              <p:nvPr/>
            </p:nvSpPr>
            <p:spPr>
              <a:xfrm>
                <a:off x="4305159" y="3349625"/>
                <a:ext cx="51435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5">
                    <a:moveTo>
                      <a:pt x="25441" y="0"/>
                    </a:moveTo>
                    <a:lnTo>
                      <a:pt x="7950" y="6361"/>
                    </a:lnTo>
                    <a:lnTo>
                      <a:pt x="0" y="25444"/>
                    </a:lnTo>
                    <a:lnTo>
                      <a:pt x="7950" y="44524"/>
                    </a:lnTo>
                    <a:lnTo>
                      <a:pt x="25441" y="50884"/>
                    </a:lnTo>
                    <a:lnTo>
                      <a:pt x="42932" y="44524"/>
                    </a:lnTo>
                    <a:lnTo>
                      <a:pt x="50882" y="25444"/>
                    </a:lnTo>
                    <a:lnTo>
                      <a:pt x="42932" y="6361"/>
                    </a:lnTo>
                    <a:lnTo>
                      <a:pt x="25441" y="0"/>
                    </a:lnTo>
                    <a:close/>
                  </a:path>
                </a:pathLst>
              </a:custGeom>
              <a:solidFill>
                <a:srgbClr val="CC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51">
                <a:extLst>
                  <a:ext uri="{FF2B5EF4-FFF2-40B4-BE49-F238E27FC236}">
                    <a16:creationId xmlns:a16="http://schemas.microsoft.com/office/drawing/2014/main" id="{454E834E-B21C-7428-9AAE-8AA77B28B717}"/>
                  </a:ext>
                </a:extLst>
              </p:cNvPr>
              <p:cNvSpPr/>
              <p:nvPr/>
            </p:nvSpPr>
            <p:spPr>
              <a:xfrm>
                <a:off x="2584524" y="3139722"/>
                <a:ext cx="2366645" cy="1785620"/>
              </a:xfrm>
              <a:custGeom>
                <a:avLst/>
                <a:gdLst/>
                <a:ahLst/>
                <a:cxnLst/>
                <a:rect l="l" t="t" r="r" b="b"/>
                <a:pathLst>
                  <a:path w="2366645" h="1785620">
                    <a:moveTo>
                      <a:pt x="0" y="1785253"/>
                    </a:moveTo>
                    <a:lnTo>
                      <a:pt x="81592" y="1785253"/>
                    </a:lnTo>
                    <a:lnTo>
                      <a:pt x="163184" y="343011"/>
                    </a:lnTo>
                    <a:lnTo>
                      <a:pt x="244778" y="329621"/>
                    </a:lnTo>
                    <a:lnTo>
                      <a:pt x="326370" y="262196"/>
                    </a:lnTo>
                    <a:lnTo>
                      <a:pt x="407962" y="199008"/>
                    </a:lnTo>
                    <a:lnTo>
                      <a:pt x="489554" y="133985"/>
                    </a:lnTo>
                    <a:lnTo>
                      <a:pt x="571145" y="86173"/>
                    </a:lnTo>
                    <a:lnTo>
                      <a:pt x="652737" y="65325"/>
                    </a:lnTo>
                    <a:lnTo>
                      <a:pt x="734329" y="39014"/>
                    </a:lnTo>
                    <a:lnTo>
                      <a:pt x="815921" y="18986"/>
                    </a:lnTo>
                    <a:lnTo>
                      <a:pt x="897512" y="9115"/>
                    </a:lnTo>
                    <a:lnTo>
                      <a:pt x="979109" y="0"/>
                    </a:lnTo>
                    <a:lnTo>
                      <a:pt x="1060701" y="3065"/>
                    </a:lnTo>
                    <a:lnTo>
                      <a:pt x="1142293" y="24950"/>
                    </a:lnTo>
                    <a:lnTo>
                      <a:pt x="1223885" y="42172"/>
                    </a:lnTo>
                    <a:lnTo>
                      <a:pt x="1305476" y="78817"/>
                    </a:lnTo>
                    <a:lnTo>
                      <a:pt x="1387068" y="137515"/>
                    </a:lnTo>
                    <a:lnTo>
                      <a:pt x="1468660" y="201221"/>
                    </a:lnTo>
                    <a:lnTo>
                      <a:pt x="1550251" y="280924"/>
                    </a:lnTo>
                    <a:lnTo>
                      <a:pt x="1631843" y="358241"/>
                    </a:lnTo>
                    <a:lnTo>
                      <a:pt x="1713440" y="437463"/>
                    </a:lnTo>
                    <a:lnTo>
                      <a:pt x="1795032" y="516502"/>
                    </a:lnTo>
                    <a:lnTo>
                      <a:pt x="1876624" y="605995"/>
                    </a:lnTo>
                    <a:lnTo>
                      <a:pt x="1958215" y="681483"/>
                    </a:lnTo>
                    <a:lnTo>
                      <a:pt x="2039807" y="765018"/>
                    </a:lnTo>
                    <a:lnTo>
                      <a:pt x="2121399" y="821033"/>
                    </a:lnTo>
                    <a:lnTo>
                      <a:pt x="2202991" y="893207"/>
                    </a:lnTo>
                    <a:lnTo>
                      <a:pt x="2284582" y="949088"/>
                    </a:lnTo>
                    <a:lnTo>
                      <a:pt x="2366174" y="897023"/>
                    </a:lnTo>
                  </a:path>
                </a:pathLst>
              </a:custGeom>
              <a:ln w="16190">
                <a:solidFill>
                  <a:srgbClr val="666666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52">
                <a:extLst>
                  <a:ext uri="{FF2B5EF4-FFF2-40B4-BE49-F238E27FC236}">
                    <a16:creationId xmlns:a16="http://schemas.microsoft.com/office/drawing/2014/main" id="{3F121BF2-87D2-63B9-041F-8B9A69474A99}"/>
                  </a:ext>
                </a:extLst>
              </p:cNvPr>
              <p:cNvSpPr/>
              <p:nvPr/>
            </p:nvSpPr>
            <p:spPr>
              <a:xfrm>
                <a:off x="2557743" y="3112942"/>
                <a:ext cx="2419985" cy="1838960"/>
              </a:xfrm>
              <a:custGeom>
                <a:avLst/>
                <a:gdLst/>
                <a:ahLst/>
                <a:cxnLst/>
                <a:rect l="l" t="t" r="r" b="b"/>
                <a:pathLst>
                  <a:path w="2419985" h="1838960">
                    <a:moveTo>
                      <a:pt x="26780" y="1785252"/>
                    </a:moveTo>
                    <a:lnTo>
                      <a:pt x="0" y="1838813"/>
                    </a:lnTo>
                    <a:lnTo>
                      <a:pt x="53561" y="1838813"/>
                    </a:lnTo>
                    <a:lnTo>
                      <a:pt x="26780" y="1785252"/>
                    </a:lnTo>
                    <a:close/>
                  </a:path>
                  <a:path w="2419985" h="1838960">
                    <a:moveTo>
                      <a:pt x="108373" y="1785252"/>
                    </a:moveTo>
                    <a:lnTo>
                      <a:pt x="81592" y="1838813"/>
                    </a:lnTo>
                    <a:lnTo>
                      <a:pt x="135153" y="1838813"/>
                    </a:lnTo>
                    <a:lnTo>
                      <a:pt x="108373" y="1785252"/>
                    </a:lnTo>
                    <a:close/>
                  </a:path>
                  <a:path w="2419985" h="1838960">
                    <a:moveTo>
                      <a:pt x="189965" y="343011"/>
                    </a:moveTo>
                    <a:lnTo>
                      <a:pt x="163184" y="396576"/>
                    </a:lnTo>
                    <a:lnTo>
                      <a:pt x="216746" y="396576"/>
                    </a:lnTo>
                    <a:lnTo>
                      <a:pt x="189965" y="343011"/>
                    </a:lnTo>
                    <a:close/>
                  </a:path>
                  <a:path w="2419985" h="1838960">
                    <a:moveTo>
                      <a:pt x="271559" y="329621"/>
                    </a:moveTo>
                    <a:lnTo>
                      <a:pt x="244774" y="383181"/>
                    </a:lnTo>
                    <a:lnTo>
                      <a:pt x="298339" y="383181"/>
                    </a:lnTo>
                    <a:lnTo>
                      <a:pt x="271559" y="329621"/>
                    </a:lnTo>
                    <a:close/>
                  </a:path>
                  <a:path w="2419985" h="1838960">
                    <a:moveTo>
                      <a:pt x="353151" y="262196"/>
                    </a:moveTo>
                    <a:lnTo>
                      <a:pt x="326371" y="315756"/>
                    </a:lnTo>
                    <a:lnTo>
                      <a:pt x="379931" y="315756"/>
                    </a:lnTo>
                    <a:lnTo>
                      <a:pt x="353151" y="262196"/>
                    </a:lnTo>
                    <a:close/>
                  </a:path>
                  <a:path w="2419985" h="1838960">
                    <a:moveTo>
                      <a:pt x="434743" y="199003"/>
                    </a:moveTo>
                    <a:lnTo>
                      <a:pt x="407963" y="252568"/>
                    </a:lnTo>
                    <a:lnTo>
                      <a:pt x="461523" y="252568"/>
                    </a:lnTo>
                    <a:lnTo>
                      <a:pt x="434743" y="199003"/>
                    </a:lnTo>
                    <a:close/>
                  </a:path>
                  <a:path w="2419985" h="1838960">
                    <a:moveTo>
                      <a:pt x="516335" y="133985"/>
                    </a:moveTo>
                    <a:lnTo>
                      <a:pt x="489555" y="187545"/>
                    </a:lnTo>
                    <a:lnTo>
                      <a:pt x="543114" y="187545"/>
                    </a:lnTo>
                    <a:lnTo>
                      <a:pt x="516335" y="133985"/>
                    </a:lnTo>
                    <a:close/>
                  </a:path>
                  <a:path w="2419985" h="1838960">
                    <a:moveTo>
                      <a:pt x="597926" y="86173"/>
                    </a:moveTo>
                    <a:lnTo>
                      <a:pt x="571146" y="139733"/>
                    </a:lnTo>
                    <a:lnTo>
                      <a:pt x="624706" y="139733"/>
                    </a:lnTo>
                    <a:lnTo>
                      <a:pt x="597926" y="86173"/>
                    </a:lnTo>
                    <a:close/>
                  </a:path>
                  <a:path w="2419985" h="1838960">
                    <a:moveTo>
                      <a:pt x="679518" y="65325"/>
                    </a:moveTo>
                    <a:lnTo>
                      <a:pt x="652738" y="118890"/>
                    </a:lnTo>
                    <a:lnTo>
                      <a:pt x="706298" y="118890"/>
                    </a:lnTo>
                    <a:lnTo>
                      <a:pt x="679518" y="65325"/>
                    </a:lnTo>
                    <a:close/>
                  </a:path>
                  <a:path w="2419985" h="1838960">
                    <a:moveTo>
                      <a:pt x="761110" y="39014"/>
                    </a:moveTo>
                    <a:lnTo>
                      <a:pt x="734330" y="92574"/>
                    </a:lnTo>
                    <a:lnTo>
                      <a:pt x="787890" y="92574"/>
                    </a:lnTo>
                    <a:lnTo>
                      <a:pt x="761110" y="39014"/>
                    </a:lnTo>
                    <a:close/>
                  </a:path>
                  <a:path w="2419985" h="1838960">
                    <a:moveTo>
                      <a:pt x="842701" y="18986"/>
                    </a:moveTo>
                    <a:lnTo>
                      <a:pt x="815922" y="72546"/>
                    </a:lnTo>
                    <a:lnTo>
                      <a:pt x="869487" y="72546"/>
                    </a:lnTo>
                    <a:lnTo>
                      <a:pt x="842701" y="18986"/>
                    </a:lnTo>
                    <a:close/>
                  </a:path>
                  <a:path w="2419985" h="1838960">
                    <a:moveTo>
                      <a:pt x="924293" y="9110"/>
                    </a:moveTo>
                    <a:lnTo>
                      <a:pt x="897513" y="62675"/>
                    </a:lnTo>
                    <a:lnTo>
                      <a:pt x="951078" y="62675"/>
                    </a:lnTo>
                    <a:lnTo>
                      <a:pt x="924293" y="9110"/>
                    </a:lnTo>
                    <a:close/>
                  </a:path>
                  <a:path w="2419985" h="1838960">
                    <a:moveTo>
                      <a:pt x="1005890" y="0"/>
                    </a:moveTo>
                    <a:lnTo>
                      <a:pt x="979105" y="53565"/>
                    </a:lnTo>
                    <a:lnTo>
                      <a:pt x="1032670" y="53565"/>
                    </a:lnTo>
                    <a:lnTo>
                      <a:pt x="1005890" y="0"/>
                    </a:lnTo>
                    <a:close/>
                  </a:path>
                  <a:path w="2419985" h="1838960">
                    <a:moveTo>
                      <a:pt x="1087482" y="3065"/>
                    </a:moveTo>
                    <a:lnTo>
                      <a:pt x="1060702" y="56625"/>
                    </a:lnTo>
                    <a:lnTo>
                      <a:pt x="1114262" y="56625"/>
                    </a:lnTo>
                    <a:lnTo>
                      <a:pt x="1087482" y="3065"/>
                    </a:lnTo>
                    <a:close/>
                  </a:path>
                  <a:path w="2419985" h="1838960">
                    <a:moveTo>
                      <a:pt x="1169074" y="24950"/>
                    </a:moveTo>
                    <a:lnTo>
                      <a:pt x="1142294" y="78510"/>
                    </a:lnTo>
                    <a:lnTo>
                      <a:pt x="1195854" y="78510"/>
                    </a:lnTo>
                    <a:lnTo>
                      <a:pt x="1169074" y="24950"/>
                    </a:lnTo>
                    <a:close/>
                  </a:path>
                  <a:path w="2419985" h="1838960">
                    <a:moveTo>
                      <a:pt x="1250665" y="42172"/>
                    </a:moveTo>
                    <a:lnTo>
                      <a:pt x="1223886" y="95731"/>
                    </a:lnTo>
                    <a:lnTo>
                      <a:pt x="1277445" y="95731"/>
                    </a:lnTo>
                    <a:lnTo>
                      <a:pt x="1250665" y="42172"/>
                    </a:lnTo>
                    <a:close/>
                  </a:path>
                  <a:path w="2419985" h="1838960">
                    <a:moveTo>
                      <a:pt x="1332257" y="78817"/>
                    </a:moveTo>
                    <a:lnTo>
                      <a:pt x="1305477" y="132377"/>
                    </a:lnTo>
                    <a:lnTo>
                      <a:pt x="1359037" y="132377"/>
                    </a:lnTo>
                    <a:lnTo>
                      <a:pt x="1332257" y="78817"/>
                    </a:lnTo>
                    <a:close/>
                  </a:path>
                  <a:path w="2419985" h="1838960">
                    <a:moveTo>
                      <a:pt x="1413849" y="137515"/>
                    </a:moveTo>
                    <a:lnTo>
                      <a:pt x="1387069" y="191080"/>
                    </a:lnTo>
                    <a:lnTo>
                      <a:pt x="1440629" y="191080"/>
                    </a:lnTo>
                    <a:lnTo>
                      <a:pt x="1413849" y="137515"/>
                    </a:lnTo>
                    <a:close/>
                  </a:path>
                  <a:path w="2419985" h="1838960">
                    <a:moveTo>
                      <a:pt x="1495441" y="201221"/>
                    </a:moveTo>
                    <a:lnTo>
                      <a:pt x="1468661" y="254781"/>
                    </a:lnTo>
                    <a:lnTo>
                      <a:pt x="1522221" y="254781"/>
                    </a:lnTo>
                    <a:lnTo>
                      <a:pt x="1495441" y="201221"/>
                    </a:lnTo>
                    <a:close/>
                  </a:path>
                  <a:path w="2419985" h="1838960">
                    <a:moveTo>
                      <a:pt x="1577032" y="280924"/>
                    </a:moveTo>
                    <a:lnTo>
                      <a:pt x="1550253" y="334483"/>
                    </a:lnTo>
                    <a:lnTo>
                      <a:pt x="1603818" y="334483"/>
                    </a:lnTo>
                    <a:lnTo>
                      <a:pt x="1577032" y="280924"/>
                    </a:lnTo>
                    <a:close/>
                  </a:path>
                  <a:path w="2419985" h="1838960">
                    <a:moveTo>
                      <a:pt x="1658624" y="358241"/>
                    </a:moveTo>
                    <a:lnTo>
                      <a:pt x="1631844" y="411801"/>
                    </a:lnTo>
                    <a:lnTo>
                      <a:pt x="1685409" y="411801"/>
                    </a:lnTo>
                    <a:lnTo>
                      <a:pt x="1658624" y="358241"/>
                    </a:lnTo>
                    <a:close/>
                  </a:path>
                  <a:path w="2419985" h="1838960">
                    <a:moveTo>
                      <a:pt x="1740221" y="437463"/>
                    </a:moveTo>
                    <a:lnTo>
                      <a:pt x="1713436" y="491023"/>
                    </a:lnTo>
                    <a:lnTo>
                      <a:pt x="1767001" y="491023"/>
                    </a:lnTo>
                    <a:lnTo>
                      <a:pt x="1740221" y="437463"/>
                    </a:lnTo>
                    <a:close/>
                  </a:path>
                  <a:path w="2419985" h="1838960">
                    <a:moveTo>
                      <a:pt x="1821813" y="516502"/>
                    </a:moveTo>
                    <a:lnTo>
                      <a:pt x="1795028" y="570062"/>
                    </a:lnTo>
                    <a:lnTo>
                      <a:pt x="1848593" y="570062"/>
                    </a:lnTo>
                    <a:lnTo>
                      <a:pt x="1821813" y="516502"/>
                    </a:lnTo>
                    <a:close/>
                  </a:path>
                  <a:path w="2419985" h="1838960">
                    <a:moveTo>
                      <a:pt x="1903405" y="605995"/>
                    </a:moveTo>
                    <a:lnTo>
                      <a:pt x="1876625" y="659555"/>
                    </a:lnTo>
                    <a:lnTo>
                      <a:pt x="1930185" y="659555"/>
                    </a:lnTo>
                    <a:lnTo>
                      <a:pt x="1903405" y="605995"/>
                    </a:lnTo>
                    <a:close/>
                  </a:path>
                  <a:path w="2419985" h="1838960">
                    <a:moveTo>
                      <a:pt x="1984996" y="681483"/>
                    </a:moveTo>
                    <a:lnTo>
                      <a:pt x="1958217" y="735043"/>
                    </a:lnTo>
                    <a:lnTo>
                      <a:pt x="2011776" y="735043"/>
                    </a:lnTo>
                    <a:lnTo>
                      <a:pt x="1984996" y="681483"/>
                    </a:lnTo>
                    <a:close/>
                  </a:path>
                  <a:path w="2419985" h="1838960">
                    <a:moveTo>
                      <a:pt x="2066588" y="765012"/>
                    </a:moveTo>
                    <a:lnTo>
                      <a:pt x="2039808" y="818577"/>
                    </a:lnTo>
                    <a:lnTo>
                      <a:pt x="2093368" y="818577"/>
                    </a:lnTo>
                    <a:lnTo>
                      <a:pt x="2066588" y="765012"/>
                    </a:lnTo>
                    <a:close/>
                  </a:path>
                  <a:path w="2419985" h="1838960">
                    <a:moveTo>
                      <a:pt x="2148180" y="821033"/>
                    </a:moveTo>
                    <a:lnTo>
                      <a:pt x="2121400" y="874593"/>
                    </a:lnTo>
                    <a:lnTo>
                      <a:pt x="2174960" y="874593"/>
                    </a:lnTo>
                    <a:lnTo>
                      <a:pt x="2148180" y="821033"/>
                    </a:lnTo>
                    <a:close/>
                  </a:path>
                  <a:path w="2419985" h="1838960">
                    <a:moveTo>
                      <a:pt x="2229772" y="893207"/>
                    </a:moveTo>
                    <a:lnTo>
                      <a:pt x="2202992" y="946767"/>
                    </a:lnTo>
                    <a:lnTo>
                      <a:pt x="2256551" y="946767"/>
                    </a:lnTo>
                    <a:lnTo>
                      <a:pt x="2229772" y="893207"/>
                    </a:lnTo>
                    <a:close/>
                  </a:path>
                  <a:path w="2419985" h="1838960">
                    <a:moveTo>
                      <a:pt x="2311363" y="949088"/>
                    </a:moveTo>
                    <a:lnTo>
                      <a:pt x="2284583" y="1002647"/>
                    </a:lnTo>
                    <a:lnTo>
                      <a:pt x="2338149" y="1002647"/>
                    </a:lnTo>
                    <a:lnTo>
                      <a:pt x="2311363" y="949088"/>
                    </a:lnTo>
                    <a:close/>
                  </a:path>
                  <a:path w="2419985" h="1838960">
                    <a:moveTo>
                      <a:pt x="2392955" y="897023"/>
                    </a:moveTo>
                    <a:lnTo>
                      <a:pt x="2366175" y="950582"/>
                    </a:lnTo>
                    <a:lnTo>
                      <a:pt x="2419740" y="950582"/>
                    </a:lnTo>
                    <a:lnTo>
                      <a:pt x="2392955" y="897023"/>
                    </a:lnTo>
                    <a:close/>
                  </a:path>
                </a:pathLst>
              </a:custGeom>
              <a:solidFill>
                <a:srgbClr val="00CC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34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A52B-7F7E-504D-AEB9-2DA2197D006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1200" y="489600"/>
            <a:ext cx="89760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Discovering the QCD “caloric curve”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A577-19E2-6C48-81B3-B2CDFB9848F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56000" y="5229000"/>
            <a:ext cx="10742902" cy="1442463"/>
          </a:xfrm>
        </p:spPr>
        <p:txBody>
          <a:bodyPr>
            <a:normAutofit/>
          </a:bodyPr>
          <a:lstStyle/>
          <a:p>
            <a:r>
              <a:rPr lang="en-US" dirty="0"/>
              <a:t>Temperature or integral of the spectrum vs. energy density (collision energy as a proxy)</a:t>
            </a:r>
          </a:p>
          <a:p>
            <a:r>
              <a:rPr lang="en-US" dirty="0"/>
              <a:t>Phase transition may manifest itself as a plateau in T and/or peak in integrated yield</a:t>
            </a:r>
          </a:p>
          <a:p>
            <a:r>
              <a:rPr lang="en-US" b="1" dirty="0"/>
              <a:t>Important to perform experiments at various energies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84FDD-27C7-744E-AB54-382A1B1DB4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42" y="1788418"/>
            <a:ext cx="4679384" cy="3375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446DC-C3F5-6F46-7A0D-E252B1D53E7C}"/>
              </a:ext>
            </a:extLst>
          </p:cNvPr>
          <p:cNvSpPr txBox="1"/>
          <p:nvPr/>
        </p:nvSpPr>
        <p:spPr>
          <a:xfrm>
            <a:off x="8966781" y="1997237"/>
            <a:ext cx="26510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T. Galatyuk, JPS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Conf.Proc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 </a:t>
            </a:r>
            <a:r>
              <a:rPr lang="en-GB" sz="9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32</a:t>
            </a:r>
            <a:r>
              <a:rPr lang="en-GB" sz="9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 010079 (2020)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F0DB4-2DD0-E166-12E1-982E9869A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673" y="1723265"/>
            <a:ext cx="4826887" cy="3505735"/>
          </a:xfrm>
          <a:prstGeom prst="rect">
            <a:avLst/>
          </a:prstGeom>
        </p:spPr>
      </p:pic>
      <p:sp>
        <p:nvSpPr>
          <p:cNvPr id="8" name="Prostokąt 2">
            <a:extLst>
              <a:ext uri="{FF2B5EF4-FFF2-40B4-BE49-F238E27FC236}">
                <a16:creationId xmlns:a16="http://schemas.microsoft.com/office/drawing/2014/main" id="{D5F0C6E6-C52C-BFE4-5027-1FCFCEFBE18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39899" y="1400099"/>
            <a:ext cx="2957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Rapp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v. Hess, PLB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753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(2016) 586 </a:t>
            </a:r>
          </a:p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Galatyuk </a:t>
            </a:r>
            <a:r>
              <a:rPr lang="pl-PL" sz="900" i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EPJA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(2016) 131 </a:t>
            </a:r>
          </a:p>
          <a:p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://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github.com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tgalatyuk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QCD_caloric_curve</a:t>
            </a:r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sz="900" dirty="0"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701F184-A102-7F26-C2B7-029DDB74EF5E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AE45B51-CE3B-D496-47E1-BB451E1C98B0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5738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0096-3AE0-489E-78B6-E6B1966B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Elliptic flow of dileptons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4D818-5967-4C8E-EA94-8E26C104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3108F-1D77-8FEC-E25C-823E196C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BB4686-1465-4721-76B3-D218E0CA2CC7}"/>
              </a:ext>
            </a:extLst>
          </p:cNvPr>
          <p:cNvSpPr txBox="1">
            <a:spLocks/>
          </p:cNvSpPr>
          <p:nvPr/>
        </p:nvSpPr>
        <p:spPr>
          <a:xfrm>
            <a:off x="6770524" y="2549057"/>
            <a:ext cx="5061476" cy="447994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Low invariant mass dominated by </a:t>
            </a:r>
            <a:r>
              <a:rPr lang="el-GR" dirty="0"/>
              <a:t>π</a:t>
            </a:r>
            <a:r>
              <a:rPr lang="pl-PL" baseline="30000" dirty="0"/>
              <a:t>0</a:t>
            </a:r>
            <a:r>
              <a:rPr lang="pl-PL" dirty="0"/>
              <a:t> Dalitz </a:t>
            </a:r>
            <a:r>
              <a:rPr lang="pl-PL" dirty="0" err="1"/>
              <a:t>decays</a:t>
            </a:r>
            <a:endParaRPr lang="pl-PL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pl-PL" dirty="0" err="1"/>
              <a:t>Elliptic</a:t>
            </a:r>
            <a:r>
              <a:rPr lang="pl-PL" dirty="0"/>
              <a:t> </a:t>
            </a:r>
            <a:r>
              <a:rPr lang="pl-PL" dirty="0" err="1"/>
              <a:t>flow</a:t>
            </a:r>
            <a:r>
              <a:rPr lang="pl-PL" dirty="0"/>
              <a:t> </a:t>
            </a:r>
            <a:r>
              <a:rPr lang="pl-PL" dirty="0" err="1"/>
              <a:t>comparable</a:t>
            </a:r>
            <a:r>
              <a:rPr lang="pl-PL" dirty="0"/>
              <a:t> to </a:t>
            </a:r>
            <a:r>
              <a:rPr lang="pl-PL" dirty="0" err="1"/>
              <a:t>charged</a:t>
            </a:r>
            <a:r>
              <a:rPr lang="pl-PL" dirty="0"/>
              <a:t> pion </a:t>
            </a:r>
            <a:r>
              <a:rPr lang="pl-PL" dirty="0" err="1"/>
              <a:t>results</a:t>
            </a:r>
            <a:endParaRPr lang="pl-PL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pl-PL" dirty="0" err="1"/>
              <a:t>Attenuation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missing </a:t>
            </a:r>
            <a:r>
              <a:rPr lang="pl-PL" dirty="0" err="1"/>
              <a:t>momentum</a:t>
            </a:r>
            <a:r>
              <a:rPr lang="pl-PL" dirty="0"/>
              <a:t> of the real </a:t>
            </a:r>
            <a:r>
              <a:rPr lang="pl-PL" dirty="0" err="1"/>
              <a:t>photon</a:t>
            </a:r>
            <a:r>
              <a:rPr lang="pl-PL" dirty="0"/>
              <a:t> (?)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At higher invariant mass, v</a:t>
            </a:r>
            <a:r>
              <a:rPr lang="en-US" baseline="-25000" dirty="0"/>
              <a:t>2</a:t>
            </a:r>
            <a:r>
              <a:rPr lang="en-US" dirty="0"/>
              <a:t> closer to 0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Dilepton sources didn’t have time to “feel” the squeeze-out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Early emission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1A13F6-0D8B-4C6C-9584-FC6F2A20F5A5}"/>
              </a:ext>
            </a:extLst>
          </p:cNvPr>
          <p:cNvGrpSpPr/>
          <p:nvPr/>
        </p:nvGrpSpPr>
        <p:grpSpPr>
          <a:xfrm>
            <a:off x="269122" y="2195585"/>
            <a:ext cx="6243577" cy="4362555"/>
            <a:chOff x="336000" y="1670262"/>
            <a:chExt cx="7110864" cy="4968552"/>
          </a:xfrm>
        </p:grpSpPr>
        <p:pic>
          <p:nvPicPr>
            <p:cNvPr id="15" name="Grafik 13">
              <a:extLst>
                <a:ext uri="{FF2B5EF4-FFF2-40B4-BE49-F238E27FC236}">
                  <a16:creationId xmlns:a16="http://schemas.microsoft.com/office/drawing/2014/main" id="{42E033E6-A85B-DC8E-B925-710D81F4B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36000" y="4478814"/>
              <a:ext cx="2174529" cy="2160000"/>
            </a:xfrm>
            <a:prstGeom prst="rect">
              <a:avLst/>
            </a:prstGeom>
          </p:spPr>
        </p:pic>
        <p:pic>
          <p:nvPicPr>
            <p:cNvPr id="16" name="Grafik 14">
              <a:extLst>
                <a:ext uri="{FF2B5EF4-FFF2-40B4-BE49-F238E27FC236}">
                  <a16:creationId xmlns:a16="http://schemas.microsoft.com/office/drawing/2014/main" id="{17591BF0-8E5B-6AAE-7717-F2C0B426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04167" y="4478814"/>
              <a:ext cx="2174529" cy="2160000"/>
            </a:xfrm>
            <a:prstGeom prst="rect">
              <a:avLst/>
            </a:prstGeom>
          </p:spPr>
        </p:pic>
        <p:pic>
          <p:nvPicPr>
            <p:cNvPr id="17" name="Grafik 15">
              <a:extLst>
                <a:ext uri="{FF2B5EF4-FFF2-40B4-BE49-F238E27FC236}">
                  <a16:creationId xmlns:a16="http://schemas.microsoft.com/office/drawing/2014/main" id="{C21FFA77-92CE-2B90-819E-06D68AD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272335" y="4478814"/>
              <a:ext cx="2174529" cy="2160000"/>
            </a:xfrm>
            <a:prstGeom prst="rect">
              <a:avLst/>
            </a:prstGeom>
          </p:spPr>
        </p:pic>
        <p:pic>
          <p:nvPicPr>
            <p:cNvPr id="18" name="Grafik 7">
              <a:extLst>
                <a:ext uri="{FF2B5EF4-FFF2-40B4-BE49-F238E27FC236}">
                  <a16:creationId xmlns:a16="http://schemas.microsoft.com/office/drawing/2014/main" id="{554270FE-0261-912D-E723-247A8DF81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2335" y="1670262"/>
              <a:ext cx="2174529" cy="2160000"/>
            </a:xfrm>
            <a:prstGeom prst="rect">
              <a:avLst/>
            </a:prstGeom>
          </p:spPr>
        </p:pic>
        <p:pic>
          <p:nvPicPr>
            <p:cNvPr id="19" name="Grafik 1">
              <a:extLst>
                <a:ext uri="{FF2B5EF4-FFF2-40B4-BE49-F238E27FC236}">
                  <a16:creationId xmlns:a16="http://schemas.microsoft.com/office/drawing/2014/main" id="{79285DAD-9BAE-4FC5-D132-BD720D75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000" y="1670262"/>
              <a:ext cx="2174529" cy="2160000"/>
            </a:xfrm>
            <a:prstGeom prst="rect">
              <a:avLst/>
            </a:prstGeom>
          </p:spPr>
        </p:pic>
        <p:pic>
          <p:nvPicPr>
            <p:cNvPr id="20" name="Grafik 6">
              <a:extLst>
                <a:ext uri="{FF2B5EF4-FFF2-40B4-BE49-F238E27FC236}">
                  <a16:creationId xmlns:a16="http://schemas.microsoft.com/office/drawing/2014/main" id="{48E00EEB-9288-C22F-316B-AAAF532BA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4168" y="1670262"/>
              <a:ext cx="2174529" cy="21600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EF385E-EA24-7BCF-2AA7-77E274D29478}"/>
              </a:ext>
            </a:extLst>
          </p:cNvPr>
          <p:cNvSpPr txBox="1"/>
          <p:nvPr/>
        </p:nvSpPr>
        <p:spPr>
          <a:xfrm>
            <a:off x="2132391" y="1826253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below 0.12 GeV/</a:t>
            </a:r>
            <a:r>
              <a:rPr lang="en-US" i="1" dirty="0"/>
              <a:t>c</a:t>
            </a:r>
            <a:r>
              <a:rPr lang="en-US" baseline="30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E2B955-5462-F9F1-F026-23C2B046598C}"/>
              </a:ext>
            </a:extLst>
          </p:cNvPr>
          <p:cNvSpPr txBox="1"/>
          <p:nvPr/>
        </p:nvSpPr>
        <p:spPr>
          <a:xfrm>
            <a:off x="2119567" y="4282685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above 0.12 GeV/</a:t>
            </a:r>
            <a:r>
              <a:rPr lang="en-US" i="1" dirty="0"/>
              <a:t>c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779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CC6F-0400-9774-7272-3057F9E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98148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Dilepton Sensitivity to the Equation Of State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F78EF-6F73-BD0A-32DF-E172A478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1ED31-B7FB-ECD7-0801-6E80FE36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22</a:t>
            </a:fld>
            <a:endParaRPr lang="de-DE"/>
          </a:p>
        </p:txBody>
      </p:sp>
      <p:grpSp>
        <p:nvGrpSpPr>
          <p:cNvPr id="6" name="object 103">
            <a:extLst>
              <a:ext uri="{FF2B5EF4-FFF2-40B4-BE49-F238E27FC236}">
                <a16:creationId xmlns:a16="http://schemas.microsoft.com/office/drawing/2014/main" id="{83928499-3CF2-FC55-184A-E3E7B516FD56}"/>
              </a:ext>
            </a:extLst>
          </p:cNvPr>
          <p:cNvGrpSpPr/>
          <p:nvPr/>
        </p:nvGrpSpPr>
        <p:grpSpPr>
          <a:xfrm>
            <a:off x="336000" y="1989000"/>
            <a:ext cx="2533650" cy="2386965"/>
            <a:chOff x="807008" y="3859530"/>
            <a:chExt cx="2533650" cy="2386965"/>
          </a:xfrm>
        </p:grpSpPr>
        <p:sp>
          <p:nvSpPr>
            <p:cNvPr id="7" name="object 104">
              <a:extLst>
                <a:ext uri="{FF2B5EF4-FFF2-40B4-BE49-F238E27FC236}">
                  <a16:creationId xmlns:a16="http://schemas.microsoft.com/office/drawing/2014/main" id="{6B20587C-B642-9BF7-B5E4-3F8423E7F2E5}"/>
                </a:ext>
              </a:extLst>
            </p:cNvPr>
            <p:cNvSpPr/>
            <p:nvPr/>
          </p:nvSpPr>
          <p:spPr>
            <a:xfrm>
              <a:off x="1143546" y="5798845"/>
              <a:ext cx="2540" cy="191135"/>
            </a:xfrm>
            <a:custGeom>
              <a:avLst/>
              <a:gdLst/>
              <a:ahLst/>
              <a:cxnLst/>
              <a:rect l="l" t="t" r="r" b="b"/>
              <a:pathLst>
                <a:path w="2540" h="191135">
                  <a:moveTo>
                    <a:pt x="1930" y="171170"/>
                  </a:moveTo>
                  <a:lnTo>
                    <a:pt x="0" y="171170"/>
                  </a:lnTo>
                  <a:lnTo>
                    <a:pt x="0" y="190576"/>
                  </a:lnTo>
                  <a:lnTo>
                    <a:pt x="1930" y="190576"/>
                  </a:lnTo>
                  <a:lnTo>
                    <a:pt x="1930" y="171170"/>
                  </a:lnTo>
                  <a:close/>
                </a:path>
                <a:path w="2540" h="191135">
                  <a:moveTo>
                    <a:pt x="1930" y="124587"/>
                  </a:moveTo>
                  <a:lnTo>
                    <a:pt x="0" y="124587"/>
                  </a:lnTo>
                  <a:lnTo>
                    <a:pt x="0" y="144005"/>
                  </a:lnTo>
                  <a:lnTo>
                    <a:pt x="1930" y="144005"/>
                  </a:lnTo>
                  <a:lnTo>
                    <a:pt x="1930" y="124587"/>
                  </a:lnTo>
                  <a:close/>
                </a:path>
                <a:path w="2540" h="191135">
                  <a:moveTo>
                    <a:pt x="1930" y="78016"/>
                  </a:moveTo>
                  <a:lnTo>
                    <a:pt x="0" y="78016"/>
                  </a:lnTo>
                  <a:lnTo>
                    <a:pt x="0" y="97434"/>
                  </a:lnTo>
                  <a:lnTo>
                    <a:pt x="1930" y="97434"/>
                  </a:lnTo>
                  <a:lnTo>
                    <a:pt x="1930" y="78016"/>
                  </a:lnTo>
                  <a:close/>
                </a:path>
                <a:path w="2540" h="191135">
                  <a:moveTo>
                    <a:pt x="1930" y="31445"/>
                  </a:moveTo>
                  <a:lnTo>
                    <a:pt x="0" y="31445"/>
                  </a:lnTo>
                  <a:lnTo>
                    <a:pt x="0" y="50850"/>
                  </a:lnTo>
                  <a:lnTo>
                    <a:pt x="1930" y="50850"/>
                  </a:lnTo>
                  <a:lnTo>
                    <a:pt x="1930" y="31445"/>
                  </a:lnTo>
                  <a:close/>
                </a:path>
                <a:path w="2540" h="191135">
                  <a:moveTo>
                    <a:pt x="1930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1930" y="426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5">
              <a:extLst>
                <a:ext uri="{FF2B5EF4-FFF2-40B4-BE49-F238E27FC236}">
                  <a16:creationId xmlns:a16="http://schemas.microsoft.com/office/drawing/2014/main" id="{17671A5E-26BD-552D-686D-1215E4FCBF5B}"/>
                </a:ext>
              </a:extLst>
            </p:cNvPr>
            <p:cNvSpPr/>
            <p:nvPr/>
          </p:nvSpPr>
          <p:spPr>
            <a:xfrm>
              <a:off x="1144511" y="4153509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1443888"/>
                  </a:moveTo>
                  <a:lnTo>
                    <a:pt x="0" y="1641462"/>
                  </a:lnTo>
                </a:path>
                <a:path h="1641475">
                  <a:moveTo>
                    <a:pt x="0" y="0"/>
                  </a:moveTo>
                  <a:lnTo>
                    <a:pt x="0" y="1416723"/>
                  </a:lnTo>
                </a:path>
              </a:pathLst>
            </a:custGeom>
            <a:ln w="3175">
              <a:solidFill>
                <a:srgbClr val="A6A8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6">
              <a:extLst>
                <a:ext uri="{FF2B5EF4-FFF2-40B4-BE49-F238E27FC236}">
                  <a16:creationId xmlns:a16="http://schemas.microsoft.com/office/drawing/2014/main" id="{8776F38A-DCDE-7916-1334-530CBA270B03}"/>
                </a:ext>
              </a:extLst>
            </p:cNvPr>
            <p:cNvSpPr/>
            <p:nvPr/>
          </p:nvSpPr>
          <p:spPr>
            <a:xfrm>
              <a:off x="1143546" y="3920617"/>
              <a:ext cx="2540" cy="205740"/>
            </a:xfrm>
            <a:custGeom>
              <a:avLst/>
              <a:gdLst/>
              <a:ahLst/>
              <a:cxnLst/>
              <a:rect l="l" t="t" r="r" b="b"/>
              <a:pathLst>
                <a:path w="2540" h="205739">
                  <a:moveTo>
                    <a:pt x="1930" y="204533"/>
                  </a:moveTo>
                  <a:lnTo>
                    <a:pt x="0" y="204533"/>
                  </a:lnTo>
                  <a:lnTo>
                    <a:pt x="0" y="205714"/>
                  </a:lnTo>
                  <a:lnTo>
                    <a:pt x="1930" y="205714"/>
                  </a:lnTo>
                  <a:lnTo>
                    <a:pt x="1930" y="204533"/>
                  </a:lnTo>
                  <a:close/>
                </a:path>
                <a:path w="2540" h="205739">
                  <a:moveTo>
                    <a:pt x="1930" y="186309"/>
                  </a:moveTo>
                  <a:lnTo>
                    <a:pt x="0" y="186309"/>
                  </a:lnTo>
                  <a:lnTo>
                    <a:pt x="0" y="200660"/>
                  </a:lnTo>
                  <a:lnTo>
                    <a:pt x="1930" y="200660"/>
                  </a:lnTo>
                  <a:lnTo>
                    <a:pt x="1930" y="186309"/>
                  </a:lnTo>
                  <a:close/>
                </a:path>
                <a:path w="2540" h="205739">
                  <a:moveTo>
                    <a:pt x="1930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1930" y="159131"/>
                  </a:lnTo>
                  <a:lnTo>
                    <a:pt x="1930" y="139725"/>
                  </a:lnTo>
                  <a:close/>
                </a:path>
                <a:path w="2540" h="205739">
                  <a:moveTo>
                    <a:pt x="1930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1930" y="112560"/>
                  </a:lnTo>
                  <a:lnTo>
                    <a:pt x="1930" y="93154"/>
                  </a:lnTo>
                  <a:close/>
                </a:path>
                <a:path w="2540" h="205739">
                  <a:moveTo>
                    <a:pt x="1930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1930" y="65976"/>
                  </a:lnTo>
                  <a:lnTo>
                    <a:pt x="1930" y="46570"/>
                  </a:lnTo>
                  <a:close/>
                </a:path>
                <a:path w="2540" h="205739">
                  <a:moveTo>
                    <a:pt x="1930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1930" y="1940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7">
              <a:extLst>
                <a:ext uri="{FF2B5EF4-FFF2-40B4-BE49-F238E27FC236}">
                  <a16:creationId xmlns:a16="http://schemas.microsoft.com/office/drawing/2014/main" id="{A1B58658-1A97-F6F9-6589-32C565A447FC}"/>
                </a:ext>
              </a:extLst>
            </p:cNvPr>
            <p:cNvSpPr/>
            <p:nvPr/>
          </p:nvSpPr>
          <p:spPr>
            <a:xfrm>
              <a:off x="1126477" y="3884129"/>
              <a:ext cx="34290" cy="2221865"/>
            </a:xfrm>
            <a:custGeom>
              <a:avLst/>
              <a:gdLst/>
              <a:ahLst/>
              <a:cxnLst/>
              <a:rect l="l" t="t" r="r" b="b"/>
              <a:pathLst>
                <a:path w="34290" h="2221865">
                  <a:moveTo>
                    <a:pt x="21894" y="2132469"/>
                  </a:moveTo>
                  <a:lnTo>
                    <a:pt x="17068" y="2132469"/>
                  </a:lnTo>
                  <a:lnTo>
                    <a:pt x="12230" y="2132469"/>
                  </a:lnTo>
                  <a:lnTo>
                    <a:pt x="12230" y="2151875"/>
                  </a:lnTo>
                  <a:lnTo>
                    <a:pt x="17068" y="2151875"/>
                  </a:lnTo>
                  <a:lnTo>
                    <a:pt x="21894" y="2151875"/>
                  </a:lnTo>
                  <a:lnTo>
                    <a:pt x="21894" y="2132469"/>
                  </a:lnTo>
                  <a:close/>
                </a:path>
                <a:path w="34290" h="2221865">
                  <a:moveTo>
                    <a:pt x="21894" y="0"/>
                  </a:moveTo>
                  <a:lnTo>
                    <a:pt x="12230" y="0"/>
                  </a:lnTo>
                  <a:lnTo>
                    <a:pt x="12230" y="19405"/>
                  </a:lnTo>
                  <a:lnTo>
                    <a:pt x="21894" y="19405"/>
                  </a:lnTo>
                  <a:lnTo>
                    <a:pt x="21894" y="0"/>
                  </a:lnTo>
                  <a:close/>
                </a:path>
                <a:path w="34290" h="2221865">
                  <a:moveTo>
                    <a:pt x="34112" y="2187473"/>
                  </a:moveTo>
                  <a:lnTo>
                    <a:pt x="32626" y="2181085"/>
                  </a:lnTo>
                  <a:lnTo>
                    <a:pt x="29718" y="2176665"/>
                  </a:lnTo>
                  <a:lnTo>
                    <a:pt x="28829" y="2175383"/>
                  </a:lnTo>
                  <a:lnTo>
                    <a:pt x="27406" y="2173313"/>
                  </a:lnTo>
                  <a:lnTo>
                    <a:pt x="27406" y="2188959"/>
                  </a:lnTo>
                  <a:lnTo>
                    <a:pt x="27406" y="2202561"/>
                  </a:lnTo>
                  <a:lnTo>
                    <a:pt x="26530" y="2207641"/>
                  </a:lnTo>
                  <a:lnTo>
                    <a:pt x="24841" y="2211044"/>
                  </a:lnTo>
                  <a:lnTo>
                    <a:pt x="23075" y="2214435"/>
                  </a:lnTo>
                  <a:lnTo>
                    <a:pt x="20510" y="2216137"/>
                  </a:lnTo>
                  <a:lnTo>
                    <a:pt x="13601" y="2216137"/>
                  </a:lnTo>
                  <a:lnTo>
                    <a:pt x="11036" y="2214435"/>
                  </a:lnTo>
                  <a:lnTo>
                    <a:pt x="7518" y="2207641"/>
                  </a:lnTo>
                  <a:lnTo>
                    <a:pt x="6705" y="2202561"/>
                  </a:lnTo>
                  <a:lnTo>
                    <a:pt x="6705" y="2188959"/>
                  </a:lnTo>
                  <a:lnTo>
                    <a:pt x="7518" y="2183866"/>
                  </a:lnTo>
                  <a:lnTo>
                    <a:pt x="11036" y="2177084"/>
                  </a:lnTo>
                  <a:lnTo>
                    <a:pt x="13601" y="2175383"/>
                  </a:lnTo>
                  <a:lnTo>
                    <a:pt x="20510" y="2175383"/>
                  </a:lnTo>
                  <a:lnTo>
                    <a:pt x="23075" y="2177084"/>
                  </a:lnTo>
                  <a:lnTo>
                    <a:pt x="24841" y="2180475"/>
                  </a:lnTo>
                  <a:lnTo>
                    <a:pt x="26530" y="2183866"/>
                  </a:lnTo>
                  <a:lnTo>
                    <a:pt x="27406" y="2188959"/>
                  </a:lnTo>
                  <a:lnTo>
                    <a:pt x="27406" y="2173313"/>
                  </a:lnTo>
                  <a:lnTo>
                    <a:pt x="26733" y="2172322"/>
                  </a:lnTo>
                  <a:lnTo>
                    <a:pt x="22542" y="2170074"/>
                  </a:lnTo>
                  <a:lnTo>
                    <a:pt x="11506" y="2170074"/>
                  </a:lnTo>
                  <a:lnTo>
                    <a:pt x="7239" y="2172322"/>
                  </a:lnTo>
                  <a:lnTo>
                    <a:pt x="4330" y="2176665"/>
                  </a:lnTo>
                  <a:lnTo>
                    <a:pt x="1422" y="2181085"/>
                  </a:lnTo>
                  <a:lnTo>
                    <a:pt x="0" y="2187473"/>
                  </a:lnTo>
                  <a:lnTo>
                    <a:pt x="0" y="2204123"/>
                  </a:lnTo>
                  <a:lnTo>
                    <a:pt x="1422" y="2210498"/>
                  </a:lnTo>
                  <a:lnTo>
                    <a:pt x="7239" y="2219198"/>
                  </a:lnTo>
                  <a:lnTo>
                    <a:pt x="11442" y="2221369"/>
                  </a:lnTo>
                  <a:lnTo>
                    <a:pt x="22542" y="2221369"/>
                  </a:lnTo>
                  <a:lnTo>
                    <a:pt x="26733" y="2219198"/>
                  </a:lnTo>
                  <a:lnTo>
                    <a:pt x="28829" y="2216137"/>
                  </a:lnTo>
                  <a:lnTo>
                    <a:pt x="29718" y="2214842"/>
                  </a:lnTo>
                  <a:lnTo>
                    <a:pt x="32626" y="2210498"/>
                  </a:lnTo>
                  <a:lnTo>
                    <a:pt x="34112" y="2204123"/>
                  </a:lnTo>
                  <a:lnTo>
                    <a:pt x="34112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8">
              <a:extLst>
                <a:ext uri="{FF2B5EF4-FFF2-40B4-BE49-F238E27FC236}">
                  <a16:creationId xmlns:a16="http://schemas.microsoft.com/office/drawing/2014/main" id="{86E38215-0D6C-4EE9-49FB-53FAC948DDAD}"/>
                </a:ext>
              </a:extLst>
            </p:cNvPr>
            <p:cNvSpPr/>
            <p:nvPr/>
          </p:nvSpPr>
          <p:spPr>
            <a:xfrm>
              <a:off x="1503222" y="3920617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4"/>
                  </a:lnTo>
                </a:path>
              </a:pathLst>
            </a:custGeom>
            <a:ln w="3860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9">
              <a:extLst>
                <a:ext uri="{FF2B5EF4-FFF2-40B4-BE49-F238E27FC236}">
                  <a16:creationId xmlns:a16="http://schemas.microsoft.com/office/drawing/2014/main" id="{97F1201D-F57D-6411-6A38-C0A17CE4C56D}"/>
                </a:ext>
              </a:extLst>
            </p:cNvPr>
            <p:cNvSpPr/>
            <p:nvPr/>
          </p:nvSpPr>
          <p:spPr>
            <a:xfrm>
              <a:off x="1486916" y="3884129"/>
              <a:ext cx="32384" cy="2221865"/>
            </a:xfrm>
            <a:custGeom>
              <a:avLst/>
              <a:gdLst/>
              <a:ahLst/>
              <a:cxnLst/>
              <a:rect l="l" t="t" r="r" b="b"/>
              <a:pathLst>
                <a:path w="32384" h="2221865">
                  <a:moveTo>
                    <a:pt x="21145" y="2132469"/>
                  </a:moveTo>
                  <a:lnTo>
                    <a:pt x="16306" y="2132469"/>
                  </a:lnTo>
                  <a:lnTo>
                    <a:pt x="11480" y="2132469"/>
                  </a:lnTo>
                  <a:lnTo>
                    <a:pt x="11480" y="2151875"/>
                  </a:lnTo>
                  <a:lnTo>
                    <a:pt x="16306" y="2151875"/>
                  </a:lnTo>
                  <a:lnTo>
                    <a:pt x="21145" y="2151875"/>
                  </a:lnTo>
                  <a:lnTo>
                    <a:pt x="21145" y="2132469"/>
                  </a:lnTo>
                  <a:close/>
                </a:path>
                <a:path w="32384" h="2221865">
                  <a:moveTo>
                    <a:pt x="21145" y="0"/>
                  </a:moveTo>
                  <a:lnTo>
                    <a:pt x="11480" y="0"/>
                  </a:lnTo>
                  <a:lnTo>
                    <a:pt x="11480" y="19405"/>
                  </a:lnTo>
                  <a:lnTo>
                    <a:pt x="21145" y="19405"/>
                  </a:lnTo>
                  <a:lnTo>
                    <a:pt x="21145" y="0"/>
                  </a:lnTo>
                  <a:close/>
                </a:path>
                <a:path w="32384" h="2221865">
                  <a:moveTo>
                    <a:pt x="31940" y="2199436"/>
                  </a:moveTo>
                  <a:lnTo>
                    <a:pt x="30314" y="2195347"/>
                  </a:lnTo>
                  <a:lnTo>
                    <a:pt x="23825" y="2189302"/>
                  </a:lnTo>
                  <a:lnTo>
                    <a:pt x="19494" y="2187740"/>
                  </a:lnTo>
                  <a:lnTo>
                    <a:pt x="14008" y="2187740"/>
                  </a:lnTo>
                  <a:lnTo>
                    <a:pt x="11099" y="2188019"/>
                  </a:lnTo>
                  <a:lnTo>
                    <a:pt x="8191" y="2188756"/>
                  </a:lnTo>
                  <a:lnTo>
                    <a:pt x="8191" y="2176602"/>
                  </a:lnTo>
                  <a:lnTo>
                    <a:pt x="28282" y="2176602"/>
                  </a:lnTo>
                  <a:lnTo>
                    <a:pt x="28282" y="2170963"/>
                  </a:lnTo>
                  <a:lnTo>
                    <a:pt x="2095" y="2170963"/>
                  </a:lnTo>
                  <a:lnTo>
                    <a:pt x="2095" y="2195830"/>
                  </a:lnTo>
                  <a:lnTo>
                    <a:pt x="3924" y="2195004"/>
                  </a:lnTo>
                  <a:lnTo>
                    <a:pt x="5753" y="2194407"/>
                  </a:lnTo>
                  <a:lnTo>
                    <a:pt x="9271" y="2193582"/>
                  </a:lnTo>
                  <a:lnTo>
                    <a:pt x="11099" y="2193379"/>
                  </a:lnTo>
                  <a:lnTo>
                    <a:pt x="16649" y="2193379"/>
                  </a:lnTo>
                  <a:lnTo>
                    <a:pt x="19697" y="2194407"/>
                  </a:lnTo>
                  <a:lnTo>
                    <a:pt x="24091" y="2198471"/>
                  </a:lnTo>
                  <a:lnTo>
                    <a:pt x="25234" y="2201189"/>
                  </a:lnTo>
                  <a:lnTo>
                    <a:pt x="25234" y="2208047"/>
                  </a:lnTo>
                  <a:lnTo>
                    <a:pt x="24091" y="2210765"/>
                  </a:lnTo>
                  <a:lnTo>
                    <a:pt x="19697" y="2214842"/>
                  </a:lnTo>
                  <a:lnTo>
                    <a:pt x="16649" y="2215794"/>
                  </a:lnTo>
                  <a:lnTo>
                    <a:pt x="10490" y="2215794"/>
                  </a:lnTo>
                  <a:lnTo>
                    <a:pt x="8255" y="2215591"/>
                  </a:lnTo>
                  <a:lnTo>
                    <a:pt x="3987" y="2214511"/>
                  </a:lnTo>
                  <a:lnTo>
                    <a:pt x="1955" y="2213686"/>
                  </a:lnTo>
                  <a:lnTo>
                    <a:pt x="0" y="2212606"/>
                  </a:lnTo>
                  <a:lnTo>
                    <a:pt x="0" y="2219325"/>
                  </a:lnTo>
                  <a:lnTo>
                    <a:pt x="2298" y="2220074"/>
                  </a:lnTo>
                  <a:lnTo>
                    <a:pt x="4457" y="2220544"/>
                  </a:lnTo>
                  <a:lnTo>
                    <a:pt x="6629" y="2220887"/>
                  </a:lnTo>
                  <a:lnTo>
                    <a:pt x="10883" y="2221369"/>
                  </a:lnTo>
                  <a:lnTo>
                    <a:pt x="18948" y="2221369"/>
                  </a:lnTo>
                  <a:lnTo>
                    <a:pt x="23609" y="2219934"/>
                  </a:lnTo>
                  <a:lnTo>
                    <a:pt x="30251" y="2214092"/>
                  </a:lnTo>
                  <a:lnTo>
                    <a:pt x="31940" y="2209952"/>
                  </a:lnTo>
                  <a:lnTo>
                    <a:pt x="31940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0">
              <a:extLst>
                <a:ext uri="{FF2B5EF4-FFF2-40B4-BE49-F238E27FC236}">
                  <a16:creationId xmlns:a16="http://schemas.microsoft.com/office/drawing/2014/main" id="{400FC0F4-0A0E-E30F-5B52-FAC8C586D6B7}"/>
                </a:ext>
              </a:extLst>
            </p:cNvPr>
            <p:cNvSpPr/>
            <p:nvPr/>
          </p:nvSpPr>
          <p:spPr>
            <a:xfrm>
              <a:off x="1862912" y="3920617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4"/>
                  </a:lnTo>
                </a:path>
              </a:pathLst>
            </a:custGeom>
            <a:ln w="3860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1">
              <a:extLst>
                <a:ext uri="{FF2B5EF4-FFF2-40B4-BE49-F238E27FC236}">
                  <a16:creationId xmlns:a16="http://schemas.microsoft.com/office/drawing/2014/main" id="{7A8F824B-706A-A633-D19C-CC8B336D811A}"/>
                </a:ext>
              </a:extLst>
            </p:cNvPr>
            <p:cNvSpPr/>
            <p:nvPr/>
          </p:nvSpPr>
          <p:spPr>
            <a:xfrm>
              <a:off x="1827301" y="3884129"/>
              <a:ext cx="74295" cy="2221865"/>
            </a:xfrm>
            <a:custGeom>
              <a:avLst/>
              <a:gdLst/>
              <a:ahLst/>
              <a:cxnLst/>
              <a:rect l="l" t="t" r="r" b="b"/>
              <a:pathLst>
                <a:path w="74294" h="2221865">
                  <a:moveTo>
                    <a:pt x="29375" y="2214842"/>
                  </a:moveTo>
                  <a:lnTo>
                    <a:pt x="18478" y="2214842"/>
                  </a:lnTo>
                  <a:lnTo>
                    <a:pt x="18478" y="2170963"/>
                  </a:lnTo>
                  <a:lnTo>
                    <a:pt x="11772" y="2170963"/>
                  </a:lnTo>
                  <a:lnTo>
                    <a:pt x="0" y="2173338"/>
                  </a:lnTo>
                  <a:lnTo>
                    <a:pt x="0" y="2179447"/>
                  </a:lnTo>
                  <a:lnTo>
                    <a:pt x="11836" y="2177084"/>
                  </a:lnTo>
                  <a:lnTo>
                    <a:pt x="11836" y="2214842"/>
                  </a:lnTo>
                  <a:lnTo>
                    <a:pt x="939" y="2214842"/>
                  </a:lnTo>
                  <a:lnTo>
                    <a:pt x="939" y="2220480"/>
                  </a:lnTo>
                  <a:lnTo>
                    <a:pt x="29375" y="2220480"/>
                  </a:lnTo>
                  <a:lnTo>
                    <a:pt x="29375" y="2214842"/>
                  </a:lnTo>
                  <a:close/>
                </a:path>
                <a:path w="74294" h="2221865">
                  <a:moveTo>
                    <a:pt x="40424" y="2132469"/>
                  </a:moveTo>
                  <a:lnTo>
                    <a:pt x="35610" y="2132469"/>
                  </a:lnTo>
                  <a:lnTo>
                    <a:pt x="30759" y="2132469"/>
                  </a:lnTo>
                  <a:lnTo>
                    <a:pt x="30759" y="2151875"/>
                  </a:lnTo>
                  <a:lnTo>
                    <a:pt x="35610" y="2151875"/>
                  </a:lnTo>
                  <a:lnTo>
                    <a:pt x="40424" y="2151875"/>
                  </a:lnTo>
                  <a:lnTo>
                    <a:pt x="40424" y="2132469"/>
                  </a:lnTo>
                  <a:close/>
                </a:path>
                <a:path w="74294" h="2221865">
                  <a:moveTo>
                    <a:pt x="40424" y="0"/>
                  </a:moveTo>
                  <a:lnTo>
                    <a:pt x="30759" y="0"/>
                  </a:lnTo>
                  <a:lnTo>
                    <a:pt x="30759" y="19405"/>
                  </a:lnTo>
                  <a:lnTo>
                    <a:pt x="40424" y="19405"/>
                  </a:lnTo>
                  <a:lnTo>
                    <a:pt x="40424" y="0"/>
                  </a:lnTo>
                  <a:close/>
                </a:path>
                <a:path w="74294" h="2221865">
                  <a:moveTo>
                    <a:pt x="74168" y="2187473"/>
                  </a:moveTo>
                  <a:lnTo>
                    <a:pt x="72682" y="2181085"/>
                  </a:lnTo>
                  <a:lnTo>
                    <a:pt x="69773" y="2176665"/>
                  </a:lnTo>
                  <a:lnTo>
                    <a:pt x="68884" y="2175383"/>
                  </a:lnTo>
                  <a:lnTo>
                    <a:pt x="67475" y="2173325"/>
                  </a:lnTo>
                  <a:lnTo>
                    <a:pt x="67475" y="2188959"/>
                  </a:lnTo>
                  <a:lnTo>
                    <a:pt x="67475" y="2202561"/>
                  </a:lnTo>
                  <a:lnTo>
                    <a:pt x="66586" y="2207641"/>
                  </a:lnTo>
                  <a:lnTo>
                    <a:pt x="64897" y="2211044"/>
                  </a:lnTo>
                  <a:lnTo>
                    <a:pt x="63131" y="2214435"/>
                  </a:lnTo>
                  <a:lnTo>
                    <a:pt x="60566" y="2216137"/>
                  </a:lnTo>
                  <a:lnTo>
                    <a:pt x="53657" y="2216137"/>
                  </a:lnTo>
                  <a:lnTo>
                    <a:pt x="51092" y="2214435"/>
                  </a:lnTo>
                  <a:lnTo>
                    <a:pt x="47574" y="2207641"/>
                  </a:lnTo>
                  <a:lnTo>
                    <a:pt x="46761" y="2202561"/>
                  </a:lnTo>
                  <a:lnTo>
                    <a:pt x="46761" y="2188959"/>
                  </a:lnTo>
                  <a:lnTo>
                    <a:pt x="47574" y="2183866"/>
                  </a:lnTo>
                  <a:lnTo>
                    <a:pt x="51092" y="2177084"/>
                  </a:lnTo>
                  <a:lnTo>
                    <a:pt x="53657" y="2175383"/>
                  </a:lnTo>
                  <a:lnTo>
                    <a:pt x="60566" y="2175383"/>
                  </a:lnTo>
                  <a:lnTo>
                    <a:pt x="63131" y="2177084"/>
                  </a:lnTo>
                  <a:lnTo>
                    <a:pt x="64897" y="2180475"/>
                  </a:lnTo>
                  <a:lnTo>
                    <a:pt x="66586" y="2183866"/>
                  </a:lnTo>
                  <a:lnTo>
                    <a:pt x="67475" y="2188959"/>
                  </a:lnTo>
                  <a:lnTo>
                    <a:pt x="67475" y="2173325"/>
                  </a:lnTo>
                  <a:lnTo>
                    <a:pt x="66789" y="2172322"/>
                  </a:lnTo>
                  <a:lnTo>
                    <a:pt x="62598" y="2170074"/>
                  </a:lnTo>
                  <a:lnTo>
                    <a:pt x="51562" y="2170074"/>
                  </a:lnTo>
                  <a:lnTo>
                    <a:pt x="47307" y="2172322"/>
                  </a:lnTo>
                  <a:lnTo>
                    <a:pt x="44386" y="2176665"/>
                  </a:lnTo>
                  <a:lnTo>
                    <a:pt x="41478" y="2181085"/>
                  </a:lnTo>
                  <a:lnTo>
                    <a:pt x="40055" y="2187473"/>
                  </a:lnTo>
                  <a:lnTo>
                    <a:pt x="40055" y="2204123"/>
                  </a:lnTo>
                  <a:lnTo>
                    <a:pt x="41478" y="2210498"/>
                  </a:lnTo>
                  <a:lnTo>
                    <a:pt x="47307" y="2219198"/>
                  </a:lnTo>
                  <a:lnTo>
                    <a:pt x="51498" y="2221369"/>
                  </a:lnTo>
                  <a:lnTo>
                    <a:pt x="62598" y="2221369"/>
                  </a:lnTo>
                  <a:lnTo>
                    <a:pt x="66789" y="2219198"/>
                  </a:lnTo>
                  <a:lnTo>
                    <a:pt x="68884" y="2216137"/>
                  </a:lnTo>
                  <a:lnTo>
                    <a:pt x="69773" y="2214842"/>
                  </a:lnTo>
                  <a:lnTo>
                    <a:pt x="72682" y="2210498"/>
                  </a:lnTo>
                  <a:lnTo>
                    <a:pt x="74168" y="2204123"/>
                  </a:lnTo>
                  <a:lnTo>
                    <a:pt x="74168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2">
              <a:extLst>
                <a:ext uri="{FF2B5EF4-FFF2-40B4-BE49-F238E27FC236}">
                  <a16:creationId xmlns:a16="http://schemas.microsoft.com/office/drawing/2014/main" id="{BF945903-783D-9419-11E7-212668661ACA}"/>
                </a:ext>
              </a:extLst>
            </p:cNvPr>
            <p:cNvSpPr/>
            <p:nvPr/>
          </p:nvSpPr>
          <p:spPr>
            <a:xfrm>
              <a:off x="2220645" y="5798845"/>
              <a:ext cx="4445" cy="191135"/>
            </a:xfrm>
            <a:custGeom>
              <a:avLst/>
              <a:gdLst/>
              <a:ahLst/>
              <a:cxnLst/>
              <a:rect l="l" t="t" r="r" b="b"/>
              <a:pathLst>
                <a:path w="4444" h="191135">
                  <a:moveTo>
                    <a:pt x="3873" y="171170"/>
                  </a:moveTo>
                  <a:lnTo>
                    <a:pt x="0" y="171170"/>
                  </a:lnTo>
                  <a:lnTo>
                    <a:pt x="0" y="190576"/>
                  </a:lnTo>
                  <a:lnTo>
                    <a:pt x="3873" y="190576"/>
                  </a:lnTo>
                  <a:lnTo>
                    <a:pt x="3873" y="171170"/>
                  </a:lnTo>
                  <a:close/>
                </a:path>
                <a:path w="4444" h="191135">
                  <a:moveTo>
                    <a:pt x="3873" y="124587"/>
                  </a:moveTo>
                  <a:lnTo>
                    <a:pt x="0" y="124587"/>
                  </a:lnTo>
                  <a:lnTo>
                    <a:pt x="0" y="144005"/>
                  </a:lnTo>
                  <a:lnTo>
                    <a:pt x="3873" y="144005"/>
                  </a:lnTo>
                  <a:lnTo>
                    <a:pt x="3873" y="124587"/>
                  </a:lnTo>
                  <a:close/>
                </a:path>
                <a:path w="4444" h="191135">
                  <a:moveTo>
                    <a:pt x="3873" y="78016"/>
                  </a:moveTo>
                  <a:lnTo>
                    <a:pt x="0" y="78016"/>
                  </a:lnTo>
                  <a:lnTo>
                    <a:pt x="0" y="97434"/>
                  </a:lnTo>
                  <a:lnTo>
                    <a:pt x="3873" y="97434"/>
                  </a:lnTo>
                  <a:lnTo>
                    <a:pt x="3873" y="78016"/>
                  </a:lnTo>
                  <a:close/>
                </a:path>
                <a:path w="4444" h="191135">
                  <a:moveTo>
                    <a:pt x="3873" y="31445"/>
                  </a:moveTo>
                  <a:lnTo>
                    <a:pt x="0" y="31445"/>
                  </a:lnTo>
                  <a:lnTo>
                    <a:pt x="0" y="50850"/>
                  </a:lnTo>
                  <a:lnTo>
                    <a:pt x="3873" y="50850"/>
                  </a:lnTo>
                  <a:lnTo>
                    <a:pt x="3873" y="31445"/>
                  </a:lnTo>
                  <a:close/>
                </a:path>
                <a:path w="4444" h="191135">
                  <a:moveTo>
                    <a:pt x="3873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3873" y="426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3">
              <a:extLst>
                <a:ext uri="{FF2B5EF4-FFF2-40B4-BE49-F238E27FC236}">
                  <a16:creationId xmlns:a16="http://schemas.microsoft.com/office/drawing/2014/main" id="{86CDF03A-E4B8-85DF-863C-FA1DDC9F9761}"/>
                </a:ext>
              </a:extLst>
            </p:cNvPr>
            <p:cNvSpPr/>
            <p:nvPr/>
          </p:nvSpPr>
          <p:spPr>
            <a:xfrm>
              <a:off x="2222582" y="4153509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1443888"/>
                  </a:moveTo>
                  <a:lnTo>
                    <a:pt x="0" y="1641462"/>
                  </a:lnTo>
                </a:path>
                <a:path h="1641475">
                  <a:moveTo>
                    <a:pt x="0" y="0"/>
                  </a:moveTo>
                  <a:lnTo>
                    <a:pt x="0" y="1416723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4">
              <a:extLst>
                <a:ext uri="{FF2B5EF4-FFF2-40B4-BE49-F238E27FC236}">
                  <a16:creationId xmlns:a16="http://schemas.microsoft.com/office/drawing/2014/main" id="{21A20661-BC1C-A66C-1A41-F3446C96659A}"/>
                </a:ext>
              </a:extLst>
            </p:cNvPr>
            <p:cNvSpPr/>
            <p:nvPr/>
          </p:nvSpPr>
          <p:spPr>
            <a:xfrm>
              <a:off x="2220645" y="3920617"/>
              <a:ext cx="4445" cy="205740"/>
            </a:xfrm>
            <a:custGeom>
              <a:avLst/>
              <a:gdLst/>
              <a:ahLst/>
              <a:cxnLst/>
              <a:rect l="l" t="t" r="r" b="b"/>
              <a:pathLst>
                <a:path w="4444" h="205739">
                  <a:moveTo>
                    <a:pt x="3873" y="204533"/>
                  </a:moveTo>
                  <a:lnTo>
                    <a:pt x="0" y="204533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204533"/>
                  </a:lnTo>
                  <a:close/>
                </a:path>
                <a:path w="4444" h="205739">
                  <a:moveTo>
                    <a:pt x="3873" y="186309"/>
                  </a:moveTo>
                  <a:lnTo>
                    <a:pt x="0" y="186309"/>
                  </a:lnTo>
                  <a:lnTo>
                    <a:pt x="0" y="200660"/>
                  </a:lnTo>
                  <a:lnTo>
                    <a:pt x="3873" y="200660"/>
                  </a:lnTo>
                  <a:lnTo>
                    <a:pt x="3873" y="186309"/>
                  </a:lnTo>
                  <a:close/>
                </a:path>
                <a:path w="4444" h="205739">
                  <a:moveTo>
                    <a:pt x="3873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3873" y="159131"/>
                  </a:lnTo>
                  <a:lnTo>
                    <a:pt x="3873" y="139725"/>
                  </a:lnTo>
                  <a:close/>
                </a:path>
                <a:path w="4444" h="205739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205739">
                  <a:moveTo>
                    <a:pt x="3873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70"/>
                  </a:lnTo>
                  <a:close/>
                </a:path>
                <a:path w="4444" h="205739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5">
              <a:extLst>
                <a:ext uri="{FF2B5EF4-FFF2-40B4-BE49-F238E27FC236}">
                  <a16:creationId xmlns:a16="http://schemas.microsoft.com/office/drawing/2014/main" id="{CB97F46C-4DC3-CA37-C850-7219126287FA}"/>
                </a:ext>
              </a:extLst>
            </p:cNvPr>
            <p:cNvSpPr/>
            <p:nvPr/>
          </p:nvSpPr>
          <p:spPr>
            <a:xfrm>
              <a:off x="2186978" y="3884129"/>
              <a:ext cx="73025" cy="2221865"/>
            </a:xfrm>
            <a:custGeom>
              <a:avLst/>
              <a:gdLst/>
              <a:ahLst/>
              <a:cxnLst/>
              <a:rect l="l" t="t" r="r" b="b"/>
              <a:pathLst>
                <a:path w="73025" h="2221865">
                  <a:moveTo>
                    <a:pt x="29375" y="2214842"/>
                  </a:moveTo>
                  <a:lnTo>
                    <a:pt x="18478" y="2214842"/>
                  </a:lnTo>
                  <a:lnTo>
                    <a:pt x="18478" y="2170963"/>
                  </a:lnTo>
                  <a:lnTo>
                    <a:pt x="11772" y="2170963"/>
                  </a:lnTo>
                  <a:lnTo>
                    <a:pt x="0" y="2173338"/>
                  </a:lnTo>
                  <a:lnTo>
                    <a:pt x="0" y="2179447"/>
                  </a:lnTo>
                  <a:lnTo>
                    <a:pt x="11836" y="2177084"/>
                  </a:lnTo>
                  <a:lnTo>
                    <a:pt x="11836" y="2214842"/>
                  </a:lnTo>
                  <a:lnTo>
                    <a:pt x="939" y="2214842"/>
                  </a:lnTo>
                  <a:lnTo>
                    <a:pt x="939" y="2220480"/>
                  </a:lnTo>
                  <a:lnTo>
                    <a:pt x="29375" y="2220480"/>
                  </a:lnTo>
                  <a:lnTo>
                    <a:pt x="29375" y="2214842"/>
                  </a:lnTo>
                  <a:close/>
                </a:path>
                <a:path w="73025" h="2221865">
                  <a:moveTo>
                    <a:pt x="40436" y="2132469"/>
                  </a:moveTo>
                  <a:lnTo>
                    <a:pt x="35610" y="2132469"/>
                  </a:lnTo>
                  <a:lnTo>
                    <a:pt x="30772" y="2132469"/>
                  </a:lnTo>
                  <a:lnTo>
                    <a:pt x="30772" y="2151875"/>
                  </a:lnTo>
                  <a:lnTo>
                    <a:pt x="35610" y="2151875"/>
                  </a:lnTo>
                  <a:lnTo>
                    <a:pt x="40436" y="2151875"/>
                  </a:lnTo>
                  <a:lnTo>
                    <a:pt x="40436" y="2132469"/>
                  </a:lnTo>
                  <a:close/>
                </a:path>
                <a:path w="73025" h="2221865">
                  <a:moveTo>
                    <a:pt x="40436" y="0"/>
                  </a:moveTo>
                  <a:lnTo>
                    <a:pt x="30772" y="0"/>
                  </a:lnTo>
                  <a:lnTo>
                    <a:pt x="30772" y="19405"/>
                  </a:lnTo>
                  <a:lnTo>
                    <a:pt x="40436" y="19405"/>
                  </a:lnTo>
                  <a:lnTo>
                    <a:pt x="40436" y="0"/>
                  </a:lnTo>
                  <a:close/>
                </a:path>
                <a:path w="73025" h="2221865">
                  <a:moveTo>
                    <a:pt x="72758" y="2199436"/>
                  </a:moveTo>
                  <a:lnTo>
                    <a:pt x="71132" y="2195347"/>
                  </a:lnTo>
                  <a:lnTo>
                    <a:pt x="64630" y="2189302"/>
                  </a:lnTo>
                  <a:lnTo>
                    <a:pt x="60299" y="2187740"/>
                  </a:lnTo>
                  <a:lnTo>
                    <a:pt x="54813" y="2187740"/>
                  </a:lnTo>
                  <a:lnTo>
                    <a:pt x="51904" y="2188019"/>
                  </a:lnTo>
                  <a:lnTo>
                    <a:pt x="48996" y="2188756"/>
                  </a:lnTo>
                  <a:lnTo>
                    <a:pt x="48996" y="2176602"/>
                  </a:lnTo>
                  <a:lnTo>
                    <a:pt x="69100" y="2176602"/>
                  </a:lnTo>
                  <a:lnTo>
                    <a:pt x="69100" y="2170963"/>
                  </a:lnTo>
                  <a:lnTo>
                    <a:pt x="42900" y="2170963"/>
                  </a:lnTo>
                  <a:lnTo>
                    <a:pt x="42900" y="2195830"/>
                  </a:lnTo>
                  <a:lnTo>
                    <a:pt x="44742" y="2195004"/>
                  </a:lnTo>
                  <a:lnTo>
                    <a:pt x="46570" y="2194407"/>
                  </a:lnTo>
                  <a:lnTo>
                    <a:pt x="50088" y="2193582"/>
                  </a:lnTo>
                  <a:lnTo>
                    <a:pt x="51904" y="2193379"/>
                  </a:lnTo>
                  <a:lnTo>
                    <a:pt x="57467" y="2193379"/>
                  </a:lnTo>
                  <a:lnTo>
                    <a:pt x="60502" y="2194407"/>
                  </a:lnTo>
                  <a:lnTo>
                    <a:pt x="64909" y="2198471"/>
                  </a:lnTo>
                  <a:lnTo>
                    <a:pt x="66052" y="2201189"/>
                  </a:lnTo>
                  <a:lnTo>
                    <a:pt x="66052" y="2208047"/>
                  </a:lnTo>
                  <a:lnTo>
                    <a:pt x="64909" y="2210765"/>
                  </a:lnTo>
                  <a:lnTo>
                    <a:pt x="60502" y="2214842"/>
                  </a:lnTo>
                  <a:lnTo>
                    <a:pt x="57467" y="2215794"/>
                  </a:lnTo>
                  <a:lnTo>
                    <a:pt x="51308" y="2215794"/>
                  </a:lnTo>
                  <a:lnTo>
                    <a:pt x="49060" y="2215591"/>
                  </a:lnTo>
                  <a:lnTo>
                    <a:pt x="44805" y="2214511"/>
                  </a:lnTo>
                  <a:lnTo>
                    <a:pt x="42773" y="2213686"/>
                  </a:lnTo>
                  <a:lnTo>
                    <a:pt x="40805" y="2212606"/>
                  </a:lnTo>
                  <a:lnTo>
                    <a:pt x="40805" y="2219325"/>
                  </a:lnTo>
                  <a:lnTo>
                    <a:pt x="43116" y="2220074"/>
                  </a:lnTo>
                  <a:lnTo>
                    <a:pt x="45275" y="2220544"/>
                  </a:lnTo>
                  <a:lnTo>
                    <a:pt x="47434" y="2220887"/>
                  </a:lnTo>
                  <a:lnTo>
                    <a:pt x="51701" y="2221369"/>
                  </a:lnTo>
                  <a:lnTo>
                    <a:pt x="59753" y="2221369"/>
                  </a:lnTo>
                  <a:lnTo>
                    <a:pt x="64427" y="2219934"/>
                  </a:lnTo>
                  <a:lnTo>
                    <a:pt x="71056" y="2214092"/>
                  </a:lnTo>
                  <a:lnTo>
                    <a:pt x="72758" y="2209952"/>
                  </a:lnTo>
                  <a:lnTo>
                    <a:pt x="72758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6">
              <a:extLst>
                <a:ext uri="{FF2B5EF4-FFF2-40B4-BE49-F238E27FC236}">
                  <a16:creationId xmlns:a16="http://schemas.microsoft.com/office/drawing/2014/main" id="{4D8672EF-7A8F-1D3D-F680-E634B1F1309F}"/>
                </a:ext>
              </a:extLst>
            </p:cNvPr>
            <p:cNvSpPr/>
            <p:nvPr/>
          </p:nvSpPr>
          <p:spPr>
            <a:xfrm>
              <a:off x="2580335" y="3920617"/>
              <a:ext cx="4445" cy="2068830"/>
            </a:xfrm>
            <a:custGeom>
              <a:avLst/>
              <a:gdLst/>
              <a:ahLst/>
              <a:cxnLst/>
              <a:rect l="l" t="t" r="r" b="b"/>
              <a:pathLst>
                <a:path w="4444" h="2068829">
                  <a:moveTo>
                    <a:pt x="3873" y="2049399"/>
                  </a:moveTo>
                  <a:lnTo>
                    <a:pt x="0" y="2049399"/>
                  </a:lnTo>
                  <a:lnTo>
                    <a:pt x="0" y="2068804"/>
                  </a:lnTo>
                  <a:lnTo>
                    <a:pt x="3873" y="2068804"/>
                  </a:lnTo>
                  <a:lnTo>
                    <a:pt x="3873" y="2049399"/>
                  </a:lnTo>
                  <a:close/>
                </a:path>
                <a:path w="4444" h="2068829">
                  <a:moveTo>
                    <a:pt x="3873" y="2002815"/>
                  </a:moveTo>
                  <a:lnTo>
                    <a:pt x="0" y="2002815"/>
                  </a:lnTo>
                  <a:lnTo>
                    <a:pt x="0" y="2022233"/>
                  </a:lnTo>
                  <a:lnTo>
                    <a:pt x="3873" y="2022233"/>
                  </a:lnTo>
                  <a:lnTo>
                    <a:pt x="3873" y="2002815"/>
                  </a:lnTo>
                  <a:close/>
                </a:path>
                <a:path w="4444" h="2068829">
                  <a:moveTo>
                    <a:pt x="3873" y="1956244"/>
                  </a:moveTo>
                  <a:lnTo>
                    <a:pt x="0" y="1956244"/>
                  </a:lnTo>
                  <a:lnTo>
                    <a:pt x="0" y="1975662"/>
                  </a:lnTo>
                  <a:lnTo>
                    <a:pt x="3873" y="1975662"/>
                  </a:lnTo>
                  <a:lnTo>
                    <a:pt x="3873" y="1956244"/>
                  </a:lnTo>
                  <a:close/>
                </a:path>
                <a:path w="4444" h="2068829">
                  <a:moveTo>
                    <a:pt x="3873" y="1909673"/>
                  </a:moveTo>
                  <a:lnTo>
                    <a:pt x="0" y="1909673"/>
                  </a:lnTo>
                  <a:lnTo>
                    <a:pt x="0" y="1929079"/>
                  </a:lnTo>
                  <a:lnTo>
                    <a:pt x="3873" y="1929079"/>
                  </a:lnTo>
                  <a:lnTo>
                    <a:pt x="3873" y="1909673"/>
                  </a:lnTo>
                  <a:close/>
                </a:path>
                <a:path w="4444" h="2068829">
                  <a:moveTo>
                    <a:pt x="3873" y="1863102"/>
                  </a:moveTo>
                  <a:lnTo>
                    <a:pt x="0" y="1863102"/>
                  </a:lnTo>
                  <a:lnTo>
                    <a:pt x="0" y="1882495"/>
                  </a:lnTo>
                  <a:lnTo>
                    <a:pt x="3873" y="1882495"/>
                  </a:lnTo>
                  <a:lnTo>
                    <a:pt x="3873" y="1878228"/>
                  </a:lnTo>
                  <a:lnTo>
                    <a:pt x="1930" y="1878228"/>
                  </a:lnTo>
                  <a:lnTo>
                    <a:pt x="1930" y="1874354"/>
                  </a:lnTo>
                  <a:lnTo>
                    <a:pt x="3873" y="1874354"/>
                  </a:lnTo>
                  <a:lnTo>
                    <a:pt x="3873" y="1863102"/>
                  </a:lnTo>
                  <a:close/>
                </a:path>
                <a:path w="4444" h="2068829">
                  <a:moveTo>
                    <a:pt x="3873" y="1816519"/>
                  </a:moveTo>
                  <a:lnTo>
                    <a:pt x="0" y="1816519"/>
                  </a:lnTo>
                  <a:lnTo>
                    <a:pt x="0" y="1835924"/>
                  </a:lnTo>
                  <a:lnTo>
                    <a:pt x="3873" y="1835924"/>
                  </a:lnTo>
                  <a:lnTo>
                    <a:pt x="3873" y="1816519"/>
                  </a:lnTo>
                  <a:close/>
                </a:path>
                <a:path w="4444" h="2068829">
                  <a:moveTo>
                    <a:pt x="3873" y="1769935"/>
                  </a:moveTo>
                  <a:lnTo>
                    <a:pt x="0" y="1769935"/>
                  </a:lnTo>
                  <a:lnTo>
                    <a:pt x="0" y="1789341"/>
                  </a:lnTo>
                  <a:lnTo>
                    <a:pt x="3873" y="1789341"/>
                  </a:lnTo>
                  <a:lnTo>
                    <a:pt x="3873" y="1769935"/>
                  </a:lnTo>
                  <a:close/>
                </a:path>
                <a:path w="4444" h="2068829">
                  <a:moveTo>
                    <a:pt x="3873" y="1723364"/>
                  </a:moveTo>
                  <a:lnTo>
                    <a:pt x="0" y="1723364"/>
                  </a:lnTo>
                  <a:lnTo>
                    <a:pt x="0" y="1742770"/>
                  </a:lnTo>
                  <a:lnTo>
                    <a:pt x="3873" y="1742770"/>
                  </a:lnTo>
                  <a:lnTo>
                    <a:pt x="3873" y="1723364"/>
                  </a:lnTo>
                  <a:close/>
                </a:path>
                <a:path w="4444" h="2068829">
                  <a:moveTo>
                    <a:pt x="3873" y="1676781"/>
                  </a:moveTo>
                  <a:lnTo>
                    <a:pt x="0" y="1676781"/>
                  </a:lnTo>
                  <a:lnTo>
                    <a:pt x="0" y="1696186"/>
                  </a:lnTo>
                  <a:lnTo>
                    <a:pt x="3873" y="1696186"/>
                  </a:lnTo>
                  <a:lnTo>
                    <a:pt x="3873" y="1676781"/>
                  </a:lnTo>
                  <a:close/>
                </a:path>
                <a:path w="4444" h="2068829">
                  <a:moveTo>
                    <a:pt x="3873" y="1630210"/>
                  </a:moveTo>
                  <a:lnTo>
                    <a:pt x="0" y="1630210"/>
                  </a:lnTo>
                  <a:lnTo>
                    <a:pt x="0" y="1649615"/>
                  </a:lnTo>
                  <a:lnTo>
                    <a:pt x="3873" y="1649615"/>
                  </a:lnTo>
                  <a:lnTo>
                    <a:pt x="3873" y="1639125"/>
                  </a:lnTo>
                  <a:lnTo>
                    <a:pt x="1930" y="1639125"/>
                  </a:lnTo>
                  <a:lnTo>
                    <a:pt x="1930" y="1635252"/>
                  </a:lnTo>
                  <a:lnTo>
                    <a:pt x="3873" y="1635252"/>
                  </a:lnTo>
                  <a:lnTo>
                    <a:pt x="3873" y="1630210"/>
                  </a:lnTo>
                  <a:close/>
                </a:path>
                <a:path w="4444" h="2068829">
                  <a:moveTo>
                    <a:pt x="3873" y="1583626"/>
                  </a:moveTo>
                  <a:lnTo>
                    <a:pt x="0" y="1583626"/>
                  </a:lnTo>
                  <a:lnTo>
                    <a:pt x="0" y="1603032"/>
                  </a:lnTo>
                  <a:lnTo>
                    <a:pt x="3873" y="1603032"/>
                  </a:lnTo>
                  <a:lnTo>
                    <a:pt x="3873" y="1583626"/>
                  </a:lnTo>
                  <a:close/>
                </a:path>
                <a:path w="4444" h="2068829">
                  <a:moveTo>
                    <a:pt x="3873" y="1537042"/>
                  </a:moveTo>
                  <a:lnTo>
                    <a:pt x="0" y="1537042"/>
                  </a:lnTo>
                  <a:lnTo>
                    <a:pt x="0" y="1556448"/>
                  </a:lnTo>
                  <a:lnTo>
                    <a:pt x="3873" y="1556448"/>
                  </a:lnTo>
                  <a:lnTo>
                    <a:pt x="3873" y="1537042"/>
                  </a:lnTo>
                  <a:close/>
                </a:path>
                <a:path w="4444" h="2068829">
                  <a:moveTo>
                    <a:pt x="3873" y="1490472"/>
                  </a:moveTo>
                  <a:lnTo>
                    <a:pt x="0" y="1490472"/>
                  </a:lnTo>
                  <a:lnTo>
                    <a:pt x="0" y="1509877"/>
                  </a:lnTo>
                  <a:lnTo>
                    <a:pt x="3873" y="1509877"/>
                  </a:lnTo>
                  <a:lnTo>
                    <a:pt x="3873" y="1490472"/>
                  </a:lnTo>
                  <a:close/>
                </a:path>
                <a:path w="4444" h="2068829">
                  <a:moveTo>
                    <a:pt x="3873" y="1443888"/>
                  </a:moveTo>
                  <a:lnTo>
                    <a:pt x="0" y="1443888"/>
                  </a:lnTo>
                  <a:lnTo>
                    <a:pt x="0" y="1463306"/>
                  </a:lnTo>
                  <a:lnTo>
                    <a:pt x="3873" y="1463306"/>
                  </a:lnTo>
                  <a:lnTo>
                    <a:pt x="3873" y="1443888"/>
                  </a:lnTo>
                  <a:close/>
                </a:path>
                <a:path w="4444" h="2068829">
                  <a:moveTo>
                    <a:pt x="1930" y="1397317"/>
                  </a:moveTo>
                  <a:lnTo>
                    <a:pt x="0" y="1397317"/>
                  </a:lnTo>
                  <a:lnTo>
                    <a:pt x="0" y="1416723"/>
                  </a:lnTo>
                  <a:lnTo>
                    <a:pt x="3873" y="1416723"/>
                  </a:lnTo>
                  <a:lnTo>
                    <a:pt x="3873" y="1400035"/>
                  </a:lnTo>
                  <a:lnTo>
                    <a:pt x="1930" y="1400035"/>
                  </a:lnTo>
                  <a:lnTo>
                    <a:pt x="1930" y="1397317"/>
                  </a:lnTo>
                  <a:close/>
                </a:path>
                <a:path w="4444" h="2068829">
                  <a:moveTo>
                    <a:pt x="3873" y="1350746"/>
                  </a:moveTo>
                  <a:lnTo>
                    <a:pt x="0" y="1350746"/>
                  </a:lnTo>
                  <a:lnTo>
                    <a:pt x="0" y="1370152"/>
                  </a:lnTo>
                  <a:lnTo>
                    <a:pt x="3873" y="1370152"/>
                  </a:lnTo>
                  <a:lnTo>
                    <a:pt x="3873" y="1350746"/>
                  </a:lnTo>
                  <a:close/>
                </a:path>
                <a:path w="4444" h="2068829">
                  <a:moveTo>
                    <a:pt x="3873" y="1304163"/>
                  </a:moveTo>
                  <a:lnTo>
                    <a:pt x="0" y="1304163"/>
                  </a:lnTo>
                  <a:lnTo>
                    <a:pt x="0" y="1323568"/>
                  </a:lnTo>
                  <a:lnTo>
                    <a:pt x="3873" y="1323568"/>
                  </a:lnTo>
                  <a:lnTo>
                    <a:pt x="3873" y="1304163"/>
                  </a:lnTo>
                  <a:close/>
                </a:path>
                <a:path w="4444" h="2068829">
                  <a:moveTo>
                    <a:pt x="3873" y="1257592"/>
                  </a:moveTo>
                  <a:lnTo>
                    <a:pt x="0" y="1257592"/>
                  </a:lnTo>
                  <a:lnTo>
                    <a:pt x="0" y="1276997"/>
                  </a:lnTo>
                  <a:lnTo>
                    <a:pt x="3873" y="1276997"/>
                  </a:lnTo>
                  <a:lnTo>
                    <a:pt x="3873" y="1257592"/>
                  </a:lnTo>
                  <a:close/>
                </a:path>
                <a:path w="4444" h="2068829">
                  <a:moveTo>
                    <a:pt x="3873" y="1211008"/>
                  </a:moveTo>
                  <a:lnTo>
                    <a:pt x="0" y="1211008"/>
                  </a:lnTo>
                  <a:lnTo>
                    <a:pt x="0" y="1230414"/>
                  </a:lnTo>
                  <a:lnTo>
                    <a:pt x="3873" y="1230414"/>
                  </a:lnTo>
                  <a:lnTo>
                    <a:pt x="3873" y="1211008"/>
                  </a:lnTo>
                  <a:close/>
                </a:path>
                <a:path w="4444" h="2068829">
                  <a:moveTo>
                    <a:pt x="3873" y="1164437"/>
                  </a:moveTo>
                  <a:lnTo>
                    <a:pt x="0" y="1164437"/>
                  </a:lnTo>
                  <a:lnTo>
                    <a:pt x="0" y="1183843"/>
                  </a:lnTo>
                  <a:lnTo>
                    <a:pt x="3873" y="1183843"/>
                  </a:lnTo>
                  <a:lnTo>
                    <a:pt x="3873" y="1164437"/>
                  </a:lnTo>
                  <a:close/>
                </a:path>
                <a:path w="4444" h="2068829">
                  <a:moveTo>
                    <a:pt x="3873" y="1117854"/>
                  </a:moveTo>
                  <a:lnTo>
                    <a:pt x="0" y="1117854"/>
                  </a:lnTo>
                  <a:lnTo>
                    <a:pt x="0" y="1137259"/>
                  </a:lnTo>
                  <a:lnTo>
                    <a:pt x="3873" y="1137259"/>
                  </a:lnTo>
                  <a:lnTo>
                    <a:pt x="3873" y="1117854"/>
                  </a:lnTo>
                  <a:close/>
                </a:path>
                <a:path w="4444" h="2068829">
                  <a:moveTo>
                    <a:pt x="3873" y="1071270"/>
                  </a:moveTo>
                  <a:lnTo>
                    <a:pt x="0" y="1071270"/>
                  </a:lnTo>
                  <a:lnTo>
                    <a:pt x="0" y="1090676"/>
                  </a:lnTo>
                  <a:lnTo>
                    <a:pt x="3873" y="1090676"/>
                  </a:lnTo>
                  <a:lnTo>
                    <a:pt x="3873" y="1071270"/>
                  </a:lnTo>
                  <a:close/>
                </a:path>
                <a:path w="4444" h="2068829">
                  <a:moveTo>
                    <a:pt x="3873" y="1024699"/>
                  </a:moveTo>
                  <a:lnTo>
                    <a:pt x="0" y="1024699"/>
                  </a:lnTo>
                  <a:lnTo>
                    <a:pt x="0" y="1044105"/>
                  </a:lnTo>
                  <a:lnTo>
                    <a:pt x="3873" y="1044105"/>
                  </a:lnTo>
                  <a:lnTo>
                    <a:pt x="3873" y="1024699"/>
                  </a:lnTo>
                  <a:close/>
                </a:path>
                <a:path w="4444" h="2068829">
                  <a:moveTo>
                    <a:pt x="3873" y="978115"/>
                  </a:moveTo>
                  <a:lnTo>
                    <a:pt x="0" y="978115"/>
                  </a:lnTo>
                  <a:lnTo>
                    <a:pt x="0" y="997521"/>
                  </a:lnTo>
                  <a:lnTo>
                    <a:pt x="3873" y="997521"/>
                  </a:lnTo>
                  <a:lnTo>
                    <a:pt x="3873" y="978115"/>
                  </a:lnTo>
                  <a:close/>
                </a:path>
                <a:path w="4444" h="2068829">
                  <a:moveTo>
                    <a:pt x="3873" y="931545"/>
                  </a:moveTo>
                  <a:lnTo>
                    <a:pt x="0" y="931545"/>
                  </a:lnTo>
                  <a:lnTo>
                    <a:pt x="0" y="950950"/>
                  </a:lnTo>
                  <a:lnTo>
                    <a:pt x="3873" y="950950"/>
                  </a:lnTo>
                  <a:lnTo>
                    <a:pt x="3873" y="931545"/>
                  </a:lnTo>
                  <a:close/>
                </a:path>
                <a:path w="4444" h="2068829">
                  <a:moveTo>
                    <a:pt x="3873" y="884961"/>
                  </a:moveTo>
                  <a:lnTo>
                    <a:pt x="0" y="884961"/>
                  </a:lnTo>
                  <a:lnTo>
                    <a:pt x="0" y="904379"/>
                  </a:lnTo>
                  <a:lnTo>
                    <a:pt x="3873" y="904379"/>
                  </a:lnTo>
                  <a:lnTo>
                    <a:pt x="3873" y="884961"/>
                  </a:lnTo>
                  <a:close/>
                </a:path>
                <a:path w="4444" h="2068829">
                  <a:moveTo>
                    <a:pt x="3873" y="838377"/>
                  </a:moveTo>
                  <a:lnTo>
                    <a:pt x="0" y="838377"/>
                  </a:lnTo>
                  <a:lnTo>
                    <a:pt x="0" y="857796"/>
                  </a:lnTo>
                  <a:lnTo>
                    <a:pt x="3873" y="857796"/>
                  </a:lnTo>
                  <a:lnTo>
                    <a:pt x="3873" y="838377"/>
                  </a:lnTo>
                  <a:close/>
                </a:path>
                <a:path w="4444" h="2068829">
                  <a:moveTo>
                    <a:pt x="3873" y="791819"/>
                  </a:moveTo>
                  <a:lnTo>
                    <a:pt x="0" y="791819"/>
                  </a:lnTo>
                  <a:lnTo>
                    <a:pt x="0" y="811225"/>
                  </a:lnTo>
                  <a:lnTo>
                    <a:pt x="3873" y="811225"/>
                  </a:lnTo>
                  <a:lnTo>
                    <a:pt x="3873" y="791819"/>
                  </a:lnTo>
                  <a:close/>
                </a:path>
                <a:path w="4444" h="2068829">
                  <a:moveTo>
                    <a:pt x="3873" y="745236"/>
                  </a:moveTo>
                  <a:lnTo>
                    <a:pt x="0" y="745236"/>
                  </a:lnTo>
                  <a:lnTo>
                    <a:pt x="0" y="764641"/>
                  </a:lnTo>
                  <a:lnTo>
                    <a:pt x="3873" y="764641"/>
                  </a:lnTo>
                  <a:lnTo>
                    <a:pt x="3873" y="745236"/>
                  </a:lnTo>
                  <a:close/>
                </a:path>
                <a:path w="4444" h="2068829">
                  <a:moveTo>
                    <a:pt x="3873" y="698665"/>
                  </a:moveTo>
                  <a:lnTo>
                    <a:pt x="0" y="698665"/>
                  </a:lnTo>
                  <a:lnTo>
                    <a:pt x="0" y="718070"/>
                  </a:lnTo>
                  <a:lnTo>
                    <a:pt x="3873" y="718070"/>
                  </a:lnTo>
                  <a:lnTo>
                    <a:pt x="3873" y="698665"/>
                  </a:lnTo>
                  <a:close/>
                </a:path>
                <a:path w="4444" h="2068829">
                  <a:moveTo>
                    <a:pt x="3873" y="652081"/>
                  </a:moveTo>
                  <a:lnTo>
                    <a:pt x="0" y="652081"/>
                  </a:lnTo>
                  <a:lnTo>
                    <a:pt x="0" y="671487"/>
                  </a:lnTo>
                  <a:lnTo>
                    <a:pt x="3873" y="671487"/>
                  </a:lnTo>
                  <a:lnTo>
                    <a:pt x="3873" y="652081"/>
                  </a:lnTo>
                  <a:close/>
                </a:path>
                <a:path w="4444" h="2068829">
                  <a:moveTo>
                    <a:pt x="3873" y="605497"/>
                  </a:moveTo>
                  <a:lnTo>
                    <a:pt x="0" y="605497"/>
                  </a:lnTo>
                  <a:lnTo>
                    <a:pt x="0" y="624903"/>
                  </a:lnTo>
                  <a:lnTo>
                    <a:pt x="3873" y="624903"/>
                  </a:lnTo>
                  <a:lnTo>
                    <a:pt x="3873" y="605497"/>
                  </a:lnTo>
                  <a:close/>
                </a:path>
                <a:path w="4444" h="2068829">
                  <a:moveTo>
                    <a:pt x="3873" y="558927"/>
                  </a:moveTo>
                  <a:lnTo>
                    <a:pt x="0" y="558927"/>
                  </a:lnTo>
                  <a:lnTo>
                    <a:pt x="0" y="578332"/>
                  </a:lnTo>
                  <a:lnTo>
                    <a:pt x="3873" y="578332"/>
                  </a:lnTo>
                  <a:lnTo>
                    <a:pt x="3873" y="558927"/>
                  </a:lnTo>
                  <a:close/>
                </a:path>
                <a:path w="4444" h="2068829">
                  <a:moveTo>
                    <a:pt x="3873" y="512343"/>
                  </a:moveTo>
                  <a:lnTo>
                    <a:pt x="0" y="512343"/>
                  </a:lnTo>
                  <a:lnTo>
                    <a:pt x="0" y="531749"/>
                  </a:lnTo>
                  <a:lnTo>
                    <a:pt x="3873" y="531749"/>
                  </a:lnTo>
                  <a:lnTo>
                    <a:pt x="3873" y="512343"/>
                  </a:lnTo>
                  <a:close/>
                </a:path>
                <a:path w="4444" h="2068829">
                  <a:moveTo>
                    <a:pt x="3873" y="465772"/>
                  </a:moveTo>
                  <a:lnTo>
                    <a:pt x="0" y="465772"/>
                  </a:lnTo>
                  <a:lnTo>
                    <a:pt x="0" y="485178"/>
                  </a:lnTo>
                  <a:lnTo>
                    <a:pt x="3873" y="485178"/>
                  </a:lnTo>
                  <a:lnTo>
                    <a:pt x="3873" y="465772"/>
                  </a:lnTo>
                  <a:close/>
                </a:path>
                <a:path w="4444" h="2068829">
                  <a:moveTo>
                    <a:pt x="3873" y="419188"/>
                  </a:moveTo>
                  <a:lnTo>
                    <a:pt x="0" y="419188"/>
                  </a:lnTo>
                  <a:lnTo>
                    <a:pt x="0" y="438594"/>
                  </a:lnTo>
                  <a:lnTo>
                    <a:pt x="3873" y="438594"/>
                  </a:lnTo>
                  <a:lnTo>
                    <a:pt x="3873" y="419188"/>
                  </a:lnTo>
                  <a:close/>
                </a:path>
                <a:path w="4444" h="2068829">
                  <a:moveTo>
                    <a:pt x="3873" y="372605"/>
                  </a:moveTo>
                  <a:lnTo>
                    <a:pt x="0" y="372605"/>
                  </a:lnTo>
                  <a:lnTo>
                    <a:pt x="0" y="392023"/>
                  </a:lnTo>
                  <a:lnTo>
                    <a:pt x="3873" y="392023"/>
                  </a:lnTo>
                  <a:lnTo>
                    <a:pt x="3873" y="372605"/>
                  </a:lnTo>
                  <a:close/>
                </a:path>
                <a:path w="4444" h="2068829">
                  <a:moveTo>
                    <a:pt x="3873" y="326034"/>
                  </a:moveTo>
                  <a:lnTo>
                    <a:pt x="0" y="326034"/>
                  </a:lnTo>
                  <a:lnTo>
                    <a:pt x="0" y="345452"/>
                  </a:lnTo>
                  <a:lnTo>
                    <a:pt x="3873" y="345452"/>
                  </a:lnTo>
                  <a:lnTo>
                    <a:pt x="3873" y="326034"/>
                  </a:lnTo>
                  <a:close/>
                </a:path>
                <a:path w="4444" h="2068829">
                  <a:moveTo>
                    <a:pt x="3873" y="279463"/>
                  </a:moveTo>
                  <a:lnTo>
                    <a:pt x="0" y="279463"/>
                  </a:lnTo>
                  <a:lnTo>
                    <a:pt x="0" y="298869"/>
                  </a:lnTo>
                  <a:lnTo>
                    <a:pt x="3873" y="298869"/>
                  </a:lnTo>
                  <a:lnTo>
                    <a:pt x="3873" y="279463"/>
                  </a:lnTo>
                  <a:close/>
                </a:path>
                <a:path w="4444" h="2068829">
                  <a:moveTo>
                    <a:pt x="3873" y="232892"/>
                  </a:moveTo>
                  <a:lnTo>
                    <a:pt x="0" y="232892"/>
                  </a:lnTo>
                  <a:lnTo>
                    <a:pt x="0" y="252285"/>
                  </a:lnTo>
                  <a:lnTo>
                    <a:pt x="3873" y="252285"/>
                  </a:lnTo>
                  <a:lnTo>
                    <a:pt x="3873" y="232892"/>
                  </a:lnTo>
                  <a:close/>
                </a:path>
                <a:path w="4444" h="2068829">
                  <a:moveTo>
                    <a:pt x="3873" y="186309"/>
                  </a:moveTo>
                  <a:lnTo>
                    <a:pt x="0" y="186309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204533"/>
                  </a:lnTo>
                  <a:lnTo>
                    <a:pt x="1930" y="204533"/>
                  </a:lnTo>
                  <a:lnTo>
                    <a:pt x="1930" y="200660"/>
                  </a:lnTo>
                  <a:lnTo>
                    <a:pt x="3873" y="200660"/>
                  </a:lnTo>
                  <a:lnTo>
                    <a:pt x="3873" y="186309"/>
                  </a:lnTo>
                  <a:close/>
                </a:path>
                <a:path w="4444" h="2068829">
                  <a:moveTo>
                    <a:pt x="3873" y="139725"/>
                  </a:moveTo>
                  <a:lnTo>
                    <a:pt x="0" y="139725"/>
                  </a:lnTo>
                  <a:lnTo>
                    <a:pt x="0" y="159131"/>
                  </a:lnTo>
                  <a:lnTo>
                    <a:pt x="3873" y="159131"/>
                  </a:lnTo>
                  <a:lnTo>
                    <a:pt x="3873" y="139725"/>
                  </a:lnTo>
                  <a:close/>
                </a:path>
                <a:path w="4444" h="2068829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2068829">
                  <a:moveTo>
                    <a:pt x="3873" y="46570"/>
                  </a:moveTo>
                  <a:lnTo>
                    <a:pt x="0" y="46570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70"/>
                  </a:lnTo>
                  <a:close/>
                </a:path>
                <a:path w="4444" h="2068829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7">
              <a:extLst>
                <a:ext uri="{FF2B5EF4-FFF2-40B4-BE49-F238E27FC236}">
                  <a16:creationId xmlns:a16="http://schemas.microsoft.com/office/drawing/2014/main" id="{61CEFC76-78F1-BB40-9735-08BFE7DAE4A4}"/>
                </a:ext>
              </a:extLst>
            </p:cNvPr>
            <p:cNvSpPr/>
            <p:nvPr/>
          </p:nvSpPr>
          <p:spPr>
            <a:xfrm>
              <a:off x="2544152" y="3884129"/>
              <a:ext cx="76835" cy="2221865"/>
            </a:xfrm>
            <a:custGeom>
              <a:avLst/>
              <a:gdLst/>
              <a:ahLst/>
              <a:cxnLst/>
              <a:rect l="l" t="t" r="r" b="b"/>
              <a:pathLst>
                <a:path w="76835" h="2221865">
                  <a:moveTo>
                    <a:pt x="31343" y="2214842"/>
                  </a:moveTo>
                  <a:lnTo>
                    <a:pt x="8051" y="2214842"/>
                  </a:lnTo>
                  <a:lnTo>
                    <a:pt x="25247" y="2197112"/>
                  </a:lnTo>
                  <a:lnTo>
                    <a:pt x="27813" y="2193988"/>
                  </a:lnTo>
                  <a:lnTo>
                    <a:pt x="29171" y="2191816"/>
                  </a:lnTo>
                  <a:lnTo>
                    <a:pt x="30657" y="2188222"/>
                  </a:lnTo>
                  <a:lnTo>
                    <a:pt x="31064" y="2186254"/>
                  </a:lnTo>
                  <a:lnTo>
                    <a:pt x="31064" y="2179929"/>
                  </a:lnTo>
                  <a:lnTo>
                    <a:pt x="29514" y="2176538"/>
                  </a:lnTo>
                  <a:lnTo>
                    <a:pt x="23418" y="2171369"/>
                  </a:lnTo>
                  <a:lnTo>
                    <a:pt x="19354" y="2170074"/>
                  </a:lnTo>
                  <a:lnTo>
                    <a:pt x="12319" y="2170074"/>
                  </a:lnTo>
                  <a:lnTo>
                    <a:pt x="10147" y="2170353"/>
                  </a:lnTo>
                  <a:lnTo>
                    <a:pt x="5549" y="2171433"/>
                  </a:lnTo>
                  <a:lnTo>
                    <a:pt x="3048" y="2172258"/>
                  </a:lnTo>
                  <a:lnTo>
                    <a:pt x="342" y="2173338"/>
                  </a:lnTo>
                  <a:lnTo>
                    <a:pt x="342" y="2180132"/>
                  </a:lnTo>
                  <a:lnTo>
                    <a:pt x="2984" y="2178647"/>
                  </a:lnTo>
                  <a:lnTo>
                    <a:pt x="5473" y="2177542"/>
                  </a:lnTo>
                  <a:lnTo>
                    <a:pt x="10083" y="2176119"/>
                  </a:lnTo>
                  <a:lnTo>
                    <a:pt x="12319" y="2175726"/>
                  </a:lnTo>
                  <a:lnTo>
                    <a:pt x="17399" y="2175726"/>
                  </a:lnTo>
                  <a:lnTo>
                    <a:pt x="19761" y="2176602"/>
                  </a:lnTo>
                  <a:lnTo>
                    <a:pt x="23418" y="2179866"/>
                  </a:lnTo>
                  <a:lnTo>
                    <a:pt x="24358" y="2182037"/>
                  </a:lnTo>
                  <a:lnTo>
                    <a:pt x="24358" y="2186254"/>
                  </a:lnTo>
                  <a:lnTo>
                    <a:pt x="0" y="2214842"/>
                  </a:lnTo>
                  <a:lnTo>
                    <a:pt x="0" y="2220480"/>
                  </a:lnTo>
                  <a:lnTo>
                    <a:pt x="31343" y="2220480"/>
                  </a:lnTo>
                  <a:lnTo>
                    <a:pt x="31343" y="2214842"/>
                  </a:lnTo>
                  <a:close/>
                </a:path>
                <a:path w="76835" h="2221865">
                  <a:moveTo>
                    <a:pt x="42938" y="2132469"/>
                  </a:moveTo>
                  <a:lnTo>
                    <a:pt x="38112" y="2132469"/>
                  </a:lnTo>
                  <a:lnTo>
                    <a:pt x="33286" y="2132469"/>
                  </a:lnTo>
                  <a:lnTo>
                    <a:pt x="33286" y="2151875"/>
                  </a:lnTo>
                  <a:lnTo>
                    <a:pt x="38112" y="2151875"/>
                  </a:lnTo>
                  <a:lnTo>
                    <a:pt x="42938" y="2151875"/>
                  </a:lnTo>
                  <a:lnTo>
                    <a:pt x="42938" y="2132469"/>
                  </a:lnTo>
                  <a:close/>
                </a:path>
                <a:path w="76835" h="2221865">
                  <a:moveTo>
                    <a:pt x="42938" y="0"/>
                  </a:moveTo>
                  <a:lnTo>
                    <a:pt x="33286" y="0"/>
                  </a:lnTo>
                  <a:lnTo>
                    <a:pt x="33286" y="19405"/>
                  </a:lnTo>
                  <a:lnTo>
                    <a:pt x="42938" y="19405"/>
                  </a:lnTo>
                  <a:lnTo>
                    <a:pt x="42938" y="0"/>
                  </a:lnTo>
                  <a:close/>
                </a:path>
                <a:path w="76835" h="2221865">
                  <a:moveTo>
                    <a:pt x="76682" y="2187473"/>
                  </a:moveTo>
                  <a:lnTo>
                    <a:pt x="75196" y="2181085"/>
                  </a:lnTo>
                  <a:lnTo>
                    <a:pt x="72288" y="2176665"/>
                  </a:lnTo>
                  <a:lnTo>
                    <a:pt x="71399" y="2175383"/>
                  </a:lnTo>
                  <a:lnTo>
                    <a:pt x="69977" y="2173300"/>
                  </a:lnTo>
                  <a:lnTo>
                    <a:pt x="69977" y="2188959"/>
                  </a:lnTo>
                  <a:lnTo>
                    <a:pt x="69977" y="2202561"/>
                  </a:lnTo>
                  <a:lnTo>
                    <a:pt x="69100" y="2207641"/>
                  </a:lnTo>
                  <a:lnTo>
                    <a:pt x="67411" y="2211044"/>
                  </a:lnTo>
                  <a:lnTo>
                    <a:pt x="65659" y="2214435"/>
                  </a:lnTo>
                  <a:lnTo>
                    <a:pt x="63080" y="2216137"/>
                  </a:lnTo>
                  <a:lnTo>
                    <a:pt x="56172" y="2216137"/>
                  </a:lnTo>
                  <a:lnTo>
                    <a:pt x="53606" y="2214435"/>
                  </a:lnTo>
                  <a:lnTo>
                    <a:pt x="50088" y="2207641"/>
                  </a:lnTo>
                  <a:lnTo>
                    <a:pt x="49263" y="2202561"/>
                  </a:lnTo>
                  <a:lnTo>
                    <a:pt x="49263" y="2188959"/>
                  </a:lnTo>
                  <a:lnTo>
                    <a:pt x="50088" y="2183866"/>
                  </a:lnTo>
                  <a:lnTo>
                    <a:pt x="53606" y="2177084"/>
                  </a:lnTo>
                  <a:lnTo>
                    <a:pt x="56172" y="2175383"/>
                  </a:lnTo>
                  <a:lnTo>
                    <a:pt x="63080" y="2175383"/>
                  </a:lnTo>
                  <a:lnTo>
                    <a:pt x="65659" y="2177084"/>
                  </a:lnTo>
                  <a:lnTo>
                    <a:pt x="67411" y="2180475"/>
                  </a:lnTo>
                  <a:lnTo>
                    <a:pt x="69100" y="2183866"/>
                  </a:lnTo>
                  <a:lnTo>
                    <a:pt x="69977" y="2188959"/>
                  </a:lnTo>
                  <a:lnTo>
                    <a:pt x="69977" y="2173300"/>
                  </a:lnTo>
                  <a:lnTo>
                    <a:pt x="69316" y="2172322"/>
                  </a:lnTo>
                  <a:lnTo>
                    <a:pt x="65112" y="2170074"/>
                  </a:lnTo>
                  <a:lnTo>
                    <a:pt x="54076" y="2170074"/>
                  </a:lnTo>
                  <a:lnTo>
                    <a:pt x="49809" y="2172322"/>
                  </a:lnTo>
                  <a:lnTo>
                    <a:pt x="46901" y="2176665"/>
                  </a:lnTo>
                  <a:lnTo>
                    <a:pt x="43992" y="2181085"/>
                  </a:lnTo>
                  <a:lnTo>
                    <a:pt x="42570" y="2187473"/>
                  </a:lnTo>
                  <a:lnTo>
                    <a:pt x="42570" y="2204123"/>
                  </a:lnTo>
                  <a:lnTo>
                    <a:pt x="43992" y="2210498"/>
                  </a:lnTo>
                  <a:lnTo>
                    <a:pt x="49809" y="2219198"/>
                  </a:lnTo>
                  <a:lnTo>
                    <a:pt x="54000" y="2221369"/>
                  </a:lnTo>
                  <a:lnTo>
                    <a:pt x="65112" y="2221369"/>
                  </a:lnTo>
                  <a:lnTo>
                    <a:pt x="69316" y="2219198"/>
                  </a:lnTo>
                  <a:lnTo>
                    <a:pt x="71399" y="2216137"/>
                  </a:lnTo>
                  <a:lnTo>
                    <a:pt x="75196" y="2210498"/>
                  </a:lnTo>
                  <a:lnTo>
                    <a:pt x="76682" y="2204123"/>
                  </a:lnTo>
                  <a:lnTo>
                    <a:pt x="76682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8">
              <a:extLst>
                <a:ext uri="{FF2B5EF4-FFF2-40B4-BE49-F238E27FC236}">
                  <a16:creationId xmlns:a16="http://schemas.microsoft.com/office/drawing/2014/main" id="{1F660248-58E6-6281-1F9C-AFC71A1A0107}"/>
                </a:ext>
              </a:extLst>
            </p:cNvPr>
            <p:cNvSpPr/>
            <p:nvPr/>
          </p:nvSpPr>
          <p:spPr>
            <a:xfrm>
              <a:off x="2940012" y="4106926"/>
              <a:ext cx="4445" cy="1882775"/>
            </a:xfrm>
            <a:custGeom>
              <a:avLst/>
              <a:gdLst/>
              <a:ahLst/>
              <a:cxnLst/>
              <a:rect l="l" t="t" r="r" b="b"/>
              <a:pathLst>
                <a:path w="4444" h="1882775">
                  <a:moveTo>
                    <a:pt x="3873" y="1863090"/>
                  </a:moveTo>
                  <a:lnTo>
                    <a:pt x="0" y="1863090"/>
                  </a:lnTo>
                  <a:lnTo>
                    <a:pt x="0" y="1882495"/>
                  </a:lnTo>
                  <a:lnTo>
                    <a:pt x="3873" y="1882495"/>
                  </a:lnTo>
                  <a:lnTo>
                    <a:pt x="3873" y="1863090"/>
                  </a:lnTo>
                  <a:close/>
                </a:path>
                <a:path w="4444" h="1882775">
                  <a:moveTo>
                    <a:pt x="3873" y="1816506"/>
                  </a:moveTo>
                  <a:lnTo>
                    <a:pt x="0" y="1816506"/>
                  </a:lnTo>
                  <a:lnTo>
                    <a:pt x="0" y="1835924"/>
                  </a:lnTo>
                  <a:lnTo>
                    <a:pt x="3873" y="1835924"/>
                  </a:lnTo>
                  <a:lnTo>
                    <a:pt x="3873" y="1816506"/>
                  </a:lnTo>
                  <a:close/>
                </a:path>
                <a:path w="4444" h="1882775">
                  <a:moveTo>
                    <a:pt x="3873" y="1769935"/>
                  </a:moveTo>
                  <a:lnTo>
                    <a:pt x="0" y="1769935"/>
                  </a:lnTo>
                  <a:lnTo>
                    <a:pt x="0" y="1789353"/>
                  </a:lnTo>
                  <a:lnTo>
                    <a:pt x="3873" y="1789353"/>
                  </a:lnTo>
                  <a:lnTo>
                    <a:pt x="3873" y="1769935"/>
                  </a:lnTo>
                  <a:close/>
                </a:path>
                <a:path w="4444" h="1882775">
                  <a:moveTo>
                    <a:pt x="3873" y="1723364"/>
                  </a:moveTo>
                  <a:lnTo>
                    <a:pt x="0" y="1723364"/>
                  </a:lnTo>
                  <a:lnTo>
                    <a:pt x="0" y="1742770"/>
                  </a:lnTo>
                  <a:lnTo>
                    <a:pt x="3873" y="1742770"/>
                  </a:lnTo>
                  <a:lnTo>
                    <a:pt x="3873" y="1723364"/>
                  </a:lnTo>
                  <a:close/>
                </a:path>
                <a:path w="4444" h="1882775">
                  <a:moveTo>
                    <a:pt x="3873" y="1676793"/>
                  </a:moveTo>
                  <a:lnTo>
                    <a:pt x="0" y="1676793"/>
                  </a:lnTo>
                  <a:lnTo>
                    <a:pt x="0" y="1696186"/>
                  </a:lnTo>
                  <a:lnTo>
                    <a:pt x="3873" y="1696186"/>
                  </a:lnTo>
                  <a:lnTo>
                    <a:pt x="3873" y="1676793"/>
                  </a:lnTo>
                  <a:close/>
                </a:path>
                <a:path w="4444" h="1882775">
                  <a:moveTo>
                    <a:pt x="3873" y="1630210"/>
                  </a:moveTo>
                  <a:lnTo>
                    <a:pt x="0" y="1630210"/>
                  </a:lnTo>
                  <a:lnTo>
                    <a:pt x="0" y="1649615"/>
                  </a:lnTo>
                  <a:lnTo>
                    <a:pt x="3873" y="1649615"/>
                  </a:lnTo>
                  <a:lnTo>
                    <a:pt x="3873" y="1630210"/>
                  </a:lnTo>
                  <a:close/>
                </a:path>
                <a:path w="4444" h="1882775">
                  <a:moveTo>
                    <a:pt x="3873" y="1583626"/>
                  </a:moveTo>
                  <a:lnTo>
                    <a:pt x="0" y="1583626"/>
                  </a:lnTo>
                  <a:lnTo>
                    <a:pt x="0" y="1603032"/>
                  </a:lnTo>
                  <a:lnTo>
                    <a:pt x="3873" y="1603032"/>
                  </a:lnTo>
                  <a:lnTo>
                    <a:pt x="3873" y="1583626"/>
                  </a:lnTo>
                  <a:close/>
                </a:path>
                <a:path w="4444" h="1882775">
                  <a:moveTo>
                    <a:pt x="3873" y="1537055"/>
                  </a:moveTo>
                  <a:lnTo>
                    <a:pt x="0" y="1537055"/>
                  </a:lnTo>
                  <a:lnTo>
                    <a:pt x="0" y="1556461"/>
                  </a:lnTo>
                  <a:lnTo>
                    <a:pt x="3873" y="1556461"/>
                  </a:lnTo>
                  <a:lnTo>
                    <a:pt x="3873" y="1537055"/>
                  </a:lnTo>
                  <a:close/>
                </a:path>
                <a:path w="4444" h="1882775">
                  <a:moveTo>
                    <a:pt x="3873" y="1490472"/>
                  </a:moveTo>
                  <a:lnTo>
                    <a:pt x="0" y="1490472"/>
                  </a:lnTo>
                  <a:lnTo>
                    <a:pt x="0" y="1509877"/>
                  </a:lnTo>
                  <a:lnTo>
                    <a:pt x="3873" y="1509877"/>
                  </a:lnTo>
                  <a:lnTo>
                    <a:pt x="3873" y="1490472"/>
                  </a:lnTo>
                  <a:close/>
                </a:path>
                <a:path w="4444" h="1882775">
                  <a:moveTo>
                    <a:pt x="3873" y="1443901"/>
                  </a:moveTo>
                  <a:lnTo>
                    <a:pt x="0" y="1443901"/>
                  </a:lnTo>
                  <a:lnTo>
                    <a:pt x="0" y="1463306"/>
                  </a:lnTo>
                  <a:lnTo>
                    <a:pt x="3873" y="1463306"/>
                  </a:lnTo>
                  <a:lnTo>
                    <a:pt x="3873" y="1443901"/>
                  </a:lnTo>
                  <a:close/>
                </a:path>
                <a:path w="4444" h="1882775">
                  <a:moveTo>
                    <a:pt x="3873" y="1397317"/>
                  </a:moveTo>
                  <a:lnTo>
                    <a:pt x="0" y="1397317"/>
                  </a:lnTo>
                  <a:lnTo>
                    <a:pt x="0" y="1416723"/>
                  </a:lnTo>
                  <a:lnTo>
                    <a:pt x="3873" y="1416723"/>
                  </a:lnTo>
                  <a:lnTo>
                    <a:pt x="3873" y="1397317"/>
                  </a:lnTo>
                  <a:close/>
                </a:path>
                <a:path w="4444" h="1882775">
                  <a:moveTo>
                    <a:pt x="3873" y="1350733"/>
                  </a:moveTo>
                  <a:lnTo>
                    <a:pt x="0" y="1350733"/>
                  </a:lnTo>
                  <a:lnTo>
                    <a:pt x="0" y="1370139"/>
                  </a:lnTo>
                  <a:lnTo>
                    <a:pt x="3873" y="1370139"/>
                  </a:lnTo>
                  <a:lnTo>
                    <a:pt x="3873" y="1350733"/>
                  </a:lnTo>
                  <a:close/>
                </a:path>
                <a:path w="4444" h="1882775">
                  <a:moveTo>
                    <a:pt x="3873" y="1304163"/>
                  </a:moveTo>
                  <a:lnTo>
                    <a:pt x="0" y="1304163"/>
                  </a:lnTo>
                  <a:lnTo>
                    <a:pt x="0" y="1323568"/>
                  </a:lnTo>
                  <a:lnTo>
                    <a:pt x="3873" y="1323568"/>
                  </a:lnTo>
                  <a:lnTo>
                    <a:pt x="3873" y="1304163"/>
                  </a:lnTo>
                  <a:close/>
                </a:path>
                <a:path w="4444" h="1882775">
                  <a:moveTo>
                    <a:pt x="3873" y="1257579"/>
                  </a:moveTo>
                  <a:lnTo>
                    <a:pt x="0" y="1257579"/>
                  </a:lnTo>
                  <a:lnTo>
                    <a:pt x="0" y="1276997"/>
                  </a:lnTo>
                  <a:lnTo>
                    <a:pt x="3873" y="1276997"/>
                  </a:lnTo>
                  <a:lnTo>
                    <a:pt x="3873" y="1257579"/>
                  </a:lnTo>
                  <a:close/>
                </a:path>
                <a:path w="4444" h="1882775">
                  <a:moveTo>
                    <a:pt x="3873" y="1211008"/>
                  </a:moveTo>
                  <a:lnTo>
                    <a:pt x="0" y="1211008"/>
                  </a:lnTo>
                  <a:lnTo>
                    <a:pt x="0" y="1230414"/>
                  </a:lnTo>
                  <a:lnTo>
                    <a:pt x="3873" y="1230414"/>
                  </a:lnTo>
                  <a:lnTo>
                    <a:pt x="3873" y="1211008"/>
                  </a:lnTo>
                  <a:close/>
                </a:path>
                <a:path w="4444" h="1882775">
                  <a:moveTo>
                    <a:pt x="3873" y="1164437"/>
                  </a:moveTo>
                  <a:lnTo>
                    <a:pt x="0" y="1164437"/>
                  </a:lnTo>
                  <a:lnTo>
                    <a:pt x="0" y="1183843"/>
                  </a:lnTo>
                  <a:lnTo>
                    <a:pt x="3873" y="1183843"/>
                  </a:lnTo>
                  <a:lnTo>
                    <a:pt x="3873" y="1164437"/>
                  </a:lnTo>
                  <a:close/>
                </a:path>
                <a:path w="4444" h="1882775">
                  <a:moveTo>
                    <a:pt x="3873" y="1117854"/>
                  </a:moveTo>
                  <a:lnTo>
                    <a:pt x="0" y="1117854"/>
                  </a:lnTo>
                  <a:lnTo>
                    <a:pt x="0" y="1137259"/>
                  </a:lnTo>
                  <a:lnTo>
                    <a:pt x="3873" y="1137259"/>
                  </a:lnTo>
                  <a:lnTo>
                    <a:pt x="3873" y="1117854"/>
                  </a:lnTo>
                  <a:close/>
                </a:path>
                <a:path w="4444" h="1882775">
                  <a:moveTo>
                    <a:pt x="3873" y="1071283"/>
                  </a:moveTo>
                  <a:lnTo>
                    <a:pt x="0" y="1071283"/>
                  </a:lnTo>
                  <a:lnTo>
                    <a:pt x="0" y="1090688"/>
                  </a:lnTo>
                  <a:lnTo>
                    <a:pt x="3873" y="1090688"/>
                  </a:lnTo>
                  <a:lnTo>
                    <a:pt x="3873" y="1071283"/>
                  </a:lnTo>
                  <a:close/>
                </a:path>
                <a:path w="4444" h="1882775">
                  <a:moveTo>
                    <a:pt x="3873" y="1024699"/>
                  </a:moveTo>
                  <a:lnTo>
                    <a:pt x="0" y="1024699"/>
                  </a:lnTo>
                  <a:lnTo>
                    <a:pt x="0" y="1044105"/>
                  </a:lnTo>
                  <a:lnTo>
                    <a:pt x="3873" y="1044105"/>
                  </a:lnTo>
                  <a:lnTo>
                    <a:pt x="3873" y="1024699"/>
                  </a:lnTo>
                  <a:close/>
                </a:path>
                <a:path w="4444" h="1882775">
                  <a:moveTo>
                    <a:pt x="3873" y="978128"/>
                  </a:moveTo>
                  <a:lnTo>
                    <a:pt x="0" y="978128"/>
                  </a:lnTo>
                  <a:lnTo>
                    <a:pt x="0" y="997534"/>
                  </a:lnTo>
                  <a:lnTo>
                    <a:pt x="3873" y="997534"/>
                  </a:lnTo>
                  <a:lnTo>
                    <a:pt x="3873" y="978128"/>
                  </a:lnTo>
                  <a:close/>
                </a:path>
                <a:path w="4444" h="1882775">
                  <a:moveTo>
                    <a:pt x="3873" y="931545"/>
                  </a:moveTo>
                  <a:lnTo>
                    <a:pt x="0" y="931545"/>
                  </a:lnTo>
                  <a:lnTo>
                    <a:pt x="0" y="950950"/>
                  </a:lnTo>
                  <a:lnTo>
                    <a:pt x="3873" y="950950"/>
                  </a:lnTo>
                  <a:lnTo>
                    <a:pt x="3873" y="931545"/>
                  </a:lnTo>
                  <a:close/>
                </a:path>
                <a:path w="4444" h="1882775">
                  <a:moveTo>
                    <a:pt x="3873" y="884961"/>
                  </a:moveTo>
                  <a:lnTo>
                    <a:pt x="0" y="884961"/>
                  </a:lnTo>
                  <a:lnTo>
                    <a:pt x="0" y="904367"/>
                  </a:lnTo>
                  <a:lnTo>
                    <a:pt x="3873" y="904367"/>
                  </a:lnTo>
                  <a:lnTo>
                    <a:pt x="3873" y="884961"/>
                  </a:lnTo>
                  <a:close/>
                </a:path>
                <a:path w="4444" h="1882775">
                  <a:moveTo>
                    <a:pt x="3873" y="838390"/>
                  </a:moveTo>
                  <a:lnTo>
                    <a:pt x="0" y="838390"/>
                  </a:lnTo>
                  <a:lnTo>
                    <a:pt x="0" y="857796"/>
                  </a:lnTo>
                  <a:lnTo>
                    <a:pt x="3873" y="857796"/>
                  </a:lnTo>
                  <a:lnTo>
                    <a:pt x="3873" y="838390"/>
                  </a:lnTo>
                  <a:close/>
                </a:path>
                <a:path w="4444" h="1882775">
                  <a:moveTo>
                    <a:pt x="3873" y="791806"/>
                  </a:moveTo>
                  <a:lnTo>
                    <a:pt x="0" y="791806"/>
                  </a:lnTo>
                  <a:lnTo>
                    <a:pt x="0" y="811212"/>
                  </a:lnTo>
                  <a:lnTo>
                    <a:pt x="3873" y="811212"/>
                  </a:lnTo>
                  <a:lnTo>
                    <a:pt x="3873" y="791806"/>
                  </a:lnTo>
                  <a:close/>
                </a:path>
                <a:path w="4444" h="1882775">
                  <a:moveTo>
                    <a:pt x="3873" y="745236"/>
                  </a:moveTo>
                  <a:lnTo>
                    <a:pt x="0" y="745236"/>
                  </a:lnTo>
                  <a:lnTo>
                    <a:pt x="0" y="764641"/>
                  </a:lnTo>
                  <a:lnTo>
                    <a:pt x="3873" y="764641"/>
                  </a:lnTo>
                  <a:lnTo>
                    <a:pt x="3873" y="745236"/>
                  </a:lnTo>
                  <a:close/>
                </a:path>
                <a:path w="4444" h="1882775">
                  <a:moveTo>
                    <a:pt x="3873" y="698652"/>
                  </a:moveTo>
                  <a:lnTo>
                    <a:pt x="0" y="698652"/>
                  </a:lnTo>
                  <a:lnTo>
                    <a:pt x="0" y="718070"/>
                  </a:lnTo>
                  <a:lnTo>
                    <a:pt x="3873" y="718070"/>
                  </a:lnTo>
                  <a:lnTo>
                    <a:pt x="3873" y="698652"/>
                  </a:lnTo>
                  <a:close/>
                </a:path>
                <a:path w="4444" h="1882775">
                  <a:moveTo>
                    <a:pt x="3873" y="652068"/>
                  </a:moveTo>
                  <a:lnTo>
                    <a:pt x="0" y="652068"/>
                  </a:lnTo>
                  <a:lnTo>
                    <a:pt x="0" y="671487"/>
                  </a:lnTo>
                  <a:lnTo>
                    <a:pt x="3873" y="671487"/>
                  </a:lnTo>
                  <a:lnTo>
                    <a:pt x="3873" y="652068"/>
                  </a:lnTo>
                  <a:close/>
                </a:path>
                <a:path w="4444" h="1882775">
                  <a:moveTo>
                    <a:pt x="3873" y="605510"/>
                  </a:moveTo>
                  <a:lnTo>
                    <a:pt x="0" y="605510"/>
                  </a:lnTo>
                  <a:lnTo>
                    <a:pt x="0" y="624916"/>
                  </a:lnTo>
                  <a:lnTo>
                    <a:pt x="3873" y="624916"/>
                  </a:lnTo>
                  <a:lnTo>
                    <a:pt x="3873" y="605510"/>
                  </a:lnTo>
                  <a:close/>
                </a:path>
                <a:path w="4444" h="1882775">
                  <a:moveTo>
                    <a:pt x="3873" y="558927"/>
                  </a:moveTo>
                  <a:lnTo>
                    <a:pt x="0" y="558927"/>
                  </a:lnTo>
                  <a:lnTo>
                    <a:pt x="0" y="578332"/>
                  </a:lnTo>
                  <a:lnTo>
                    <a:pt x="3873" y="578332"/>
                  </a:lnTo>
                  <a:lnTo>
                    <a:pt x="3873" y="558927"/>
                  </a:lnTo>
                  <a:close/>
                </a:path>
                <a:path w="4444" h="1882775">
                  <a:moveTo>
                    <a:pt x="3873" y="512356"/>
                  </a:moveTo>
                  <a:lnTo>
                    <a:pt x="0" y="512356"/>
                  </a:lnTo>
                  <a:lnTo>
                    <a:pt x="0" y="531761"/>
                  </a:lnTo>
                  <a:lnTo>
                    <a:pt x="3873" y="531761"/>
                  </a:lnTo>
                  <a:lnTo>
                    <a:pt x="3873" y="512356"/>
                  </a:lnTo>
                  <a:close/>
                </a:path>
                <a:path w="4444" h="1882775">
                  <a:moveTo>
                    <a:pt x="3873" y="465772"/>
                  </a:moveTo>
                  <a:lnTo>
                    <a:pt x="0" y="465772"/>
                  </a:lnTo>
                  <a:lnTo>
                    <a:pt x="0" y="485178"/>
                  </a:lnTo>
                  <a:lnTo>
                    <a:pt x="3873" y="485178"/>
                  </a:lnTo>
                  <a:lnTo>
                    <a:pt x="3873" y="465772"/>
                  </a:lnTo>
                  <a:close/>
                </a:path>
                <a:path w="4444" h="1882775">
                  <a:moveTo>
                    <a:pt x="3873" y="419188"/>
                  </a:moveTo>
                  <a:lnTo>
                    <a:pt x="0" y="419188"/>
                  </a:lnTo>
                  <a:lnTo>
                    <a:pt x="0" y="438594"/>
                  </a:lnTo>
                  <a:lnTo>
                    <a:pt x="3873" y="438594"/>
                  </a:lnTo>
                  <a:lnTo>
                    <a:pt x="3873" y="419188"/>
                  </a:lnTo>
                  <a:close/>
                </a:path>
                <a:path w="4444" h="1882775">
                  <a:moveTo>
                    <a:pt x="3873" y="372618"/>
                  </a:moveTo>
                  <a:lnTo>
                    <a:pt x="0" y="372618"/>
                  </a:lnTo>
                  <a:lnTo>
                    <a:pt x="0" y="392023"/>
                  </a:lnTo>
                  <a:lnTo>
                    <a:pt x="3873" y="392023"/>
                  </a:lnTo>
                  <a:lnTo>
                    <a:pt x="3873" y="372618"/>
                  </a:lnTo>
                  <a:close/>
                </a:path>
                <a:path w="4444" h="1882775">
                  <a:moveTo>
                    <a:pt x="3873" y="326034"/>
                  </a:moveTo>
                  <a:lnTo>
                    <a:pt x="0" y="326034"/>
                  </a:lnTo>
                  <a:lnTo>
                    <a:pt x="0" y="345440"/>
                  </a:lnTo>
                  <a:lnTo>
                    <a:pt x="3873" y="345440"/>
                  </a:lnTo>
                  <a:lnTo>
                    <a:pt x="3873" y="326034"/>
                  </a:lnTo>
                  <a:close/>
                </a:path>
                <a:path w="4444" h="1882775">
                  <a:moveTo>
                    <a:pt x="3873" y="279463"/>
                  </a:moveTo>
                  <a:lnTo>
                    <a:pt x="0" y="279463"/>
                  </a:lnTo>
                  <a:lnTo>
                    <a:pt x="0" y="298869"/>
                  </a:lnTo>
                  <a:lnTo>
                    <a:pt x="3873" y="298869"/>
                  </a:lnTo>
                  <a:lnTo>
                    <a:pt x="3873" y="279463"/>
                  </a:lnTo>
                  <a:close/>
                </a:path>
                <a:path w="4444" h="1882775">
                  <a:moveTo>
                    <a:pt x="3873" y="232879"/>
                  </a:moveTo>
                  <a:lnTo>
                    <a:pt x="0" y="232879"/>
                  </a:lnTo>
                  <a:lnTo>
                    <a:pt x="0" y="252285"/>
                  </a:lnTo>
                  <a:lnTo>
                    <a:pt x="3873" y="252285"/>
                  </a:lnTo>
                  <a:lnTo>
                    <a:pt x="3873" y="232879"/>
                  </a:lnTo>
                  <a:close/>
                </a:path>
                <a:path w="4444" h="1882775">
                  <a:moveTo>
                    <a:pt x="3873" y="186296"/>
                  </a:moveTo>
                  <a:lnTo>
                    <a:pt x="0" y="186296"/>
                  </a:lnTo>
                  <a:lnTo>
                    <a:pt x="0" y="205714"/>
                  </a:lnTo>
                  <a:lnTo>
                    <a:pt x="3873" y="205714"/>
                  </a:lnTo>
                  <a:lnTo>
                    <a:pt x="3873" y="186296"/>
                  </a:lnTo>
                  <a:close/>
                </a:path>
                <a:path w="4444" h="1882775">
                  <a:moveTo>
                    <a:pt x="3873" y="139725"/>
                  </a:moveTo>
                  <a:lnTo>
                    <a:pt x="0" y="139725"/>
                  </a:lnTo>
                  <a:lnTo>
                    <a:pt x="0" y="159143"/>
                  </a:lnTo>
                  <a:lnTo>
                    <a:pt x="3873" y="159143"/>
                  </a:lnTo>
                  <a:lnTo>
                    <a:pt x="3873" y="139725"/>
                  </a:lnTo>
                  <a:close/>
                </a:path>
                <a:path w="4444" h="1882775">
                  <a:moveTo>
                    <a:pt x="3873" y="93154"/>
                  </a:moveTo>
                  <a:lnTo>
                    <a:pt x="0" y="93154"/>
                  </a:lnTo>
                  <a:lnTo>
                    <a:pt x="0" y="112560"/>
                  </a:lnTo>
                  <a:lnTo>
                    <a:pt x="3873" y="112560"/>
                  </a:lnTo>
                  <a:lnTo>
                    <a:pt x="3873" y="93154"/>
                  </a:lnTo>
                  <a:close/>
                </a:path>
                <a:path w="4444" h="1882775">
                  <a:moveTo>
                    <a:pt x="3873" y="46583"/>
                  </a:moveTo>
                  <a:lnTo>
                    <a:pt x="0" y="46583"/>
                  </a:lnTo>
                  <a:lnTo>
                    <a:pt x="0" y="65976"/>
                  </a:lnTo>
                  <a:lnTo>
                    <a:pt x="3873" y="65976"/>
                  </a:lnTo>
                  <a:lnTo>
                    <a:pt x="3873" y="46583"/>
                  </a:lnTo>
                  <a:close/>
                </a:path>
                <a:path w="4444" h="1882775">
                  <a:moveTo>
                    <a:pt x="3873" y="0"/>
                  </a:moveTo>
                  <a:lnTo>
                    <a:pt x="0" y="0"/>
                  </a:lnTo>
                  <a:lnTo>
                    <a:pt x="0" y="19405"/>
                  </a:lnTo>
                  <a:lnTo>
                    <a:pt x="3873" y="19405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9">
              <a:extLst>
                <a:ext uri="{FF2B5EF4-FFF2-40B4-BE49-F238E27FC236}">
                  <a16:creationId xmlns:a16="http://schemas.microsoft.com/office/drawing/2014/main" id="{B322988A-1DBE-3163-12EE-83D807D4EE78}"/>
                </a:ext>
              </a:extLst>
            </p:cNvPr>
            <p:cNvSpPr/>
            <p:nvPr/>
          </p:nvSpPr>
          <p:spPr>
            <a:xfrm>
              <a:off x="2903842" y="3884129"/>
              <a:ext cx="75565" cy="2221865"/>
            </a:xfrm>
            <a:custGeom>
              <a:avLst/>
              <a:gdLst/>
              <a:ahLst/>
              <a:cxnLst/>
              <a:rect l="l" t="t" r="r" b="b"/>
              <a:pathLst>
                <a:path w="75564" h="2221865">
                  <a:moveTo>
                    <a:pt x="31330" y="2214842"/>
                  </a:moveTo>
                  <a:lnTo>
                    <a:pt x="8039" y="2214842"/>
                  </a:lnTo>
                  <a:lnTo>
                    <a:pt x="25234" y="2197112"/>
                  </a:lnTo>
                  <a:lnTo>
                    <a:pt x="27813" y="2193988"/>
                  </a:lnTo>
                  <a:lnTo>
                    <a:pt x="29159" y="2191816"/>
                  </a:lnTo>
                  <a:lnTo>
                    <a:pt x="30657" y="2188222"/>
                  </a:lnTo>
                  <a:lnTo>
                    <a:pt x="31064" y="2186254"/>
                  </a:lnTo>
                  <a:lnTo>
                    <a:pt x="31064" y="2179929"/>
                  </a:lnTo>
                  <a:lnTo>
                    <a:pt x="29502" y="2176538"/>
                  </a:lnTo>
                  <a:lnTo>
                    <a:pt x="23418" y="2171369"/>
                  </a:lnTo>
                  <a:lnTo>
                    <a:pt x="19342" y="2170074"/>
                  </a:lnTo>
                  <a:lnTo>
                    <a:pt x="12319" y="2170074"/>
                  </a:lnTo>
                  <a:lnTo>
                    <a:pt x="10147" y="2170353"/>
                  </a:lnTo>
                  <a:lnTo>
                    <a:pt x="5537" y="2171433"/>
                  </a:lnTo>
                  <a:lnTo>
                    <a:pt x="3048" y="2172258"/>
                  </a:lnTo>
                  <a:lnTo>
                    <a:pt x="330" y="2173338"/>
                  </a:lnTo>
                  <a:lnTo>
                    <a:pt x="330" y="2180132"/>
                  </a:lnTo>
                  <a:lnTo>
                    <a:pt x="2971" y="2178647"/>
                  </a:lnTo>
                  <a:lnTo>
                    <a:pt x="5473" y="2177542"/>
                  </a:lnTo>
                  <a:lnTo>
                    <a:pt x="10071" y="2176119"/>
                  </a:lnTo>
                  <a:lnTo>
                    <a:pt x="12319" y="2175726"/>
                  </a:lnTo>
                  <a:lnTo>
                    <a:pt x="17386" y="2175726"/>
                  </a:lnTo>
                  <a:lnTo>
                    <a:pt x="19761" y="2176602"/>
                  </a:lnTo>
                  <a:lnTo>
                    <a:pt x="23418" y="2179866"/>
                  </a:lnTo>
                  <a:lnTo>
                    <a:pt x="24358" y="2182037"/>
                  </a:lnTo>
                  <a:lnTo>
                    <a:pt x="24358" y="2186254"/>
                  </a:lnTo>
                  <a:lnTo>
                    <a:pt x="0" y="2214842"/>
                  </a:lnTo>
                  <a:lnTo>
                    <a:pt x="0" y="2220480"/>
                  </a:lnTo>
                  <a:lnTo>
                    <a:pt x="31330" y="2220480"/>
                  </a:lnTo>
                  <a:lnTo>
                    <a:pt x="31330" y="2214842"/>
                  </a:lnTo>
                  <a:close/>
                </a:path>
                <a:path w="75564" h="2221865">
                  <a:moveTo>
                    <a:pt x="42938" y="2132469"/>
                  </a:moveTo>
                  <a:lnTo>
                    <a:pt x="38100" y="2132469"/>
                  </a:lnTo>
                  <a:lnTo>
                    <a:pt x="33261" y="2132469"/>
                  </a:lnTo>
                  <a:lnTo>
                    <a:pt x="33261" y="2151875"/>
                  </a:lnTo>
                  <a:lnTo>
                    <a:pt x="38100" y="2151875"/>
                  </a:lnTo>
                  <a:lnTo>
                    <a:pt x="42938" y="2151875"/>
                  </a:lnTo>
                  <a:lnTo>
                    <a:pt x="42938" y="2132469"/>
                  </a:lnTo>
                  <a:close/>
                </a:path>
                <a:path w="75564" h="2221865">
                  <a:moveTo>
                    <a:pt x="42938" y="0"/>
                  </a:moveTo>
                  <a:lnTo>
                    <a:pt x="33261" y="0"/>
                  </a:lnTo>
                  <a:lnTo>
                    <a:pt x="33261" y="19405"/>
                  </a:lnTo>
                  <a:lnTo>
                    <a:pt x="42938" y="19405"/>
                  </a:lnTo>
                  <a:lnTo>
                    <a:pt x="42938" y="0"/>
                  </a:lnTo>
                  <a:close/>
                </a:path>
                <a:path w="75564" h="2221865">
                  <a:moveTo>
                    <a:pt x="75247" y="2199436"/>
                  </a:moveTo>
                  <a:lnTo>
                    <a:pt x="73621" y="2195347"/>
                  </a:lnTo>
                  <a:lnTo>
                    <a:pt x="67132" y="2189302"/>
                  </a:lnTo>
                  <a:lnTo>
                    <a:pt x="62801" y="2187740"/>
                  </a:lnTo>
                  <a:lnTo>
                    <a:pt x="57315" y="2187740"/>
                  </a:lnTo>
                  <a:lnTo>
                    <a:pt x="54406" y="2188019"/>
                  </a:lnTo>
                  <a:lnTo>
                    <a:pt x="51498" y="2188756"/>
                  </a:lnTo>
                  <a:lnTo>
                    <a:pt x="51498" y="2176602"/>
                  </a:lnTo>
                  <a:lnTo>
                    <a:pt x="71602" y="2176602"/>
                  </a:lnTo>
                  <a:lnTo>
                    <a:pt x="71602" y="2170963"/>
                  </a:lnTo>
                  <a:lnTo>
                    <a:pt x="45402" y="2170963"/>
                  </a:lnTo>
                  <a:lnTo>
                    <a:pt x="45402" y="2195830"/>
                  </a:lnTo>
                  <a:lnTo>
                    <a:pt x="47231" y="2195004"/>
                  </a:lnTo>
                  <a:lnTo>
                    <a:pt x="49060" y="2194407"/>
                  </a:lnTo>
                  <a:lnTo>
                    <a:pt x="52578" y="2193582"/>
                  </a:lnTo>
                  <a:lnTo>
                    <a:pt x="54406" y="2193379"/>
                  </a:lnTo>
                  <a:lnTo>
                    <a:pt x="59956" y="2193379"/>
                  </a:lnTo>
                  <a:lnTo>
                    <a:pt x="63004" y="2194407"/>
                  </a:lnTo>
                  <a:lnTo>
                    <a:pt x="67398" y="2198471"/>
                  </a:lnTo>
                  <a:lnTo>
                    <a:pt x="68554" y="2201189"/>
                  </a:lnTo>
                  <a:lnTo>
                    <a:pt x="68554" y="2208047"/>
                  </a:lnTo>
                  <a:lnTo>
                    <a:pt x="67398" y="2210765"/>
                  </a:lnTo>
                  <a:lnTo>
                    <a:pt x="63004" y="2214842"/>
                  </a:lnTo>
                  <a:lnTo>
                    <a:pt x="59956" y="2215794"/>
                  </a:lnTo>
                  <a:lnTo>
                    <a:pt x="53797" y="2215794"/>
                  </a:lnTo>
                  <a:lnTo>
                    <a:pt x="51574" y="2215591"/>
                  </a:lnTo>
                  <a:lnTo>
                    <a:pt x="47294" y="2214511"/>
                  </a:lnTo>
                  <a:lnTo>
                    <a:pt x="45275" y="2213686"/>
                  </a:lnTo>
                  <a:lnTo>
                    <a:pt x="43307" y="2212606"/>
                  </a:lnTo>
                  <a:lnTo>
                    <a:pt x="43307" y="2219325"/>
                  </a:lnTo>
                  <a:lnTo>
                    <a:pt x="45605" y="2220074"/>
                  </a:lnTo>
                  <a:lnTo>
                    <a:pt x="47777" y="2220544"/>
                  </a:lnTo>
                  <a:lnTo>
                    <a:pt x="49949" y="2220887"/>
                  </a:lnTo>
                  <a:lnTo>
                    <a:pt x="54203" y="2221369"/>
                  </a:lnTo>
                  <a:lnTo>
                    <a:pt x="62268" y="2221369"/>
                  </a:lnTo>
                  <a:lnTo>
                    <a:pt x="66929" y="2219934"/>
                  </a:lnTo>
                  <a:lnTo>
                    <a:pt x="73558" y="2214092"/>
                  </a:lnTo>
                  <a:lnTo>
                    <a:pt x="75247" y="2209952"/>
                  </a:lnTo>
                  <a:lnTo>
                    <a:pt x="75247" y="219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0">
              <a:extLst>
                <a:ext uri="{FF2B5EF4-FFF2-40B4-BE49-F238E27FC236}">
                  <a16:creationId xmlns:a16="http://schemas.microsoft.com/office/drawing/2014/main" id="{B7CD91C3-0719-95E4-57E9-7D5164C74139}"/>
                </a:ext>
              </a:extLst>
            </p:cNvPr>
            <p:cNvSpPr/>
            <p:nvPr/>
          </p:nvSpPr>
          <p:spPr>
            <a:xfrm>
              <a:off x="3300666" y="3920613"/>
              <a:ext cx="0" cy="2068830"/>
            </a:xfrm>
            <a:custGeom>
              <a:avLst/>
              <a:gdLst/>
              <a:ahLst/>
              <a:cxnLst/>
              <a:rect l="l" t="t" r="r" b="b"/>
              <a:pathLst>
                <a:path h="2068829">
                  <a:moveTo>
                    <a:pt x="0" y="0"/>
                  </a:moveTo>
                  <a:lnTo>
                    <a:pt x="0" y="2068808"/>
                  </a:lnTo>
                </a:path>
              </a:pathLst>
            </a:custGeom>
            <a:ln w="3175">
              <a:solidFill>
                <a:srgbClr val="A6A8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1">
              <a:extLst>
                <a:ext uri="{FF2B5EF4-FFF2-40B4-BE49-F238E27FC236}">
                  <a16:creationId xmlns:a16="http://schemas.microsoft.com/office/drawing/2014/main" id="{1CA48368-4CA8-D43F-D6FD-A6CEFC4094E4}"/>
                </a:ext>
              </a:extLst>
            </p:cNvPr>
            <p:cNvSpPr/>
            <p:nvPr/>
          </p:nvSpPr>
          <p:spPr>
            <a:xfrm>
              <a:off x="3263722" y="3884129"/>
              <a:ext cx="76835" cy="2221865"/>
            </a:xfrm>
            <a:custGeom>
              <a:avLst/>
              <a:gdLst/>
              <a:ahLst/>
              <a:cxnLst/>
              <a:rect l="l" t="t" r="r" b="b"/>
              <a:pathLst>
                <a:path w="76835" h="2221865">
                  <a:moveTo>
                    <a:pt x="32473" y="2202954"/>
                  </a:moveTo>
                  <a:lnTo>
                    <a:pt x="31534" y="2200237"/>
                  </a:lnTo>
                  <a:lnTo>
                    <a:pt x="28016" y="2195893"/>
                  </a:lnTo>
                  <a:lnTo>
                    <a:pt x="25514" y="2194471"/>
                  </a:lnTo>
                  <a:lnTo>
                    <a:pt x="22339" y="2193785"/>
                  </a:lnTo>
                  <a:lnTo>
                    <a:pt x="25171" y="2193112"/>
                  </a:lnTo>
                  <a:lnTo>
                    <a:pt x="27406" y="2191740"/>
                  </a:lnTo>
                  <a:lnTo>
                    <a:pt x="30530" y="2187943"/>
                  </a:lnTo>
                  <a:lnTo>
                    <a:pt x="31330" y="2185632"/>
                  </a:lnTo>
                  <a:lnTo>
                    <a:pt x="31330" y="2178989"/>
                  </a:lnTo>
                  <a:lnTo>
                    <a:pt x="29845" y="2175865"/>
                  </a:lnTo>
                  <a:lnTo>
                    <a:pt x="23888" y="2171242"/>
                  </a:lnTo>
                  <a:lnTo>
                    <a:pt x="19888" y="2170074"/>
                  </a:lnTo>
                  <a:lnTo>
                    <a:pt x="12852" y="2170074"/>
                  </a:lnTo>
                  <a:lnTo>
                    <a:pt x="10756" y="2170290"/>
                  </a:lnTo>
                  <a:lnTo>
                    <a:pt x="6362" y="2170963"/>
                  </a:lnTo>
                  <a:lnTo>
                    <a:pt x="1485" y="2172182"/>
                  </a:lnTo>
                  <a:lnTo>
                    <a:pt x="1485" y="2178164"/>
                  </a:lnTo>
                  <a:lnTo>
                    <a:pt x="4000" y="2177351"/>
                  </a:lnTo>
                  <a:lnTo>
                    <a:pt x="6286" y="2176742"/>
                  </a:lnTo>
                  <a:lnTo>
                    <a:pt x="10477" y="2175929"/>
                  </a:lnTo>
                  <a:lnTo>
                    <a:pt x="12446" y="2175726"/>
                  </a:lnTo>
                  <a:lnTo>
                    <a:pt x="17589" y="2175726"/>
                  </a:lnTo>
                  <a:lnTo>
                    <a:pt x="20167" y="2176399"/>
                  </a:lnTo>
                  <a:lnTo>
                    <a:pt x="23749" y="2179104"/>
                  </a:lnTo>
                  <a:lnTo>
                    <a:pt x="24701" y="2181085"/>
                  </a:lnTo>
                  <a:lnTo>
                    <a:pt x="24701" y="2186114"/>
                  </a:lnTo>
                  <a:lnTo>
                    <a:pt x="23825" y="2188019"/>
                  </a:lnTo>
                  <a:lnTo>
                    <a:pt x="20294" y="2190661"/>
                  </a:lnTo>
                  <a:lnTo>
                    <a:pt x="17805" y="2191283"/>
                  </a:lnTo>
                  <a:lnTo>
                    <a:pt x="8521" y="2191283"/>
                  </a:lnTo>
                  <a:lnTo>
                    <a:pt x="8521" y="2196769"/>
                  </a:lnTo>
                  <a:lnTo>
                    <a:pt x="17932" y="2196769"/>
                  </a:lnTo>
                  <a:lnTo>
                    <a:pt x="20777" y="2197658"/>
                  </a:lnTo>
                  <a:lnTo>
                    <a:pt x="24828" y="2200922"/>
                  </a:lnTo>
                  <a:lnTo>
                    <a:pt x="25857" y="2203234"/>
                  </a:lnTo>
                  <a:lnTo>
                    <a:pt x="25857" y="2209266"/>
                  </a:lnTo>
                  <a:lnTo>
                    <a:pt x="24701" y="2211717"/>
                  </a:lnTo>
                  <a:lnTo>
                    <a:pt x="20370" y="2214981"/>
                  </a:lnTo>
                  <a:lnTo>
                    <a:pt x="17183" y="2215794"/>
                  </a:lnTo>
                  <a:lnTo>
                    <a:pt x="10553" y="2215794"/>
                  </a:lnTo>
                  <a:lnTo>
                    <a:pt x="8255" y="2215515"/>
                  </a:lnTo>
                  <a:lnTo>
                    <a:pt x="3860" y="2214435"/>
                  </a:lnTo>
                  <a:lnTo>
                    <a:pt x="1828" y="2213622"/>
                  </a:lnTo>
                  <a:lnTo>
                    <a:pt x="0" y="2212530"/>
                  </a:lnTo>
                  <a:lnTo>
                    <a:pt x="0" y="2218982"/>
                  </a:lnTo>
                  <a:lnTo>
                    <a:pt x="2298" y="2219807"/>
                  </a:lnTo>
                  <a:lnTo>
                    <a:pt x="4597" y="2220417"/>
                  </a:lnTo>
                  <a:lnTo>
                    <a:pt x="8928" y="2221166"/>
                  </a:lnTo>
                  <a:lnTo>
                    <a:pt x="11099" y="2221369"/>
                  </a:lnTo>
                  <a:lnTo>
                    <a:pt x="19354" y="2221369"/>
                  </a:lnTo>
                  <a:lnTo>
                    <a:pt x="24091" y="2220074"/>
                  </a:lnTo>
                  <a:lnTo>
                    <a:pt x="30784" y="2214778"/>
                  </a:lnTo>
                  <a:lnTo>
                    <a:pt x="32473" y="2210968"/>
                  </a:lnTo>
                  <a:lnTo>
                    <a:pt x="32473" y="2202954"/>
                  </a:lnTo>
                  <a:close/>
                </a:path>
                <a:path w="76835" h="2221865">
                  <a:moveTo>
                    <a:pt x="42722" y="2132469"/>
                  </a:moveTo>
                  <a:lnTo>
                    <a:pt x="37909" y="2132469"/>
                  </a:lnTo>
                  <a:lnTo>
                    <a:pt x="33070" y="2132469"/>
                  </a:lnTo>
                  <a:lnTo>
                    <a:pt x="33070" y="2151875"/>
                  </a:lnTo>
                  <a:lnTo>
                    <a:pt x="37909" y="2151875"/>
                  </a:lnTo>
                  <a:lnTo>
                    <a:pt x="42722" y="2151875"/>
                  </a:lnTo>
                  <a:lnTo>
                    <a:pt x="42722" y="2132469"/>
                  </a:lnTo>
                  <a:close/>
                </a:path>
                <a:path w="76835" h="2221865">
                  <a:moveTo>
                    <a:pt x="42722" y="0"/>
                  </a:moveTo>
                  <a:lnTo>
                    <a:pt x="33070" y="0"/>
                  </a:lnTo>
                  <a:lnTo>
                    <a:pt x="33070" y="19405"/>
                  </a:lnTo>
                  <a:lnTo>
                    <a:pt x="42722" y="19405"/>
                  </a:lnTo>
                  <a:lnTo>
                    <a:pt x="42722" y="0"/>
                  </a:lnTo>
                  <a:close/>
                </a:path>
                <a:path w="76835" h="2221865">
                  <a:moveTo>
                    <a:pt x="76479" y="2187473"/>
                  </a:moveTo>
                  <a:lnTo>
                    <a:pt x="74980" y="2181085"/>
                  </a:lnTo>
                  <a:lnTo>
                    <a:pt x="72072" y="2176665"/>
                  </a:lnTo>
                  <a:lnTo>
                    <a:pt x="71183" y="2175383"/>
                  </a:lnTo>
                  <a:lnTo>
                    <a:pt x="69786" y="2173338"/>
                  </a:lnTo>
                  <a:lnTo>
                    <a:pt x="69786" y="2188959"/>
                  </a:lnTo>
                  <a:lnTo>
                    <a:pt x="69786" y="2202561"/>
                  </a:lnTo>
                  <a:lnTo>
                    <a:pt x="68897" y="2207641"/>
                  </a:lnTo>
                  <a:lnTo>
                    <a:pt x="67208" y="2211044"/>
                  </a:lnTo>
                  <a:lnTo>
                    <a:pt x="65443" y="2214435"/>
                  </a:lnTo>
                  <a:lnTo>
                    <a:pt x="62877" y="2216137"/>
                  </a:lnTo>
                  <a:lnTo>
                    <a:pt x="55968" y="2216137"/>
                  </a:lnTo>
                  <a:lnTo>
                    <a:pt x="53403" y="2214435"/>
                  </a:lnTo>
                  <a:lnTo>
                    <a:pt x="49872" y="2207641"/>
                  </a:lnTo>
                  <a:lnTo>
                    <a:pt x="49072" y="2202561"/>
                  </a:lnTo>
                  <a:lnTo>
                    <a:pt x="49072" y="2188959"/>
                  </a:lnTo>
                  <a:lnTo>
                    <a:pt x="49872" y="2183866"/>
                  </a:lnTo>
                  <a:lnTo>
                    <a:pt x="53403" y="2177084"/>
                  </a:lnTo>
                  <a:lnTo>
                    <a:pt x="55968" y="2175383"/>
                  </a:lnTo>
                  <a:lnTo>
                    <a:pt x="62877" y="2175383"/>
                  </a:lnTo>
                  <a:lnTo>
                    <a:pt x="65443" y="2177084"/>
                  </a:lnTo>
                  <a:lnTo>
                    <a:pt x="67208" y="2180475"/>
                  </a:lnTo>
                  <a:lnTo>
                    <a:pt x="68897" y="2183866"/>
                  </a:lnTo>
                  <a:lnTo>
                    <a:pt x="69786" y="2188959"/>
                  </a:lnTo>
                  <a:lnTo>
                    <a:pt x="69786" y="2173338"/>
                  </a:lnTo>
                  <a:lnTo>
                    <a:pt x="69100" y="2172322"/>
                  </a:lnTo>
                  <a:lnTo>
                    <a:pt x="64909" y="2170074"/>
                  </a:lnTo>
                  <a:lnTo>
                    <a:pt x="53873" y="2170074"/>
                  </a:lnTo>
                  <a:lnTo>
                    <a:pt x="49606" y="2172322"/>
                  </a:lnTo>
                  <a:lnTo>
                    <a:pt x="46697" y="2176665"/>
                  </a:lnTo>
                  <a:lnTo>
                    <a:pt x="43789" y="2181085"/>
                  </a:lnTo>
                  <a:lnTo>
                    <a:pt x="42367" y="2187473"/>
                  </a:lnTo>
                  <a:lnTo>
                    <a:pt x="42367" y="2204123"/>
                  </a:lnTo>
                  <a:lnTo>
                    <a:pt x="43789" y="2210498"/>
                  </a:lnTo>
                  <a:lnTo>
                    <a:pt x="49606" y="2219198"/>
                  </a:lnTo>
                  <a:lnTo>
                    <a:pt x="53809" y="2221369"/>
                  </a:lnTo>
                  <a:lnTo>
                    <a:pt x="64909" y="2221369"/>
                  </a:lnTo>
                  <a:lnTo>
                    <a:pt x="69100" y="2219198"/>
                  </a:lnTo>
                  <a:lnTo>
                    <a:pt x="71183" y="2216137"/>
                  </a:lnTo>
                  <a:lnTo>
                    <a:pt x="74980" y="2210498"/>
                  </a:lnTo>
                  <a:lnTo>
                    <a:pt x="76479" y="2204123"/>
                  </a:lnTo>
                  <a:lnTo>
                    <a:pt x="76479" y="21874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22">
              <a:extLst>
                <a:ext uri="{FF2B5EF4-FFF2-40B4-BE49-F238E27FC236}">
                  <a16:creationId xmlns:a16="http://schemas.microsoft.com/office/drawing/2014/main" id="{59280CDF-DA22-F824-3B70-23FE0A97749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598" y="6138126"/>
              <a:ext cx="186740" cy="107950"/>
            </a:xfrm>
            <a:prstGeom prst="rect">
              <a:avLst/>
            </a:prstGeom>
          </p:spPr>
        </p:pic>
        <p:sp>
          <p:nvSpPr>
            <p:cNvPr id="26" name="object 123">
              <a:extLst>
                <a:ext uri="{FF2B5EF4-FFF2-40B4-BE49-F238E27FC236}">
                  <a16:creationId xmlns:a16="http://schemas.microsoft.com/office/drawing/2014/main" id="{A2560372-C7C1-7ECC-DFBD-F91BCA8716BC}"/>
                </a:ext>
              </a:extLst>
            </p:cNvPr>
            <p:cNvSpPr/>
            <p:nvPr/>
          </p:nvSpPr>
          <p:spPr>
            <a:xfrm>
              <a:off x="2357335" y="6138126"/>
              <a:ext cx="25400" cy="107950"/>
            </a:xfrm>
            <a:custGeom>
              <a:avLst/>
              <a:gdLst/>
              <a:ahLst/>
              <a:cxnLst/>
              <a:rect l="l" t="t" r="r" b="b"/>
              <a:pathLst>
                <a:path w="25400" h="107950">
                  <a:moveTo>
                    <a:pt x="2500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135" y="8890"/>
                  </a:lnTo>
                  <a:lnTo>
                    <a:pt x="14135" y="99060"/>
                  </a:lnTo>
                  <a:lnTo>
                    <a:pt x="0" y="99060"/>
                  </a:lnTo>
                  <a:lnTo>
                    <a:pt x="0" y="107950"/>
                  </a:lnTo>
                  <a:lnTo>
                    <a:pt x="25006" y="107950"/>
                  </a:lnTo>
                  <a:lnTo>
                    <a:pt x="25006" y="99060"/>
                  </a:lnTo>
                  <a:lnTo>
                    <a:pt x="25006" y="8890"/>
                  </a:lnTo>
                  <a:lnTo>
                    <a:pt x="250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4">
              <a:extLst>
                <a:ext uri="{FF2B5EF4-FFF2-40B4-BE49-F238E27FC236}">
                  <a16:creationId xmlns:a16="http://schemas.microsoft.com/office/drawing/2014/main" id="{2D7F7EA6-9508-F961-4F37-8CBCC8CC7924}"/>
                </a:ext>
              </a:extLst>
            </p:cNvPr>
            <p:cNvSpPr/>
            <p:nvPr/>
          </p:nvSpPr>
          <p:spPr>
            <a:xfrm>
              <a:off x="3278416" y="6034062"/>
              <a:ext cx="18415" cy="2540"/>
            </a:xfrm>
            <a:custGeom>
              <a:avLst/>
              <a:gdLst/>
              <a:ahLst/>
              <a:cxnLst/>
              <a:rect l="l" t="t" r="r" b="b"/>
              <a:pathLst>
                <a:path w="18414" h="2539">
                  <a:moveTo>
                    <a:pt x="18376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76" y="1943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25">
              <a:extLst>
                <a:ext uri="{FF2B5EF4-FFF2-40B4-BE49-F238E27FC236}">
                  <a16:creationId xmlns:a16="http://schemas.microsoft.com/office/drawing/2014/main" id="{526CC464-9753-B373-E6CF-C2ECC6201635}"/>
                </a:ext>
              </a:extLst>
            </p:cNvPr>
            <p:cNvSpPr/>
            <p:nvPr/>
          </p:nvSpPr>
          <p:spPr>
            <a:xfrm>
              <a:off x="3296793" y="603406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65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65" y="194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26">
              <a:extLst>
                <a:ext uri="{FF2B5EF4-FFF2-40B4-BE49-F238E27FC236}">
                  <a16:creationId xmlns:a16="http://schemas.microsoft.com/office/drawing/2014/main" id="{D040C388-9AE7-E8DF-B710-593AC0F92BCE}"/>
                </a:ext>
              </a:extLst>
            </p:cNvPr>
            <p:cNvSpPr/>
            <p:nvPr/>
          </p:nvSpPr>
          <p:spPr>
            <a:xfrm>
              <a:off x="2587104" y="6034062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5" h="2539">
                  <a:moveTo>
                    <a:pt x="14503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503" y="1943"/>
                  </a:lnTo>
                  <a:lnTo>
                    <a:pt x="14503" y="0"/>
                  </a:lnTo>
                  <a:close/>
                </a:path>
                <a:path w="664845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5" h="2539">
                  <a:moveTo>
                    <a:pt x="107302" y="0"/>
                  </a:moveTo>
                  <a:lnTo>
                    <a:pt x="87972" y="0"/>
                  </a:lnTo>
                  <a:lnTo>
                    <a:pt x="87972" y="1943"/>
                  </a:lnTo>
                  <a:lnTo>
                    <a:pt x="107302" y="1943"/>
                  </a:lnTo>
                  <a:lnTo>
                    <a:pt x="107302" y="0"/>
                  </a:lnTo>
                  <a:close/>
                </a:path>
                <a:path w="664845" h="2539">
                  <a:moveTo>
                    <a:pt x="153720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20" y="1943"/>
                  </a:lnTo>
                  <a:lnTo>
                    <a:pt x="153720" y="0"/>
                  </a:lnTo>
                  <a:close/>
                </a:path>
                <a:path w="664845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5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5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5" h="2539">
                  <a:moveTo>
                    <a:pt x="339369" y="0"/>
                  </a:moveTo>
                  <a:lnTo>
                    <a:pt x="320027" y="0"/>
                  </a:lnTo>
                  <a:lnTo>
                    <a:pt x="320027" y="1943"/>
                  </a:lnTo>
                  <a:lnTo>
                    <a:pt x="339369" y="1943"/>
                  </a:lnTo>
                  <a:lnTo>
                    <a:pt x="339369" y="0"/>
                  </a:lnTo>
                  <a:close/>
                </a:path>
                <a:path w="664845" h="2539">
                  <a:moveTo>
                    <a:pt x="385787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87" y="1943"/>
                  </a:lnTo>
                  <a:lnTo>
                    <a:pt x="385787" y="0"/>
                  </a:lnTo>
                  <a:close/>
                </a:path>
                <a:path w="664845" h="2539">
                  <a:moveTo>
                    <a:pt x="432181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81" y="1943"/>
                  </a:lnTo>
                  <a:lnTo>
                    <a:pt x="432181" y="0"/>
                  </a:lnTo>
                  <a:close/>
                </a:path>
                <a:path w="664845" h="2539">
                  <a:moveTo>
                    <a:pt x="478599" y="0"/>
                  </a:moveTo>
                  <a:lnTo>
                    <a:pt x="459257" y="0"/>
                  </a:lnTo>
                  <a:lnTo>
                    <a:pt x="459257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5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5" h="2539">
                  <a:moveTo>
                    <a:pt x="571423" y="0"/>
                  </a:moveTo>
                  <a:lnTo>
                    <a:pt x="552081" y="0"/>
                  </a:lnTo>
                  <a:lnTo>
                    <a:pt x="552081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5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5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7">
              <a:extLst>
                <a:ext uri="{FF2B5EF4-FFF2-40B4-BE49-F238E27FC236}">
                  <a16:creationId xmlns:a16="http://schemas.microsoft.com/office/drawing/2014/main" id="{278E0C2E-BC40-5BB9-8E7C-A3A0D25A77F9}"/>
                </a:ext>
              </a:extLst>
            </p:cNvPr>
            <p:cNvSpPr/>
            <p:nvPr/>
          </p:nvSpPr>
          <p:spPr>
            <a:xfrm>
              <a:off x="2582265" y="603406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38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4838" y="1943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8">
              <a:extLst>
                <a:ext uri="{FF2B5EF4-FFF2-40B4-BE49-F238E27FC236}">
                  <a16:creationId xmlns:a16="http://schemas.microsoft.com/office/drawing/2014/main" id="{B5828F49-5D24-A8D7-1F48-BC98B9772C7A}"/>
                </a:ext>
              </a:extLst>
            </p:cNvPr>
            <p:cNvSpPr/>
            <p:nvPr/>
          </p:nvSpPr>
          <p:spPr>
            <a:xfrm>
              <a:off x="2210981" y="6034062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6769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6769" y="1943"/>
                  </a:lnTo>
                  <a:lnTo>
                    <a:pt x="6769" y="0"/>
                  </a:lnTo>
                  <a:close/>
                </a:path>
                <a:path w="344805" h="2539">
                  <a:moveTo>
                    <a:pt x="19329" y="0"/>
                  </a:moveTo>
                  <a:lnTo>
                    <a:pt x="16433" y="0"/>
                  </a:lnTo>
                  <a:lnTo>
                    <a:pt x="16433" y="1943"/>
                  </a:lnTo>
                  <a:lnTo>
                    <a:pt x="19329" y="1943"/>
                  </a:lnTo>
                  <a:lnTo>
                    <a:pt x="19329" y="0"/>
                  </a:lnTo>
                  <a:close/>
                </a:path>
                <a:path w="344805" h="2539">
                  <a:moveTo>
                    <a:pt x="65747" y="0"/>
                  </a:moveTo>
                  <a:lnTo>
                    <a:pt x="46405" y="0"/>
                  </a:lnTo>
                  <a:lnTo>
                    <a:pt x="46405" y="1943"/>
                  </a:lnTo>
                  <a:lnTo>
                    <a:pt x="65747" y="1943"/>
                  </a:lnTo>
                  <a:lnTo>
                    <a:pt x="65747" y="0"/>
                  </a:lnTo>
                  <a:close/>
                </a:path>
                <a:path w="344805" h="2539">
                  <a:moveTo>
                    <a:pt x="112166" y="0"/>
                  </a:moveTo>
                  <a:lnTo>
                    <a:pt x="92824" y="0"/>
                  </a:lnTo>
                  <a:lnTo>
                    <a:pt x="92824" y="1943"/>
                  </a:lnTo>
                  <a:lnTo>
                    <a:pt x="112166" y="1943"/>
                  </a:lnTo>
                  <a:lnTo>
                    <a:pt x="112166" y="0"/>
                  </a:lnTo>
                  <a:close/>
                </a:path>
                <a:path w="344805" h="2539">
                  <a:moveTo>
                    <a:pt x="158572" y="0"/>
                  </a:moveTo>
                  <a:lnTo>
                    <a:pt x="139230" y="0"/>
                  </a:lnTo>
                  <a:lnTo>
                    <a:pt x="139230" y="1943"/>
                  </a:lnTo>
                  <a:lnTo>
                    <a:pt x="158572" y="1943"/>
                  </a:lnTo>
                  <a:lnTo>
                    <a:pt x="158572" y="0"/>
                  </a:lnTo>
                  <a:close/>
                </a:path>
                <a:path w="344805" h="2539">
                  <a:moveTo>
                    <a:pt x="204978" y="0"/>
                  </a:moveTo>
                  <a:lnTo>
                    <a:pt x="185648" y="0"/>
                  </a:lnTo>
                  <a:lnTo>
                    <a:pt x="185648" y="1943"/>
                  </a:lnTo>
                  <a:lnTo>
                    <a:pt x="204978" y="1943"/>
                  </a:lnTo>
                  <a:lnTo>
                    <a:pt x="204978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54" y="0"/>
                  </a:lnTo>
                  <a:lnTo>
                    <a:pt x="232054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802" y="0"/>
                  </a:moveTo>
                  <a:lnTo>
                    <a:pt x="278460" y="0"/>
                  </a:lnTo>
                  <a:lnTo>
                    <a:pt x="278460" y="1943"/>
                  </a:lnTo>
                  <a:lnTo>
                    <a:pt x="297802" y="1943"/>
                  </a:lnTo>
                  <a:lnTo>
                    <a:pt x="297802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78" y="0"/>
                  </a:lnTo>
                  <a:lnTo>
                    <a:pt x="324878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9">
              <a:extLst>
                <a:ext uri="{FF2B5EF4-FFF2-40B4-BE49-F238E27FC236}">
                  <a16:creationId xmlns:a16="http://schemas.microsoft.com/office/drawing/2014/main" id="{F8C25613-8FA6-4884-8A0A-D020FAF71B97}"/>
                </a:ext>
              </a:extLst>
            </p:cNvPr>
            <p:cNvSpPr/>
            <p:nvPr/>
          </p:nvSpPr>
          <p:spPr>
            <a:xfrm>
              <a:off x="2217750" y="603406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664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664" y="1943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0">
              <a:extLst>
                <a:ext uri="{FF2B5EF4-FFF2-40B4-BE49-F238E27FC236}">
                  <a16:creationId xmlns:a16="http://schemas.microsoft.com/office/drawing/2014/main" id="{90EEFDB8-0DD5-D9AD-4DB5-0F65E58EC321}"/>
                </a:ext>
              </a:extLst>
            </p:cNvPr>
            <p:cNvSpPr/>
            <p:nvPr/>
          </p:nvSpPr>
          <p:spPr>
            <a:xfrm>
              <a:off x="1839709" y="6034062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18351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51" y="1943"/>
                  </a:lnTo>
                  <a:lnTo>
                    <a:pt x="18351" y="0"/>
                  </a:lnTo>
                  <a:close/>
                </a:path>
                <a:path w="344805" h="2539">
                  <a:moveTo>
                    <a:pt x="65722" y="0"/>
                  </a:moveTo>
                  <a:lnTo>
                    <a:pt x="46393" y="0"/>
                  </a:lnTo>
                  <a:lnTo>
                    <a:pt x="46393" y="1943"/>
                  </a:lnTo>
                  <a:lnTo>
                    <a:pt x="65722" y="1943"/>
                  </a:lnTo>
                  <a:lnTo>
                    <a:pt x="65722" y="0"/>
                  </a:lnTo>
                  <a:close/>
                </a:path>
                <a:path w="344805" h="2539">
                  <a:moveTo>
                    <a:pt x="112141" y="0"/>
                  </a:moveTo>
                  <a:lnTo>
                    <a:pt x="92811" y="0"/>
                  </a:lnTo>
                  <a:lnTo>
                    <a:pt x="92811" y="1943"/>
                  </a:lnTo>
                  <a:lnTo>
                    <a:pt x="112141" y="1943"/>
                  </a:lnTo>
                  <a:lnTo>
                    <a:pt x="112141" y="0"/>
                  </a:lnTo>
                  <a:close/>
                </a:path>
                <a:path w="344805" h="2539">
                  <a:moveTo>
                    <a:pt x="158546" y="0"/>
                  </a:moveTo>
                  <a:lnTo>
                    <a:pt x="139217" y="0"/>
                  </a:lnTo>
                  <a:lnTo>
                    <a:pt x="139217" y="1943"/>
                  </a:lnTo>
                  <a:lnTo>
                    <a:pt x="158546" y="1943"/>
                  </a:lnTo>
                  <a:lnTo>
                    <a:pt x="158546" y="0"/>
                  </a:lnTo>
                  <a:close/>
                </a:path>
                <a:path w="344805" h="2539">
                  <a:moveTo>
                    <a:pt x="204965" y="0"/>
                  </a:moveTo>
                  <a:lnTo>
                    <a:pt x="185635" y="0"/>
                  </a:lnTo>
                  <a:lnTo>
                    <a:pt x="185635" y="1943"/>
                  </a:lnTo>
                  <a:lnTo>
                    <a:pt x="204965" y="1943"/>
                  </a:lnTo>
                  <a:lnTo>
                    <a:pt x="204965" y="0"/>
                  </a:lnTo>
                  <a:close/>
                </a:path>
                <a:path w="344805" h="2539">
                  <a:moveTo>
                    <a:pt x="251371" y="0"/>
                  </a:moveTo>
                  <a:lnTo>
                    <a:pt x="232041" y="0"/>
                  </a:lnTo>
                  <a:lnTo>
                    <a:pt x="232041" y="1943"/>
                  </a:lnTo>
                  <a:lnTo>
                    <a:pt x="251371" y="1943"/>
                  </a:lnTo>
                  <a:lnTo>
                    <a:pt x="251371" y="0"/>
                  </a:lnTo>
                  <a:close/>
                </a:path>
                <a:path w="344805" h="2539">
                  <a:moveTo>
                    <a:pt x="297789" y="0"/>
                  </a:moveTo>
                  <a:lnTo>
                    <a:pt x="278447" y="0"/>
                  </a:lnTo>
                  <a:lnTo>
                    <a:pt x="278447" y="1943"/>
                  </a:lnTo>
                  <a:lnTo>
                    <a:pt x="297789" y="1943"/>
                  </a:lnTo>
                  <a:lnTo>
                    <a:pt x="297789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66" y="0"/>
                  </a:lnTo>
                  <a:lnTo>
                    <a:pt x="324866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31">
              <a:extLst>
                <a:ext uri="{FF2B5EF4-FFF2-40B4-BE49-F238E27FC236}">
                  <a16:creationId xmlns:a16="http://schemas.microsoft.com/office/drawing/2014/main" id="{01D5C846-3AC4-E4C4-5F14-854FC3BDE304}"/>
                </a:ext>
              </a:extLst>
            </p:cNvPr>
            <p:cNvSpPr/>
            <p:nvPr/>
          </p:nvSpPr>
          <p:spPr>
            <a:xfrm>
              <a:off x="1858060" y="603406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978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978" y="1943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32">
              <a:extLst>
                <a:ext uri="{FF2B5EF4-FFF2-40B4-BE49-F238E27FC236}">
                  <a16:creationId xmlns:a16="http://schemas.microsoft.com/office/drawing/2014/main" id="{70D07557-CEF1-3773-A363-6B0EF65034E0}"/>
                </a:ext>
              </a:extLst>
            </p:cNvPr>
            <p:cNvSpPr/>
            <p:nvPr/>
          </p:nvSpPr>
          <p:spPr>
            <a:xfrm>
              <a:off x="1148372" y="6034062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4" h="2539">
                  <a:moveTo>
                    <a:pt x="14490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490" y="1943"/>
                  </a:lnTo>
                  <a:lnTo>
                    <a:pt x="14490" y="0"/>
                  </a:lnTo>
                  <a:close/>
                </a:path>
                <a:path w="664844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4" h="2539">
                  <a:moveTo>
                    <a:pt x="107327" y="0"/>
                  </a:moveTo>
                  <a:lnTo>
                    <a:pt x="87998" y="0"/>
                  </a:lnTo>
                  <a:lnTo>
                    <a:pt x="87998" y="1943"/>
                  </a:lnTo>
                  <a:lnTo>
                    <a:pt x="107327" y="1943"/>
                  </a:lnTo>
                  <a:lnTo>
                    <a:pt x="107327" y="0"/>
                  </a:lnTo>
                  <a:close/>
                </a:path>
                <a:path w="664844" h="2539">
                  <a:moveTo>
                    <a:pt x="153733" y="0"/>
                  </a:moveTo>
                  <a:lnTo>
                    <a:pt x="134404" y="0"/>
                  </a:lnTo>
                  <a:lnTo>
                    <a:pt x="134404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4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4" h="2539">
                  <a:moveTo>
                    <a:pt x="246545" y="0"/>
                  </a:moveTo>
                  <a:lnTo>
                    <a:pt x="227228" y="0"/>
                  </a:lnTo>
                  <a:lnTo>
                    <a:pt x="227228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4" h="2539">
                  <a:moveTo>
                    <a:pt x="292963" y="0"/>
                  </a:moveTo>
                  <a:lnTo>
                    <a:pt x="273634" y="0"/>
                  </a:lnTo>
                  <a:lnTo>
                    <a:pt x="273634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4" h="2539">
                  <a:moveTo>
                    <a:pt x="339382" y="0"/>
                  </a:moveTo>
                  <a:lnTo>
                    <a:pt x="320052" y="0"/>
                  </a:lnTo>
                  <a:lnTo>
                    <a:pt x="320052" y="1943"/>
                  </a:lnTo>
                  <a:lnTo>
                    <a:pt x="339382" y="1943"/>
                  </a:lnTo>
                  <a:lnTo>
                    <a:pt x="339382" y="0"/>
                  </a:lnTo>
                  <a:close/>
                </a:path>
                <a:path w="664844" h="2539">
                  <a:moveTo>
                    <a:pt x="385775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75" y="1943"/>
                  </a:lnTo>
                  <a:lnTo>
                    <a:pt x="385775" y="0"/>
                  </a:lnTo>
                  <a:close/>
                </a:path>
                <a:path w="664844" h="2539">
                  <a:moveTo>
                    <a:pt x="432193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93" y="1943"/>
                  </a:lnTo>
                  <a:lnTo>
                    <a:pt x="432193" y="0"/>
                  </a:lnTo>
                  <a:close/>
                </a:path>
                <a:path w="664844" h="2539">
                  <a:moveTo>
                    <a:pt x="478599" y="0"/>
                  </a:moveTo>
                  <a:lnTo>
                    <a:pt x="459282" y="0"/>
                  </a:lnTo>
                  <a:lnTo>
                    <a:pt x="459282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4" h="2539">
                  <a:moveTo>
                    <a:pt x="525018" y="0"/>
                  </a:moveTo>
                  <a:lnTo>
                    <a:pt x="505688" y="0"/>
                  </a:lnTo>
                  <a:lnTo>
                    <a:pt x="505688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4" h="2539">
                  <a:moveTo>
                    <a:pt x="571423" y="0"/>
                  </a:moveTo>
                  <a:lnTo>
                    <a:pt x="552094" y="0"/>
                  </a:lnTo>
                  <a:lnTo>
                    <a:pt x="552094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4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4" h="2539">
                  <a:moveTo>
                    <a:pt x="664248" y="0"/>
                  </a:moveTo>
                  <a:lnTo>
                    <a:pt x="644918" y="0"/>
                  </a:lnTo>
                  <a:lnTo>
                    <a:pt x="644918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33">
              <a:extLst>
                <a:ext uri="{FF2B5EF4-FFF2-40B4-BE49-F238E27FC236}">
                  <a16:creationId xmlns:a16="http://schemas.microsoft.com/office/drawing/2014/main" id="{C9D08F88-4995-FC07-E6D4-22B512894529}"/>
                </a:ext>
              </a:extLst>
            </p:cNvPr>
            <p:cNvSpPr/>
            <p:nvPr/>
          </p:nvSpPr>
          <p:spPr>
            <a:xfrm>
              <a:off x="1143546" y="603406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26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4826" y="1943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34">
              <a:extLst>
                <a:ext uri="{FF2B5EF4-FFF2-40B4-BE49-F238E27FC236}">
                  <a16:creationId xmlns:a16="http://schemas.microsoft.com/office/drawing/2014/main" id="{BF449069-4F67-CE67-325B-4091DDF39ED6}"/>
                </a:ext>
              </a:extLst>
            </p:cNvPr>
            <p:cNvSpPr/>
            <p:nvPr/>
          </p:nvSpPr>
          <p:spPr>
            <a:xfrm>
              <a:off x="1143549" y="603600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5">
              <a:extLst>
                <a:ext uri="{FF2B5EF4-FFF2-40B4-BE49-F238E27FC236}">
                  <a16:creationId xmlns:a16="http://schemas.microsoft.com/office/drawing/2014/main" id="{10D88D0F-B0BC-E356-EBB0-64244C555347}"/>
                </a:ext>
              </a:extLst>
            </p:cNvPr>
            <p:cNvSpPr/>
            <p:nvPr/>
          </p:nvSpPr>
          <p:spPr>
            <a:xfrm>
              <a:off x="3282289" y="603600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6">
              <a:extLst>
                <a:ext uri="{FF2B5EF4-FFF2-40B4-BE49-F238E27FC236}">
                  <a16:creationId xmlns:a16="http://schemas.microsoft.com/office/drawing/2014/main" id="{9A333DCD-1DEF-D53C-0070-E9504CAA3BF5}"/>
                </a:ext>
              </a:extLst>
            </p:cNvPr>
            <p:cNvSpPr/>
            <p:nvPr/>
          </p:nvSpPr>
          <p:spPr>
            <a:xfrm>
              <a:off x="3282306" y="603600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7">
              <a:extLst>
                <a:ext uri="{FF2B5EF4-FFF2-40B4-BE49-F238E27FC236}">
                  <a16:creationId xmlns:a16="http://schemas.microsoft.com/office/drawing/2014/main" id="{E8A5A737-AC13-1CF4-188E-CD132636A1FE}"/>
                </a:ext>
              </a:extLst>
            </p:cNvPr>
            <p:cNvSpPr/>
            <p:nvPr/>
          </p:nvSpPr>
          <p:spPr>
            <a:xfrm>
              <a:off x="926363" y="6011418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289"/>
                  </a:moveTo>
                  <a:lnTo>
                    <a:pt x="0" y="26289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89"/>
                  </a:lnTo>
                  <a:close/>
                </a:path>
                <a:path w="196215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72"/>
                  </a:lnTo>
                  <a:lnTo>
                    <a:pt x="81419" y="32473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48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48"/>
                  </a:lnTo>
                  <a:lnTo>
                    <a:pt x="61518" y="37553"/>
                  </a:lnTo>
                  <a:lnTo>
                    <a:pt x="60718" y="32473"/>
                  </a:lnTo>
                  <a:lnTo>
                    <a:pt x="60718" y="18872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72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86"/>
                  </a:lnTo>
                  <a:close/>
                </a:path>
                <a:path w="196215" h="51435">
                  <a:moveTo>
                    <a:pt x="106794" y="41998"/>
                  </a:moveTo>
                  <a:lnTo>
                    <a:pt x="99834" y="41998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98"/>
                  </a:lnTo>
                  <a:close/>
                </a:path>
                <a:path w="196215" h="51435">
                  <a:moveTo>
                    <a:pt x="153365" y="33147"/>
                  </a:moveTo>
                  <a:lnTo>
                    <a:pt x="146329" y="33147"/>
                  </a:lnTo>
                  <a:lnTo>
                    <a:pt x="146329" y="6718"/>
                  </a:lnTo>
                  <a:lnTo>
                    <a:pt x="146329" y="889"/>
                  </a:lnTo>
                  <a:lnTo>
                    <a:pt x="139700" y="889"/>
                  </a:lnTo>
                  <a:lnTo>
                    <a:pt x="139700" y="6718"/>
                  </a:lnTo>
                  <a:lnTo>
                    <a:pt x="139700" y="33147"/>
                  </a:lnTo>
                  <a:lnTo>
                    <a:pt x="122847" y="33147"/>
                  </a:lnTo>
                  <a:lnTo>
                    <a:pt x="139700" y="6718"/>
                  </a:lnTo>
                  <a:lnTo>
                    <a:pt x="139700" y="889"/>
                  </a:lnTo>
                  <a:lnTo>
                    <a:pt x="137934" y="889"/>
                  </a:lnTo>
                  <a:lnTo>
                    <a:pt x="117424" y="32270"/>
                  </a:lnTo>
                  <a:lnTo>
                    <a:pt x="117424" y="38722"/>
                  </a:lnTo>
                  <a:lnTo>
                    <a:pt x="139700" y="38722"/>
                  </a:lnTo>
                  <a:lnTo>
                    <a:pt x="139700" y="50393"/>
                  </a:lnTo>
                  <a:lnTo>
                    <a:pt x="146329" y="50393"/>
                  </a:lnTo>
                  <a:lnTo>
                    <a:pt x="146329" y="38722"/>
                  </a:lnTo>
                  <a:lnTo>
                    <a:pt x="153365" y="38722"/>
                  </a:lnTo>
                  <a:lnTo>
                    <a:pt x="153365" y="33147"/>
                  </a:lnTo>
                  <a:close/>
                </a:path>
                <a:path w="196215" h="51435">
                  <a:moveTo>
                    <a:pt x="195732" y="17386"/>
                  </a:moveTo>
                  <a:lnTo>
                    <a:pt x="194246" y="10998"/>
                  </a:lnTo>
                  <a:lnTo>
                    <a:pt x="191338" y="6591"/>
                  </a:lnTo>
                  <a:lnTo>
                    <a:pt x="190449" y="5295"/>
                  </a:lnTo>
                  <a:lnTo>
                    <a:pt x="189026" y="3225"/>
                  </a:lnTo>
                  <a:lnTo>
                    <a:pt x="189026" y="18872"/>
                  </a:lnTo>
                  <a:lnTo>
                    <a:pt x="189026" y="32473"/>
                  </a:lnTo>
                  <a:lnTo>
                    <a:pt x="188150" y="37553"/>
                  </a:lnTo>
                  <a:lnTo>
                    <a:pt x="186461" y="40957"/>
                  </a:lnTo>
                  <a:lnTo>
                    <a:pt x="184696" y="44348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48"/>
                  </a:lnTo>
                  <a:lnTo>
                    <a:pt x="169125" y="37553"/>
                  </a:lnTo>
                  <a:lnTo>
                    <a:pt x="168325" y="32473"/>
                  </a:lnTo>
                  <a:lnTo>
                    <a:pt x="168325" y="18872"/>
                  </a:lnTo>
                  <a:lnTo>
                    <a:pt x="169125" y="13792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92"/>
                  </a:lnTo>
                  <a:lnTo>
                    <a:pt x="189026" y="18872"/>
                  </a:lnTo>
                  <a:lnTo>
                    <a:pt x="189026" y="3225"/>
                  </a:lnTo>
                  <a:lnTo>
                    <a:pt x="188353" y="2235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35"/>
                  </a:lnTo>
                  <a:lnTo>
                    <a:pt x="165950" y="6591"/>
                  </a:lnTo>
                  <a:lnTo>
                    <a:pt x="163042" y="10998"/>
                  </a:lnTo>
                  <a:lnTo>
                    <a:pt x="161620" y="17386"/>
                  </a:lnTo>
                  <a:lnTo>
                    <a:pt x="161620" y="34036"/>
                  </a:lnTo>
                  <a:lnTo>
                    <a:pt x="163042" y="40424"/>
                  </a:lnTo>
                  <a:lnTo>
                    <a:pt x="168859" y="49110"/>
                  </a:lnTo>
                  <a:lnTo>
                    <a:pt x="173062" y="51282"/>
                  </a:lnTo>
                  <a:lnTo>
                    <a:pt x="184162" y="51282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24"/>
                  </a:lnTo>
                  <a:lnTo>
                    <a:pt x="195732" y="34036"/>
                  </a:lnTo>
                  <a:lnTo>
                    <a:pt x="195732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38">
              <a:extLst>
                <a:ext uri="{FF2B5EF4-FFF2-40B4-BE49-F238E27FC236}">
                  <a16:creationId xmlns:a16="http://schemas.microsoft.com/office/drawing/2014/main" id="{042B2F08-8E0D-35FC-464D-C8F5C1555EE6}"/>
                </a:ext>
              </a:extLst>
            </p:cNvPr>
            <p:cNvSpPr/>
            <p:nvPr/>
          </p:nvSpPr>
          <p:spPr>
            <a:xfrm>
              <a:off x="2584208" y="5794972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39">
              <a:extLst>
                <a:ext uri="{FF2B5EF4-FFF2-40B4-BE49-F238E27FC236}">
                  <a16:creationId xmlns:a16="http://schemas.microsoft.com/office/drawing/2014/main" id="{59E26C9A-C1E1-8E84-6E79-B1388570D707}"/>
                </a:ext>
              </a:extLst>
            </p:cNvPr>
            <p:cNvSpPr/>
            <p:nvPr/>
          </p:nvSpPr>
          <p:spPr>
            <a:xfrm>
              <a:off x="2582265" y="57949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42" y="3873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40">
              <a:extLst>
                <a:ext uri="{FF2B5EF4-FFF2-40B4-BE49-F238E27FC236}">
                  <a16:creationId xmlns:a16="http://schemas.microsoft.com/office/drawing/2014/main" id="{9596C887-3BA4-7042-4A29-6B6F48043F15}"/>
                </a:ext>
              </a:extLst>
            </p:cNvPr>
            <p:cNvSpPr/>
            <p:nvPr/>
          </p:nvSpPr>
          <p:spPr>
            <a:xfrm>
              <a:off x="2210981" y="5794972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1">
              <a:extLst>
                <a:ext uri="{FF2B5EF4-FFF2-40B4-BE49-F238E27FC236}">
                  <a16:creationId xmlns:a16="http://schemas.microsoft.com/office/drawing/2014/main" id="{77126273-C91D-CC16-E8B8-D9EB1E0FCA34}"/>
                </a:ext>
              </a:extLst>
            </p:cNvPr>
            <p:cNvSpPr/>
            <p:nvPr/>
          </p:nvSpPr>
          <p:spPr>
            <a:xfrm>
              <a:off x="2220645" y="57949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3873" y="387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42">
              <a:extLst>
                <a:ext uri="{FF2B5EF4-FFF2-40B4-BE49-F238E27FC236}">
                  <a16:creationId xmlns:a16="http://schemas.microsoft.com/office/drawing/2014/main" id="{AD7AD9A8-778C-BA56-BE2D-62D0A3DB53FD}"/>
                </a:ext>
              </a:extLst>
            </p:cNvPr>
            <p:cNvSpPr/>
            <p:nvPr/>
          </p:nvSpPr>
          <p:spPr>
            <a:xfrm>
              <a:off x="1145476" y="5794972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43">
              <a:extLst>
                <a:ext uri="{FF2B5EF4-FFF2-40B4-BE49-F238E27FC236}">
                  <a16:creationId xmlns:a16="http://schemas.microsoft.com/office/drawing/2014/main" id="{46615795-F331-9BAB-C541-0235058D72CB}"/>
                </a:ext>
              </a:extLst>
            </p:cNvPr>
            <p:cNvSpPr/>
            <p:nvPr/>
          </p:nvSpPr>
          <p:spPr>
            <a:xfrm>
              <a:off x="1143546" y="57949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1" y="387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44">
              <a:extLst>
                <a:ext uri="{FF2B5EF4-FFF2-40B4-BE49-F238E27FC236}">
                  <a16:creationId xmlns:a16="http://schemas.microsoft.com/office/drawing/2014/main" id="{594D2B5D-F5B5-4F38-366A-29AD8C527635}"/>
                </a:ext>
              </a:extLst>
            </p:cNvPr>
            <p:cNvSpPr/>
            <p:nvPr/>
          </p:nvSpPr>
          <p:spPr>
            <a:xfrm>
              <a:off x="1143546" y="57969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45">
              <a:extLst>
                <a:ext uri="{FF2B5EF4-FFF2-40B4-BE49-F238E27FC236}">
                  <a16:creationId xmlns:a16="http://schemas.microsoft.com/office/drawing/2014/main" id="{0184F260-D49C-5321-27DA-B370B04014C3}"/>
                </a:ext>
              </a:extLst>
            </p:cNvPr>
            <p:cNvSpPr/>
            <p:nvPr/>
          </p:nvSpPr>
          <p:spPr>
            <a:xfrm>
              <a:off x="1143549" y="579688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46">
              <a:extLst>
                <a:ext uri="{FF2B5EF4-FFF2-40B4-BE49-F238E27FC236}">
                  <a16:creationId xmlns:a16="http://schemas.microsoft.com/office/drawing/2014/main" id="{47A59A3A-6CC3-AF40-E66D-ED2F82FB9B3D}"/>
                </a:ext>
              </a:extLst>
            </p:cNvPr>
            <p:cNvSpPr/>
            <p:nvPr/>
          </p:nvSpPr>
          <p:spPr>
            <a:xfrm>
              <a:off x="3282289" y="57969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47">
              <a:extLst>
                <a:ext uri="{FF2B5EF4-FFF2-40B4-BE49-F238E27FC236}">
                  <a16:creationId xmlns:a16="http://schemas.microsoft.com/office/drawing/2014/main" id="{51F61E26-B5B4-3118-60DF-B1ED09350F59}"/>
                </a:ext>
              </a:extLst>
            </p:cNvPr>
            <p:cNvSpPr/>
            <p:nvPr/>
          </p:nvSpPr>
          <p:spPr>
            <a:xfrm>
              <a:off x="3282306" y="579688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48">
              <a:extLst>
                <a:ext uri="{FF2B5EF4-FFF2-40B4-BE49-F238E27FC236}">
                  <a16:creationId xmlns:a16="http://schemas.microsoft.com/office/drawing/2014/main" id="{1291C012-B554-D830-757D-D574110F9D5B}"/>
                </a:ext>
              </a:extLst>
            </p:cNvPr>
            <p:cNvSpPr/>
            <p:nvPr/>
          </p:nvSpPr>
          <p:spPr>
            <a:xfrm>
              <a:off x="926363" y="5772327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4309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83"/>
                  </a:lnTo>
                  <a:lnTo>
                    <a:pt x="81419" y="3225"/>
                  </a:lnTo>
                  <a:lnTo>
                    <a:pt x="81419" y="18872"/>
                  </a:lnTo>
                  <a:lnTo>
                    <a:pt x="81419" y="32461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35"/>
                  </a:lnTo>
                  <a:lnTo>
                    <a:pt x="74523" y="46037"/>
                  </a:lnTo>
                  <a:lnTo>
                    <a:pt x="67614" y="46037"/>
                  </a:lnTo>
                  <a:lnTo>
                    <a:pt x="65049" y="44335"/>
                  </a:lnTo>
                  <a:lnTo>
                    <a:pt x="61518" y="37553"/>
                  </a:lnTo>
                  <a:lnTo>
                    <a:pt x="60718" y="32461"/>
                  </a:lnTo>
                  <a:lnTo>
                    <a:pt x="60718" y="18872"/>
                  </a:lnTo>
                  <a:lnTo>
                    <a:pt x="61518" y="13779"/>
                  </a:lnTo>
                  <a:lnTo>
                    <a:pt x="65049" y="6985"/>
                  </a:lnTo>
                  <a:lnTo>
                    <a:pt x="67614" y="5283"/>
                  </a:lnTo>
                  <a:lnTo>
                    <a:pt x="74523" y="5283"/>
                  </a:lnTo>
                  <a:lnTo>
                    <a:pt x="77089" y="6985"/>
                  </a:lnTo>
                  <a:lnTo>
                    <a:pt x="78854" y="10388"/>
                  </a:lnTo>
                  <a:lnTo>
                    <a:pt x="80543" y="13779"/>
                  </a:lnTo>
                  <a:lnTo>
                    <a:pt x="81419" y="18872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23"/>
                  </a:lnTo>
                  <a:lnTo>
                    <a:pt x="55435" y="40411"/>
                  </a:lnTo>
                  <a:lnTo>
                    <a:pt x="61252" y="49098"/>
                  </a:lnTo>
                  <a:lnTo>
                    <a:pt x="65455" y="51269"/>
                  </a:lnTo>
                  <a:lnTo>
                    <a:pt x="76542" y="51269"/>
                  </a:lnTo>
                  <a:lnTo>
                    <a:pt x="80746" y="49098"/>
                  </a:lnTo>
                  <a:lnTo>
                    <a:pt x="82842" y="46037"/>
                  </a:lnTo>
                  <a:lnTo>
                    <a:pt x="83731" y="44754"/>
                  </a:lnTo>
                  <a:lnTo>
                    <a:pt x="86639" y="40411"/>
                  </a:lnTo>
                  <a:lnTo>
                    <a:pt x="88125" y="34023"/>
                  </a:lnTo>
                  <a:lnTo>
                    <a:pt x="88125" y="17386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1739" y="32867"/>
                  </a:moveTo>
                  <a:lnTo>
                    <a:pt x="150799" y="30149"/>
                  </a:lnTo>
                  <a:lnTo>
                    <a:pt x="147269" y="25793"/>
                  </a:lnTo>
                  <a:lnTo>
                    <a:pt x="144780" y="24371"/>
                  </a:lnTo>
                  <a:lnTo>
                    <a:pt x="141592" y="23698"/>
                  </a:lnTo>
                  <a:lnTo>
                    <a:pt x="144437" y="23012"/>
                  </a:lnTo>
                  <a:lnTo>
                    <a:pt x="146672" y="21666"/>
                  </a:lnTo>
                  <a:lnTo>
                    <a:pt x="149783" y="17856"/>
                  </a:lnTo>
                  <a:lnTo>
                    <a:pt x="150596" y="15544"/>
                  </a:lnTo>
                  <a:lnTo>
                    <a:pt x="150596" y="8890"/>
                  </a:lnTo>
                  <a:lnTo>
                    <a:pt x="149098" y="5765"/>
                  </a:lnTo>
                  <a:lnTo>
                    <a:pt x="143154" y="1143"/>
                  </a:lnTo>
                  <a:lnTo>
                    <a:pt x="139153" y="0"/>
                  </a:lnTo>
                  <a:lnTo>
                    <a:pt x="132118" y="0"/>
                  </a:lnTo>
                  <a:lnTo>
                    <a:pt x="130009" y="203"/>
                  </a:lnTo>
                  <a:lnTo>
                    <a:pt x="125615" y="876"/>
                  </a:lnTo>
                  <a:lnTo>
                    <a:pt x="120738" y="2095"/>
                  </a:lnTo>
                  <a:lnTo>
                    <a:pt x="120738" y="8077"/>
                  </a:lnTo>
                  <a:lnTo>
                    <a:pt x="123253" y="7264"/>
                  </a:lnTo>
                  <a:lnTo>
                    <a:pt x="125552" y="6654"/>
                  </a:lnTo>
                  <a:lnTo>
                    <a:pt x="129743" y="5829"/>
                  </a:lnTo>
                  <a:lnTo>
                    <a:pt x="131711" y="5626"/>
                  </a:lnTo>
                  <a:lnTo>
                    <a:pt x="136855" y="5626"/>
                  </a:lnTo>
                  <a:lnTo>
                    <a:pt x="139420" y="6311"/>
                  </a:lnTo>
                  <a:lnTo>
                    <a:pt x="143014" y="9029"/>
                  </a:lnTo>
                  <a:lnTo>
                    <a:pt x="143954" y="10998"/>
                  </a:lnTo>
                  <a:lnTo>
                    <a:pt x="143954" y="16027"/>
                  </a:lnTo>
                  <a:lnTo>
                    <a:pt x="143078" y="17919"/>
                  </a:lnTo>
                  <a:lnTo>
                    <a:pt x="139560" y="20574"/>
                  </a:lnTo>
                  <a:lnTo>
                    <a:pt x="137058" y="21183"/>
                  </a:lnTo>
                  <a:lnTo>
                    <a:pt x="127787" y="21183"/>
                  </a:lnTo>
                  <a:lnTo>
                    <a:pt x="127787" y="26695"/>
                  </a:lnTo>
                  <a:lnTo>
                    <a:pt x="137198" y="26695"/>
                  </a:lnTo>
                  <a:lnTo>
                    <a:pt x="140030" y="27571"/>
                  </a:lnTo>
                  <a:lnTo>
                    <a:pt x="144094" y="30822"/>
                  </a:lnTo>
                  <a:lnTo>
                    <a:pt x="145110" y="33147"/>
                  </a:lnTo>
                  <a:lnTo>
                    <a:pt x="145110" y="39192"/>
                  </a:lnTo>
                  <a:lnTo>
                    <a:pt x="143954" y="41630"/>
                  </a:lnTo>
                  <a:lnTo>
                    <a:pt x="139623" y="44894"/>
                  </a:lnTo>
                  <a:lnTo>
                    <a:pt x="136448" y="45707"/>
                  </a:lnTo>
                  <a:lnTo>
                    <a:pt x="129806" y="45707"/>
                  </a:lnTo>
                  <a:lnTo>
                    <a:pt x="127520" y="45440"/>
                  </a:lnTo>
                  <a:lnTo>
                    <a:pt x="123113" y="44335"/>
                  </a:lnTo>
                  <a:lnTo>
                    <a:pt x="121081" y="43535"/>
                  </a:lnTo>
                  <a:lnTo>
                    <a:pt x="119253" y="42443"/>
                  </a:lnTo>
                  <a:lnTo>
                    <a:pt x="119253" y="48907"/>
                  </a:lnTo>
                  <a:lnTo>
                    <a:pt x="121564" y="49707"/>
                  </a:lnTo>
                  <a:lnTo>
                    <a:pt x="123850" y="50330"/>
                  </a:lnTo>
                  <a:lnTo>
                    <a:pt x="128181" y="51066"/>
                  </a:lnTo>
                  <a:lnTo>
                    <a:pt x="130352" y="51269"/>
                  </a:lnTo>
                  <a:lnTo>
                    <a:pt x="138620" y="51269"/>
                  </a:lnTo>
                  <a:lnTo>
                    <a:pt x="143357" y="49987"/>
                  </a:lnTo>
                  <a:lnTo>
                    <a:pt x="150050" y="44678"/>
                  </a:lnTo>
                  <a:lnTo>
                    <a:pt x="151739" y="40881"/>
                  </a:lnTo>
                  <a:lnTo>
                    <a:pt x="151739" y="32867"/>
                  </a:lnTo>
                  <a:close/>
                </a:path>
                <a:path w="194309" h="51435">
                  <a:moveTo>
                    <a:pt x="194310" y="29337"/>
                  </a:moveTo>
                  <a:lnTo>
                    <a:pt x="192684" y="25260"/>
                  </a:lnTo>
                  <a:lnTo>
                    <a:pt x="186194" y="19215"/>
                  </a:lnTo>
                  <a:lnTo>
                    <a:pt x="181864" y="17653"/>
                  </a:lnTo>
                  <a:lnTo>
                    <a:pt x="176390" y="17653"/>
                  </a:lnTo>
                  <a:lnTo>
                    <a:pt x="173469" y="17919"/>
                  </a:lnTo>
                  <a:lnTo>
                    <a:pt x="170561" y="18669"/>
                  </a:lnTo>
                  <a:lnTo>
                    <a:pt x="170561" y="6515"/>
                  </a:lnTo>
                  <a:lnTo>
                    <a:pt x="190652" y="6515"/>
                  </a:lnTo>
                  <a:lnTo>
                    <a:pt x="190652" y="876"/>
                  </a:lnTo>
                  <a:lnTo>
                    <a:pt x="164465" y="876"/>
                  </a:lnTo>
                  <a:lnTo>
                    <a:pt x="164465" y="25730"/>
                  </a:lnTo>
                  <a:lnTo>
                    <a:pt x="166293" y="24917"/>
                  </a:lnTo>
                  <a:lnTo>
                    <a:pt x="168122" y="24307"/>
                  </a:lnTo>
                  <a:lnTo>
                    <a:pt x="171640" y="23495"/>
                  </a:lnTo>
                  <a:lnTo>
                    <a:pt x="173469" y="23291"/>
                  </a:lnTo>
                  <a:lnTo>
                    <a:pt x="179019" y="23291"/>
                  </a:lnTo>
                  <a:lnTo>
                    <a:pt x="182067" y="24307"/>
                  </a:lnTo>
                  <a:lnTo>
                    <a:pt x="186461" y="28384"/>
                  </a:lnTo>
                  <a:lnTo>
                    <a:pt x="187604" y="31102"/>
                  </a:lnTo>
                  <a:lnTo>
                    <a:pt x="187604" y="37973"/>
                  </a:lnTo>
                  <a:lnTo>
                    <a:pt x="186461" y="40678"/>
                  </a:lnTo>
                  <a:lnTo>
                    <a:pt x="182067" y="44754"/>
                  </a:lnTo>
                  <a:lnTo>
                    <a:pt x="179019" y="45707"/>
                  </a:lnTo>
                  <a:lnTo>
                    <a:pt x="172859" y="45707"/>
                  </a:lnTo>
                  <a:lnTo>
                    <a:pt x="170624" y="45504"/>
                  </a:lnTo>
                  <a:lnTo>
                    <a:pt x="166357" y="44411"/>
                  </a:lnTo>
                  <a:lnTo>
                    <a:pt x="164325" y="43599"/>
                  </a:lnTo>
                  <a:lnTo>
                    <a:pt x="162369" y="42519"/>
                  </a:lnTo>
                  <a:lnTo>
                    <a:pt x="162369" y="49237"/>
                  </a:lnTo>
                  <a:lnTo>
                    <a:pt x="164668" y="49987"/>
                  </a:lnTo>
                  <a:lnTo>
                    <a:pt x="166839" y="50469"/>
                  </a:lnTo>
                  <a:lnTo>
                    <a:pt x="168998" y="50800"/>
                  </a:lnTo>
                  <a:lnTo>
                    <a:pt x="173266" y="51269"/>
                  </a:lnTo>
                  <a:lnTo>
                    <a:pt x="181317" y="51269"/>
                  </a:lnTo>
                  <a:lnTo>
                    <a:pt x="185991" y="49847"/>
                  </a:lnTo>
                  <a:lnTo>
                    <a:pt x="192620" y="44005"/>
                  </a:lnTo>
                  <a:lnTo>
                    <a:pt x="194310" y="39865"/>
                  </a:lnTo>
                  <a:lnTo>
                    <a:pt x="194310" y="29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49">
              <a:extLst>
                <a:ext uri="{FF2B5EF4-FFF2-40B4-BE49-F238E27FC236}">
                  <a16:creationId xmlns:a16="http://schemas.microsoft.com/office/drawing/2014/main" id="{AC6FA5EA-5094-8E98-5781-0AA603DC8088}"/>
                </a:ext>
              </a:extLst>
            </p:cNvPr>
            <p:cNvSpPr/>
            <p:nvPr/>
          </p:nvSpPr>
          <p:spPr>
            <a:xfrm>
              <a:off x="2584208" y="5555869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0">
              <a:extLst>
                <a:ext uri="{FF2B5EF4-FFF2-40B4-BE49-F238E27FC236}">
                  <a16:creationId xmlns:a16="http://schemas.microsoft.com/office/drawing/2014/main" id="{0A9485D5-CCC2-8B9A-907D-472CA944E1A3}"/>
                </a:ext>
              </a:extLst>
            </p:cNvPr>
            <p:cNvSpPr/>
            <p:nvPr/>
          </p:nvSpPr>
          <p:spPr>
            <a:xfrm>
              <a:off x="2582265" y="555586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42" y="3873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51">
              <a:extLst>
                <a:ext uri="{FF2B5EF4-FFF2-40B4-BE49-F238E27FC236}">
                  <a16:creationId xmlns:a16="http://schemas.microsoft.com/office/drawing/2014/main" id="{A5A8542A-6845-313E-7168-48B173FFF0FE}"/>
                </a:ext>
              </a:extLst>
            </p:cNvPr>
            <p:cNvSpPr/>
            <p:nvPr/>
          </p:nvSpPr>
          <p:spPr>
            <a:xfrm>
              <a:off x="2210981" y="5555869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52">
              <a:extLst>
                <a:ext uri="{FF2B5EF4-FFF2-40B4-BE49-F238E27FC236}">
                  <a16:creationId xmlns:a16="http://schemas.microsoft.com/office/drawing/2014/main" id="{970B1F99-1796-5C3E-60FC-D5071755E86F}"/>
                </a:ext>
              </a:extLst>
            </p:cNvPr>
            <p:cNvSpPr/>
            <p:nvPr/>
          </p:nvSpPr>
          <p:spPr>
            <a:xfrm>
              <a:off x="2220645" y="55558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3873" y="3873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53">
              <a:extLst>
                <a:ext uri="{FF2B5EF4-FFF2-40B4-BE49-F238E27FC236}">
                  <a16:creationId xmlns:a16="http://schemas.microsoft.com/office/drawing/2014/main" id="{9819BBE3-766D-72CC-6E62-CC1285D1A285}"/>
                </a:ext>
              </a:extLst>
            </p:cNvPr>
            <p:cNvSpPr/>
            <p:nvPr/>
          </p:nvSpPr>
          <p:spPr>
            <a:xfrm>
              <a:off x="1145476" y="5555869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54">
              <a:extLst>
                <a:ext uri="{FF2B5EF4-FFF2-40B4-BE49-F238E27FC236}">
                  <a16:creationId xmlns:a16="http://schemas.microsoft.com/office/drawing/2014/main" id="{226D1CA6-1B65-662D-33B5-218DAF176A9C}"/>
                </a:ext>
              </a:extLst>
            </p:cNvPr>
            <p:cNvSpPr/>
            <p:nvPr/>
          </p:nvSpPr>
          <p:spPr>
            <a:xfrm>
              <a:off x="1143546" y="555586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1" y="387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55">
              <a:extLst>
                <a:ext uri="{FF2B5EF4-FFF2-40B4-BE49-F238E27FC236}">
                  <a16:creationId xmlns:a16="http://schemas.microsoft.com/office/drawing/2014/main" id="{D68EC7D4-5AF3-8AD5-863F-9711ED02CF03}"/>
                </a:ext>
              </a:extLst>
            </p:cNvPr>
            <p:cNvSpPr/>
            <p:nvPr/>
          </p:nvSpPr>
          <p:spPr>
            <a:xfrm>
              <a:off x="1143546" y="555781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56">
              <a:extLst>
                <a:ext uri="{FF2B5EF4-FFF2-40B4-BE49-F238E27FC236}">
                  <a16:creationId xmlns:a16="http://schemas.microsoft.com/office/drawing/2014/main" id="{17540D70-6A0F-7279-C674-26B586A76E5D}"/>
                </a:ext>
              </a:extLst>
            </p:cNvPr>
            <p:cNvSpPr/>
            <p:nvPr/>
          </p:nvSpPr>
          <p:spPr>
            <a:xfrm>
              <a:off x="1143549" y="55577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57">
              <a:extLst>
                <a:ext uri="{FF2B5EF4-FFF2-40B4-BE49-F238E27FC236}">
                  <a16:creationId xmlns:a16="http://schemas.microsoft.com/office/drawing/2014/main" id="{7860819D-375D-EFEF-2604-874C4D6654AC}"/>
                </a:ext>
              </a:extLst>
            </p:cNvPr>
            <p:cNvSpPr/>
            <p:nvPr/>
          </p:nvSpPr>
          <p:spPr>
            <a:xfrm>
              <a:off x="3282289" y="555781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58">
              <a:extLst>
                <a:ext uri="{FF2B5EF4-FFF2-40B4-BE49-F238E27FC236}">
                  <a16:creationId xmlns:a16="http://schemas.microsoft.com/office/drawing/2014/main" id="{9EFBBE26-E2FB-ED71-C124-44CF00F87821}"/>
                </a:ext>
              </a:extLst>
            </p:cNvPr>
            <p:cNvSpPr/>
            <p:nvPr/>
          </p:nvSpPr>
          <p:spPr>
            <a:xfrm>
              <a:off x="3282306" y="55577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59">
              <a:extLst>
                <a:ext uri="{FF2B5EF4-FFF2-40B4-BE49-F238E27FC236}">
                  <a16:creationId xmlns:a16="http://schemas.microsoft.com/office/drawing/2014/main" id="{21DE94A4-9D54-F8E1-C1B5-D61FCD7EA8F0}"/>
                </a:ext>
              </a:extLst>
            </p:cNvPr>
            <p:cNvSpPr/>
            <p:nvPr/>
          </p:nvSpPr>
          <p:spPr>
            <a:xfrm>
              <a:off x="926363" y="5533225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76"/>
                  </a:lnTo>
                  <a:close/>
                </a:path>
                <a:path w="196215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95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61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48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48"/>
                  </a:lnTo>
                  <a:lnTo>
                    <a:pt x="61518" y="37553"/>
                  </a:lnTo>
                  <a:lnTo>
                    <a:pt x="60718" y="32461"/>
                  </a:lnTo>
                  <a:lnTo>
                    <a:pt x="60718" y="18884"/>
                  </a:lnTo>
                  <a:lnTo>
                    <a:pt x="61518" y="13779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79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23"/>
                  </a:lnTo>
                  <a:lnTo>
                    <a:pt x="55435" y="40411"/>
                  </a:lnTo>
                  <a:lnTo>
                    <a:pt x="61252" y="49110"/>
                  </a:lnTo>
                  <a:lnTo>
                    <a:pt x="65455" y="51269"/>
                  </a:lnTo>
                  <a:lnTo>
                    <a:pt x="76542" y="51269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11"/>
                  </a:lnTo>
                  <a:lnTo>
                    <a:pt x="88125" y="34023"/>
                  </a:lnTo>
                  <a:lnTo>
                    <a:pt x="88125" y="17386"/>
                  </a:lnTo>
                  <a:close/>
                </a:path>
                <a:path w="196215" h="51435">
                  <a:moveTo>
                    <a:pt x="106794" y="41973"/>
                  </a:moveTo>
                  <a:lnTo>
                    <a:pt x="99834" y="41973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73"/>
                  </a:lnTo>
                  <a:close/>
                </a:path>
                <a:path w="196215" h="51435">
                  <a:moveTo>
                    <a:pt x="151739" y="32867"/>
                  </a:moveTo>
                  <a:lnTo>
                    <a:pt x="150799" y="30162"/>
                  </a:lnTo>
                  <a:lnTo>
                    <a:pt x="147269" y="25806"/>
                  </a:lnTo>
                  <a:lnTo>
                    <a:pt x="144780" y="24384"/>
                  </a:lnTo>
                  <a:lnTo>
                    <a:pt x="141592" y="23698"/>
                  </a:lnTo>
                  <a:lnTo>
                    <a:pt x="144437" y="23012"/>
                  </a:lnTo>
                  <a:lnTo>
                    <a:pt x="146672" y="21666"/>
                  </a:lnTo>
                  <a:lnTo>
                    <a:pt x="149783" y="17868"/>
                  </a:lnTo>
                  <a:lnTo>
                    <a:pt x="150596" y="15544"/>
                  </a:lnTo>
                  <a:lnTo>
                    <a:pt x="150596" y="8890"/>
                  </a:lnTo>
                  <a:lnTo>
                    <a:pt x="149098" y="5765"/>
                  </a:lnTo>
                  <a:lnTo>
                    <a:pt x="143154" y="1143"/>
                  </a:lnTo>
                  <a:lnTo>
                    <a:pt x="139153" y="0"/>
                  </a:lnTo>
                  <a:lnTo>
                    <a:pt x="132118" y="0"/>
                  </a:lnTo>
                  <a:lnTo>
                    <a:pt x="130009" y="203"/>
                  </a:lnTo>
                  <a:lnTo>
                    <a:pt x="125615" y="889"/>
                  </a:lnTo>
                  <a:lnTo>
                    <a:pt x="123253" y="1422"/>
                  </a:lnTo>
                  <a:lnTo>
                    <a:pt x="120738" y="2108"/>
                  </a:lnTo>
                  <a:lnTo>
                    <a:pt x="120738" y="8077"/>
                  </a:lnTo>
                  <a:lnTo>
                    <a:pt x="123253" y="7264"/>
                  </a:lnTo>
                  <a:lnTo>
                    <a:pt x="125552" y="6654"/>
                  </a:lnTo>
                  <a:lnTo>
                    <a:pt x="129743" y="5829"/>
                  </a:lnTo>
                  <a:lnTo>
                    <a:pt x="131711" y="5626"/>
                  </a:lnTo>
                  <a:lnTo>
                    <a:pt x="136855" y="5626"/>
                  </a:lnTo>
                  <a:lnTo>
                    <a:pt x="139420" y="6311"/>
                  </a:lnTo>
                  <a:lnTo>
                    <a:pt x="143014" y="9029"/>
                  </a:lnTo>
                  <a:lnTo>
                    <a:pt x="143954" y="10998"/>
                  </a:lnTo>
                  <a:lnTo>
                    <a:pt x="143954" y="16027"/>
                  </a:lnTo>
                  <a:lnTo>
                    <a:pt x="143078" y="17932"/>
                  </a:lnTo>
                  <a:lnTo>
                    <a:pt x="139560" y="20574"/>
                  </a:lnTo>
                  <a:lnTo>
                    <a:pt x="137058" y="21196"/>
                  </a:lnTo>
                  <a:lnTo>
                    <a:pt x="127787" y="21196"/>
                  </a:lnTo>
                  <a:lnTo>
                    <a:pt x="127787" y="26695"/>
                  </a:lnTo>
                  <a:lnTo>
                    <a:pt x="137198" y="26695"/>
                  </a:lnTo>
                  <a:lnTo>
                    <a:pt x="140030" y="27584"/>
                  </a:lnTo>
                  <a:lnTo>
                    <a:pt x="144094" y="30835"/>
                  </a:lnTo>
                  <a:lnTo>
                    <a:pt x="145110" y="33147"/>
                  </a:lnTo>
                  <a:lnTo>
                    <a:pt x="145110" y="39192"/>
                  </a:lnTo>
                  <a:lnTo>
                    <a:pt x="143954" y="41643"/>
                  </a:lnTo>
                  <a:lnTo>
                    <a:pt x="139623" y="44894"/>
                  </a:lnTo>
                  <a:lnTo>
                    <a:pt x="136448" y="45707"/>
                  </a:lnTo>
                  <a:lnTo>
                    <a:pt x="129806" y="45707"/>
                  </a:lnTo>
                  <a:lnTo>
                    <a:pt x="127520" y="45440"/>
                  </a:lnTo>
                  <a:lnTo>
                    <a:pt x="123113" y="44348"/>
                  </a:lnTo>
                  <a:lnTo>
                    <a:pt x="121081" y="43535"/>
                  </a:lnTo>
                  <a:lnTo>
                    <a:pt x="119253" y="42443"/>
                  </a:lnTo>
                  <a:lnTo>
                    <a:pt x="119253" y="48907"/>
                  </a:lnTo>
                  <a:lnTo>
                    <a:pt x="121564" y="49707"/>
                  </a:lnTo>
                  <a:lnTo>
                    <a:pt x="123850" y="50330"/>
                  </a:lnTo>
                  <a:lnTo>
                    <a:pt x="128181" y="51079"/>
                  </a:lnTo>
                  <a:lnTo>
                    <a:pt x="130352" y="51269"/>
                  </a:lnTo>
                  <a:lnTo>
                    <a:pt x="138620" y="51269"/>
                  </a:lnTo>
                  <a:lnTo>
                    <a:pt x="143357" y="49987"/>
                  </a:lnTo>
                  <a:lnTo>
                    <a:pt x="150050" y="44691"/>
                  </a:lnTo>
                  <a:lnTo>
                    <a:pt x="151739" y="40881"/>
                  </a:lnTo>
                  <a:lnTo>
                    <a:pt x="151739" y="32867"/>
                  </a:lnTo>
                  <a:close/>
                </a:path>
                <a:path w="196215" h="51435">
                  <a:moveTo>
                    <a:pt x="195732" y="17386"/>
                  </a:moveTo>
                  <a:lnTo>
                    <a:pt x="194246" y="10998"/>
                  </a:lnTo>
                  <a:lnTo>
                    <a:pt x="191338" y="6591"/>
                  </a:lnTo>
                  <a:lnTo>
                    <a:pt x="190436" y="5295"/>
                  </a:lnTo>
                  <a:lnTo>
                    <a:pt x="189026" y="3238"/>
                  </a:lnTo>
                  <a:lnTo>
                    <a:pt x="189026" y="18884"/>
                  </a:lnTo>
                  <a:lnTo>
                    <a:pt x="189026" y="32461"/>
                  </a:lnTo>
                  <a:lnTo>
                    <a:pt x="188150" y="37553"/>
                  </a:lnTo>
                  <a:lnTo>
                    <a:pt x="186461" y="40957"/>
                  </a:lnTo>
                  <a:lnTo>
                    <a:pt x="184696" y="44348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48"/>
                  </a:lnTo>
                  <a:lnTo>
                    <a:pt x="169125" y="37553"/>
                  </a:lnTo>
                  <a:lnTo>
                    <a:pt x="168325" y="32461"/>
                  </a:lnTo>
                  <a:lnTo>
                    <a:pt x="168325" y="18884"/>
                  </a:lnTo>
                  <a:lnTo>
                    <a:pt x="169125" y="13779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79"/>
                  </a:lnTo>
                  <a:lnTo>
                    <a:pt x="189026" y="18884"/>
                  </a:lnTo>
                  <a:lnTo>
                    <a:pt x="189026" y="3238"/>
                  </a:lnTo>
                  <a:lnTo>
                    <a:pt x="188353" y="2247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47"/>
                  </a:lnTo>
                  <a:lnTo>
                    <a:pt x="165950" y="6591"/>
                  </a:lnTo>
                  <a:lnTo>
                    <a:pt x="163042" y="10998"/>
                  </a:lnTo>
                  <a:lnTo>
                    <a:pt x="161620" y="17386"/>
                  </a:lnTo>
                  <a:lnTo>
                    <a:pt x="161620" y="34023"/>
                  </a:lnTo>
                  <a:lnTo>
                    <a:pt x="163042" y="40411"/>
                  </a:lnTo>
                  <a:lnTo>
                    <a:pt x="168859" y="49110"/>
                  </a:lnTo>
                  <a:lnTo>
                    <a:pt x="173062" y="51269"/>
                  </a:lnTo>
                  <a:lnTo>
                    <a:pt x="184162" y="51269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11"/>
                  </a:lnTo>
                  <a:lnTo>
                    <a:pt x="195732" y="34023"/>
                  </a:lnTo>
                  <a:lnTo>
                    <a:pt x="195732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60">
              <a:extLst>
                <a:ext uri="{FF2B5EF4-FFF2-40B4-BE49-F238E27FC236}">
                  <a16:creationId xmlns:a16="http://schemas.microsoft.com/office/drawing/2014/main" id="{22905A9D-D55E-972D-8BB1-9004B80047D5}"/>
                </a:ext>
              </a:extLst>
            </p:cNvPr>
            <p:cNvSpPr/>
            <p:nvPr/>
          </p:nvSpPr>
          <p:spPr>
            <a:xfrm>
              <a:off x="2582265" y="5316766"/>
              <a:ext cx="715645" cy="4445"/>
            </a:xfrm>
            <a:custGeom>
              <a:avLst/>
              <a:gdLst/>
              <a:ahLst/>
              <a:cxnLst/>
              <a:rect l="l" t="t" r="r" b="b"/>
              <a:pathLst>
                <a:path w="715645" h="4445">
                  <a:moveTo>
                    <a:pt x="715492" y="0"/>
                  </a:moveTo>
                  <a:lnTo>
                    <a:pt x="696150" y="0"/>
                  </a:lnTo>
                  <a:lnTo>
                    <a:pt x="696150" y="3886"/>
                  </a:lnTo>
                  <a:lnTo>
                    <a:pt x="715492" y="3886"/>
                  </a:lnTo>
                  <a:lnTo>
                    <a:pt x="715492" y="0"/>
                  </a:lnTo>
                  <a:close/>
                </a:path>
                <a:path w="715645" h="4445">
                  <a:moveTo>
                    <a:pt x="669086" y="0"/>
                  </a:moveTo>
                  <a:lnTo>
                    <a:pt x="649744" y="0"/>
                  </a:lnTo>
                  <a:lnTo>
                    <a:pt x="649744" y="3886"/>
                  </a:lnTo>
                  <a:lnTo>
                    <a:pt x="669086" y="3886"/>
                  </a:lnTo>
                  <a:lnTo>
                    <a:pt x="669086" y="0"/>
                  </a:lnTo>
                  <a:close/>
                </a:path>
                <a:path w="715645" h="4445">
                  <a:moveTo>
                    <a:pt x="622668" y="0"/>
                  </a:moveTo>
                  <a:lnTo>
                    <a:pt x="603338" y="0"/>
                  </a:lnTo>
                  <a:lnTo>
                    <a:pt x="603338" y="3886"/>
                  </a:lnTo>
                  <a:lnTo>
                    <a:pt x="622668" y="3886"/>
                  </a:lnTo>
                  <a:lnTo>
                    <a:pt x="622668" y="0"/>
                  </a:lnTo>
                  <a:close/>
                </a:path>
                <a:path w="715645" h="4445">
                  <a:moveTo>
                    <a:pt x="576262" y="0"/>
                  </a:moveTo>
                  <a:lnTo>
                    <a:pt x="556920" y="0"/>
                  </a:lnTo>
                  <a:lnTo>
                    <a:pt x="556920" y="3886"/>
                  </a:lnTo>
                  <a:lnTo>
                    <a:pt x="576262" y="3886"/>
                  </a:lnTo>
                  <a:lnTo>
                    <a:pt x="576262" y="0"/>
                  </a:lnTo>
                  <a:close/>
                </a:path>
                <a:path w="715645" h="4445">
                  <a:moveTo>
                    <a:pt x="529856" y="0"/>
                  </a:moveTo>
                  <a:lnTo>
                    <a:pt x="510514" y="0"/>
                  </a:lnTo>
                  <a:lnTo>
                    <a:pt x="510514" y="3886"/>
                  </a:lnTo>
                  <a:lnTo>
                    <a:pt x="529856" y="3886"/>
                  </a:lnTo>
                  <a:lnTo>
                    <a:pt x="529856" y="0"/>
                  </a:lnTo>
                  <a:close/>
                </a:path>
                <a:path w="715645" h="4445">
                  <a:moveTo>
                    <a:pt x="483438" y="0"/>
                  </a:moveTo>
                  <a:lnTo>
                    <a:pt x="464096" y="0"/>
                  </a:lnTo>
                  <a:lnTo>
                    <a:pt x="464096" y="3886"/>
                  </a:lnTo>
                  <a:lnTo>
                    <a:pt x="483438" y="3886"/>
                  </a:lnTo>
                  <a:lnTo>
                    <a:pt x="483438" y="0"/>
                  </a:lnTo>
                  <a:close/>
                </a:path>
                <a:path w="715645" h="4445">
                  <a:moveTo>
                    <a:pt x="437019" y="0"/>
                  </a:moveTo>
                  <a:lnTo>
                    <a:pt x="417702" y="0"/>
                  </a:lnTo>
                  <a:lnTo>
                    <a:pt x="417702" y="3886"/>
                  </a:lnTo>
                  <a:lnTo>
                    <a:pt x="437019" y="3886"/>
                  </a:lnTo>
                  <a:lnTo>
                    <a:pt x="437019" y="0"/>
                  </a:lnTo>
                  <a:close/>
                </a:path>
                <a:path w="715645" h="4445">
                  <a:moveTo>
                    <a:pt x="390626" y="0"/>
                  </a:moveTo>
                  <a:lnTo>
                    <a:pt x="371284" y="0"/>
                  </a:lnTo>
                  <a:lnTo>
                    <a:pt x="371284" y="3886"/>
                  </a:lnTo>
                  <a:lnTo>
                    <a:pt x="390626" y="3886"/>
                  </a:lnTo>
                  <a:lnTo>
                    <a:pt x="390626" y="0"/>
                  </a:lnTo>
                  <a:close/>
                </a:path>
                <a:path w="715645" h="4445">
                  <a:moveTo>
                    <a:pt x="344208" y="0"/>
                  </a:moveTo>
                  <a:lnTo>
                    <a:pt x="324865" y="0"/>
                  </a:lnTo>
                  <a:lnTo>
                    <a:pt x="324865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71564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802" y="3886"/>
                  </a:lnTo>
                  <a:lnTo>
                    <a:pt x="297802" y="0"/>
                  </a:lnTo>
                  <a:close/>
                </a:path>
                <a:path w="71564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715645" h="4445">
                  <a:moveTo>
                    <a:pt x="204990" y="0"/>
                  </a:moveTo>
                  <a:lnTo>
                    <a:pt x="185648" y="0"/>
                  </a:lnTo>
                  <a:lnTo>
                    <a:pt x="185648" y="3886"/>
                  </a:lnTo>
                  <a:lnTo>
                    <a:pt x="204990" y="3886"/>
                  </a:lnTo>
                  <a:lnTo>
                    <a:pt x="204990" y="0"/>
                  </a:lnTo>
                  <a:close/>
                </a:path>
                <a:path w="71564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86"/>
                  </a:lnTo>
                  <a:lnTo>
                    <a:pt x="158572" y="3886"/>
                  </a:lnTo>
                  <a:lnTo>
                    <a:pt x="158572" y="0"/>
                  </a:lnTo>
                  <a:close/>
                </a:path>
                <a:path w="715645" h="4445">
                  <a:moveTo>
                    <a:pt x="112153" y="0"/>
                  </a:moveTo>
                  <a:lnTo>
                    <a:pt x="92811" y="0"/>
                  </a:lnTo>
                  <a:lnTo>
                    <a:pt x="92811" y="3886"/>
                  </a:lnTo>
                  <a:lnTo>
                    <a:pt x="112153" y="3886"/>
                  </a:lnTo>
                  <a:lnTo>
                    <a:pt x="112153" y="0"/>
                  </a:lnTo>
                  <a:close/>
                </a:path>
                <a:path w="715645" h="4445">
                  <a:moveTo>
                    <a:pt x="65747" y="0"/>
                  </a:moveTo>
                  <a:lnTo>
                    <a:pt x="46418" y="0"/>
                  </a:lnTo>
                  <a:lnTo>
                    <a:pt x="46418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715645" h="4445">
                  <a:moveTo>
                    <a:pt x="19342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1943" y="1168"/>
                  </a:lnTo>
                  <a:lnTo>
                    <a:pt x="1943" y="3886"/>
                  </a:lnTo>
                  <a:lnTo>
                    <a:pt x="19342" y="3886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61">
              <a:extLst>
                <a:ext uri="{FF2B5EF4-FFF2-40B4-BE49-F238E27FC236}">
                  <a16:creationId xmlns:a16="http://schemas.microsoft.com/office/drawing/2014/main" id="{8CFC17FE-796C-6C15-6E52-4C00907CD1F6}"/>
                </a:ext>
              </a:extLst>
            </p:cNvPr>
            <p:cNvSpPr/>
            <p:nvPr/>
          </p:nvSpPr>
          <p:spPr>
            <a:xfrm>
              <a:off x="2582265" y="5317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42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1942" y="2718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62">
              <a:extLst>
                <a:ext uri="{FF2B5EF4-FFF2-40B4-BE49-F238E27FC236}">
                  <a16:creationId xmlns:a16="http://schemas.microsoft.com/office/drawing/2014/main" id="{0F8DC506-59ED-5B22-88A5-CA4A91697A43}"/>
                </a:ext>
              </a:extLst>
            </p:cNvPr>
            <p:cNvSpPr/>
            <p:nvPr/>
          </p:nvSpPr>
          <p:spPr>
            <a:xfrm>
              <a:off x="2210981" y="5316766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802" y="3886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86"/>
                  </a:lnTo>
                  <a:lnTo>
                    <a:pt x="204978" y="3886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86"/>
                  </a:lnTo>
                  <a:lnTo>
                    <a:pt x="158572" y="3886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86"/>
                  </a:lnTo>
                  <a:lnTo>
                    <a:pt x="112166" y="3886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9664" y="3886"/>
                  </a:lnTo>
                  <a:lnTo>
                    <a:pt x="9664" y="1168"/>
                  </a:lnTo>
                  <a:lnTo>
                    <a:pt x="19329" y="1168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19329" y="1168"/>
                  </a:moveTo>
                  <a:lnTo>
                    <a:pt x="13538" y="1168"/>
                  </a:lnTo>
                  <a:lnTo>
                    <a:pt x="13538" y="3886"/>
                  </a:lnTo>
                  <a:lnTo>
                    <a:pt x="19329" y="3886"/>
                  </a:lnTo>
                  <a:lnTo>
                    <a:pt x="19329" y="1168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63">
              <a:extLst>
                <a:ext uri="{FF2B5EF4-FFF2-40B4-BE49-F238E27FC236}">
                  <a16:creationId xmlns:a16="http://schemas.microsoft.com/office/drawing/2014/main" id="{26AE3D81-026B-B3C7-BFEF-AC388A99B8C5}"/>
                </a:ext>
              </a:extLst>
            </p:cNvPr>
            <p:cNvSpPr/>
            <p:nvPr/>
          </p:nvSpPr>
          <p:spPr>
            <a:xfrm>
              <a:off x="2220645" y="531793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873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3873" y="271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64">
              <a:extLst>
                <a:ext uri="{FF2B5EF4-FFF2-40B4-BE49-F238E27FC236}">
                  <a16:creationId xmlns:a16="http://schemas.microsoft.com/office/drawing/2014/main" id="{69C3C4C2-D176-C314-37DA-B7AA283C3952}"/>
                </a:ext>
              </a:extLst>
            </p:cNvPr>
            <p:cNvSpPr/>
            <p:nvPr/>
          </p:nvSpPr>
          <p:spPr>
            <a:xfrm>
              <a:off x="1143546" y="5316766"/>
              <a:ext cx="1040765" cy="4445"/>
            </a:xfrm>
            <a:custGeom>
              <a:avLst/>
              <a:gdLst/>
              <a:ahLst/>
              <a:cxnLst/>
              <a:rect l="l" t="t" r="r" b="b"/>
              <a:pathLst>
                <a:path w="1040764" h="4445">
                  <a:moveTo>
                    <a:pt x="1040371" y="0"/>
                  </a:moveTo>
                  <a:lnTo>
                    <a:pt x="1021029" y="0"/>
                  </a:lnTo>
                  <a:lnTo>
                    <a:pt x="1021029" y="3886"/>
                  </a:lnTo>
                  <a:lnTo>
                    <a:pt x="1040371" y="3886"/>
                  </a:lnTo>
                  <a:lnTo>
                    <a:pt x="1040371" y="0"/>
                  </a:lnTo>
                  <a:close/>
                </a:path>
                <a:path w="1040764" h="4445">
                  <a:moveTo>
                    <a:pt x="993952" y="0"/>
                  </a:moveTo>
                  <a:lnTo>
                    <a:pt x="974610" y="0"/>
                  </a:lnTo>
                  <a:lnTo>
                    <a:pt x="974610" y="3886"/>
                  </a:lnTo>
                  <a:lnTo>
                    <a:pt x="993952" y="3886"/>
                  </a:lnTo>
                  <a:lnTo>
                    <a:pt x="993952" y="0"/>
                  </a:lnTo>
                  <a:close/>
                </a:path>
                <a:path w="1040764" h="4445">
                  <a:moveTo>
                    <a:pt x="947547" y="0"/>
                  </a:moveTo>
                  <a:lnTo>
                    <a:pt x="928204" y="0"/>
                  </a:lnTo>
                  <a:lnTo>
                    <a:pt x="928204" y="3886"/>
                  </a:lnTo>
                  <a:lnTo>
                    <a:pt x="947547" y="3886"/>
                  </a:lnTo>
                  <a:lnTo>
                    <a:pt x="947547" y="0"/>
                  </a:lnTo>
                  <a:close/>
                </a:path>
                <a:path w="1040764" h="4445">
                  <a:moveTo>
                    <a:pt x="901128" y="0"/>
                  </a:moveTo>
                  <a:lnTo>
                    <a:pt x="881799" y="0"/>
                  </a:lnTo>
                  <a:lnTo>
                    <a:pt x="881799" y="3886"/>
                  </a:lnTo>
                  <a:lnTo>
                    <a:pt x="901128" y="3886"/>
                  </a:lnTo>
                  <a:lnTo>
                    <a:pt x="901128" y="0"/>
                  </a:lnTo>
                  <a:close/>
                </a:path>
                <a:path w="1040764" h="4445">
                  <a:moveTo>
                    <a:pt x="854722" y="0"/>
                  </a:moveTo>
                  <a:lnTo>
                    <a:pt x="835380" y="0"/>
                  </a:lnTo>
                  <a:lnTo>
                    <a:pt x="835380" y="3886"/>
                  </a:lnTo>
                  <a:lnTo>
                    <a:pt x="854722" y="3886"/>
                  </a:lnTo>
                  <a:lnTo>
                    <a:pt x="854722" y="0"/>
                  </a:lnTo>
                  <a:close/>
                </a:path>
                <a:path w="1040764" h="4445">
                  <a:moveTo>
                    <a:pt x="808316" y="0"/>
                  </a:moveTo>
                  <a:lnTo>
                    <a:pt x="788974" y="0"/>
                  </a:lnTo>
                  <a:lnTo>
                    <a:pt x="788974" y="3886"/>
                  </a:lnTo>
                  <a:lnTo>
                    <a:pt x="808316" y="3886"/>
                  </a:lnTo>
                  <a:lnTo>
                    <a:pt x="808316" y="0"/>
                  </a:lnTo>
                  <a:close/>
                </a:path>
                <a:path w="1040764" h="4445">
                  <a:moveTo>
                    <a:pt x="761898" y="0"/>
                  </a:moveTo>
                  <a:lnTo>
                    <a:pt x="742556" y="0"/>
                  </a:lnTo>
                  <a:lnTo>
                    <a:pt x="742556" y="3886"/>
                  </a:lnTo>
                  <a:lnTo>
                    <a:pt x="761898" y="3886"/>
                  </a:lnTo>
                  <a:lnTo>
                    <a:pt x="761898" y="0"/>
                  </a:lnTo>
                  <a:close/>
                </a:path>
                <a:path w="1040764" h="4445">
                  <a:moveTo>
                    <a:pt x="715492" y="0"/>
                  </a:moveTo>
                  <a:lnTo>
                    <a:pt x="696163" y="0"/>
                  </a:lnTo>
                  <a:lnTo>
                    <a:pt x="696163" y="3886"/>
                  </a:lnTo>
                  <a:lnTo>
                    <a:pt x="715492" y="3886"/>
                  </a:lnTo>
                  <a:lnTo>
                    <a:pt x="715492" y="0"/>
                  </a:lnTo>
                  <a:close/>
                </a:path>
                <a:path w="1040764" h="4445">
                  <a:moveTo>
                    <a:pt x="669086" y="0"/>
                  </a:moveTo>
                  <a:lnTo>
                    <a:pt x="649744" y="0"/>
                  </a:lnTo>
                  <a:lnTo>
                    <a:pt x="649744" y="3886"/>
                  </a:lnTo>
                  <a:lnTo>
                    <a:pt x="669086" y="3886"/>
                  </a:lnTo>
                  <a:lnTo>
                    <a:pt x="669086" y="0"/>
                  </a:lnTo>
                  <a:close/>
                </a:path>
                <a:path w="1040764" h="4445">
                  <a:moveTo>
                    <a:pt x="622668" y="0"/>
                  </a:moveTo>
                  <a:lnTo>
                    <a:pt x="603326" y="0"/>
                  </a:lnTo>
                  <a:lnTo>
                    <a:pt x="603326" y="3886"/>
                  </a:lnTo>
                  <a:lnTo>
                    <a:pt x="622668" y="3886"/>
                  </a:lnTo>
                  <a:lnTo>
                    <a:pt x="622668" y="0"/>
                  </a:lnTo>
                  <a:close/>
                </a:path>
                <a:path w="1040764" h="4445">
                  <a:moveTo>
                    <a:pt x="576262" y="0"/>
                  </a:moveTo>
                  <a:lnTo>
                    <a:pt x="556920" y="0"/>
                  </a:lnTo>
                  <a:lnTo>
                    <a:pt x="556920" y="3886"/>
                  </a:lnTo>
                  <a:lnTo>
                    <a:pt x="576262" y="3886"/>
                  </a:lnTo>
                  <a:lnTo>
                    <a:pt x="576262" y="0"/>
                  </a:lnTo>
                  <a:close/>
                </a:path>
                <a:path w="1040764" h="4445">
                  <a:moveTo>
                    <a:pt x="529844" y="0"/>
                  </a:moveTo>
                  <a:lnTo>
                    <a:pt x="510514" y="0"/>
                  </a:lnTo>
                  <a:lnTo>
                    <a:pt x="510514" y="3886"/>
                  </a:lnTo>
                  <a:lnTo>
                    <a:pt x="529844" y="3886"/>
                  </a:lnTo>
                  <a:lnTo>
                    <a:pt x="529844" y="0"/>
                  </a:lnTo>
                  <a:close/>
                </a:path>
                <a:path w="1040764" h="4445">
                  <a:moveTo>
                    <a:pt x="483438" y="0"/>
                  </a:moveTo>
                  <a:lnTo>
                    <a:pt x="464108" y="0"/>
                  </a:lnTo>
                  <a:lnTo>
                    <a:pt x="464108" y="3886"/>
                  </a:lnTo>
                  <a:lnTo>
                    <a:pt x="483438" y="3886"/>
                  </a:lnTo>
                  <a:lnTo>
                    <a:pt x="483438" y="0"/>
                  </a:lnTo>
                  <a:close/>
                </a:path>
                <a:path w="1040764" h="4445">
                  <a:moveTo>
                    <a:pt x="437032" y="0"/>
                  </a:moveTo>
                  <a:lnTo>
                    <a:pt x="417690" y="0"/>
                  </a:lnTo>
                  <a:lnTo>
                    <a:pt x="417690" y="3886"/>
                  </a:lnTo>
                  <a:lnTo>
                    <a:pt x="437032" y="3886"/>
                  </a:lnTo>
                  <a:lnTo>
                    <a:pt x="437032" y="0"/>
                  </a:lnTo>
                  <a:close/>
                </a:path>
                <a:path w="1040764" h="4445">
                  <a:moveTo>
                    <a:pt x="390613" y="0"/>
                  </a:moveTo>
                  <a:lnTo>
                    <a:pt x="371271" y="0"/>
                  </a:lnTo>
                  <a:lnTo>
                    <a:pt x="371271" y="3886"/>
                  </a:lnTo>
                  <a:lnTo>
                    <a:pt x="390613" y="3886"/>
                  </a:lnTo>
                  <a:lnTo>
                    <a:pt x="390613" y="0"/>
                  </a:lnTo>
                  <a:close/>
                </a:path>
                <a:path w="1040764" h="4445">
                  <a:moveTo>
                    <a:pt x="344208" y="0"/>
                  </a:moveTo>
                  <a:lnTo>
                    <a:pt x="324866" y="0"/>
                  </a:lnTo>
                  <a:lnTo>
                    <a:pt x="324866" y="3886"/>
                  </a:lnTo>
                  <a:lnTo>
                    <a:pt x="344208" y="3886"/>
                  </a:lnTo>
                  <a:lnTo>
                    <a:pt x="344208" y="0"/>
                  </a:lnTo>
                  <a:close/>
                </a:path>
                <a:path w="1040764" h="4445">
                  <a:moveTo>
                    <a:pt x="297789" y="0"/>
                  </a:moveTo>
                  <a:lnTo>
                    <a:pt x="278460" y="0"/>
                  </a:lnTo>
                  <a:lnTo>
                    <a:pt x="278460" y="3886"/>
                  </a:lnTo>
                  <a:lnTo>
                    <a:pt x="297789" y="3886"/>
                  </a:lnTo>
                  <a:lnTo>
                    <a:pt x="297789" y="0"/>
                  </a:lnTo>
                  <a:close/>
                </a:path>
                <a:path w="1040764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86"/>
                  </a:lnTo>
                  <a:lnTo>
                    <a:pt x="251383" y="3886"/>
                  </a:lnTo>
                  <a:lnTo>
                    <a:pt x="251383" y="0"/>
                  </a:lnTo>
                  <a:close/>
                </a:path>
                <a:path w="1040764" h="4445">
                  <a:moveTo>
                    <a:pt x="204978" y="0"/>
                  </a:moveTo>
                  <a:lnTo>
                    <a:pt x="185635" y="0"/>
                  </a:lnTo>
                  <a:lnTo>
                    <a:pt x="185635" y="3886"/>
                  </a:lnTo>
                  <a:lnTo>
                    <a:pt x="204978" y="3886"/>
                  </a:lnTo>
                  <a:lnTo>
                    <a:pt x="204978" y="0"/>
                  </a:lnTo>
                  <a:close/>
                </a:path>
                <a:path w="1040764" h="4445">
                  <a:moveTo>
                    <a:pt x="158559" y="0"/>
                  </a:moveTo>
                  <a:lnTo>
                    <a:pt x="139217" y="0"/>
                  </a:lnTo>
                  <a:lnTo>
                    <a:pt x="139217" y="3886"/>
                  </a:lnTo>
                  <a:lnTo>
                    <a:pt x="158559" y="3886"/>
                  </a:lnTo>
                  <a:lnTo>
                    <a:pt x="158559" y="0"/>
                  </a:lnTo>
                  <a:close/>
                </a:path>
                <a:path w="1040764" h="4445">
                  <a:moveTo>
                    <a:pt x="112153" y="0"/>
                  </a:moveTo>
                  <a:lnTo>
                    <a:pt x="92824" y="0"/>
                  </a:lnTo>
                  <a:lnTo>
                    <a:pt x="92824" y="3886"/>
                  </a:lnTo>
                  <a:lnTo>
                    <a:pt x="112153" y="3886"/>
                  </a:lnTo>
                  <a:lnTo>
                    <a:pt x="112153" y="0"/>
                  </a:lnTo>
                  <a:close/>
                </a:path>
                <a:path w="1040764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86"/>
                  </a:lnTo>
                  <a:lnTo>
                    <a:pt x="65747" y="3886"/>
                  </a:lnTo>
                  <a:lnTo>
                    <a:pt x="65747" y="0"/>
                  </a:lnTo>
                  <a:close/>
                </a:path>
                <a:path w="1040764" h="4445">
                  <a:moveTo>
                    <a:pt x="19329" y="0"/>
                  </a:moveTo>
                  <a:lnTo>
                    <a:pt x="0" y="0"/>
                  </a:lnTo>
                  <a:lnTo>
                    <a:pt x="0" y="1168"/>
                  </a:lnTo>
                  <a:lnTo>
                    <a:pt x="1930" y="1168"/>
                  </a:lnTo>
                  <a:lnTo>
                    <a:pt x="1930" y="3886"/>
                  </a:lnTo>
                  <a:lnTo>
                    <a:pt x="19329" y="3886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65">
              <a:extLst>
                <a:ext uri="{FF2B5EF4-FFF2-40B4-BE49-F238E27FC236}">
                  <a16:creationId xmlns:a16="http://schemas.microsoft.com/office/drawing/2014/main" id="{61CD595D-0BED-61E9-FC9F-6DBC2633DEEC}"/>
                </a:ext>
              </a:extLst>
            </p:cNvPr>
            <p:cNvSpPr/>
            <p:nvPr/>
          </p:nvSpPr>
          <p:spPr>
            <a:xfrm>
              <a:off x="1143546" y="5317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931" y="0"/>
                  </a:moveTo>
                  <a:lnTo>
                    <a:pt x="0" y="0"/>
                  </a:lnTo>
                  <a:lnTo>
                    <a:pt x="0" y="2718"/>
                  </a:lnTo>
                  <a:lnTo>
                    <a:pt x="1931" y="2718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66">
              <a:extLst>
                <a:ext uri="{FF2B5EF4-FFF2-40B4-BE49-F238E27FC236}">
                  <a16:creationId xmlns:a16="http://schemas.microsoft.com/office/drawing/2014/main" id="{C6055928-F9A5-8AB0-99BC-CAC2459BEB31}"/>
                </a:ext>
              </a:extLst>
            </p:cNvPr>
            <p:cNvSpPr/>
            <p:nvPr/>
          </p:nvSpPr>
          <p:spPr>
            <a:xfrm>
              <a:off x="1143546" y="531870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67">
              <a:extLst>
                <a:ext uri="{FF2B5EF4-FFF2-40B4-BE49-F238E27FC236}">
                  <a16:creationId xmlns:a16="http://schemas.microsoft.com/office/drawing/2014/main" id="{B5C94CB3-DDF0-BDFB-0DB4-7F29CB17C0A5}"/>
                </a:ext>
              </a:extLst>
            </p:cNvPr>
            <p:cNvSpPr/>
            <p:nvPr/>
          </p:nvSpPr>
          <p:spPr>
            <a:xfrm>
              <a:off x="1143549" y="53186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68">
              <a:extLst>
                <a:ext uri="{FF2B5EF4-FFF2-40B4-BE49-F238E27FC236}">
                  <a16:creationId xmlns:a16="http://schemas.microsoft.com/office/drawing/2014/main" id="{4F84CCE0-BAB1-2E34-522F-21DFCF9DFB16}"/>
                </a:ext>
              </a:extLst>
            </p:cNvPr>
            <p:cNvSpPr/>
            <p:nvPr/>
          </p:nvSpPr>
          <p:spPr>
            <a:xfrm>
              <a:off x="3282289" y="531870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69">
              <a:extLst>
                <a:ext uri="{FF2B5EF4-FFF2-40B4-BE49-F238E27FC236}">
                  <a16:creationId xmlns:a16="http://schemas.microsoft.com/office/drawing/2014/main" id="{612D8066-DFB2-5E92-638C-8931D5922A6A}"/>
                </a:ext>
              </a:extLst>
            </p:cNvPr>
            <p:cNvSpPr/>
            <p:nvPr/>
          </p:nvSpPr>
          <p:spPr>
            <a:xfrm>
              <a:off x="3282306" y="531869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70">
              <a:extLst>
                <a:ext uri="{FF2B5EF4-FFF2-40B4-BE49-F238E27FC236}">
                  <a16:creationId xmlns:a16="http://schemas.microsoft.com/office/drawing/2014/main" id="{A9B6381B-7649-32F9-95C8-E55C290592E0}"/>
                </a:ext>
              </a:extLst>
            </p:cNvPr>
            <p:cNvSpPr/>
            <p:nvPr/>
          </p:nvSpPr>
          <p:spPr>
            <a:xfrm>
              <a:off x="926363" y="5294122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289"/>
                  </a:moveTo>
                  <a:lnTo>
                    <a:pt x="0" y="26289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289"/>
                  </a:lnTo>
                  <a:close/>
                </a:path>
                <a:path w="194309" h="51435">
                  <a:moveTo>
                    <a:pt x="88125" y="17386"/>
                  </a:moveTo>
                  <a:lnTo>
                    <a:pt x="86639" y="10998"/>
                  </a:lnTo>
                  <a:lnTo>
                    <a:pt x="83731" y="6591"/>
                  </a:lnTo>
                  <a:lnTo>
                    <a:pt x="82829" y="5295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53"/>
                  </a:lnTo>
                  <a:lnTo>
                    <a:pt x="78854" y="40957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53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401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591"/>
                  </a:lnTo>
                  <a:lnTo>
                    <a:pt x="55435" y="10998"/>
                  </a:lnTo>
                  <a:lnTo>
                    <a:pt x="54013" y="17386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86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0380" y="44767"/>
                  </a:moveTo>
                  <a:lnTo>
                    <a:pt x="127101" y="44767"/>
                  </a:lnTo>
                  <a:lnTo>
                    <a:pt x="144297" y="27038"/>
                  </a:lnTo>
                  <a:lnTo>
                    <a:pt x="146862" y="23914"/>
                  </a:lnTo>
                  <a:lnTo>
                    <a:pt x="148221" y="21742"/>
                  </a:lnTo>
                  <a:lnTo>
                    <a:pt x="149707" y="18135"/>
                  </a:lnTo>
                  <a:lnTo>
                    <a:pt x="150114" y="16167"/>
                  </a:lnTo>
                  <a:lnTo>
                    <a:pt x="150114" y="9855"/>
                  </a:lnTo>
                  <a:lnTo>
                    <a:pt x="148551" y="6451"/>
                  </a:lnTo>
                  <a:lnTo>
                    <a:pt x="142468" y="1295"/>
                  </a:lnTo>
                  <a:lnTo>
                    <a:pt x="138404" y="0"/>
                  </a:lnTo>
                  <a:lnTo>
                    <a:pt x="131368" y="0"/>
                  </a:lnTo>
                  <a:lnTo>
                    <a:pt x="129197" y="266"/>
                  </a:lnTo>
                  <a:lnTo>
                    <a:pt x="124599" y="1358"/>
                  </a:lnTo>
                  <a:lnTo>
                    <a:pt x="122085" y="2171"/>
                  </a:lnTo>
                  <a:lnTo>
                    <a:pt x="119392" y="3263"/>
                  </a:lnTo>
                  <a:lnTo>
                    <a:pt x="119392" y="10058"/>
                  </a:lnTo>
                  <a:lnTo>
                    <a:pt x="122021" y="8559"/>
                  </a:lnTo>
                  <a:lnTo>
                    <a:pt x="124536" y="7480"/>
                  </a:lnTo>
                  <a:lnTo>
                    <a:pt x="129133" y="6057"/>
                  </a:lnTo>
                  <a:lnTo>
                    <a:pt x="131368" y="5638"/>
                  </a:lnTo>
                  <a:lnTo>
                    <a:pt x="136436" y="5638"/>
                  </a:lnTo>
                  <a:lnTo>
                    <a:pt x="138811" y="6515"/>
                  </a:lnTo>
                  <a:lnTo>
                    <a:pt x="142468" y="9779"/>
                  </a:lnTo>
                  <a:lnTo>
                    <a:pt x="143421" y="11963"/>
                  </a:lnTo>
                  <a:lnTo>
                    <a:pt x="143421" y="16167"/>
                  </a:lnTo>
                  <a:lnTo>
                    <a:pt x="119049" y="44767"/>
                  </a:lnTo>
                  <a:lnTo>
                    <a:pt x="119049" y="50393"/>
                  </a:lnTo>
                  <a:lnTo>
                    <a:pt x="150380" y="50393"/>
                  </a:lnTo>
                  <a:lnTo>
                    <a:pt x="150380" y="44767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60"/>
                  </a:lnTo>
                  <a:lnTo>
                    <a:pt x="186194" y="19227"/>
                  </a:lnTo>
                  <a:lnTo>
                    <a:pt x="181864" y="17665"/>
                  </a:lnTo>
                  <a:lnTo>
                    <a:pt x="176390" y="17665"/>
                  </a:lnTo>
                  <a:lnTo>
                    <a:pt x="173469" y="17932"/>
                  </a:lnTo>
                  <a:lnTo>
                    <a:pt x="170561" y="18681"/>
                  </a:lnTo>
                  <a:lnTo>
                    <a:pt x="170561" y="6515"/>
                  </a:lnTo>
                  <a:lnTo>
                    <a:pt x="190652" y="6515"/>
                  </a:lnTo>
                  <a:lnTo>
                    <a:pt x="190652" y="889"/>
                  </a:lnTo>
                  <a:lnTo>
                    <a:pt x="164465" y="889"/>
                  </a:lnTo>
                  <a:lnTo>
                    <a:pt x="164465" y="25742"/>
                  </a:lnTo>
                  <a:lnTo>
                    <a:pt x="166293" y="24930"/>
                  </a:lnTo>
                  <a:lnTo>
                    <a:pt x="168122" y="24320"/>
                  </a:lnTo>
                  <a:lnTo>
                    <a:pt x="171640" y="23495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20"/>
                  </a:lnTo>
                  <a:lnTo>
                    <a:pt x="186461" y="28384"/>
                  </a:lnTo>
                  <a:lnTo>
                    <a:pt x="187604" y="31115"/>
                  </a:lnTo>
                  <a:lnTo>
                    <a:pt x="187604" y="37973"/>
                  </a:lnTo>
                  <a:lnTo>
                    <a:pt x="186461" y="40690"/>
                  </a:lnTo>
                  <a:lnTo>
                    <a:pt x="182067" y="44767"/>
                  </a:lnTo>
                  <a:lnTo>
                    <a:pt x="179019" y="45707"/>
                  </a:lnTo>
                  <a:lnTo>
                    <a:pt x="172859" y="45707"/>
                  </a:lnTo>
                  <a:lnTo>
                    <a:pt x="170624" y="45504"/>
                  </a:lnTo>
                  <a:lnTo>
                    <a:pt x="166357" y="44424"/>
                  </a:lnTo>
                  <a:lnTo>
                    <a:pt x="164325" y="43611"/>
                  </a:lnTo>
                  <a:lnTo>
                    <a:pt x="162369" y="42519"/>
                  </a:lnTo>
                  <a:lnTo>
                    <a:pt x="162369" y="49250"/>
                  </a:lnTo>
                  <a:lnTo>
                    <a:pt x="164668" y="49999"/>
                  </a:lnTo>
                  <a:lnTo>
                    <a:pt x="166839" y="50469"/>
                  </a:lnTo>
                  <a:lnTo>
                    <a:pt x="168998" y="50812"/>
                  </a:lnTo>
                  <a:lnTo>
                    <a:pt x="173266" y="51282"/>
                  </a:lnTo>
                  <a:lnTo>
                    <a:pt x="181317" y="51282"/>
                  </a:lnTo>
                  <a:lnTo>
                    <a:pt x="185991" y="49860"/>
                  </a:lnTo>
                  <a:lnTo>
                    <a:pt x="192620" y="44018"/>
                  </a:lnTo>
                  <a:lnTo>
                    <a:pt x="194310" y="39878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71">
              <a:extLst>
                <a:ext uri="{FF2B5EF4-FFF2-40B4-BE49-F238E27FC236}">
                  <a16:creationId xmlns:a16="http://schemas.microsoft.com/office/drawing/2014/main" id="{64EFF9AC-1E64-ED08-7DFE-56D6A4D83CD6}"/>
                </a:ext>
              </a:extLst>
            </p:cNvPr>
            <p:cNvSpPr/>
            <p:nvPr/>
          </p:nvSpPr>
          <p:spPr>
            <a:xfrm>
              <a:off x="3278416" y="5077676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72">
              <a:extLst>
                <a:ext uri="{FF2B5EF4-FFF2-40B4-BE49-F238E27FC236}">
                  <a16:creationId xmlns:a16="http://schemas.microsoft.com/office/drawing/2014/main" id="{B7EDFFAE-5EA4-2D02-718A-E5725FCA5673}"/>
                </a:ext>
              </a:extLst>
            </p:cNvPr>
            <p:cNvSpPr/>
            <p:nvPr/>
          </p:nvSpPr>
          <p:spPr>
            <a:xfrm>
              <a:off x="1143546" y="5079613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73">
              <a:extLst>
                <a:ext uri="{FF2B5EF4-FFF2-40B4-BE49-F238E27FC236}">
                  <a16:creationId xmlns:a16="http://schemas.microsoft.com/office/drawing/2014/main" id="{1CCD2903-02B9-C502-9706-83233BB1EFAC}"/>
                </a:ext>
              </a:extLst>
            </p:cNvPr>
            <p:cNvSpPr/>
            <p:nvPr/>
          </p:nvSpPr>
          <p:spPr>
            <a:xfrm>
              <a:off x="1143546" y="507961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74">
              <a:extLst>
                <a:ext uri="{FF2B5EF4-FFF2-40B4-BE49-F238E27FC236}">
                  <a16:creationId xmlns:a16="http://schemas.microsoft.com/office/drawing/2014/main" id="{2750D83E-A6EE-3A2A-8393-6822CDE2165F}"/>
                </a:ext>
              </a:extLst>
            </p:cNvPr>
            <p:cNvSpPr/>
            <p:nvPr/>
          </p:nvSpPr>
          <p:spPr>
            <a:xfrm>
              <a:off x="1143549" y="507959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75">
              <a:extLst>
                <a:ext uri="{FF2B5EF4-FFF2-40B4-BE49-F238E27FC236}">
                  <a16:creationId xmlns:a16="http://schemas.microsoft.com/office/drawing/2014/main" id="{6329CD80-24E5-83C6-A31D-61391D82DAD5}"/>
                </a:ext>
              </a:extLst>
            </p:cNvPr>
            <p:cNvSpPr/>
            <p:nvPr/>
          </p:nvSpPr>
          <p:spPr>
            <a:xfrm>
              <a:off x="3282289" y="507961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76">
              <a:extLst>
                <a:ext uri="{FF2B5EF4-FFF2-40B4-BE49-F238E27FC236}">
                  <a16:creationId xmlns:a16="http://schemas.microsoft.com/office/drawing/2014/main" id="{5136DFB4-4CBA-056E-AD54-CF34A86C948F}"/>
                </a:ext>
              </a:extLst>
            </p:cNvPr>
            <p:cNvSpPr/>
            <p:nvPr/>
          </p:nvSpPr>
          <p:spPr>
            <a:xfrm>
              <a:off x="3282306" y="507959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77">
              <a:extLst>
                <a:ext uri="{FF2B5EF4-FFF2-40B4-BE49-F238E27FC236}">
                  <a16:creationId xmlns:a16="http://schemas.microsoft.com/office/drawing/2014/main" id="{9BE86DEB-BC7A-81A6-DBDD-A6D282E04C78}"/>
                </a:ext>
              </a:extLst>
            </p:cNvPr>
            <p:cNvSpPr/>
            <p:nvPr/>
          </p:nvSpPr>
          <p:spPr>
            <a:xfrm>
              <a:off x="926363" y="5055019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301"/>
                  </a:lnTo>
                  <a:close/>
                </a:path>
                <a:path w="196215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10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10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6215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6215" h="51435">
                  <a:moveTo>
                    <a:pt x="150380" y="44767"/>
                  </a:moveTo>
                  <a:lnTo>
                    <a:pt x="127101" y="44767"/>
                  </a:lnTo>
                  <a:lnTo>
                    <a:pt x="144297" y="27051"/>
                  </a:lnTo>
                  <a:lnTo>
                    <a:pt x="146862" y="23926"/>
                  </a:lnTo>
                  <a:lnTo>
                    <a:pt x="148221" y="21742"/>
                  </a:lnTo>
                  <a:lnTo>
                    <a:pt x="149707" y="18148"/>
                  </a:lnTo>
                  <a:lnTo>
                    <a:pt x="150114" y="16167"/>
                  </a:lnTo>
                  <a:lnTo>
                    <a:pt x="150114" y="9867"/>
                  </a:lnTo>
                  <a:lnTo>
                    <a:pt x="148551" y="6464"/>
                  </a:lnTo>
                  <a:lnTo>
                    <a:pt x="142468" y="1295"/>
                  </a:lnTo>
                  <a:lnTo>
                    <a:pt x="138404" y="12"/>
                  </a:lnTo>
                  <a:lnTo>
                    <a:pt x="131368" y="12"/>
                  </a:lnTo>
                  <a:lnTo>
                    <a:pt x="129197" y="279"/>
                  </a:lnTo>
                  <a:lnTo>
                    <a:pt x="124599" y="1371"/>
                  </a:lnTo>
                  <a:lnTo>
                    <a:pt x="122085" y="2171"/>
                  </a:lnTo>
                  <a:lnTo>
                    <a:pt x="119392" y="3276"/>
                  </a:lnTo>
                  <a:lnTo>
                    <a:pt x="119392" y="10058"/>
                  </a:lnTo>
                  <a:lnTo>
                    <a:pt x="122021" y="8559"/>
                  </a:lnTo>
                  <a:lnTo>
                    <a:pt x="124536" y="7480"/>
                  </a:lnTo>
                  <a:lnTo>
                    <a:pt x="129133" y="6057"/>
                  </a:lnTo>
                  <a:lnTo>
                    <a:pt x="131368" y="5638"/>
                  </a:lnTo>
                  <a:lnTo>
                    <a:pt x="136436" y="5638"/>
                  </a:lnTo>
                  <a:lnTo>
                    <a:pt x="138811" y="6527"/>
                  </a:lnTo>
                  <a:lnTo>
                    <a:pt x="142468" y="9791"/>
                  </a:lnTo>
                  <a:lnTo>
                    <a:pt x="143421" y="11963"/>
                  </a:lnTo>
                  <a:lnTo>
                    <a:pt x="143421" y="16167"/>
                  </a:lnTo>
                  <a:lnTo>
                    <a:pt x="119049" y="44767"/>
                  </a:lnTo>
                  <a:lnTo>
                    <a:pt x="119049" y="50406"/>
                  </a:lnTo>
                  <a:lnTo>
                    <a:pt x="150380" y="50406"/>
                  </a:lnTo>
                  <a:lnTo>
                    <a:pt x="150380" y="44767"/>
                  </a:lnTo>
                  <a:close/>
                </a:path>
                <a:path w="196215" h="51435">
                  <a:moveTo>
                    <a:pt x="195732" y="17399"/>
                  </a:moveTo>
                  <a:lnTo>
                    <a:pt x="194246" y="11010"/>
                  </a:lnTo>
                  <a:lnTo>
                    <a:pt x="191338" y="6591"/>
                  </a:lnTo>
                  <a:lnTo>
                    <a:pt x="190449" y="5295"/>
                  </a:lnTo>
                  <a:lnTo>
                    <a:pt x="189026" y="3225"/>
                  </a:lnTo>
                  <a:lnTo>
                    <a:pt x="189026" y="18884"/>
                  </a:lnTo>
                  <a:lnTo>
                    <a:pt x="189026" y="32473"/>
                  </a:lnTo>
                  <a:lnTo>
                    <a:pt x="188150" y="37566"/>
                  </a:lnTo>
                  <a:lnTo>
                    <a:pt x="186461" y="40970"/>
                  </a:lnTo>
                  <a:lnTo>
                    <a:pt x="184696" y="44361"/>
                  </a:lnTo>
                  <a:lnTo>
                    <a:pt x="182130" y="46050"/>
                  </a:lnTo>
                  <a:lnTo>
                    <a:pt x="175221" y="46050"/>
                  </a:lnTo>
                  <a:lnTo>
                    <a:pt x="172656" y="44361"/>
                  </a:lnTo>
                  <a:lnTo>
                    <a:pt x="169125" y="37566"/>
                  </a:lnTo>
                  <a:lnTo>
                    <a:pt x="168325" y="32473"/>
                  </a:lnTo>
                  <a:lnTo>
                    <a:pt x="168325" y="18884"/>
                  </a:lnTo>
                  <a:lnTo>
                    <a:pt x="169125" y="13792"/>
                  </a:lnTo>
                  <a:lnTo>
                    <a:pt x="172656" y="6997"/>
                  </a:lnTo>
                  <a:lnTo>
                    <a:pt x="175221" y="5295"/>
                  </a:lnTo>
                  <a:lnTo>
                    <a:pt x="182130" y="5295"/>
                  </a:lnTo>
                  <a:lnTo>
                    <a:pt x="184696" y="6997"/>
                  </a:lnTo>
                  <a:lnTo>
                    <a:pt x="186461" y="10388"/>
                  </a:lnTo>
                  <a:lnTo>
                    <a:pt x="188150" y="13792"/>
                  </a:lnTo>
                  <a:lnTo>
                    <a:pt x="189026" y="18884"/>
                  </a:lnTo>
                  <a:lnTo>
                    <a:pt x="189026" y="3225"/>
                  </a:lnTo>
                  <a:lnTo>
                    <a:pt x="188353" y="2235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35"/>
                  </a:lnTo>
                  <a:lnTo>
                    <a:pt x="165950" y="6591"/>
                  </a:lnTo>
                  <a:lnTo>
                    <a:pt x="163042" y="11010"/>
                  </a:lnTo>
                  <a:lnTo>
                    <a:pt x="161620" y="17399"/>
                  </a:lnTo>
                  <a:lnTo>
                    <a:pt x="161620" y="34036"/>
                  </a:lnTo>
                  <a:lnTo>
                    <a:pt x="163042" y="40424"/>
                  </a:lnTo>
                  <a:lnTo>
                    <a:pt x="168859" y="49110"/>
                  </a:lnTo>
                  <a:lnTo>
                    <a:pt x="173062" y="51282"/>
                  </a:lnTo>
                  <a:lnTo>
                    <a:pt x="184162" y="51282"/>
                  </a:lnTo>
                  <a:lnTo>
                    <a:pt x="188353" y="49110"/>
                  </a:lnTo>
                  <a:lnTo>
                    <a:pt x="190449" y="46050"/>
                  </a:lnTo>
                  <a:lnTo>
                    <a:pt x="191338" y="44767"/>
                  </a:lnTo>
                  <a:lnTo>
                    <a:pt x="194246" y="40424"/>
                  </a:lnTo>
                  <a:lnTo>
                    <a:pt x="195732" y="34036"/>
                  </a:lnTo>
                  <a:lnTo>
                    <a:pt x="195732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78">
              <a:extLst>
                <a:ext uri="{FF2B5EF4-FFF2-40B4-BE49-F238E27FC236}">
                  <a16:creationId xmlns:a16="http://schemas.microsoft.com/office/drawing/2014/main" id="{67110E72-B4A2-AF44-06E7-3F9C1CA2047B}"/>
                </a:ext>
              </a:extLst>
            </p:cNvPr>
            <p:cNvSpPr/>
            <p:nvPr/>
          </p:nvSpPr>
          <p:spPr>
            <a:xfrm>
              <a:off x="3278416" y="4838573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79">
              <a:extLst>
                <a:ext uri="{FF2B5EF4-FFF2-40B4-BE49-F238E27FC236}">
                  <a16:creationId xmlns:a16="http://schemas.microsoft.com/office/drawing/2014/main" id="{2D6B910C-23AF-74AA-F549-E8C520C19E10}"/>
                </a:ext>
              </a:extLst>
            </p:cNvPr>
            <p:cNvSpPr/>
            <p:nvPr/>
          </p:nvSpPr>
          <p:spPr>
            <a:xfrm>
              <a:off x="1143546" y="4840510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80">
              <a:extLst>
                <a:ext uri="{FF2B5EF4-FFF2-40B4-BE49-F238E27FC236}">
                  <a16:creationId xmlns:a16="http://schemas.microsoft.com/office/drawing/2014/main" id="{D2C94EDF-06E3-7B12-D773-D7054FA916A0}"/>
                </a:ext>
              </a:extLst>
            </p:cNvPr>
            <p:cNvSpPr/>
            <p:nvPr/>
          </p:nvSpPr>
          <p:spPr>
            <a:xfrm>
              <a:off x="1143546" y="48405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81">
              <a:extLst>
                <a:ext uri="{FF2B5EF4-FFF2-40B4-BE49-F238E27FC236}">
                  <a16:creationId xmlns:a16="http://schemas.microsoft.com/office/drawing/2014/main" id="{FA2C2C84-F2CE-0C5A-50E3-4FD94BD84DB5}"/>
                </a:ext>
              </a:extLst>
            </p:cNvPr>
            <p:cNvSpPr/>
            <p:nvPr/>
          </p:nvSpPr>
          <p:spPr>
            <a:xfrm>
              <a:off x="1143549" y="484049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82">
              <a:extLst>
                <a:ext uri="{FF2B5EF4-FFF2-40B4-BE49-F238E27FC236}">
                  <a16:creationId xmlns:a16="http://schemas.microsoft.com/office/drawing/2014/main" id="{E3A3FA86-4C61-7490-881F-4D9BAE5AF52B}"/>
                </a:ext>
              </a:extLst>
            </p:cNvPr>
            <p:cNvSpPr/>
            <p:nvPr/>
          </p:nvSpPr>
          <p:spPr>
            <a:xfrm>
              <a:off x="3282289" y="48405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83">
              <a:extLst>
                <a:ext uri="{FF2B5EF4-FFF2-40B4-BE49-F238E27FC236}">
                  <a16:creationId xmlns:a16="http://schemas.microsoft.com/office/drawing/2014/main" id="{514189AF-260E-92A8-9757-FD77BFDCF10B}"/>
                </a:ext>
              </a:extLst>
            </p:cNvPr>
            <p:cNvSpPr/>
            <p:nvPr/>
          </p:nvSpPr>
          <p:spPr>
            <a:xfrm>
              <a:off x="3282306" y="484049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84">
              <a:extLst>
                <a:ext uri="{FF2B5EF4-FFF2-40B4-BE49-F238E27FC236}">
                  <a16:creationId xmlns:a16="http://schemas.microsoft.com/office/drawing/2014/main" id="{E7F8208C-4216-3C1B-F70F-41B36DC240B5}"/>
                </a:ext>
              </a:extLst>
            </p:cNvPr>
            <p:cNvSpPr/>
            <p:nvPr/>
          </p:nvSpPr>
          <p:spPr>
            <a:xfrm>
              <a:off x="926363" y="4815916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40"/>
                  </a:lnTo>
                  <a:lnTo>
                    <a:pt x="42367" y="31940"/>
                  </a:lnTo>
                  <a:lnTo>
                    <a:pt x="42367" y="26301"/>
                  </a:lnTo>
                  <a:close/>
                </a:path>
                <a:path w="194309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604"/>
                  </a:lnTo>
                  <a:lnTo>
                    <a:pt x="82842" y="5308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62"/>
                  </a:lnTo>
                  <a:lnTo>
                    <a:pt x="67614" y="46062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7010"/>
                  </a:lnTo>
                  <a:lnTo>
                    <a:pt x="67614" y="5308"/>
                  </a:lnTo>
                  <a:lnTo>
                    <a:pt x="74523" y="5308"/>
                  </a:lnTo>
                  <a:lnTo>
                    <a:pt x="77089" y="7010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604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23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23"/>
                  </a:lnTo>
                  <a:lnTo>
                    <a:pt x="82842" y="46062"/>
                  </a:lnTo>
                  <a:lnTo>
                    <a:pt x="83731" y="44780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0926" y="44780"/>
                  </a:moveTo>
                  <a:lnTo>
                    <a:pt x="140030" y="44780"/>
                  </a:lnTo>
                  <a:lnTo>
                    <a:pt x="140030" y="901"/>
                  </a:lnTo>
                  <a:lnTo>
                    <a:pt x="133337" y="901"/>
                  </a:lnTo>
                  <a:lnTo>
                    <a:pt x="121564" y="3276"/>
                  </a:lnTo>
                  <a:lnTo>
                    <a:pt x="121564" y="9385"/>
                  </a:lnTo>
                  <a:lnTo>
                    <a:pt x="133400" y="7010"/>
                  </a:lnTo>
                  <a:lnTo>
                    <a:pt x="133400" y="44780"/>
                  </a:lnTo>
                  <a:lnTo>
                    <a:pt x="122504" y="44780"/>
                  </a:lnTo>
                  <a:lnTo>
                    <a:pt x="122504" y="50419"/>
                  </a:lnTo>
                  <a:lnTo>
                    <a:pt x="150926" y="50419"/>
                  </a:lnTo>
                  <a:lnTo>
                    <a:pt x="150926" y="44780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85"/>
                  </a:lnTo>
                  <a:lnTo>
                    <a:pt x="186194" y="19240"/>
                  </a:lnTo>
                  <a:lnTo>
                    <a:pt x="181864" y="17678"/>
                  </a:lnTo>
                  <a:lnTo>
                    <a:pt x="176390" y="17678"/>
                  </a:lnTo>
                  <a:lnTo>
                    <a:pt x="173469" y="17945"/>
                  </a:lnTo>
                  <a:lnTo>
                    <a:pt x="170561" y="18694"/>
                  </a:lnTo>
                  <a:lnTo>
                    <a:pt x="170561" y="6540"/>
                  </a:lnTo>
                  <a:lnTo>
                    <a:pt x="190652" y="6540"/>
                  </a:lnTo>
                  <a:lnTo>
                    <a:pt x="190652" y="901"/>
                  </a:lnTo>
                  <a:lnTo>
                    <a:pt x="164465" y="901"/>
                  </a:lnTo>
                  <a:lnTo>
                    <a:pt x="164465" y="25755"/>
                  </a:lnTo>
                  <a:lnTo>
                    <a:pt x="166293" y="24942"/>
                  </a:lnTo>
                  <a:lnTo>
                    <a:pt x="168122" y="24333"/>
                  </a:lnTo>
                  <a:lnTo>
                    <a:pt x="171640" y="23520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33"/>
                  </a:lnTo>
                  <a:lnTo>
                    <a:pt x="186461" y="28409"/>
                  </a:lnTo>
                  <a:lnTo>
                    <a:pt x="187604" y="31115"/>
                  </a:lnTo>
                  <a:lnTo>
                    <a:pt x="187604" y="37985"/>
                  </a:lnTo>
                  <a:lnTo>
                    <a:pt x="186461" y="40703"/>
                  </a:lnTo>
                  <a:lnTo>
                    <a:pt x="182067" y="44780"/>
                  </a:lnTo>
                  <a:lnTo>
                    <a:pt x="179019" y="45732"/>
                  </a:lnTo>
                  <a:lnTo>
                    <a:pt x="172859" y="45732"/>
                  </a:lnTo>
                  <a:lnTo>
                    <a:pt x="170624" y="45516"/>
                  </a:lnTo>
                  <a:lnTo>
                    <a:pt x="166357" y="44437"/>
                  </a:lnTo>
                  <a:lnTo>
                    <a:pt x="164325" y="43611"/>
                  </a:lnTo>
                  <a:lnTo>
                    <a:pt x="162369" y="42532"/>
                  </a:lnTo>
                  <a:lnTo>
                    <a:pt x="162369" y="49263"/>
                  </a:lnTo>
                  <a:lnTo>
                    <a:pt x="164668" y="49999"/>
                  </a:lnTo>
                  <a:lnTo>
                    <a:pt x="166839" y="50482"/>
                  </a:lnTo>
                  <a:lnTo>
                    <a:pt x="168998" y="50825"/>
                  </a:lnTo>
                  <a:lnTo>
                    <a:pt x="173266" y="51295"/>
                  </a:lnTo>
                  <a:lnTo>
                    <a:pt x="181317" y="51295"/>
                  </a:lnTo>
                  <a:lnTo>
                    <a:pt x="185991" y="49872"/>
                  </a:lnTo>
                  <a:lnTo>
                    <a:pt x="192620" y="44030"/>
                  </a:lnTo>
                  <a:lnTo>
                    <a:pt x="194310" y="39890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85">
              <a:extLst>
                <a:ext uri="{FF2B5EF4-FFF2-40B4-BE49-F238E27FC236}">
                  <a16:creationId xmlns:a16="http://schemas.microsoft.com/office/drawing/2014/main" id="{234DC888-ED6E-8CC9-525A-14FDDD1B7BF1}"/>
                </a:ext>
              </a:extLst>
            </p:cNvPr>
            <p:cNvSpPr/>
            <p:nvPr/>
          </p:nvSpPr>
          <p:spPr>
            <a:xfrm>
              <a:off x="3278416" y="4599470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19342" y="3886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86">
              <a:extLst>
                <a:ext uri="{FF2B5EF4-FFF2-40B4-BE49-F238E27FC236}">
                  <a16:creationId xmlns:a16="http://schemas.microsoft.com/office/drawing/2014/main" id="{17B13F80-3217-F69F-D4A9-2EA5E817AD35}"/>
                </a:ext>
              </a:extLst>
            </p:cNvPr>
            <p:cNvSpPr/>
            <p:nvPr/>
          </p:nvSpPr>
          <p:spPr>
            <a:xfrm>
              <a:off x="1143546" y="4601413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86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87">
              <a:extLst>
                <a:ext uri="{FF2B5EF4-FFF2-40B4-BE49-F238E27FC236}">
                  <a16:creationId xmlns:a16="http://schemas.microsoft.com/office/drawing/2014/main" id="{E602DFEC-86D3-6769-5DD2-0699DA989E45}"/>
                </a:ext>
              </a:extLst>
            </p:cNvPr>
            <p:cNvSpPr/>
            <p:nvPr/>
          </p:nvSpPr>
          <p:spPr>
            <a:xfrm>
              <a:off x="1143546" y="46014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188">
              <a:extLst>
                <a:ext uri="{FF2B5EF4-FFF2-40B4-BE49-F238E27FC236}">
                  <a16:creationId xmlns:a16="http://schemas.microsoft.com/office/drawing/2014/main" id="{FF96F4B6-7745-821C-E665-8CE7BBF1E990}"/>
                </a:ext>
              </a:extLst>
            </p:cNvPr>
            <p:cNvSpPr/>
            <p:nvPr/>
          </p:nvSpPr>
          <p:spPr>
            <a:xfrm>
              <a:off x="1143549" y="46014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189">
              <a:extLst>
                <a:ext uri="{FF2B5EF4-FFF2-40B4-BE49-F238E27FC236}">
                  <a16:creationId xmlns:a16="http://schemas.microsoft.com/office/drawing/2014/main" id="{FE8F057B-0E6B-F8B2-1705-223E80868121}"/>
                </a:ext>
              </a:extLst>
            </p:cNvPr>
            <p:cNvSpPr/>
            <p:nvPr/>
          </p:nvSpPr>
          <p:spPr>
            <a:xfrm>
              <a:off x="3282289" y="46014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90">
              <a:extLst>
                <a:ext uri="{FF2B5EF4-FFF2-40B4-BE49-F238E27FC236}">
                  <a16:creationId xmlns:a16="http://schemas.microsoft.com/office/drawing/2014/main" id="{1E8D89F8-3CF9-52F3-9D03-FA789D66A0CA}"/>
                </a:ext>
              </a:extLst>
            </p:cNvPr>
            <p:cNvSpPr/>
            <p:nvPr/>
          </p:nvSpPr>
          <p:spPr>
            <a:xfrm>
              <a:off x="3282306" y="46014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91">
              <a:extLst>
                <a:ext uri="{FF2B5EF4-FFF2-40B4-BE49-F238E27FC236}">
                  <a16:creationId xmlns:a16="http://schemas.microsoft.com/office/drawing/2014/main" id="{EB451910-A5A0-501B-EECD-640E0BAB2E56}"/>
                </a:ext>
              </a:extLst>
            </p:cNvPr>
            <p:cNvSpPr/>
            <p:nvPr/>
          </p:nvSpPr>
          <p:spPr>
            <a:xfrm>
              <a:off x="926363" y="4576813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5" h="51435">
                  <a:moveTo>
                    <a:pt x="42367" y="26314"/>
                  </a:moveTo>
                  <a:lnTo>
                    <a:pt x="0" y="26314"/>
                  </a:lnTo>
                  <a:lnTo>
                    <a:pt x="0" y="31940"/>
                  </a:lnTo>
                  <a:lnTo>
                    <a:pt x="42367" y="31940"/>
                  </a:lnTo>
                  <a:lnTo>
                    <a:pt x="42367" y="26314"/>
                  </a:lnTo>
                  <a:close/>
                </a:path>
                <a:path w="196215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604"/>
                  </a:lnTo>
                  <a:lnTo>
                    <a:pt x="82842" y="5308"/>
                  </a:lnTo>
                  <a:lnTo>
                    <a:pt x="81419" y="3238"/>
                  </a:lnTo>
                  <a:lnTo>
                    <a:pt x="81419" y="18884"/>
                  </a:lnTo>
                  <a:lnTo>
                    <a:pt x="81419" y="32486"/>
                  </a:lnTo>
                  <a:lnTo>
                    <a:pt x="80543" y="37579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62"/>
                  </a:lnTo>
                  <a:lnTo>
                    <a:pt x="67614" y="46062"/>
                  </a:lnTo>
                  <a:lnTo>
                    <a:pt x="65049" y="44361"/>
                  </a:lnTo>
                  <a:lnTo>
                    <a:pt x="61518" y="37579"/>
                  </a:lnTo>
                  <a:lnTo>
                    <a:pt x="60718" y="32486"/>
                  </a:lnTo>
                  <a:lnTo>
                    <a:pt x="60718" y="18884"/>
                  </a:lnTo>
                  <a:lnTo>
                    <a:pt x="61518" y="13804"/>
                  </a:lnTo>
                  <a:lnTo>
                    <a:pt x="65049" y="7010"/>
                  </a:lnTo>
                  <a:lnTo>
                    <a:pt x="67614" y="5308"/>
                  </a:lnTo>
                  <a:lnTo>
                    <a:pt x="74523" y="5308"/>
                  </a:lnTo>
                  <a:lnTo>
                    <a:pt x="77089" y="7010"/>
                  </a:lnTo>
                  <a:lnTo>
                    <a:pt x="78854" y="10401"/>
                  </a:lnTo>
                  <a:lnTo>
                    <a:pt x="80543" y="13804"/>
                  </a:lnTo>
                  <a:lnTo>
                    <a:pt x="81419" y="18884"/>
                  </a:lnTo>
                  <a:lnTo>
                    <a:pt x="81419" y="3238"/>
                  </a:lnTo>
                  <a:lnTo>
                    <a:pt x="80746" y="2247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47"/>
                  </a:lnTo>
                  <a:lnTo>
                    <a:pt x="58343" y="6604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48"/>
                  </a:lnTo>
                  <a:lnTo>
                    <a:pt x="55435" y="40436"/>
                  </a:lnTo>
                  <a:lnTo>
                    <a:pt x="61252" y="49123"/>
                  </a:lnTo>
                  <a:lnTo>
                    <a:pt x="65455" y="51295"/>
                  </a:lnTo>
                  <a:lnTo>
                    <a:pt x="76542" y="51295"/>
                  </a:lnTo>
                  <a:lnTo>
                    <a:pt x="80746" y="49123"/>
                  </a:lnTo>
                  <a:lnTo>
                    <a:pt x="82842" y="46062"/>
                  </a:lnTo>
                  <a:lnTo>
                    <a:pt x="83731" y="44780"/>
                  </a:lnTo>
                  <a:lnTo>
                    <a:pt x="86639" y="40436"/>
                  </a:lnTo>
                  <a:lnTo>
                    <a:pt x="88125" y="34048"/>
                  </a:lnTo>
                  <a:lnTo>
                    <a:pt x="88125" y="17399"/>
                  </a:lnTo>
                  <a:close/>
                </a:path>
                <a:path w="196215" h="51435">
                  <a:moveTo>
                    <a:pt x="106794" y="41998"/>
                  </a:moveTo>
                  <a:lnTo>
                    <a:pt x="99834" y="41998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98"/>
                  </a:lnTo>
                  <a:close/>
                </a:path>
                <a:path w="196215" h="51435">
                  <a:moveTo>
                    <a:pt x="150926" y="44780"/>
                  </a:moveTo>
                  <a:lnTo>
                    <a:pt x="140030" y="44780"/>
                  </a:lnTo>
                  <a:lnTo>
                    <a:pt x="140030" y="901"/>
                  </a:lnTo>
                  <a:lnTo>
                    <a:pt x="133337" y="901"/>
                  </a:lnTo>
                  <a:lnTo>
                    <a:pt x="121564" y="3276"/>
                  </a:lnTo>
                  <a:lnTo>
                    <a:pt x="121564" y="9385"/>
                  </a:lnTo>
                  <a:lnTo>
                    <a:pt x="133400" y="7010"/>
                  </a:lnTo>
                  <a:lnTo>
                    <a:pt x="133400" y="44780"/>
                  </a:lnTo>
                  <a:lnTo>
                    <a:pt x="122504" y="44780"/>
                  </a:lnTo>
                  <a:lnTo>
                    <a:pt x="122504" y="50419"/>
                  </a:lnTo>
                  <a:lnTo>
                    <a:pt x="150926" y="50419"/>
                  </a:lnTo>
                  <a:lnTo>
                    <a:pt x="150926" y="44780"/>
                  </a:lnTo>
                  <a:close/>
                </a:path>
                <a:path w="196215" h="51435">
                  <a:moveTo>
                    <a:pt x="195732" y="17399"/>
                  </a:moveTo>
                  <a:lnTo>
                    <a:pt x="194246" y="11010"/>
                  </a:lnTo>
                  <a:lnTo>
                    <a:pt x="191338" y="6604"/>
                  </a:lnTo>
                  <a:lnTo>
                    <a:pt x="190449" y="5308"/>
                  </a:lnTo>
                  <a:lnTo>
                    <a:pt x="189026" y="3238"/>
                  </a:lnTo>
                  <a:lnTo>
                    <a:pt x="189026" y="18884"/>
                  </a:lnTo>
                  <a:lnTo>
                    <a:pt x="189026" y="32486"/>
                  </a:lnTo>
                  <a:lnTo>
                    <a:pt x="188150" y="37579"/>
                  </a:lnTo>
                  <a:lnTo>
                    <a:pt x="186461" y="40970"/>
                  </a:lnTo>
                  <a:lnTo>
                    <a:pt x="184696" y="44361"/>
                  </a:lnTo>
                  <a:lnTo>
                    <a:pt x="182130" y="46062"/>
                  </a:lnTo>
                  <a:lnTo>
                    <a:pt x="175221" y="46062"/>
                  </a:lnTo>
                  <a:lnTo>
                    <a:pt x="172656" y="44361"/>
                  </a:lnTo>
                  <a:lnTo>
                    <a:pt x="169125" y="37579"/>
                  </a:lnTo>
                  <a:lnTo>
                    <a:pt x="168325" y="32486"/>
                  </a:lnTo>
                  <a:lnTo>
                    <a:pt x="168325" y="18884"/>
                  </a:lnTo>
                  <a:lnTo>
                    <a:pt x="169125" y="13804"/>
                  </a:lnTo>
                  <a:lnTo>
                    <a:pt x="172656" y="7010"/>
                  </a:lnTo>
                  <a:lnTo>
                    <a:pt x="175221" y="5308"/>
                  </a:lnTo>
                  <a:lnTo>
                    <a:pt x="182130" y="5308"/>
                  </a:lnTo>
                  <a:lnTo>
                    <a:pt x="184696" y="7010"/>
                  </a:lnTo>
                  <a:lnTo>
                    <a:pt x="186461" y="10401"/>
                  </a:lnTo>
                  <a:lnTo>
                    <a:pt x="188150" y="13804"/>
                  </a:lnTo>
                  <a:lnTo>
                    <a:pt x="189026" y="18884"/>
                  </a:lnTo>
                  <a:lnTo>
                    <a:pt x="189026" y="3238"/>
                  </a:lnTo>
                  <a:lnTo>
                    <a:pt x="188353" y="2247"/>
                  </a:lnTo>
                  <a:lnTo>
                    <a:pt x="184162" y="0"/>
                  </a:lnTo>
                  <a:lnTo>
                    <a:pt x="173126" y="0"/>
                  </a:lnTo>
                  <a:lnTo>
                    <a:pt x="168859" y="2247"/>
                  </a:lnTo>
                  <a:lnTo>
                    <a:pt x="165950" y="6604"/>
                  </a:lnTo>
                  <a:lnTo>
                    <a:pt x="163042" y="11010"/>
                  </a:lnTo>
                  <a:lnTo>
                    <a:pt x="161620" y="17399"/>
                  </a:lnTo>
                  <a:lnTo>
                    <a:pt x="161620" y="34048"/>
                  </a:lnTo>
                  <a:lnTo>
                    <a:pt x="163042" y="40436"/>
                  </a:lnTo>
                  <a:lnTo>
                    <a:pt x="168859" y="49123"/>
                  </a:lnTo>
                  <a:lnTo>
                    <a:pt x="173062" y="51295"/>
                  </a:lnTo>
                  <a:lnTo>
                    <a:pt x="184162" y="51295"/>
                  </a:lnTo>
                  <a:lnTo>
                    <a:pt x="188353" y="49123"/>
                  </a:lnTo>
                  <a:lnTo>
                    <a:pt x="190449" y="46062"/>
                  </a:lnTo>
                  <a:lnTo>
                    <a:pt x="191338" y="44780"/>
                  </a:lnTo>
                  <a:lnTo>
                    <a:pt x="194246" y="40436"/>
                  </a:lnTo>
                  <a:lnTo>
                    <a:pt x="195732" y="34048"/>
                  </a:lnTo>
                  <a:lnTo>
                    <a:pt x="195732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92">
              <a:extLst>
                <a:ext uri="{FF2B5EF4-FFF2-40B4-BE49-F238E27FC236}">
                  <a16:creationId xmlns:a16="http://schemas.microsoft.com/office/drawing/2014/main" id="{75664FAF-2D97-FD07-61C5-8556E4AC1F90}"/>
                </a:ext>
              </a:extLst>
            </p:cNvPr>
            <p:cNvSpPr/>
            <p:nvPr/>
          </p:nvSpPr>
          <p:spPr>
            <a:xfrm>
              <a:off x="3278416" y="4360380"/>
              <a:ext cx="19685" cy="4445"/>
            </a:xfrm>
            <a:custGeom>
              <a:avLst/>
              <a:gdLst/>
              <a:ahLst/>
              <a:cxnLst/>
              <a:rect l="l" t="t" r="r" b="b"/>
              <a:pathLst>
                <a:path w="19685" h="4445">
                  <a:moveTo>
                    <a:pt x="19342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342" y="3873"/>
                  </a:lnTo>
                  <a:lnTo>
                    <a:pt x="19342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93">
              <a:extLst>
                <a:ext uri="{FF2B5EF4-FFF2-40B4-BE49-F238E27FC236}">
                  <a16:creationId xmlns:a16="http://schemas.microsoft.com/office/drawing/2014/main" id="{9DC2F5B9-7CF4-5CB9-6440-2AC19E7B62E5}"/>
                </a:ext>
              </a:extLst>
            </p:cNvPr>
            <p:cNvSpPr/>
            <p:nvPr/>
          </p:nvSpPr>
          <p:spPr>
            <a:xfrm>
              <a:off x="1143546" y="4362316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06" y="0"/>
                  </a:lnTo>
                </a:path>
              </a:pathLst>
            </a:custGeom>
            <a:ln w="3873">
              <a:solidFill>
                <a:srgbClr val="A6A8A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94">
              <a:extLst>
                <a:ext uri="{FF2B5EF4-FFF2-40B4-BE49-F238E27FC236}">
                  <a16:creationId xmlns:a16="http://schemas.microsoft.com/office/drawing/2014/main" id="{7E6770EC-B352-0AEC-68D5-979F001D2FA0}"/>
                </a:ext>
              </a:extLst>
            </p:cNvPr>
            <p:cNvSpPr/>
            <p:nvPr/>
          </p:nvSpPr>
          <p:spPr>
            <a:xfrm>
              <a:off x="1143546" y="436232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95">
              <a:extLst>
                <a:ext uri="{FF2B5EF4-FFF2-40B4-BE49-F238E27FC236}">
                  <a16:creationId xmlns:a16="http://schemas.microsoft.com/office/drawing/2014/main" id="{711F4A2E-14A9-44DF-853A-2E50F3E9CD16}"/>
                </a:ext>
              </a:extLst>
            </p:cNvPr>
            <p:cNvSpPr/>
            <p:nvPr/>
          </p:nvSpPr>
          <p:spPr>
            <a:xfrm>
              <a:off x="1143549" y="43623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96">
              <a:extLst>
                <a:ext uri="{FF2B5EF4-FFF2-40B4-BE49-F238E27FC236}">
                  <a16:creationId xmlns:a16="http://schemas.microsoft.com/office/drawing/2014/main" id="{B87FA20E-8769-207E-375F-C45DF4CE02D0}"/>
                </a:ext>
              </a:extLst>
            </p:cNvPr>
            <p:cNvSpPr/>
            <p:nvPr/>
          </p:nvSpPr>
          <p:spPr>
            <a:xfrm>
              <a:off x="3282289" y="436232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97">
              <a:extLst>
                <a:ext uri="{FF2B5EF4-FFF2-40B4-BE49-F238E27FC236}">
                  <a16:creationId xmlns:a16="http://schemas.microsoft.com/office/drawing/2014/main" id="{D8221EE0-14D4-31A6-18E3-483FD0B51681}"/>
                </a:ext>
              </a:extLst>
            </p:cNvPr>
            <p:cNvSpPr/>
            <p:nvPr/>
          </p:nvSpPr>
          <p:spPr>
            <a:xfrm>
              <a:off x="3282306" y="43623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98">
              <a:extLst>
                <a:ext uri="{FF2B5EF4-FFF2-40B4-BE49-F238E27FC236}">
                  <a16:creationId xmlns:a16="http://schemas.microsoft.com/office/drawing/2014/main" id="{6C7A7BE5-B6F9-42A9-A9CF-0844B79860A1}"/>
                </a:ext>
              </a:extLst>
            </p:cNvPr>
            <p:cNvSpPr/>
            <p:nvPr/>
          </p:nvSpPr>
          <p:spPr>
            <a:xfrm>
              <a:off x="926363" y="4337723"/>
              <a:ext cx="194310" cy="51435"/>
            </a:xfrm>
            <a:custGeom>
              <a:avLst/>
              <a:gdLst/>
              <a:ahLst/>
              <a:cxnLst/>
              <a:rect l="l" t="t" r="r" b="b"/>
              <a:pathLst>
                <a:path w="194309" h="51435">
                  <a:moveTo>
                    <a:pt x="42367" y="26301"/>
                  </a:moveTo>
                  <a:lnTo>
                    <a:pt x="0" y="26301"/>
                  </a:lnTo>
                  <a:lnTo>
                    <a:pt x="0" y="31927"/>
                  </a:lnTo>
                  <a:lnTo>
                    <a:pt x="42367" y="31927"/>
                  </a:lnTo>
                  <a:lnTo>
                    <a:pt x="42367" y="26301"/>
                  </a:lnTo>
                  <a:close/>
                </a:path>
                <a:path w="194309" h="51435">
                  <a:moveTo>
                    <a:pt x="88125" y="17399"/>
                  </a:moveTo>
                  <a:lnTo>
                    <a:pt x="86639" y="11010"/>
                  </a:lnTo>
                  <a:lnTo>
                    <a:pt x="83731" y="6591"/>
                  </a:lnTo>
                  <a:lnTo>
                    <a:pt x="82842" y="5295"/>
                  </a:lnTo>
                  <a:lnTo>
                    <a:pt x="81419" y="3225"/>
                  </a:lnTo>
                  <a:lnTo>
                    <a:pt x="81419" y="18884"/>
                  </a:lnTo>
                  <a:lnTo>
                    <a:pt x="81419" y="32473"/>
                  </a:lnTo>
                  <a:lnTo>
                    <a:pt x="80543" y="37566"/>
                  </a:lnTo>
                  <a:lnTo>
                    <a:pt x="78854" y="40970"/>
                  </a:lnTo>
                  <a:lnTo>
                    <a:pt x="77089" y="44361"/>
                  </a:lnTo>
                  <a:lnTo>
                    <a:pt x="74523" y="46050"/>
                  </a:lnTo>
                  <a:lnTo>
                    <a:pt x="67614" y="46050"/>
                  </a:lnTo>
                  <a:lnTo>
                    <a:pt x="65049" y="44361"/>
                  </a:lnTo>
                  <a:lnTo>
                    <a:pt x="61518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18" y="13792"/>
                  </a:lnTo>
                  <a:lnTo>
                    <a:pt x="65049" y="6997"/>
                  </a:lnTo>
                  <a:lnTo>
                    <a:pt x="67614" y="5295"/>
                  </a:lnTo>
                  <a:lnTo>
                    <a:pt x="74523" y="5295"/>
                  </a:lnTo>
                  <a:lnTo>
                    <a:pt x="77089" y="6997"/>
                  </a:lnTo>
                  <a:lnTo>
                    <a:pt x="78854" y="10388"/>
                  </a:lnTo>
                  <a:lnTo>
                    <a:pt x="80543" y="13792"/>
                  </a:lnTo>
                  <a:lnTo>
                    <a:pt x="81419" y="18884"/>
                  </a:lnTo>
                  <a:lnTo>
                    <a:pt x="81419" y="3225"/>
                  </a:lnTo>
                  <a:lnTo>
                    <a:pt x="80746" y="2235"/>
                  </a:lnTo>
                  <a:lnTo>
                    <a:pt x="76542" y="0"/>
                  </a:lnTo>
                  <a:lnTo>
                    <a:pt x="65519" y="0"/>
                  </a:lnTo>
                  <a:lnTo>
                    <a:pt x="61252" y="2235"/>
                  </a:lnTo>
                  <a:lnTo>
                    <a:pt x="58343" y="6591"/>
                  </a:lnTo>
                  <a:lnTo>
                    <a:pt x="55435" y="11010"/>
                  </a:lnTo>
                  <a:lnTo>
                    <a:pt x="54013" y="17399"/>
                  </a:lnTo>
                  <a:lnTo>
                    <a:pt x="54013" y="34036"/>
                  </a:lnTo>
                  <a:lnTo>
                    <a:pt x="55435" y="40424"/>
                  </a:lnTo>
                  <a:lnTo>
                    <a:pt x="61252" y="49123"/>
                  </a:lnTo>
                  <a:lnTo>
                    <a:pt x="65455" y="51282"/>
                  </a:lnTo>
                  <a:lnTo>
                    <a:pt x="76542" y="51282"/>
                  </a:lnTo>
                  <a:lnTo>
                    <a:pt x="80746" y="49123"/>
                  </a:lnTo>
                  <a:lnTo>
                    <a:pt x="82842" y="46050"/>
                  </a:lnTo>
                  <a:lnTo>
                    <a:pt x="83731" y="44767"/>
                  </a:lnTo>
                  <a:lnTo>
                    <a:pt x="86639" y="40424"/>
                  </a:lnTo>
                  <a:lnTo>
                    <a:pt x="88125" y="34036"/>
                  </a:lnTo>
                  <a:lnTo>
                    <a:pt x="88125" y="17399"/>
                  </a:lnTo>
                  <a:close/>
                </a:path>
                <a:path w="19430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406"/>
                  </a:lnTo>
                  <a:lnTo>
                    <a:pt x="106794" y="50406"/>
                  </a:lnTo>
                  <a:lnTo>
                    <a:pt x="106794" y="41986"/>
                  </a:lnTo>
                  <a:close/>
                </a:path>
                <a:path w="194309" h="51435">
                  <a:moveTo>
                    <a:pt x="152692" y="17399"/>
                  </a:moveTo>
                  <a:lnTo>
                    <a:pt x="151206" y="11010"/>
                  </a:lnTo>
                  <a:lnTo>
                    <a:pt x="148297" y="6591"/>
                  </a:lnTo>
                  <a:lnTo>
                    <a:pt x="147396" y="5295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73"/>
                  </a:lnTo>
                  <a:lnTo>
                    <a:pt x="145110" y="37566"/>
                  </a:lnTo>
                  <a:lnTo>
                    <a:pt x="143421" y="40970"/>
                  </a:lnTo>
                  <a:lnTo>
                    <a:pt x="141655" y="44361"/>
                  </a:lnTo>
                  <a:lnTo>
                    <a:pt x="139077" y="46050"/>
                  </a:lnTo>
                  <a:lnTo>
                    <a:pt x="132181" y="46050"/>
                  </a:lnTo>
                  <a:lnTo>
                    <a:pt x="129603" y="44361"/>
                  </a:lnTo>
                  <a:lnTo>
                    <a:pt x="126085" y="37566"/>
                  </a:lnTo>
                  <a:lnTo>
                    <a:pt x="125272" y="32473"/>
                  </a:lnTo>
                  <a:lnTo>
                    <a:pt x="125272" y="18884"/>
                  </a:lnTo>
                  <a:lnTo>
                    <a:pt x="126085" y="13792"/>
                  </a:lnTo>
                  <a:lnTo>
                    <a:pt x="129603" y="6997"/>
                  </a:lnTo>
                  <a:lnTo>
                    <a:pt x="132181" y="5295"/>
                  </a:lnTo>
                  <a:lnTo>
                    <a:pt x="139077" y="5295"/>
                  </a:lnTo>
                  <a:lnTo>
                    <a:pt x="141655" y="6997"/>
                  </a:lnTo>
                  <a:lnTo>
                    <a:pt x="143421" y="10388"/>
                  </a:lnTo>
                  <a:lnTo>
                    <a:pt x="145110" y="13792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1010"/>
                  </a:lnTo>
                  <a:lnTo>
                    <a:pt x="118579" y="17399"/>
                  </a:lnTo>
                  <a:lnTo>
                    <a:pt x="118579" y="34036"/>
                  </a:lnTo>
                  <a:lnTo>
                    <a:pt x="120002" y="40424"/>
                  </a:lnTo>
                  <a:lnTo>
                    <a:pt x="125818" y="49123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123"/>
                  </a:lnTo>
                  <a:lnTo>
                    <a:pt x="147408" y="46050"/>
                  </a:lnTo>
                  <a:lnTo>
                    <a:pt x="148297" y="44767"/>
                  </a:lnTo>
                  <a:lnTo>
                    <a:pt x="151206" y="40424"/>
                  </a:lnTo>
                  <a:lnTo>
                    <a:pt x="152692" y="34036"/>
                  </a:lnTo>
                  <a:lnTo>
                    <a:pt x="152692" y="17399"/>
                  </a:lnTo>
                  <a:close/>
                </a:path>
                <a:path w="194309" h="51435">
                  <a:moveTo>
                    <a:pt x="194310" y="29349"/>
                  </a:moveTo>
                  <a:lnTo>
                    <a:pt x="192684" y="25285"/>
                  </a:lnTo>
                  <a:lnTo>
                    <a:pt x="186194" y="19240"/>
                  </a:lnTo>
                  <a:lnTo>
                    <a:pt x="181864" y="17678"/>
                  </a:lnTo>
                  <a:lnTo>
                    <a:pt x="176390" y="17678"/>
                  </a:lnTo>
                  <a:lnTo>
                    <a:pt x="173469" y="17932"/>
                  </a:lnTo>
                  <a:lnTo>
                    <a:pt x="170561" y="18694"/>
                  </a:lnTo>
                  <a:lnTo>
                    <a:pt x="170561" y="6527"/>
                  </a:lnTo>
                  <a:lnTo>
                    <a:pt x="190652" y="6527"/>
                  </a:lnTo>
                  <a:lnTo>
                    <a:pt x="190652" y="889"/>
                  </a:lnTo>
                  <a:lnTo>
                    <a:pt x="164465" y="889"/>
                  </a:lnTo>
                  <a:lnTo>
                    <a:pt x="164465" y="25742"/>
                  </a:lnTo>
                  <a:lnTo>
                    <a:pt x="166293" y="24942"/>
                  </a:lnTo>
                  <a:lnTo>
                    <a:pt x="168122" y="24320"/>
                  </a:lnTo>
                  <a:lnTo>
                    <a:pt x="171640" y="23507"/>
                  </a:lnTo>
                  <a:lnTo>
                    <a:pt x="173469" y="23304"/>
                  </a:lnTo>
                  <a:lnTo>
                    <a:pt x="179019" y="23304"/>
                  </a:lnTo>
                  <a:lnTo>
                    <a:pt x="182067" y="24320"/>
                  </a:lnTo>
                  <a:lnTo>
                    <a:pt x="186461" y="28409"/>
                  </a:lnTo>
                  <a:lnTo>
                    <a:pt x="187604" y="31115"/>
                  </a:lnTo>
                  <a:lnTo>
                    <a:pt x="187604" y="37985"/>
                  </a:lnTo>
                  <a:lnTo>
                    <a:pt x="186461" y="40703"/>
                  </a:lnTo>
                  <a:lnTo>
                    <a:pt x="182067" y="44767"/>
                  </a:lnTo>
                  <a:lnTo>
                    <a:pt x="179019" y="45732"/>
                  </a:lnTo>
                  <a:lnTo>
                    <a:pt x="172859" y="45732"/>
                  </a:lnTo>
                  <a:lnTo>
                    <a:pt x="170624" y="45516"/>
                  </a:lnTo>
                  <a:lnTo>
                    <a:pt x="166357" y="44437"/>
                  </a:lnTo>
                  <a:lnTo>
                    <a:pt x="164325" y="43611"/>
                  </a:lnTo>
                  <a:lnTo>
                    <a:pt x="162369" y="42532"/>
                  </a:lnTo>
                  <a:lnTo>
                    <a:pt x="162369" y="49250"/>
                  </a:lnTo>
                  <a:lnTo>
                    <a:pt x="164668" y="49999"/>
                  </a:lnTo>
                  <a:lnTo>
                    <a:pt x="166839" y="50482"/>
                  </a:lnTo>
                  <a:lnTo>
                    <a:pt x="168998" y="50812"/>
                  </a:lnTo>
                  <a:lnTo>
                    <a:pt x="173266" y="51295"/>
                  </a:lnTo>
                  <a:lnTo>
                    <a:pt x="181317" y="51295"/>
                  </a:lnTo>
                  <a:lnTo>
                    <a:pt x="185991" y="49860"/>
                  </a:lnTo>
                  <a:lnTo>
                    <a:pt x="192620" y="44030"/>
                  </a:lnTo>
                  <a:lnTo>
                    <a:pt x="194310" y="39878"/>
                  </a:lnTo>
                  <a:lnTo>
                    <a:pt x="194310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99">
              <a:extLst>
                <a:ext uri="{FF2B5EF4-FFF2-40B4-BE49-F238E27FC236}">
                  <a16:creationId xmlns:a16="http://schemas.microsoft.com/office/drawing/2014/main" id="{622C1560-A9A1-B5B0-F94C-B9BA9A0C8E8A}"/>
                </a:ext>
              </a:extLst>
            </p:cNvPr>
            <p:cNvSpPr/>
            <p:nvPr/>
          </p:nvSpPr>
          <p:spPr>
            <a:xfrm>
              <a:off x="2584208" y="4121277"/>
              <a:ext cx="713740" cy="4445"/>
            </a:xfrm>
            <a:custGeom>
              <a:avLst/>
              <a:gdLst/>
              <a:ahLst/>
              <a:cxnLst/>
              <a:rect l="l" t="t" r="r" b="b"/>
              <a:pathLst>
                <a:path w="713739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713739" h="4445">
                  <a:moveTo>
                    <a:pt x="63804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04" y="3873"/>
                  </a:lnTo>
                  <a:lnTo>
                    <a:pt x="63804" y="0"/>
                  </a:lnTo>
                  <a:close/>
                </a:path>
                <a:path w="713739" h="4445">
                  <a:moveTo>
                    <a:pt x="110210" y="0"/>
                  </a:moveTo>
                  <a:lnTo>
                    <a:pt x="90868" y="0"/>
                  </a:lnTo>
                  <a:lnTo>
                    <a:pt x="90868" y="3873"/>
                  </a:lnTo>
                  <a:lnTo>
                    <a:pt x="110210" y="3873"/>
                  </a:lnTo>
                  <a:lnTo>
                    <a:pt x="110210" y="0"/>
                  </a:lnTo>
                  <a:close/>
                </a:path>
                <a:path w="713739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713739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713739" h="4445">
                  <a:moveTo>
                    <a:pt x="249440" y="0"/>
                  </a:moveTo>
                  <a:lnTo>
                    <a:pt x="230111" y="0"/>
                  </a:lnTo>
                  <a:lnTo>
                    <a:pt x="230111" y="3873"/>
                  </a:lnTo>
                  <a:lnTo>
                    <a:pt x="249440" y="3873"/>
                  </a:lnTo>
                  <a:lnTo>
                    <a:pt x="249440" y="0"/>
                  </a:lnTo>
                  <a:close/>
                </a:path>
                <a:path w="713739" h="4445">
                  <a:moveTo>
                    <a:pt x="295859" y="0"/>
                  </a:moveTo>
                  <a:lnTo>
                    <a:pt x="276517" y="0"/>
                  </a:lnTo>
                  <a:lnTo>
                    <a:pt x="276517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713739" h="4445">
                  <a:moveTo>
                    <a:pt x="342265" y="0"/>
                  </a:moveTo>
                  <a:lnTo>
                    <a:pt x="322922" y="0"/>
                  </a:lnTo>
                  <a:lnTo>
                    <a:pt x="322922" y="3873"/>
                  </a:lnTo>
                  <a:lnTo>
                    <a:pt x="342265" y="3873"/>
                  </a:lnTo>
                  <a:lnTo>
                    <a:pt x="342265" y="0"/>
                  </a:lnTo>
                  <a:close/>
                </a:path>
                <a:path w="713739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713739" h="4445">
                  <a:moveTo>
                    <a:pt x="435076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076" y="3873"/>
                  </a:lnTo>
                  <a:lnTo>
                    <a:pt x="435076" y="0"/>
                  </a:lnTo>
                  <a:close/>
                </a:path>
                <a:path w="713739" h="4445">
                  <a:moveTo>
                    <a:pt x="481495" y="0"/>
                  </a:moveTo>
                  <a:lnTo>
                    <a:pt x="462153" y="0"/>
                  </a:lnTo>
                  <a:lnTo>
                    <a:pt x="462153" y="3873"/>
                  </a:lnTo>
                  <a:lnTo>
                    <a:pt x="481495" y="3873"/>
                  </a:lnTo>
                  <a:lnTo>
                    <a:pt x="481495" y="0"/>
                  </a:lnTo>
                  <a:close/>
                </a:path>
                <a:path w="713739" h="4445">
                  <a:moveTo>
                    <a:pt x="527913" y="0"/>
                  </a:moveTo>
                  <a:lnTo>
                    <a:pt x="508571" y="0"/>
                  </a:lnTo>
                  <a:lnTo>
                    <a:pt x="508571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713739" h="4445">
                  <a:moveTo>
                    <a:pt x="574319" y="0"/>
                  </a:moveTo>
                  <a:lnTo>
                    <a:pt x="554977" y="0"/>
                  </a:lnTo>
                  <a:lnTo>
                    <a:pt x="554977" y="3873"/>
                  </a:lnTo>
                  <a:lnTo>
                    <a:pt x="574319" y="3873"/>
                  </a:lnTo>
                  <a:lnTo>
                    <a:pt x="574319" y="0"/>
                  </a:lnTo>
                  <a:close/>
                </a:path>
                <a:path w="713739" h="4445">
                  <a:moveTo>
                    <a:pt x="620725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25" y="3873"/>
                  </a:lnTo>
                  <a:lnTo>
                    <a:pt x="620725" y="0"/>
                  </a:lnTo>
                  <a:close/>
                </a:path>
                <a:path w="713739" h="4445">
                  <a:moveTo>
                    <a:pt x="667143" y="0"/>
                  </a:moveTo>
                  <a:lnTo>
                    <a:pt x="647801" y="0"/>
                  </a:lnTo>
                  <a:lnTo>
                    <a:pt x="647801" y="3873"/>
                  </a:lnTo>
                  <a:lnTo>
                    <a:pt x="667143" y="3873"/>
                  </a:lnTo>
                  <a:lnTo>
                    <a:pt x="667143" y="0"/>
                  </a:lnTo>
                  <a:close/>
                </a:path>
                <a:path w="713739" h="4445">
                  <a:moveTo>
                    <a:pt x="713549" y="0"/>
                  </a:moveTo>
                  <a:lnTo>
                    <a:pt x="694207" y="0"/>
                  </a:lnTo>
                  <a:lnTo>
                    <a:pt x="694207" y="3873"/>
                  </a:lnTo>
                  <a:lnTo>
                    <a:pt x="713549" y="3873"/>
                  </a:lnTo>
                  <a:lnTo>
                    <a:pt x="713549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200">
              <a:extLst>
                <a:ext uri="{FF2B5EF4-FFF2-40B4-BE49-F238E27FC236}">
                  <a16:creationId xmlns:a16="http://schemas.microsoft.com/office/drawing/2014/main" id="{836A9653-5FB3-CB86-F7C1-D8A3DF746AD3}"/>
                </a:ext>
              </a:extLst>
            </p:cNvPr>
            <p:cNvSpPr/>
            <p:nvPr/>
          </p:nvSpPr>
          <p:spPr>
            <a:xfrm>
              <a:off x="2582265" y="41212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942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1942" y="3878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201">
              <a:extLst>
                <a:ext uri="{FF2B5EF4-FFF2-40B4-BE49-F238E27FC236}">
                  <a16:creationId xmlns:a16="http://schemas.microsoft.com/office/drawing/2014/main" id="{46B2A453-AC2C-4ABC-F493-5D639A57F2B3}"/>
                </a:ext>
              </a:extLst>
            </p:cNvPr>
            <p:cNvSpPr/>
            <p:nvPr/>
          </p:nvSpPr>
          <p:spPr>
            <a:xfrm>
              <a:off x="2210981" y="4121277"/>
              <a:ext cx="344805" cy="4445"/>
            </a:xfrm>
            <a:custGeom>
              <a:avLst/>
              <a:gdLst/>
              <a:ahLst/>
              <a:cxnLst/>
              <a:rect l="l" t="t" r="r" b="b"/>
              <a:pathLst>
                <a:path w="344805" h="4445">
                  <a:moveTo>
                    <a:pt x="9664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9664" y="3873"/>
                  </a:lnTo>
                  <a:lnTo>
                    <a:pt x="9664" y="0"/>
                  </a:lnTo>
                  <a:close/>
                </a:path>
                <a:path w="344805" h="4445">
                  <a:moveTo>
                    <a:pt x="19329" y="0"/>
                  </a:moveTo>
                  <a:lnTo>
                    <a:pt x="13538" y="0"/>
                  </a:lnTo>
                  <a:lnTo>
                    <a:pt x="13538" y="3873"/>
                  </a:lnTo>
                  <a:lnTo>
                    <a:pt x="19329" y="3873"/>
                  </a:lnTo>
                  <a:lnTo>
                    <a:pt x="19329" y="0"/>
                  </a:lnTo>
                  <a:close/>
                </a:path>
                <a:path w="344805" h="4445">
                  <a:moveTo>
                    <a:pt x="65747" y="0"/>
                  </a:moveTo>
                  <a:lnTo>
                    <a:pt x="46405" y="0"/>
                  </a:lnTo>
                  <a:lnTo>
                    <a:pt x="46405" y="3873"/>
                  </a:lnTo>
                  <a:lnTo>
                    <a:pt x="65747" y="3873"/>
                  </a:lnTo>
                  <a:lnTo>
                    <a:pt x="65747" y="0"/>
                  </a:lnTo>
                  <a:close/>
                </a:path>
                <a:path w="344805" h="4445">
                  <a:moveTo>
                    <a:pt x="112166" y="0"/>
                  </a:moveTo>
                  <a:lnTo>
                    <a:pt x="92824" y="0"/>
                  </a:lnTo>
                  <a:lnTo>
                    <a:pt x="92824" y="3873"/>
                  </a:lnTo>
                  <a:lnTo>
                    <a:pt x="112166" y="3873"/>
                  </a:lnTo>
                  <a:lnTo>
                    <a:pt x="112166" y="0"/>
                  </a:lnTo>
                  <a:close/>
                </a:path>
                <a:path w="344805" h="4445">
                  <a:moveTo>
                    <a:pt x="158572" y="0"/>
                  </a:moveTo>
                  <a:lnTo>
                    <a:pt x="139230" y="0"/>
                  </a:lnTo>
                  <a:lnTo>
                    <a:pt x="139230" y="3873"/>
                  </a:lnTo>
                  <a:lnTo>
                    <a:pt x="158572" y="3873"/>
                  </a:lnTo>
                  <a:lnTo>
                    <a:pt x="158572" y="0"/>
                  </a:lnTo>
                  <a:close/>
                </a:path>
                <a:path w="344805" h="4445">
                  <a:moveTo>
                    <a:pt x="204978" y="0"/>
                  </a:moveTo>
                  <a:lnTo>
                    <a:pt x="185648" y="0"/>
                  </a:lnTo>
                  <a:lnTo>
                    <a:pt x="185648" y="3873"/>
                  </a:lnTo>
                  <a:lnTo>
                    <a:pt x="204978" y="3873"/>
                  </a:lnTo>
                  <a:lnTo>
                    <a:pt x="204978" y="0"/>
                  </a:lnTo>
                  <a:close/>
                </a:path>
                <a:path w="344805" h="4445">
                  <a:moveTo>
                    <a:pt x="251383" y="0"/>
                  </a:moveTo>
                  <a:lnTo>
                    <a:pt x="232054" y="0"/>
                  </a:lnTo>
                  <a:lnTo>
                    <a:pt x="232054" y="3873"/>
                  </a:lnTo>
                  <a:lnTo>
                    <a:pt x="251383" y="3873"/>
                  </a:lnTo>
                  <a:lnTo>
                    <a:pt x="251383" y="0"/>
                  </a:lnTo>
                  <a:close/>
                </a:path>
                <a:path w="344805" h="4445">
                  <a:moveTo>
                    <a:pt x="297802" y="0"/>
                  </a:moveTo>
                  <a:lnTo>
                    <a:pt x="278460" y="0"/>
                  </a:lnTo>
                  <a:lnTo>
                    <a:pt x="278460" y="3873"/>
                  </a:lnTo>
                  <a:lnTo>
                    <a:pt x="297802" y="3873"/>
                  </a:lnTo>
                  <a:lnTo>
                    <a:pt x="297802" y="0"/>
                  </a:lnTo>
                  <a:close/>
                </a:path>
                <a:path w="344805" h="4445">
                  <a:moveTo>
                    <a:pt x="344208" y="0"/>
                  </a:moveTo>
                  <a:lnTo>
                    <a:pt x="324878" y="0"/>
                  </a:lnTo>
                  <a:lnTo>
                    <a:pt x="324878" y="3873"/>
                  </a:lnTo>
                  <a:lnTo>
                    <a:pt x="344208" y="387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202">
              <a:extLst>
                <a:ext uri="{FF2B5EF4-FFF2-40B4-BE49-F238E27FC236}">
                  <a16:creationId xmlns:a16="http://schemas.microsoft.com/office/drawing/2014/main" id="{579C853D-8B20-45F1-4FF1-372FE28BEBB6}"/>
                </a:ext>
              </a:extLst>
            </p:cNvPr>
            <p:cNvSpPr/>
            <p:nvPr/>
          </p:nvSpPr>
          <p:spPr>
            <a:xfrm>
              <a:off x="2220645" y="41212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3873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3873" y="3878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03">
              <a:extLst>
                <a:ext uri="{FF2B5EF4-FFF2-40B4-BE49-F238E27FC236}">
                  <a16:creationId xmlns:a16="http://schemas.microsoft.com/office/drawing/2014/main" id="{BFDB80FF-934E-27A7-6ED0-4E790CF78867}"/>
                </a:ext>
              </a:extLst>
            </p:cNvPr>
            <p:cNvSpPr/>
            <p:nvPr/>
          </p:nvSpPr>
          <p:spPr>
            <a:xfrm>
              <a:off x="1145476" y="4121277"/>
              <a:ext cx="1038860" cy="4445"/>
            </a:xfrm>
            <a:custGeom>
              <a:avLst/>
              <a:gdLst/>
              <a:ahLst/>
              <a:cxnLst/>
              <a:rect l="l" t="t" r="r" b="b"/>
              <a:pathLst>
                <a:path w="1038860" h="4445">
                  <a:moveTo>
                    <a:pt x="17399" y="0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7399" y="3873"/>
                  </a:lnTo>
                  <a:lnTo>
                    <a:pt x="17399" y="0"/>
                  </a:lnTo>
                  <a:close/>
                </a:path>
                <a:path w="1038860" h="4445">
                  <a:moveTo>
                    <a:pt x="63817" y="0"/>
                  </a:moveTo>
                  <a:lnTo>
                    <a:pt x="44475" y="0"/>
                  </a:lnTo>
                  <a:lnTo>
                    <a:pt x="44475" y="3873"/>
                  </a:lnTo>
                  <a:lnTo>
                    <a:pt x="63817" y="3873"/>
                  </a:lnTo>
                  <a:lnTo>
                    <a:pt x="63817" y="0"/>
                  </a:lnTo>
                  <a:close/>
                </a:path>
                <a:path w="1038860" h="4445">
                  <a:moveTo>
                    <a:pt x="110223" y="0"/>
                  </a:moveTo>
                  <a:lnTo>
                    <a:pt x="90893" y="0"/>
                  </a:lnTo>
                  <a:lnTo>
                    <a:pt x="90893" y="3873"/>
                  </a:lnTo>
                  <a:lnTo>
                    <a:pt x="110223" y="3873"/>
                  </a:lnTo>
                  <a:lnTo>
                    <a:pt x="110223" y="0"/>
                  </a:lnTo>
                  <a:close/>
                </a:path>
                <a:path w="1038860" h="4445">
                  <a:moveTo>
                    <a:pt x="156629" y="0"/>
                  </a:moveTo>
                  <a:lnTo>
                    <a:pt x="137287" y="0"/>
                  </a:lnTo>
                  <a:lnTo>
                    <a:pt x="137287" y="3873"/>
                  </a:lnTo>
                  <a:lnTo>
                    <a:pt x="156629" y="3873"/>
                  </a:lnTo>
                  <a:lnTo>
                    <a:pt x="156629" y="0"/>
                  </a:lnTo>
                  <a:close/>
                </a:path>
                <a:path w="1038860" h="4445">
                  <a:moveTo>
                    <a:pt x="203047" y="0"/>
                  </a:moveTo>
                  <a:lnTo>
                    <a:pt x="183705" y="0"/>
                  </a:lnTo>
                  <a:lnTo>
                    <a:pt x="183705" y="3873"/>
                  </a:lnTo>
                  <a:lnTo>
                    <a:pt x="203047" y="3873"/>
                  </a:lnTo>
                  <a:lnTo>
                    <a:pt x="203047" y="0"/>
                  </a:lnTo>
                  <a:close/>
                </a:path>
                <a:path w="1038860" h="4445">
                  <a:moveTo>
                    <a:pt x="249453" y="0"/>
                  </a:moveTo>
                  <a:lnTo>
                    <a:pt x="230124" y="0"/>
                  </a:lnTo>
                  <a:lnTo>
                    <a:pt x="230124" y="3873"/>
                  </a:lnTo>
                  <a:lnTo>
                    <a:pt x="249453" y="3873"/>
                  </a:lnTo>
                  <a:lnTo>
                    <a:pt x="249453" y="0"/>
                  </a:lnTo>
                  <a:close/>
                </a:path>
                <a:path w="1038860" h="4445">
                  <a:moveTo>
                    <a:pt x="295859" y="0"/>
                  </a:moveTo>
                  <a:lnTo>
                    <a:pt x="276529" y="0"/>
                  </a:lnTo>
                  <a:lnTo>
                    <a:pt x="276529" y="3873"/>
                  </a:lnTo>
                  <a:lnTo>
                    <a:pt x="295859" y="3873"/>
                  </a:lnTo>
                  <a:lnTo>
                    <a:pt x="295859" y="0"/>
                  </a:lnTo>
                  <a:close/>
                </a:path>
                <a:path w="1038860" h="4445">
                  <a:moveTo>
                    <a:pt x="342277" y="0"/>
                  </a:moveTo>
                  <a:lnTo>
                    <a:pt x="322935" y="0"/>
                  </a:lnTo>
                  <a:lnTo>
                    <a:pt x="322935" y="3873"/>
                  </a:lnTo>
                  <a:lnTo>
                    <a:pt x="342277" y="3873"/>
                  </a:lnTo>
                  <a:lnTo>
                    <a:pt x="342277" y="0"/>
                  </a:lnTo>
                  <a:close/>
                </a:path>
                <a:path w="1038860" h="4445">
                  <a:moveTo>
                    <a:pt x="388683" y="0"/>
                  </a:moveTo>
                  <a:lnTo>
                    <a:pt x="369341" y="0"/>
                  </a:lnTo>
                  <a:lnTo>
                    <a:pt x="369341" y="3873"/>
                  </a:lnTo>
                  <a:lnTo>
                    <a:pt x="388683" y="3873"/>
                  </a:lnTo>
                  <a:lnTo>
                    <a:pt x="388683" y="0"/>
                  </a:lnTo>
                  <a:close/>
                </a:path>
                <a:path w="1038860" h="4445">
                  <a:moveTo>
                    <a:pt x="435102" y="0"/>
                  </a:moveTo>
                  <a:lnTo>
                    <a:pt x="415759" y="0"/>
                  </a:lnTo>
                  <a:lnTo>
                    <a:pt x="415759" y="3873"/>
                  </a:lnTo>
                  <a:lnTo>
                    <a:pt x="435102" y="3873"/>
                  </a:lnTo>
                  <a:lnTo>
                    <a:pt x="435102" y="0"/>
                  </a:lnTo>
                  <a:close/>
                </a:path>
                <a:path w="1038860" h="4445">
                  <a:moveTo>
                    <a:pt x="481507" y="0"/>
                  </a:moveTo>
                  <a:lnTo>
                    <a:pt x="462178" y="0"/>
                  </a:lnTo>
                  <a:lnTo>
                    <a:pt x="462178" y="3873"/>
                  </a:lnTo>
                  <a:lnTo>
                    <a:pt x="481507" y="3873"/>
                  </a:lnTo>
                  <a:lnTo>
                    <a:pt x="481507" y="0"/>
                  </a:lnTo>
                  <a:close/>
                </a:path>
                <a:path w="1038860" h="4445">
                  <a:moveTo>
                    <a:pt x="527913" y="0"/>
                  </a:moveTo>
                  <a:lnTo>
                    <a:pt x="508584" y="0"/>
                  </a:lnTo>
                  <a:lnTo>
                    <a:pt x="508584" y="3873"/>
                  </a:lnTo>
                  <a:lnTo>
                    <a:pt x="527913" y="3873"/>
                  </a:lnTo>
                  <a:lnTo>
                    <a:pt x="527913" y="0"/>
                  </a:lnTo>
                  <a:close/>
                </a:path>
                <a:path w="1038860" h="4445">
                  <a:moveTo>
                    <a:pt x="574332" y="0"/>
                  </a:moveTo>
                  <a:lnTo>
                    <a:pt x="554990" y="0"/>
                  </a:lnTo>
                  <a:lnTo>
                    <a:pt x="554990" y="3873"/>
                  </a:lnTo>
                  <a:lnTo>
                    <a:pt x="574332" y="3873"/>
                  </a:lnTo>
                  <a:lnTo>
                    <a:pt x="574332" y="0"/>
                  </a:lnTo>
                  <a:close/>
                </a:path>
                <a:path w="1038860" h="4445">
                  <a:moveTo>
                    <a:pt x="620737" y="0"/>
                  </a:moveTo>
                  <a:lnTo>
                    <a:pt x="601395" y="0"/>
                  </a:lnTo>
                  <a:lnTo>
                    <a:pt x="601395" y="3873"/>
                  </a:lnTo>
                  <a:lnTo>
                    <a:pt x="620737" y="3873"/>
                  </a:lnTo>
                  <a:lnTo>
                    <a:pt x="620737" y="0"/>
                  </a:lnTo>
                  <a:close/>
                </a:path>
                <a:path w="1038860" h="4445">
                  <a:moveTo>
                    <a:pt x="667156" y="0"/>
                  </a:moveTo>
                  <a:lnTo>
                    <a:pt x="647814" y="0"/>
                  </a:lnTo>
                  <a:lnTo>
                    <a:pt x="647814" y="3873"/>
                  </a:lnTo>
                  <a:lnTo>
                    <a:pt x="667156" y="3873"/>
                  </a:lnTo>
                  <a:lnTo>
                    <a:pt x="667156" y="0"/>
                  </a:lnTo>
                  <a:close/>
                </a:path>
                <a:path w="1038860" h="4445">
                  <a:moveTo>
                    <a:pt x="713562" y="0"/>
                  </a:moveTo>
                  <a:lnTo>
                    <a:pt x="694232" y="0"/>
                  </a:lnTo>
                  <a:lnTo>
                    <a:pt x="694232" y="3873"/>
                  </a:lnTo>
                  <a:lnTo>
                    <a:pt x="713562" y="3873"/>
                  </a:lnTo>
                  <a:lnTo>
                    <a:pt x="713562" y="0"/>
                  </a:lnTo>
                  <a:close/>
                </a:path>
                <a:path w="1038860" h="4445">
                  <a:moveTo>
                    <a:pt x="759968" y="0"/>
                  </a:moveTo>
                  <a:lnTo>
                    <a:pt x="740625" y="0"/>
                  </a:lnTo>
                  <a:lnTo>
                    <a:pt x="740625" y="3873"/>
                  </a:lnTo>
                  <a:lnTo>
                    <a:pt x="759968" y="3873"/>
                  </a:lnTo>
                  <a:lnTo>
                    <a:pt x="759968" y="0"/>
                  </a:lnTo>
                  <a:close/>
                </a:path>
                <a:path w="1038860" h="4445">
                  <a:moveTo>
                    <a:pt x="806386" y="0"/>
                  </a:moveTo>
                  <a:lnTo>
                    <a:pt x="787044" y="0"/>
                  </a:lnTo>
                  <a:lnTo>
                    <a:pt x="787044" y="3873"/>
                  </a:lnTo>
                  <a:lnTo>
                    <a:pt x="806386" y="3873"/>
                  </a:lnTo>
                  <a:lnTo>
                    <a:pt x="806386" y="0"/>
                  </a:lnTo>
                  <a:close/>
                </a:path>
                <a:path w="1038860" h="4445">
                  <a:moveTo>
                    <a:pt x="852792" y="0"/>
                  </a:moveTo>
                  <a:lnTo>
                    <a:pt x="833450" y="0"/>
                  </a:lnTo>
                  <a:lnTo>
                    <a:pt x="833450" y="3873"/>
                  </a:lnTo>
                  <a:lnTo>
                    <a:pt x="852792" y="3873"/>
                  </a:lnTo>
                  <a:lnTo>
                    <a:pt x="852792" y="0"/>
                  </a:lnTo>
                  <a:close/>
                </a:path>
                <a:path w="1038860" h="4445">
                  <a:moveTo>
                    <a:pt x="899198" y="0"/>
                  </a:moveTo>
                  <a:lnTo>
                    <a:pt x="879868" y="0"/>
                  </a:lnTo>
                  <a:lnTo>
                    <a:pt x="879868" y="3873"/>
                  </a:lnTo>
                  <a:lnTo>
                    <a:pt x="899198" y="3873"/>
                  </a:lnTo>
                  <a:lnTo>
                    <a:pt x="899198" y="0"/>
                  </a:lnTo>
                  <a:close/>
                </a:path>
                <a:path w="1038860" h="4445">
                  <a:moveTo>
                    <a:pt x="945616" y="0"/>
                  </a:moveTo>
                  <a:lnTo>
                    <a:pt x="926274" y="0"/>
                  </a:lnTo>
                  <a:lnTo>
                    <a:pt x="926274" y="3873"/>
                  </a:lnTo>
                  <a:lnTo>
                    <a:pt x="945616" y="3873"/>
                  </a:lnTo>
                  <a:lnTo>
                    <a:pt x="945616" y="0"/>
                  </a:lnTo>
                  <a:close/>
                </a:path>
                <a:path w="1038860" h="4445">
                  <a:moveTo>
                    <a:pt x="992022" y="0"/>
                  </a:moveTo>
                  <a:lnTo>
                    <a:pt x="972680" y="0"/>
                  </a:lnTo>
                  <a:lnTo>
                    <a:pt x="972680" y="3873"/>
                  </a:lnTo>
                  <a:lnTo>
                    <a:pt x="992022" y="3873"/>
                  </a:lnTo>
                  <a:lnTo>
                    <a:pt x="992022" y="0"/>
                  </a:lnTo>
                  <a:close/>
                </a:path>
                <a:path w="1038860" h="4445">
                  <a:moveTo>
                    <a:pt x="1038440" y="0"/>
                  </a:moveTo>
                  <a:lnTo>
                    <a:pt x="1019098" y="0"/>
                  </a:lnTo>
                  <a:lnTo>
                    <a:pt x="1019098" y="3873"/>
                  </a:lnTo>
                  <a:lnTo>
                    <a:pt x="1038440" y="3873"/>
                  </a:lnTo>
                  <a:lnTo>
                    <a:pt x="1038440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04">
              <a:extLst>
                <a:ext uri="{FF2B5EF4-FFF2-40B4-BE49-F238E27FC236}">
                  <a16:creationId xmlns:a16="http://schemas.microsoft.com/office/drawing/2014/main" id="{C8AF0506-BB2F-602B-4901-845A20C0C4A5}"/>
                </a:ext>
              </a:extLst>
            </p:cNvPr>
            <p:cNvSpPr/>
            <p:nvPr/>
          </p:nvSpPr>
          <p:spPr>
            <a:xfrm>
              <a:off x="1143546" y="412127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931" y="0"/>
                  </a:moveTo>
                  <a:lnTo>
                    <a:pt x="0" y="0"/>
                  </a:lnTo>
                  <a:lnTo>
                    <a:pt x="0" y="3878"/>
                  </a:lnTo>
                  <a:lnTo>
                    <a:pt x="1931" y="3878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rgbClr val="797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05">
              <a:extLst>
                <a:ext uri="{FF2B5EF4-FFF2-40B4-BE49-F238E27FC236}">
                  <a16:creationId xmlns:a16="http://schemas.microsoft.com/office/drawing/2014/main" id="{3554D45D-29FB-3A86-75E4-BD33434BE159}"/>
                </a:ext>
              </a:extLst>
            </p:cNvPr>
            <p:cNvSpPr/>
            <p:nvPr/>
          </p:nvSpPr>
          <p:spPr>
            <a:xfrm>
              <a:off x="1143546" y="412322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29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06">
              <a:extLst>
                <a:ext uri="{FF2B5EF4-FFF2-40B4-BE49-F238E27FC236}">
                  <a16:creationId xmlns:a16="http://schemas.microsoft.com/office/drawing/2014/main" id="{E16E9461-FC9A-AF33-C8FC-A311AB2839B2}"/>
                </a:ext>
              </a:extLst>
            </p:cNvPr>
            <p:cNvSpPr/>
            <p:nvPr/>
          </p:nvSpPr>
          <p:spPr>
            <a:xfrm>
              <a:off x="1143549" y="412320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07">
              <a:extLst>
                <a:ext uri="{FF2B5EF4-FFF2-40B4-BE49-F238E27FC236}">
                  <a16:creationId xmlns:a16="http://schemas.microsoft.com/office/drawing/2014/main" id="{3C761A5F-4928-572B-96A8-6DC279FA02C8}"/>
                </a:ext>
              </a:extLst>
            </p:cNvPr>
            <p:cNvSpPr/>
            <p:nvPr/>
          </p:nvSpPr>
          <p:spPr>
            <a:xfrm>
              <a:off x="3282289" y="412322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08">
              <a:extLst>
                <a:ext uri="{FF2B5EF4-FFF2-40B4-BE49-F238E27FC236}">
                  <a16:creationId xmlns:a16="http://schemas.microsoft.com/office/drawing/2014/main" id="{1971100A-F34A-6F56-590F-01216153B026}"/>
                </a:ext>
              </a:extLst>
            </p:cNvPr>
            <p:cNvSpPr/>
            <p:nvPr/>
          </p:nvSpPr>
          <p:spPr>
            <a:xfrm>
              <a:off x="3282306" y="412320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09">
              <a:extLst>
                <a:ext uri="{FF2B5EF4-FFF2-40B4-BE49-F238E27FC236}">
                  <a16:creationId xmlns:a16="http://schemas.microsoft.com/office/drawing/2014/main" id="{5827172A-72DF-0361-AE84-54F8A109E2FB}"/>
                </a:ext>
              </a:extLst>
            </p:cNvPr>
            <p:cNvSpPr/>
            <p:nvPr/>
          </p:nvSpPr>
          <p:spPr>
            <a:xfrm>
              <a:off x="980401" y="4098620"/>
              <a:ext cx="142240" cy="51435"/>
            </a:xfrm>
            <a:custGeom>
              <a:avLst/>
              <a:gdLst/>
              <a:ahLst/>
              <a:cxnLst/>
              <a:rect l="l" t="t" r="r" b="b"/>
              <a:pathLst>
                <a:path w="142240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23"/>
                  </a:lnTo>
                  <a:lnTo>
                    <a:pt x="11430" y="51282"/>
                  </a:lnTo>
                  <a:lnTo>
                    <a:pt x="22529" y="51282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99"/>
                  </a:lnTo>
                  <a:close/>
                </a:path>
                <a:path w="142240" h="51435">
                  <a:moveTo>
                    <a:pt x="52781" y="41998"/>
                  </a:moveTo>
                  <a:lnTo>
                    <a:pt x="45808" y="41998"/>
                  </a:lnTo>
                  <a:lnTo>
                    <a:pt x="45808" y="50419"/>
                  </a:lnTo>
                  <a:lnTo>
                    <a:pt x="52781" y="50419"/>
                  </a:lnTo>
                  <a:lnTo>
                    <a:pt x="52781" y="41998"/>
                  </a:lnTo>
                  <a:close/>
                </a:path>
                <a:path w="142240" h="51435">
                  <a:moveTo>
                    <a:pt x="98666" y="17399"/>
                  </a:moveTo>
                  <a:lnTo>
                    <a:pt x="97180" y="11010"/>
                  </a:lnTo>
                  <a:lnTo>
                    <a:pt x="94272" y="6591"/>
                  </a:lnTo>
                  <a:lnTo>
                    <a:pt x="93383" y="5308"/>
                  </a:lnTo>
                  <a:lnTo>
                    <a:pt x="91973" y="3251"/>
                  </a:lnTo>
                  <a:lnTo>
                    <a:pt x="91973" y="18884"/>
                  </a:lnTo>
                  <a:lnTo>
                    <a:pt x="91973" y="32473"/>
                  </a:lnTo>
                  <a:lnTo>
                    <a:pt x="91084" y="37566"/>
                  </a:lnTo>
                  <a:lnTo>
                    <a:pt x="89395" y="40970"/>
                  </a:lnTo>
                  <a:lnTo>
                    <a:pt x="87630" y="44361"/>
                  </a:lnTo>
                  <a:lnTo>
                    <a:pt x="85064" y="46062"/>
                  </a:lnTo>
                  <a:lnTo>
                    <a:pt x="78168" y="46062"/>
                  </a:lnTo>
                  <a:lnTo>
                    <a:pt x="75590" y="44361"/>
                  </a:lnTo>
                  <a:lnTo>
                    <a:pt x="72072" y="37566"/>
                  </a:lnTo>
                  <a:lnTo>
                    <a:pt x="71259" y="32473"/>
                  </a:lnTo>
                  <a:lnTo>
                    <a:pt x="71259" y="18884"/>
                  </a:lnTo>
                  <a:lnTo>
                    <a:pt x="72072" y="13792"/>
                  </a:lnTo>
                  <a:lnTo>
                    <a:pt x="75590" y="7010"/>
                  </a:lnTo>
                  <a:lnTo>
                    <a:pt x="78168" y="5308"/>
                  </a:lnTo>
                  <a:lnTo>
                    <a:pt x="85064" y="5308"/>
                  </a:lnTo>
                  <a:lnTo>
                    <a:pt x="87630" y="7010"/>
                  </a:lnTo>
                  <a:lnTo>
                    <a:pt x="89395" y="10401"/>
                  </a:lnTo>
                  <a:lnTo>
                    <a:pt x="91084" y="13792"/>
                  </a:lnTo>
                  <a:lnTo>
                    <a:pt x="91973" y="18884"/>
                  </a:lnTo>
                  <a:lnTo>
                    <a:pt x="91973" y="3251"/>
                  </a:lnTo>
                  <a:lnTo>
                    <a:pt x="91287" y="2247"/>
                  </a:lnTo>
                  <a:lnTo>
                    <a:pt x="87096" y="0"/>
                  </a:lnTo>
                  <a:lnTo>
                    <a:pt x="76060" y="0"/>
                  </a:lnTo>
                  <a:lnTo>
                    <a:pt x="71805" y="2247"/>
                  </a:lnTo>
                  <a:lnTo>
                    <a:pt x="68884" y="6591"/>
                  </a:lnTo>
                  <a:lnTo>
                    <a:pt x="65976" y="11010"/>
                  </a:lnTo>
                  <a:lnTo>
                    <a:pt x="64554" y="17399"/>
                  </a:lnTo>
                  <a:lnTo>
                    <a:pt x="64554" y="34036"/>
                  </a:lnTo>
                  <a:lnTo>
                    <a:pt x="65976" y="40424"/>
                  </a:lnTo>
                  <a:lnTo>
                    <a:pt x="71805" y="49123"/>
                  </a:lnTo>
                  <a:lnTo>
                    <a:pt x="75996" y="51282"/>
                  </a:lnTo>
                  <a:lnTo>
                    <a:pt x="87096" y="51282"/>
                  </a:lnTo>
                  <a:lnTo>
                    <a:pt x="91287" y="49123"/>
                  </a:lnTo>
                  <a:lnTo>
                    <a:pt x="93383" y="46062"/>
                  </a:lnTo>
                  <a:lnTo>
                    <a:pt x="94272" y="44780"/>
                  </a:lnTo>
                  <a:lnTo>
                    <a:pt x="97180" y="40424"/>
                  </a:lnTo>
                  <a:lnTo>
                    <a:pt x="98666" y="34036"/>
                  </a:lnTo>
                  <a:lnTo>
                    <a:pt x="98666" y="17399"/>
                  </a:lnTo>
                  <a:close/>
                </a:path>
                <a:path w="142240" h="51435">
                  <a:moveTo>
                    <a:pt x="141719" y="17399"/>
                  </a:moveTo>
                  <a:lnTo>
                    <a:pt x="140233" y="11010"/>
                  </a:lnTo>
                  <a:lnTo>
                    <a:pt x="137325" y="6591"/>
                  </a:lnTo>
                  <a:lnTo>
                    <a:pt x="136436" y="5308"/>
                  </a:lnTo>
                  <a:lnTo>
                    <a:pt x="135013" y="3238"/>
                  </a:lnTo>
                  <a:lnTo>
                    <a:pt x="135013" y="18884"/>
                  </a:lnTo>
                  <a:lnTo>
                    <a:pt x="135013" y="32473"/>
                  </a:lnTo>
                  <a:lnTo>
                    <a:pt x="134137" y="37566"/>
                  </a:lnTo>
                  <a:lnTo>
                    <a:pt x="132448" y="40970"/>
                  </a:lnTo>
                  <a:lnTo>
                    <a:pt x="130683" y="44361"/>
                  </a:lnTo>
                  <a:lnTo>
                    <a:pt x="128117" y="46062"/>
                  </a:lnTo>
                  <a:lnTo>
                    <a:pt x="121208" y="46062"/>
                  </a:lnTo>
                  <a:lnTo>
                    <a:pt x="118643" y="44361"/>
                  </a:lnTo>
                  <a:lnTo>
                    <a:pt x="115112" y="37566"/>
                  </a:lnTo>
                  <a:lnTo>
                    <a:pt x="114300" y="32473"/>
                  </a:lnTo>
                  <a:lnTo>
                    <a:pt x="114300" y="18884"/>
                  </a:lnTo>
                  <a:lnTo>
                    <a:pt x="115112" y="13792"/>
                  </a:lnTo>
                  <a:lnTo>
                    <a:pt x="118643" y="7010"/>
                  </a:lnTo>
                  <a:lnTo>
                    <a:pt x="121208" y="5308"/>
                  </a:lnTo>
                  <a:lnTo>
                    <a:pt x="128117" y="5308"/>
                  </a:lnTo>
                  <a:lnTo>
                    <a:pt x="130683" y="7010"/>
                  </a:lnTo>
                  <a:lnTo>
                    <a:pt x="132448" y="10401"/>
                  </a:lnTo>
                  <a:lnTo>
                    <a:pt x="134137" y="13792"/>
                  </a:lnTo>
                  <a:lnTo>
                    <a:pt x="135013" y="18884"/>
                  </a:lnTo>
                  <a:lnTo>
                    <a:pt x="135013" y="3238"/>
                  </a:lnTo>
                  <a:lnTo>
                    <a:pt x="134340" y="2247"/>
                  </a:lnTo>
                  <a:lnTo>
                    <a:pt x="130136" y="0"/>
                  </a:lnTo>
                  <a:lnTo>
                    <a:pt x="119113" y="0"/>
                  </a:lnTo>
                  <a:lnTo>
                    <a:pt x="114846" y="2247"/>
                  </a:lnTo>
                  <a:lnTo>
                    <a:pt x="111937" y="6591"/>
                  </a:lnTo>
                  <a:lnTo>
                    <a:pt x="109029" y="11010"/>
                  </a:lnTo>
                  <a:lnTo>
                    <a:pt x="107607" y="17399"/>
                  </a:lnTo>
                  <a:lnTo>
                    <a:pt x="107607" y="34036"/>
                  </a:lnTo>
                  <a:lnTo>
                    <a:pt x="109029" y="40424"/>
                  </a:lnTo>
                  <a:lnTo>
                    <a:pt x="114846" y="49123"/>
                  </a:lnTo>
                  <a:lnTo>
                    <a:pt x="119037" y="51282"/>
                  </a:lnTo>
                  <a:lnTo>
                    <a:pt x="130136" y="51282"/>
                  </a:lnTo>
                  <a:lnTo>
                    <a:pt x="134340" y="49123"/>
                  </a:lnTo>
                  <a:lnTo>
                    <a:pt x="136436" y="46062"/>
                  </a:lnTo>
                  <a:lnTo>
                    <a:pt x="137325" y="44780"/>
                  </a:lnTo>
                  <a:lnTo>
                    <a:pt x="140233" y="40424"/>
                  </a:lnTo>
                  <a:lnTo>
                    <a:pt x="141719" y="34036"/>
                  </a:lnTo>
                  <a:lnTo>
                    <a:pt x="141719" y="17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210">
              <a:extLst>
                <a:ext uri="{FF2B5EF4-FFF2-40B4-BE49-F238E27FC236}">
                  <a16:creationId xmlns:a16="http://schemas.microsoft.com/office/drawing/2014/main" id="{47FDE61A-E5DD-6B22-C968-F610F2B5C8B8}"/>
                </a:ext>
              </a:extLst>
            </p:cNvPr>
            <p:cNvSpPr/>
            <p:nvPr/>
          </p:nvSpPr>
          <p:spPr>
            <a:xfrm>
              <a:off x="3278416" y="3884122"/>
              <a:ext cx="18415" cy="2540"/>
            </a:xfrm>
            <a:custGeom>
              <a:avLst/>
              <a:gdLst/>
              <a:ahLst/>
              <a:cxnLst/>
              <a:rect l="l" t="t" r="r" b="b"/>
              <a:pathLst>
                <a:path w="18414" h="2539">
                  <a:moveTo>
                    <a:pt x="18376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18376" y="1937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211">
              <a:extLst>
                <a:ext uri="{FF2B5EF4-FFF2-40B4-BE49-F238E27FC236}">
                  <a16:creationId xmlns:a16="http://schemas.microsoft.com/office/drawing/2014/main" id="{B9CFDE86-7581-2191-85E1-136DF8CF3F27}"/>
                </a:ext>
              </a:extLst>
            </p:cNvPr>
            <p:cNvSpPr/>
            <p:nvPr/>
          </p:nvSpPr>
          <p:spPr>
            <a:xfrm>
              <a:off x="3296793" y="388412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65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65" y="1937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212">
              <a:extLst>
                <a:ext uri="{FF2B5EF4-FFF2-40B4-BE49-F238E27FC236}">
                  <a16:creationId xmlns:a16="http://schemas.microsoft.com/office/drawing/2014/main" id="{1A58CF50-FD83-8149-8917-2F6B067640CD}"/>
                </a:ext>
              </a:extLst>
            </p:cNvPr>
            <p:cNvSpPr/>
            <p:nvPr/>
          </p:nvSpPr>
          <p:spPr>
            <a:xfrm>
              <a:off x="2587104" y="3884117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5" h="2539">
                  <a:moveTo>
                    <a:pt x="14503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503" y="1943"/>
                  </a:lnTo>
                  <a:lnTo>
                    <a:pt x="14503" y="0"/>
                  </a:lnTo>
                  <a:close/>
                </a:path>
                <a:path w="664845" h="2539">
                  <a:moveTo>
                    <a:pt x="60909" y="0"/>
                  </a:moveTo>
                  <a:lnTo>
                    <a:pt x="41579" y="0"/>
                  </a:lnTo>
                  <a:lnTo>
                    <a:pt x="41579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5" h="2539">
                  <a:moveTo>
                    <a:pt x="107315" y="0"/>
                  </a:moveTo>
                  <a:lnTo>
                    <a:pt x="87972" y="0"/>
                  </a:lnTo>
                  <a:lnTo>
                    <a:pt x="87972" y="1943"/>
                  </a:lnTo>
                  <a:lnTo>
                    <a:pt x="107315" y="1943"/>
                  </a:lnTo>
                  <a:lnTo>
                    <a:pt x="107315" y="0"/>
                  </a:lnTo>
                  <a:close/>
                </a:path>
                <a:path w="664845" h="2539">
                  <a:moveTo>
                    <a:pt x="153733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5" h="2539">
                  <a:moveTo>
                    <a:pt x="200152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52" y="1943"/>
                  </a:lnTo>
                  <a:lnTo>
                    <a:pt x="200152" y="0"/>
                  </a:lnTo>
                  <a:close/>
                </a:path>
                <a:path w="664845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5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5" h="2539">
                  <a:moveTo>
                    <a:pt x="339369" y="0"/>
                  </a:moveTo>
                  <a:lnTo>
                    <a:pt x="320027" y="0"/>
                  </a:lnTo>
                  <a:lnTo>
                    <a:pt x="320027" y="1943"/>
                  </a:lnTo>
                  <a:lnTo>
                    <a:pt x="339369" y="1943"/>
                  </a:lnTo>
                  <a:lnTo>
                    <a:pt x="339369" y="0"/>
                  </a:lnTo>
                  <a:close/>
                </a:path>
                <a:path w="664845" h="2539">
                  <a:moveTo>
                    <a:pt x="385787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87" y="1943"/>
                  </a:lnTo>
                  <a:lnTo>
                    <a:pt x="385787" y="0"/>
                  </a:lnTo>
                  <a:close/>
                </a:path>
                <a:path w="664845" h="2539">
                  <a:moveTo>
                    <a:pt x="432181" y="0"/>
                  </a:moveTo>
                  <a:lnTo>
                    <a:pt x="412864" y="0"/>
                  </a:lnTo>
                  <a:lnTo>
                    <a:pt x="412864" y="1943"/>
                  </a:lnTo>
                  <a:lnTo>
                    <a:pt x="432181" y="1943"/>
                  </a:lnTo>
                  <a:lnTo>
                    <a:pt x="432181" y="0"/>
                  </a:lnTo>
                  <a:close/>
                </a:path>
                <a:path w="664845" h="2539">
                  <a:moveTo>
                    <a:pt x="478599" y="0"/>
                  </a:moveTo>
                  <a:lnTo>
                    <a:pt x="459257" y="0"/>
                  </a:lnTo>
                  <a:lnTo>
                    <a:pt x="459257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5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5" h="2539">
                  <a:moveTo>
                    <a:pt x="571423" y="0"/>
                  </a:moveTo>
                  <a:lnTo>
                    <a:pt x="552081" y="0"/>
                  </a:lnTo>
                  <a:lnTo>
                    <a:pt x="552081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5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5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213">
              <a:extLst>
                <a:ext uri="{FF2B5EF4-FFF2-40B4-BE49-F238E27FC236}">
                  <a16:creationId xmlns:a16="http://schemas.microsoft.com/office/drawing/2014/main" id="{4CDAD404-22EA-A38E-2EB4-8FDDAD2A1FFE}"/>
                </a:ext>
              </a:extLst>
            </p:cNvPr>
            <p:cNvSpPr/>
            <p:nvPr/>
          </p:nvSpPr>
          <p:spPr>
            <a:xfrm>
              <a:off x="2582265" y="388412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38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4838" y="1937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214">
              <a:extLst>
                <a:ext uri="{FF2B5EF4-FFF2-40B4-BE49-F238E27FC236}">
                  <a16:creationId xmlns:a16="http://schemas.microsoft.com/office/drawing/2014/main" id="{0E069CB0-D41F-EC7A-0B3A-17C2C897CE35}"/>
                </a:ext>
              </a:extLst>
            </p:cNvPr>
            <p:cNvSpPr/>
            <p:nvPr/>
          </p:nvSpPr>
          <p:spPr>
            <a:xfrm>
              <a:off x="2210981" y="3884117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6769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6769" y="1943"/>
                  </a:lnTo>
                  <a:lnTo>
                    <a:pt x="6769" y="0"/>
                  </a:lnTo>
                  <a:close/>
                </a:path>
                <a:path w="344805" h="2539">
                  <a:moveTo>
                    <a:pt x="19329" y="0"/>
                  </a:moveTo>
                  <a:lnTo>
                    <a:pt x="16433" y="0"/>
                  </a:lnTo>
                  <a:lnTo>
                    <a:pt x="16433" y="1943"/>
                  </a:lnTo>
                  <a:lnTo>
                    <a:pt x="19329" y="1943"/>
                  </a:lnTo>
                  <a:lnTo>
                    <a:pt x="19329" y="0"/>
                  </a:lnTo>
                  <a:close/>
                </a:path>
                <a:path w="344805" h="2539">
                  <a:moveTo>
                    <a:pt x="65747" y="0"/>
                  </a:moveTo>
                  <a:lnTo>
                    <a:pt x="46405" y="0"/>
                  </a:lnTo>
                  <a:lnTo>
                    <a:pt x="46405" y="1943"/>
                  </a:lnTo>
                  <a:lnTo>
                    <a:pt x="65747" y="1943"/>
                  </a:lnTo>
                  <a:lnTo>
                    <a:pt x="65747" y="0"/>
                  </a:lnTo>
                  <a:close/>
                </a:path>
                <a:path w="344805" h="2539">
                  <a:moveTo>
                    <a:pt x="112166" y="0"/>
                  </a:moveTo>
                  <a:lnTo>
                    <a:pt x="92824" y="0"/>
                  </a:lnTo>
                  <a:lnTo>
                    <a:pt x="92824" y="1943"/>
                  </a:lnTo>
                  <a:lnTo>
                    <a:pt x="112166" y="1943"/>
                  </a:lnTo>
                  <a:lnTo>
                    <a:pt x="112166" y="0"/>
                  </a:lnTo>
                  <a:close/>
                </a:path>
                <a:path w="344805" h="2539">
                  <a:moveTo>
                    <a:pt x="158572" y="0"/>
                  </a:moveTo>
                  <a:lnTo>
                    <a:pt x="139230" y="0"/>
                  </a:lnTo>
                  <a:lnTo>
                    <a:pt x="139230" y="1943"/>
                  </a:lnTo>
                  <a:lnTo>
                    <a:pt x="158572" y="1943"/>
                  </a:lnTo>
                  <a:lnTo>
                    <a:pt x="158572" y="0"/>
                  </a:lnTo>
                  <a:close/>
                </a:path>
                <a:path w="344805" h="2539">
                  <a:moveTo>
                    <a:pt x="204978" y="0"/>
                  </a:moveTo>
                  <a:lnTo>
                    <a:pt x="185648" y="0"/>
                  </a:lnTo>
                  <a:lnTo>
                    <a:pt x="185648" y="1943"/>
                  </a:lnTo>
                  <a:lnTo>
                    <a:pt x="204978" y="1943"/>
                  </a:lnTo>
                  <a:lnTo>
                    <a:pt x="204978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54" y="0"/>
                  </a:lnTo>
                  <a:lnTo>
                    <a:pt x="232054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802" y="0"/>
                  </a:moveTo>
                  <a:lnTo>
                    <a:pt x="278460" y="0"/>
                  </a:lnTo>
                  <a:lnTo>
                    <a:pt x="278460" y="1943"/>
                  </a:lnTo>
                  <a:lnTo>
                    <a:pt x="297802" y="1943"/>
                  </a:lnTo>
                  <a:lnTo>
                    <a:pt x="297802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78" y="0"/>
                  </a:lnTo>
                  <a:lnTo>
                    <a:pt x="324878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215">
              <a:extLst>
                <a:ext uri="{FF2B5EF4-FFF2-40B4-BE49-F238E27FC236}">
                  <a16:creationId xmlns:a16="http://schemas.microsoft.com/office/drawing/2014/main" id="{0F97B7CA-CD66-9887-2E10-23CFB83D8696}"/>
                </a:ext>
              </a:extLst>
            </p:cNvPr>
            <p:cNvSpPr/>
            <p:nvPr/>
          </p:nvSpPr>
          <p:spPr>
            <a:xfrm>
              <a:off x="2217750" y="388412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664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664" y="1937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216">
              <a:extLst>
                <a:ext uri="{FF2B5EF4-FFF2-40B4-BE49-F238E27FC236}">
                  <a16:creationId xmlns:a16="http://schemas.microsoft.com/office/drawing/2014/main" id="{4BBCAD8D-3108-50E7-92C9-66DB92475DD7}"/>
                </a:ext>
              </a:extLst>
            </p:cNvPr>
            <p:cNvSpPr/>
            <p:nvPr/>
          </p:nvSpPr>
          <p:spPr>
            <a:xfrm>
              <a:off x="1839709" y="3884117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5" h="2539">
                  <a:moveTo>
                    <a:pt x="18351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8351" y="1943"/>
                  </a:lnTo>
                  <a:lnTo>
                    <a:pt x="18351" y="0"/>
                  </a:lnTo>
                  <a:close/>
                </a:path>
                <a:path w="344805" h="2539">
                  <a:moveTo>
                    <a:pt x="65735" y="0"/>
                  </a:moveTo>
                  <a:lnTo>
                    <a:pt x="46393" y="0"/>
                  </a:lnTo>
                  <a:lnTo>
                    <a:pt x="46393" y="1943"/>
                  </a:lnTo>
                  <a:lnTo>
                    <a:pt x="65735" y="1943"/>
                  </a:lnTo>
                  <a:lnTo>
                    <a:pt x="65735" y="0"/>
                  </a:lnTo>
                  <a:close/>
                </a:path>
                <a:path w="344805" h="2539">
                  <a:moveTo>
                    <a:pt x="112153" y="0"/>
                  </a:moveTo>
                  <a:lnTo>
                    <a:pt x="92811" y="0"/>
                  </a:lnTo>
                  <a:lnTo>
                    <a:pt x="92811" y="1943"/>
                  </a:lnTo>
                  <a:lnTo>
                    <a:pt x="112153" y="1943"/>
                  </a:lnTo>
                  <a:lnTo>
                    <a:pt x="112153" y="0"/>
                  </a:lnTo>
                  <a:close/>
                </a:path>
                <a:path w="344805" h="2539">
                  <a:moveTo>
                    <a:pt x="158559" y="0"/>
                  </a:moveTo>
                  <a:lnTo>
                    <a:pt x="139217" y="0"/>
                  </a:lnTo>
                  <a:lnTo>
                    <a:pt x="139217" y="1943"/>
                  </a:lnTo>
                  <a:lnTo>
                    <a:pt x="158559" y="1943"/>
                  </a:lnTo>
                  <a:lnTo>
                    <a:pt x="158559" y="0"/>
                  </a:lnTo>
                  <a:close/>
                </a:path>
                <a:path w="344805" h="2539">
                  <a:moveTo>
                    <a:pt x="204965" y="0"/>
                  </a:moveTo>
                  <a:lnTo>
                    <a:pt x="185635" y="0"/>
                  </a:lnTo>
                  <a:lnTo>
                    <a:pt x="185635" y="1943"/>
                  </a:lnTo>
                  <a:lnTo>
                    <a:pt x="204965" y="1943"/>
                  </a:lnTo>
                  <a:lnTo>
                    <a:pt x="204965" y="0"/>
                  </a:lnTo>
                  <a:close/>
                </a:path>
                <a:path w="344805" h="2539">
                  <a:moveTo>
                    <a:pt x="251383" y="0"/>
                  </a:moveTo>
                  <a:lnTo>
                    <a:pt x="232041" y="0"/>
                  </a:lnTo>
                  <a:lnTo>
                    <a:pt x="232041" y="1943"/>
                  </a:lnTo>
                  <a:lnTo>
                    <a:pt x="251383" y="1943"/>
                  </a:lnTo>
                  <a:lnTo>
                    <a:pt x="251383" y="0"/>
                  </a:lnTo>
                  <a:close/>
                </a:path>
                <a:path w="344805" h="2539">
                  <a:moveTo>
                    <a:pt x="297789" y="0"/>
                  </a:moveTo>
                  <a:lnTo>
                    <a:pt x="278447" y="0"/>
                  </a:lnTo>
                  <a:lnTo>
                    <a:pt x="278447" y="1943"/>
                  </a:lnTo>
                  <a:lnTo>
                    <a:pt x="297789" y="1943"/>
                  </a:lnTo>
                  <a:lnTo>
                    <a:pt x="297789" y="0"/>
                  </a:lnTo>
                  <a:close/>
                </a:path>
                <a:path w="344805" h="2539">
                  <a:moveTo>
                    <a:pt x="344208" y="0"/>
                  </a:moveTo>
                  <a:lnTo>
                    <a:pt x="324866" y="0"/>
                  </a:lnTo>
                  <a:lnTo>
                    <a:pt x="324866" y="1943"/>
                  </a:lnTo>
                  <a:lnTo>
                    <a:pt x="344208" y="1943"/>
                  </a:lnTo>
                  <a:lnTo>
                    <a:pt x="34420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217">
              <a:extLst>
                <a:ext uri="{FF2B5EF4-FFF2-40B4-BE49-F238E27FC236}">
                  <a16:creationId xmlns:a16="http://schemas.microsoft.com/office/drawing/2014/main" id="{422490D9-7E9A-343D-8668-28D4D41997E1}"/>
                </a:ext>
              </a:extLst>
            </p:cNvPr>
            <p:cNvSpPr/>
            <p:nvPr/>
          </p:nvSpPr>
          <p:spPr>
            <a:xfrm>
              <a:off x="1858060" y="388412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978" y="0"/>
                  </a:moveTo>
                  <a:lnTo>
                    <a:pt x="0" y="0"/>
                  </a:lnTo>
                  <a:lnTo>
                    <a:pt x="0" y="1937"/>
                  </a:lnTo>
                  <a:lnTo>
                    <a:pt x="978" y="1937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218">
              <a:extLst>
                <a:ext uri="{FF2B5EF4-FFF2-40B4-BE49-F238E27FC236}">
                  <a16:creationId xmlns:a16="http://schemas.microsoft.com/office/drawing/2014/main" id="{DAAA4936-76EE-FD9D-D939-FD8E1FE7E5B1}"/>
                </a:ext>
              </a:extLst>
            </p:cNvPr>
            <p:cNvSpPr/>
            <p:nvPr/>
          </p:nvSpPr>
          <p:spPr>
            <a:xfrm>
              <a:off x="1148384" y="3884117"/>
              <a:ext cx="664845" cy="2540"/>
            </a:xfrm>
            <a:custGeom>
              <a:avLst/>
              <a:gdLst/>
              <a:ahLst/>
              <a:cxnLst/>
              <a:rect l="l" t="t" r="r" b="b"/>
              <a:pathLst>
                <a:path w="664844" h="2539">
                  <a:moveTo>
                    <a:pt x="14490" y="0"/>
                  </a:moveTo>
                  <a:lnTo>
                    <a:pt x="0" y="0"/>
                  </a:lnTo>
                  <a:lnTo>
                    <a:pt x="0" y="1943"/>
                  </a:lnTo>
                  <a:lnTo>
                    <a:pt x="14490" y="1943"/>
                  </a:lnTo>
                  <a:lnTo>
                    <a:pt x="14490" y="0"/>
                  </a:lnTo>
                  <a:close/>
                </a:path>
                <a:path w="664844" h="2539">
                  <a:moveTo>
                    <a:pt x="60909" y="0"/>
                  </a:moveTo>
                  <a:lnTo>
                    <a:pt x="41567" y="0"/>
                  </a:lnTo>
                  <a:lnTo>
                    <a:pt x="41567" y="1943"/>
                  </a:lnTo>
                  <a:lnTo>
                    <a:pt x="60909" y="1943"/>
                  </a:lnTo>
                  <a:lnTo>
                    <a:pt x="60909" y="0"/>
                  </a:lnTo>
                  <a:close/>
                </a:path>
                <a:path w="664844" h="2539">
                  <a:moveTo>
                    <a:pt x="107327" y="0"/>
                  </a:moveTo>
                  <a:lnTo>
                    <a:pt x="87985" y="0"/>
                  </a:lnTo>
                  <a:lnTo>
                    <a:pt x="87985" y="1943"/>
                  </a:lnTo>
                  <a:lnTo>
                    <a:pt x="107327" y="1943"/>
                  </a:lnTo>
                  <a:lnTo>
                    <a:pt x="107327" y="0"/>
                  </a:lnTo>
                  <a:close/>
                </a:path>
                <a:path w="664844" h="2539">
                  <a:moveTo>
                    <a:pt x="153733" y="0"/>
                  </a:moveTo>
                  <a:lnTo>
                    <a:pt x="134391" y="0"/>
                  </a:lnTo>
                  <a:lnTo>
                    <a:pt x="134391" y="1943"/>
                  </a:lnTo>
                  <a:lnTo>
                    <a:pt x="153733" y="1943"/>
                  </a:lnTo>
                  <a:lnTo>
                    <a:pt x="153733" y="0"/>
                  </a:lnTo>
                  <a:close/>
                </a:path>
                <a:path w="664844" h="2539">
                  <a:moveTo>
                    <a:pt x="200139" y="0"/>
                  </a:moveTo>
                  <a:lnTo>
                    <a:pt x="180809" y="0"/>
                  </a:lnTo>
                  <a:lnTo>
                    <a:pt x="180809" y="1943"/>
                  </a:lnTo>
                  <a:lnTo>
                    <a:pt x="200139" y="1943"/>
                  </a:lnTo>
                  <a:lnTo>
                    <a:pt x="200139" y="0"/>
                  </a:lnTo>
                  <a:close/>
                </a:path>
                <a:path w="664844" h="2539">
                  <a:moveTo>
                    <a:pt x="246545" y="0"/>
                  </a:moveTo>
                  <a:lnTo>
                    <a:pt x="227215" y="0"/>
                  </a:lnTo>
                  <a:lnTo>
                    <a:pt x="227215" y="1943"/>
                  </a:lnTo>
                  <a:lnTo>
                    <a:pt x="246545" y="1943"/>
                  </a:lnTo>
                  <a:lnTo>
                    <a:pt x="246545" y="0"/>
                  </a:lnTo>
                  <a:close/>
                </a:path>
                <a:path w="664844" h="2539">
                  <a:moveTo>
                    <a:pt x="292963" y="0"/>
                  </a:moveTo>
                  <a:lnTo>
                    <a:pt x="273621" y="0"/>
                  </a:lnTo>
                  <a:lnTo>
                    <a:pt x="273621" y="1943"/>
                  </a:lnTo>
                  <a:lnTo>
                    <a:pt x="292963" y="1943"/>
                  </a:lnTo>
                  <a:lnTo>
                    <a:pt x="292963" y="0"/>
                  </a:lnTo>
                  <a:close/>
                </a:path>
                <a:path w="664844" h="2539">
                  <a:moveTo>
                    <a:pt x="339382" y="0"/>
                  </a:moveTo>
                  <a:lnTo>
                    <a:pt x="320040" y="0"/>
                  </a:lnTo>
                  <a:lnTo>
                    <a:pt x="320040" y="1943"/>
                  </a:lnTo>
                  <a:lnTo>
                    <a:pt x="339382" y="1943"/>
                  </a:lnTo>
                  <a:lnTo>
                    <a:pt x="339382" y="0"/>
                  </a:lnTo>
                  <a:close/>
                </a:path>
                <a:path w="664844" h="2539">
                  <a:moveTo>
                    <a:pt x="385775" y="0"/>
                  </a:moveTo>
                  <a:lnTo>
                    <a:pt x="366445" y="0"/>
                  </a:lnTo>
                  <a:lnTo>
                    <a:pt x="366445" y="1943"/>
                  </a:lnTo>
                  <a:lnTo>
                    <a:pt x="385775" y="1943"/>
                  </a:lnTo>
                  <a:lnTo>
                    <a:pt x="385775" y="0"/>
                  </a:lnTo>
                  <a:close/>
                </a:path>
                <a:path w="664844" h="2539">
                  <a:moveTo>
                    <a:pt x="432193" y="0"/>
                  </a:moveTo>
                  <a:lnTo>
                    <a:pt x="412851" y="0"/>
                  </a:lnTo>
                  <a:lnTo>
                    <a:pt x="412851" y="1943"/>
                  </a:lnTo>
                  <a:lnTo>
                    <a:pt x="432193" y="1943"/>
                  </a:lnTo>
                  <a:lnTo>
                    <a:pt x="432193" y="0"/>
                  </a:lnTo>
                  <a:close/>
                </a:path>
                <a:path w="664844" h="2539">
                  <a:moveTo>
                    <a:pt x="478599" y="0"/>
                  </a:moveTo>
                  <a:lnTo>
                    <a:pt x="459270" y="0"/>
                  </a:lnTo>
                  <a:lnTo>
                    <a:pt x="459270" y="1943"/>
                  </a:lnTo>
                  <a:lnTo>
                    <a:pt x="478599" y="1943"/>
                  </a:lnTo>
                  <a:lnTo>
                    <a:pt x="478599" y="0"/>
                  </a:lnTo>
                  <a:close/>
                </a:path>
                <a:path w="664844" h="2539">
                  <a:moveTo>
                    <a:pt x="525018" y="0"/>
                  </a:moveTo>
                  <a:lnTo>
                    <a:pt x="505675" y="0"/>
                  </a:lnTo>
                  <a:lnTo>
                    <a:pt x="505675" y="1943"/>
                  </a:lnTo>
                  <a:lnTo>
                    <a:pt x="525018" y="1943"/>
                  </a:lnTo>
                  <a:lnTo>
                    <a:pt x="525018" y="0"/>
                  </a:lnTo>
                  <a:close/>
                </a:path>
                <a:path w="664844" h="2539">
                  <a:moveTo>
                    <a:pt x="571423" y="0"/>
                  </a:moveTo>
                  <a:lnTo>
                    <a:pt x="552094" y="0"/>
                  </a:lnTo>
                  <a:lnTo>
                    <a:pt x="552094" y="1943"/>
                  </a:lnTo>
                  <a:lnTo>
                    <a:pt x="571423" y="1943"/>
                  </a:lnTo>
                  <a:lnTo>
                    <a:pt x="571423" y="0"/>
                  </a:lnTo>
                  <a:close/>
                </a:path>
                <a:path w="664844" h="2539">
                  <a:moveTo>
                    <a:pt x="617829" y="0"/>
                  </a:moveTo>
                  <a:lnTo>
                    <a:pt x="598500" y="0"/>
                  </a:lnTo>
                  <a:lnTo>
                    <a:pt x="598500" y="1943"/>
                  </a:lnTo>
                  <a:lnTo>
                    <a:pt x="617829" y="1943"/>
                  </a:lnTo>
                  <a:lnTo>
                    <a:pt x="617829" y="0"/>
                  </a:lnTo>
                  <a:close/>
                </a:path>
                <a:path w="664844" h="2539">
                  <a:moveTo>
                    <a:pt x="664248" y="0"/>
                  </a:moveTo>
                  <a:lnTo>
                    <a:pt x="644906" y="0"/>
                  </a:lnTo>
                  <a:lnTo>
                    <a:pt x="644906" y="1943"/>
                  </a:lnTo>
                  <a:lnTo>
                    <a:pt x="664248" y="1943"/>
                  </a:lnTo>
                  <a:lnTo>
                    <a:pt x="664248" y="0"/>
                  </a:lnTo>
                  <a:close/>
                </a:path>
              </a:pathLst>
            </a:custGeom>
            <a:solidFill>
              <a:srgbClr val="A6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219">
              <a:extLst>
                <a:ext uri="{FF2B5EF4-FFF2-40B4-BE49-F238E27FC236}">
                  <a16:creationId xmlns:a16="http://schemas.microsoft.com/office/drawing/2014/main" id="{5DD8DE01-DB2D-FE02-0DE1-50BEC23EB6F6}"/>
                </a:ext>
              </a:extLst>
            </p:cNvPr>
            <p:cNvSpPr/>
            <p:nvPr/>
          </p:nvSpPr>
          <p:spPr>
            <a:xfrm>
              <a:off x="1143546" y="38841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826" y="0"/>
                  </a:moveTo>
                  <a:lnTo>
                    <a:pt x="0" y="0"/>
                  </a:lnTo>
                  <a:lnTo>
                    <a:pt x="0" y="1930"/>
                  </a:lnTo>
                  <a:lnTo>
                    <a:pt x="4826" y="1930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220">
              <a:extLst>
                <a:ext uri="{FF2B5EF4-FFF2-40B4-BE49-F238E27FC236}">
                  <a16:creationId xmlns:a16="http://schemas.microsoft.com/office/drawing/2014/main" id="{0BD315B2-2208-4171-E0A0-46A4CCF1F51E}"/>
                </a:ext>
              </a:extLst>
            </p:cNvPr>
            <p:cNvSpPr/>
            <p:nvPr/>
          </p:nvSpPr>
          <p:spPr>
            <a:xfrm>
              <a:off x="1143549" y="388410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0" y="0"/>
                  </a:moveTo>
                  <a:lnTo>
                    <a:pt x="19332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221">
              <a:extLst>
                <a:ext uri="{FF2B5EF4-FFF2-40B4-BE49-F238E27FC236}">
                  <a16:creationId xmlns:a16="http://schemas.microsoft.com/office/drawing/2014/main" id="{315D6F40-381B-A87B-F6CC-79D163EA278E}"/>
                </a:ext>
              </a:extLst>
            </p:cNvPr>
            <p:cNvSpPr/>
            <p:nvPr/>
          </p:nvSpPr>
          <p:spPr>
            <a:xfrm>
              <a:off x="3282289" y="388413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222">
              <a:extLst>
                <a:ext uri="{FF2B5EF4-FFF2-40B4-BE49-F238E27FC236}">
                  <a16:creationId xmlns:a16="http://schemas.microsoft.com/office/drawing/2014/main" id="{DFFC7D9C-5802-E11E-1D79-E40609FB8F94}"/>
                </a:ext>
              </a:extLst>
            </p:cNvPr>
            <p:cNvSpPr/>
            <p:nvPr/>
          </p:nvSpPr>
          <p:spPr>
            <a:xfrm>
              <a:off x="3282306" y="388410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19345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223">
              <a:extLst>
                <a:ext uri="{FF2B5EF4-FFF2-40B4-BE49-F238E27FC236}">
                  <a16:creationId xmlns:a16="http://schemas.microsoft.com/office/drawing/2014/main" id="{03B45EED-01CD-36B2-93D4-8297703CBC3A}"/>
                </a:ext>
              </a:extLst>
            </p:cNvPr>
            <p:cNvSpPr/>
            <p:nvPr/>
          </p:nvSpPr>
          <p:spPr>
            <a:xfrm>
              <a:off x="980401" y="3859530"/>
              <a:ext cx="140335" cy="51435"/>
            </a:xfrm>
            <a:custGeom>
              <a:avLst/>
              <a:gdLst/>
              <a:ahLst/>
              <a:cxnLst/>
              <a:rect l="l" t="t" r="r" b="b"/>
              <a:pathLst>
                <a:path w="140334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86"/>
                  </a:lnTo>
                  <a:lnTo>
                    <a:pt x="26530" y="37579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79"/>
                  </a:lnTo>
                  <a:lnTo>
                    <a:pt x="6692" y="32486"/>
                  </a:lnTo>
                  <a:lnTo>
                    <a:pt x="6692" y="18884"/>
                  </a:lnTo>
                  <a:lnTo>
                    <a:pt x="7505" y="13804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804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48"/>
                  </a:lnTo>
                  <a:lnTo>
                    <a:pt x="1422" y="40436"/>
                  </a:lnTo>
                  <a:lnTo>
                    <a:pt x="7239" y="49123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36"/>
                  </a:lnTo>
                  <a:lnTo>
                    <a:pt x="34112" y="34048"/>
                  </a:lnTo>
                  <a:lnTo>
                    <a:pt x="34112" y="17399"/>
                  </a:lnTo>
                  <a:close/>
                </a:path>
                <a:path w="140334" h="51435">
                  <a:moveTo>
                    <a:pt x="52781" y="41986"/>
                  </a:moveTo>
                  <a:lnTo>
                    <a:pt x="45808" y="41986"/>
                  </a:lnTo>
                  <a:lnTo>
                    <a:pt x="45808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140334" h="51435">
                  <a:moveTo>
                    <a:pt x="98666" y="17399"/>
                  </a:moveTo>
                  <a:lnTo>
                    <a:pt x="97180" y="11010"/>
                  </a:lnTo>
                  <a:lnTo>
                    <a:pt x="94272" y="6591"/>
                  </a:lnTo>
                  <a:lnTo>
                    <a:pt x="93383" y="5308"/>
                  </a:lnTo>
                  <a:lnTo>
                    <a:pt x="91973" y="3251"/>
                  </a:lnTo>
                  <a:lnTo>
                    <a:pt x="91973" y="18884"/>
                  </a:lnTo>
                  <a:lnTo>
                    <a:pt x="91973" y="32486"/>
                  </a:lnTo>
                  <a:lnTo>
                    <a:pt x="91084" y="37579"/>
                  </a:lnTo>
                  <a:lnTo>
                    <a:pt x="89395" y="40970"/>
                  </a:lnTo>
                  <a:lnTo>
                    <a:pt x="87630" y="44361"/>
                  </a:lnTo>
                  <a:lnTo>
                    <a:pt x="85064" y="46062"/>
                  </a:lnTo>
                  <a:lnTo>
                    <a:pt x="78168" y="46062"/>
                  </a:lnTo>
                  <a:lnTo>
                    <a:pt x="75590" y="44361"/>
                  </a:lnTo>
                  <a:lnTo>
                    <a:pt x="72072" y="37579"/>
                  </a:lnTo>
                  <a:lnTo>
                    <a:pt x="71259" y="32486"/>
                  </a:lnTo>
                  <a:lnTo>
                    <a:pt x="71259" y="18884"/>
                  </a:lnTo>
                  <a:lnTo>
                    <a:pt x="72072" y="13804"/>
                  </a:lnTo>
                  <a:lnTo>
                    <a:pt x="75590" y="7010"/>
                  </a:lnTo>
                  <a:lnTo>
                    <a:pt x="78168" y="5308"/>
                  </a:lnTo>
                  <a:lnTo>
                    <a:pt x="85064" y="5308"/>
                  </a:lnTo>
                  <a:lnTo>
                    <a:pt x="87630" y="7010"/>
                  </a:lnTo>
                  <a:lnTo>
                    <a:pt x="89395" y="10401"/>
                  </a:lnTo>
                  <a:lnTo>
                    <a:pt x="91084" y="13804"/>
                  </a:lnTo>
                  <a:lnTo>
                    <a:pt x="91973" y="18884"/>
                  </a:lnTo>
                  <a:lnTo>
                    <a:pt x="91973" y="3251"/>
                  </a:lnTo>
                  <a:lnTo>
                    <a:pt x="91287" y="2247"/>
                  </a:lnTo>
                  <a:lnTo>
                    <a:pt x="87096" y="0"/>
                  </a:lnTo>
                  <a:lnTo>
                    <a:pt x="76060" y="0"/>
                  </a:lnTo>
                  <a:lnTo>
                    <a:pt x="71805" y="2247"/>
                  </a:lnTo>
                  <a:lnTo>
                    <a:pt x="68884" y="6591"/>
                  </a:lnTo>
                  <a:lnTo>
                    <a:pt x="65976" y="11010"/>
                  </a:lnTo>
                  <a:lnTo>
                    <a:pt x="64554" y="17399"/>
                  </a:lnTo>
                  <a:lnTo>
                    <a:pt x="64554" y="34048"/>
                  </a:lnTo>
                  <a:lnTo>
                    <a:pt x="65976" y="40436"/>
                  </a:lnTo>
                  <a:lnTo>
                    <a:pt x="71805" y="49123"/>
                  </a:lnTo>
                  <a:lnTo>
                    <a:pt x="75996" y="51295"/>
                  </a:lnTo>
                  <a:lnTo>
                    <a:pt x="87096" y="51295"/>
                  </a:lnTo>
                  <a:lnTo>
                    <a:pt x="91287" y="49123"/>
                  </a:lnTo>
                  <a:lnTo>
                    <a:pt x="93383" y="46062"/>
                  </a:lnTo>
                  <a:lnTo>
                    <a:pt x="94272" y="44780"/>
                  </a:lnTo>
                  <a:lnTo>
                    <a:pt x="97180" y="40436"/>
                  </a:lnTo>
                  <a:lnTo>
                    <a:pt x="98666" y="34048"/>
                  </a:lnTo>
                  <a:lnTo>
                    <a:pt x="98666" y="17399"/>
                  </a:lnTo>
                  <a:close/>
                </a:path>
                <a:path w="140334" h="51435">
                  <a:moveTo>
                    <a:pt x="140296" y="29349"/>
                  </a:moveTo>
                  <a:lnTo>
                    <a:pt x="138671" y="25273"/>
                  </a:lnTo>
                  <a:lnTo>
                    <a:pt x="132181" y="19227"/>
                  </a:lnTo>
                  <a:lnTo>
                    <a:pt x="127850" y="17665"/>
                  </a:lnTo>
                  <a:lnTo>
                    <a:pt x="122364" y="17665"/>
                  </a:lnTo>
                  <a:lnTo>
                    <a:pt x="119456" y="17932"/>
                  </a:lnTo>
                  <a:lnTo>
                    <a:pt x="116547" y="18694"/>
                  </a:lnTo>
                  <a:lnTo>
                    <a:pt x="116547" y="6527"/>
                  </a:lnTo>
                  <a:lnTo>
                    <a:pt x="136639" y="6527"/>
                  </a:lnTo>
                  <a:lnTo>
                    <a:pt x="136639" y="889"/>
                  </a:lnTo>
                  <a:lnTo>
                    <a:pt x="110451" y="889"/>
                  </a:lnTo>
                  <a:lnTo>
                    <a:pt x="110451" y="25742"/>
                  </a:lnTo>
                  <a:lnTo>
                    <a:pt x="112280" y="24942"/>
                  </a:lnTo>
                  <a:lnTo>
                    <a:pt x="114109" y="24320"/>
                  </a:lnTo>
                  <a:lnTo>
                    <a:pt x="117627" y="23507"/>
                  </a:lnTo>
                  <a:lnTo>
                    <a:pt x="119456" y="23304"/>
                  </a:lnTo>
                  <a:lnTo>
                    <a:pt x="125006" y="23304"/>
                  </a:lnTo>
                  <a:lnTo>
                    <a:pt x="128054" y="24320"/>
                  </a:lnTo>
                  <a:lnTo>
                    <a:pt x="132448" y="28397"/>
                  </a:lnTo>
                  <a:lnTo>
                    <a:pt x="133591" y="31115"/>
                  </a:lnTo>
                  <a:lnTo>
                    <a:pt x="133591" y="37973"/>
                  </a:lnTo>
                  <a:lnTo>
                    <a:pt x="132448" y="40703"/>
                  </a:lnTo>
                  <a:lnTo>
                    <a:pt x="128054" y="44767"/>
                  </a:lnTo>
                  <a:lnTo>
                    <a:pt x="125006" y="45720"/>
                  </a:lnTo>
                  <a:lnTo>
                    <a:pt x="118846" y="45720"/>
                  </a:lnTo>
                  <a:lnTo>
                    <a:pt x="116611" y="45516"/>
                  </a:lnTo>
                  <a:lnTo>
                    <a:pt x="112344" y="44424"/>
                  </a:lnTo>
                  <a:lnTo>
                    <a:pt x="110312" y="43611"/>
                  </a:lnTo>
                  <a:lnTo>
                    <a:pt x="108343" y="42519"/>
                  </a:lnTo>
                  <a:lnTo>
                    <a:pt x="108343" y="49250"/>
                  </a:lnTo>
                  <a:lnTo>
                    <a:pt x="110655" y="49999"/>
                  </a:lnTo>
                  <a:lnTo>
                    <a:pt x="112814" y="50469"/>
                  </a:lnTo>
                  <a:lnTo>
                    <a:pt x="114985" y="50812"/>
                  </a:lnTo>
                  <a:lnTo>
                    <a:pt x="119240" y="51295"/>
                  </a:lnTo>
                  <a:lnTo>
                    <a:pt x="127304" y="51295"/>
                  </a:lnTo>
                  <a:lnTo>
                    <a:pt x="131978" y="49860"/>
                  </a:lnTo>
                  <a:lnTo>
                    <a:pt x="138607" y="44030"/>
                  </a:lnTo>
                  <a:lnTo>
                    <a:pt x="140296" y="39878"/>
                  </a:lnTo>
                  <a:lnTo>
                    <a:pt x="140296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224">
              <a:extLst>
                <a:ext uri="{FF2B5EF4-FFF2-40B4-BE49-F238E27FC236}">
                  <a16:creationId xmlns:a16="http://schemas.microsoft.com/office/drawing/2014/main" id="{8B04526E-D563-16F1-35C0-60814424020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008" y="4907115"/>
              <a:ext cx="85928" cy="114807"/>
            </a:xfrm>
            <a:prstGeom prst="rect">
              <a:avLst/>
            </a:prstGeom>
          </p:spPr>
        </p:pic>
        <p:pic>
          <p:nvPicPr>
            <p:cNvPr id="128" name="object 225">
              <a:extLst>
                <a:ext uri="{FF2B5EF4-FFF2-40B4-BE49-F238E27FC236}">
                  <a16:creationId xmlns:a16="http://schemas.microsoft.com/office/drawing/2014/main" id="{9069F6C2-416E-9078-74E1-05F19552656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8713" y="3879265"/>
              <a:ext cx="2167761" cy="2161588"/>
            </a:xfrm>
            <a:prstGeom prst="rect">
              <a:avLst/>
            </a:prstGeom>
          </p:spPr>
        </p:pic>
      </p:grpSp>
      <p:grpSp>
        <p:nvGrpSpPr>
          <p:cNvPr id="129" name="object 299">
            <a:extLst>
              <a:ext uri="{FF2B5EF4-FFF2-40B4-BE49-F238E27FC236}">
                <a16:creationId xmlns:a16="http://schemas.microsoft.com/office/drawing/2014/main" id="{4D40C489-A79F-B7A8-F249-76FE899B1C6C}"/>
              </a:ext>
            </a:extLst>
          </p:cNvPr>
          <p:cNvGrpSpPr/>
          <p:nvPr/>
        </p:nvGrpSpPr>
        <p:grpSpPr>
          <a:xfrm>
            <a:off x="3576000" y="1989000"/>
            <a:ext cx="2544445" cy="2386965"/>
            <a:chOff x="4206837" y="3846080"/>
            <a:chExt cx="2544445" cy="2386965"/>
          </a:xfrm>
        </p:grpSpPr>
        <p:sp>
          <p:nvSpPr>
            <p:cNvPr id="130" name="object 300">
              <a:extLst>
                <a:ext uri="{FF2B5EF4-FFF2-40B4-BE49-F238E27FC236}">
                  <a16:creationId xmlns:a16="http://schemas.microsoft.com/office/drawing/2014/main" id="{947E52DD-DB63-0D4E-A6E0-582155E2E6C2}"/>
                </a:ext>
              </a:extLst>
            </p:cNvPr>
            <p:cNvSpPr/>
            <p:nvPr/>
          </p:nvSpPr>
          <p:spPr>
            <a:xfrm>
              <a:off x="4543399" y="600316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301">
              <a:extLst>
                <a:ext uri="{FF2B5EF4-FFF2-40B4-BE49-F238E27FC236}">
                  <a16:creationId xmlns:a16="http://schemas.microsoft.com/office/drawing/2014/main" id="{C3B7957E-D97D-7129-F138-9889C3126910}"/>
                </a:ext>
              </a:extLst>
            </p:cNvPr>
            <p:cNvSpPr/>
            <p:nvPr/>
          </p:nvSpPr>
          <p:spPr>
            <a:xfrm>
              <a:off x="4543403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302">
              <a:extLst>
                <a:ext uri="{FF2B5EF4-FFF2-40B4-BE49-F238E27FC236}">
                  <a16:creationId xmlns:a16="http://schemas.microsoft.com/office/drawing/2014/main" id="{4F8CE766-FC9A-B546-8E7F-5992DE997F99}"/>
                </a:ext>
              </a:extLst>
            </p:cNvPr>
            <p:cNvSpPr/>
            <p:nvPr/>
          </p:nvSpPr>
          <p:spPr>
            <a:xfrm>
              <a:off x="4543399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303">
              <a:extLst>
                <a:ext uri="{FF2B5EF4-FFF2-40B4-BE49-F238E27FC236}">
                  <a16:creationId xmlns:a16="http://schemas.microsoft.com/office/drawing/2014/main" id="{FD9E99B8-751B-CE09-69C4-D8E27A4EFFBD}"/>
                </a:ext>
              </a:extLst>
            </p:cNvPr>
            <p:cNvSpPr/>
            <p:nvPr/>
          </p:nvSpPr>
          <p:spPr>
            <a:xfrm>
              <a:off x="4543403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304">
              <a:extLst>
                <a:ext uri="{FF2B5EF4-FFF2-40B4-BE49-F238E27FC236}">
                  <a16:creationId xmlns:a16="http://schemas.microsoft.com/office/drawing/2014/main" id="{6B6AAD45-2BA2-9ADD-7E7C-AE5159CFBB3B}"/>
                </a:ext>
              </a:extLst>
            </p:cNvPr>
            <p:cNvSpPr/>
            <p:nvPr/>
          </p:nvSpPr>
          <p:spPr>
            <a:xfrm>
              <a:off x="4494047" y="3870680"/>
              <a:ext cx="528320" cy="2221865"/>
            </a:xfrm>
            <a:custGeom>
              <a:avLst/>
              <a:gdLst/>
              <a:ahLst/>
              <a:cxnLst/>
              <a:rect l="l" t="t" r="r" b="b"/>
              <a:pathLst>
                <a:path w="528320" h="2221865">
                  <a:moveTo>
                    <a:pt x="34112" y="2187473"/>
                  </a:moveTo>
                  <a:lnTo>
                    <a:pt x="32626" y="2181098"/>
                  </a:lnTo>
                  <a:lnTo>
                    <a:pt x="29718" y="2176678"/>
                  </a:lnTo>
                  <a:lnTo>
                    <a:pt x="28829" y="2175395"/>
                  </a:lnTo>
                  <a:lnTo>
                    <a:pt x="27406" y="2173325"/>
                  </a:lnTo>
                  <a:lnTo>
                    <a:pt x="27406" y="2188972"/>
                  </a:lnTo>
                  <a:lnTo>
                    <a:pt x="27406" y="2202561"/>
                  </a:lnTo>
                  <a:lnTo>
                    <a:pt x="26530" y="2207653"/>
                  </a:lnTo>
                  <a:lnTo>
                    <a:pt x="24841" y="2211044"/>
                  </a:lnTo>
                  <a:lnTo>
                    <a:pt x="23075" y="2214448"/>
                  </a:lnTo>
                  <a:lnTo>
                    <a:pt x="20510" y="2216150"/>
                  </a:lnTo>
                  <a:lnTo>
                    <a:pt x="13601" y="2216150"/>
                  </a:lnTo>
                  <a:lnTo>
                    <a:pt x="11036" y="2214448"/>
                  </a:lnTo>
                  <a:lnTo>
                    <a:pt x="7505" y="2207653"/>
                  </a:lnTo>
                  <a:lnTo>
                    <a:pt x="6705" y="2202561"/>
                  </a:lnTo>
                  <a:lnTo>
                    <a:pt x="6705" y="2188972"/>
                  </a:lnTo>
                  <a:lnTo>
                    <a:pt x="7505" y="2183879"/>
                  </a:lnTo>
                  <a:lnTo>
                    <a:pt x="11036" y="2177084"/>
                  </a:lnTo>
                  <a:lnTo>
                    <a:pt x="13601" y="2175395"/>
                  </a:lnTo>
                  <a:lnTo>
                    <a:pt x="20510" y="2175395"/>
                  </a:lnTo>
                  <a:lnTo>
                    <a:pt x="23075" y="2177084"/>
                  </a:lnTo>
                  <a:lnTo>
                    <a:pt x="24841" y="2180488"/>
                  </a:lnTo>
                  <a:lnTo>
                    <a:pt x="26530" y="2183879"/>
                  </a:lnTo>
                  <a:lnTo>
                    <a:pt x="27406" y="2188972"/>
                  </a:lnTo>
                  <a:lnTo>
                    <a:pt x="27406" y="2173325"/>
                  </a:lnTo>
                  <a:lnTo>
                    <a:pt x="26733" y="2172335"/>
                  </a:lnTo>
                  <a:lnTo>
                    <a:pt x="22542" y="2170087"/>
                  </a:lnTo>
                  <a:lnTo>
                    <a:pt x="11506" y="2170087"/>
                  </a:lnTo>
                  <a:lnTo>
                    <a:pt x="7239" y="2172335"/>
                  </a:lnTo>
                  <a:lnTo>
                    <a:pt x="4330" y="2176678"/>
                  </a:lnTo>
                  <a:lnTo>
                    <a:pt x="1422" y="2181098"/>
                  </a:lnTo>
                  <a:lnTo>
                    <a:pt x="0" y="2187473"/>
                  </a:lnTo>
                  <a:lnTo>
                    <a:pt x="0" y="2204123"/>
                  </a:lnTo>
                  <a:lnTo>
                    <a:pt x="1422" y="2210511"/>
                  </a:lnTo>
                  <a:lnTo>
                    <a:pt x="7239" y="2219198"/>
                  </a:lnTo>
                  <a:lnTo>
                    <a:pt x="11442" y="2221382"/>
                  </a:lnTo>
                  <a:lnTo>
                    <a:pt x="22542" y="2221382"/>
                  </a:lnTo>
                  <a:lnTo>
                    <a:pt x="26733" y="2219198"/>
                  </a:lnTo>
                  <a:lnTo>
                    <a:pt x="28816" y="2216150"/>
                  </a:lnTo>
                  <a:lnTo>
                    <a:pt x="29718" y="2214854"/>
                  </a:lnTo>
                  <a:lnTo>
                    <a:pt x="32626" y="2210511"/>
                  </a:lnTo>
                  <a:lnTo>
                    <a:pt x="34112" y="2204123"/>
                  </a:lnTo>
                  <a:lnTo>
                    <a:pt x="34112" y="2187473"/>
                  </a:lnTo>
                  <a:close/>
                </a:path>
                <a:path w="528320" h="2221865">
                  <a:moveTo>
                    <a:pt x="52781" y="2212073"/>
                  </a:moveTo>
                  <a:lnTo>
                    <a:pt x="45821" y="2212073"/>
                  </a:lnTo>
                  <a:lnTo>
                    <a:pt x="45821" y="2220493"/>
                  </a:lnTo>
                  <a:lnTo>
                    <a:pt x="52781" y="2220493"/>
                  </a:lnTo>
                  <a:lnTo>
                    <a:pt x="52781" y="2212073"/>
                  </a:lnTo>
                  <a:close/>
                </a:path>
                <a:path w="528320" h="2221865">
                  <a:moveTo>
                    <a:pt x="98679" y="2187473"/>
                  </a:moveTo>
                  <a:lnTo>
                    <a:pt x="97193" y="2181098"/>
                  </a:lnTo>
                  <a:lnTo>
                    <a:pt x="94284" y="2176678"/>
                  </a:lnTo>
                  <a:lnTo>
                    <a:pt x="93395" y="2175395"/>
                  </a:lnTo>
                  <a:lnTo>
                    <a:pt x="91973" y="2173325"/>
                  </a:lnTo>
                  <a:lnTo>
                    <a:pt x="91973" y="2188972"/>
                  </a:lnTo>
                  <a:lnTo>
                    <a:pt x="91973" y="2202561"/>
                  </a:lnTo>
                  <a:lnTo>
                    <a:pt x="91097" y="2207653"/>
                  </a:lnTo>
                  <a:lnTo>
                    <a:pt x="89408" y="2211044"/>
                  </a:lnTo>
                  <a:lnTo>
                    <a:pt x="87642" y="2214448"/>
                  </a:lnTo>
                  <a:lnTo>
                    <a:pt x="85064" y="2216150"/>
                  </a:lnTo>
                  <a:lnTo>
                    <a:pt x="78168" y="2216150"/>
                  </a:lnTo>
                  <a:lnTo>
                    <a:pt x="75603" y="2214448"/>
                  </a:lnTo>
                  <a:lnTo>
                    <a:pt x="72085" y="2207653"/>
                  </a:lnTo>
                  <a:lnTo>
                    <a:pt x="71259" y="2202561"/>
                  </a:lnTo>
                  <a:lnTo>
                    <a:pt x="71259" y="2188972"/>
                  </a:lnTo>
                  <a:lnTo>
                    <a:pt x="72085" y="2183879"/>
                  </a:lnTo>
                  <a:lnTo>
                    <a:pt x="75603" y="2177084"/>
                  </a:lnTo>
                  <a:lnTo>
                    <a:pt x="78168" y="2175395"/>
                  </a:lnTo>
                  <a:lnTo>
                    <a:pt x="85064" y="2175395"/>
                  </a:lnTo>
                  <a:lnTo>
                    <a:pt x="87642" y="2177084"/>
                  </a:lnTo>
                  <a:lnTo>
                    <a:pt x="89408" y="2180488"/>
                  </a:lnTo>
                  <a:lnTo>
                    <a:pt x="91097" y="2183879"/>
                  </a:lnTo>
                  <a:lnTo>
                    <a:pt x="91973" y="2188972"/>
                  </a:lnTo>
                  <a:lnTo>
                    <a:pt x="91973" y="2173325"/>
                  </a:lnTo>
                  <a:lnTo>
                    <a:pt x="91300" y="2172335"/>
                  </a:lnTo>
                  <a:lnTo>
                    <a:pt x="87096" y="2170087"/>
                  </a:lnTo>
                  <a:lnTo>
                    <a:pt x="76073" y="2170087"/>
                  </a:lnTo>
                  <a:lnTo>
                    <a:pt x="71805" y="2172335"/>
                  </a:lnTo>
                  <a:lnTo>
                    <a:pt x="68897" y="2176678"/>
                  </a:lnTo>
                  <a:lnTo>
                    <a:pt x="65989" y="2181098"/>
                  </a:lnTo>
                  <a:lnTo>
                    <a:pt x="64566" y="2187473"/>
                  </a:lnTo>
                  <a:lnTo>
                    <a:pt x="64566" y="2204123"/>
                  </a:lnTo>
                  <a:lnTo>
                    <a:pt x="65989" y="2210511"/>
                  </a:lnTo>
                  <a:lnTo>
                    <a:pt x="71805" y="2219198"/>
                  </a:lnTo>
                  <a:lnTo>
                    <a:pt x="75996" y="2221382"/>
                  </a:lnTo>
                  <a:lnTo>
                    <a:pt x="87096" y="2221382"/>
                  </a:lnTo>
                  <a:lnTo>
                    <a:pt x="91300" y="2219198"/>
                  </a:lnTo>
                  <a:lnTo>
                    <a:pt x="93383" y="2216150"/>
                  </a:lnTo>
                  <a:lnTo>
                    <a:pt x="94284" y="2214854"/>
                  </a:lnTo>
                  <a:lnTo>
                    <a:pt x="97193" y="2210511"/>
                  </a:lnTo>
                  <a:lnTo>
                    <a:pt x="98679" y="2204123"/>
                  </a:lnTo>
                  <a:lnTo>
                    <a:pt x="98679" y="2187473"/>
                  </a:lnTo>
                  <a:close/>
                </a:path>
                <a:path w="528320" h="2221865">
                  <a:moveTo>
                    <a:pt x="465759" y="2187473"/>
                  </a:moveTo>
                  <a:lnTo>
                    <a:pt x="464273" y="2181098"/>
                  </a:lnTo>
                  <a:lnTo>
                    <a:pt x="461365" y="2176678"/>
                  </a:lnTo>
                  <a:lnTo>
                    <a:pt x="460476" y="2175395"/>
                  </a:lnTo>
                  <a:lnTo>
                    <a:pt x="459054" y="2173325"/>
                  </a:lnTo>
                  <a:lnTo>
                    <a:pt x="459054" y="2188972"/>
                  </a:lnTo>
                  <a:lnTo>
                    <a:pt x="459054" y="2202561"/>
                  </a:lnTo>
                  <a:lnTo>
                    <a:pt x="458177" y="2207653"/>
                  </a:lnTo>
                  <a:lnTo>
                    <a:pt x="456488" y="2211044"/>
                  </a:lnTo>
                  <a:lnTo>
                    <a:pt x="454723" y="2214448"/>
                  </a:lnTo>
                  <a:lnTo>
                    <a:pt x="452158" y="2216150"/>
                  </a:lnTo>
                  <a:lnTo>
                    <a:pt x="445249" y="2216150"/>
                  </a:lnTo>
                  <a:lnTo>
                    <a:pt x="442683" y="2214448"/>
                  </a:lnTo>
                  <a:lnTo>
                    <a:pt x="439153" y="2207653"/>
                  </a:lnTo>
                  <a:lnTo>
                    <a:pt x="438340" y="2202561"/>
                  </a:lnTo>
                  <a:lnTo>
                    <a:pt x="438340" y="2188972"/>
                  </a:lnTo>
                  <a:lnTo>
                    <a:pt x="439153" y="2183879"/>
                  </a:lnTo>
                  <a:lnTo>
                    <a:pt x="442683" y="2177084"/>
                  </a:lnTo>
                  <a:lnTo>
                    <a:pt x="445249" y="2175395"/>
                  </a:lnTo>
                  <a:lnTo>
                    <a:pt x="452158" y="2175395"/>
                  </a:lnTo>
                  <a:lnTo>
                    <a:pt x="454723" y="2177084"/>
                  </a:lnTo>
                  <a:lnTo>
                    <a:pt x="456488" y="2180488"/>
                  </a:lnTo>
                  <a:lnTo>
                    <a:pt x="458177" y="2183879"/>
                  </a:lnTo>
                  <a:lnTo>
                    <a:pt x="459054" y="2188972"/>
                  </a:lnTo>
                  <a:lnTo>
                    <a:pt x="459054" y="2173325"/>
                  </a:lnTo>
                  <a:lnTo>
                    <a:pt x="458381" y="2172335"/>
                  </a:lnTo>
                  <a:lnTo>
                    <a:pt x="454177" y="2170087"/>
                  </a:lnTo>
                  <a:lnTo>
                    <a:pt x="443153" y="2170087"/>
                  </a:lnTo>
                  <a:lnTo>
                    <a:pt x="438886" y="2172335"/>
                  </a:lnTo>
                  <a:lnTo>
                    <a:pt x="435978" y="2176678"/>
                  </a:lnTo>
                  <a:lnTo>
                    <a:pt x="433070" y="2181098"/>
                  </a:lnTo>
                  <a:lnTo>
                    <a:pt x="431647" y="2187473"/>
                  </a:lnTo>
                  <a:lnTo>
                    <a:pt x="431647" y="2204123"/>
                  </a:lnTo>
                  <a:lnTo>
                    <a:pt x="433070" y="2210511"/>
                  </a:lnTo>
                  <a:lnTo>
                    <a:pt x="438886" y="2219198"/>
                  </a:lnTo>
                  <a:lnTo>
                    <a:pt x="443077" y="2221382"/>
                  </a:lnTo>
                  <a:lnTo>
                    <a:pt x="454177" y="2221382"/>
                  </a:lnTo>
                  <a:lnTo>
                    <a:pt x="458381" y="2219198"/>
                  </a:lnTo>
                  <a:lnTo>
                    <a:pt x="460463" y="2216150"/>
                  </a:lnTo>
                  <a:lnTo>
                    <a:pt x="461365" y="2214854"/>
                  </a:lnTo>
                  <a:lnTo>
                    <a:pt x="464273" y="2210511"/>
                  </a:lnTo>
                  <a:lnTo>
                    <a:pt x="465759" y="2204123"/>
                  </a:lnTo>
                  <a:lnTo>
                    <a:pt x="465759" y="2187473"/>
                  </a:lnTo>
                  <a:close/>
                </a:path>
                <a:path w="528320" h="2221865">
                  <a:moveTo>
                    <a:pt x="484428" y="2212073"/>
                  </a:moveTo>
                  <a:lnTo>
                    <a:pt x="477456" y="2212073"/>
                  </a:lnTo>
                  <a:lnTo>
                    <a:pt x="477456" y="2220493"/>
                  </a:lnTo>
                  <a:lnTo>
                    <a:pt x="484428" y="2220493"/>
                  </a:lnTo>
                  <a:lnTo>
                    <a:pt x="484428" y="2212073"/>
                  </a:lnTo>
                  <a:close/>
                </a:path>
                <a:path w="528320" h="2221865">
                  <a:moveTo>
                    <a:pt x="485825" y="2132482"/>
                  </a:moveTo>
                  <a:lnTo>
                    <a:pt x="476161" y="2132482"/>
                  </a:lnTo>
                  <a:lnTo>
                    <a:pt x="476161" y="2151888"/>
                  </a:lnTo>
                  <a:lnTo>
                    <a:pt x="485825" y="2151888"/>
                  </a:lnTo>
                  <a:lnTo>
                    <a:pt x="485825" y="2132482"/>
                  </a:lnTo>
                  <a:close/>
                </a:path>
                <a:path w="528320" h="2221865">
                  <a:moveTo>
                    <a:pt x="485825" y="0"/>
                  </a:moveTo>
                  <a:lnTo>
                    <a:pt x="476161" y="0"/>
                  </a:lnTo>
                  <a:lnTo>
                    <a:pt x="476161" y="19405"/>
                  </a:lnTo>
                  <a:lnTo>
                    <a:pt x="485825" y="19405"/>
                  </a:lnTo>
                  <a:lnTo>
                    <a:pt x="485825" y="0"/>
                  </a:lnTo>
                  <a:close/>
                </a:path>
                <a:path w="528320" h="2221865">
                  <a:moveTo>
                    <a:pt x="528027" y="2214854"/>
                  </a:moveTo>
                  <a:lnTo>
                    <a:pt x="504748" y="2214854"/>
                  </a:lnTo>
                  <a:lnTo>
                    <a:pt x="521944" y="2197125"/>
                  </a:lnTo>
                  <a:lnTo>
                    <a:pt x="524510" y="2194001"/>
                  </a:lnTo>
                  <a:lnTo>
                    <a:pt x="525856" y="2191829"/>
                  </a:lnTo>
                  <a:lnTo>
                    <a:pt x="527354" y="2188235"/>
                  </a:lnTo>
                  <a:lnTo>
                    <a:pt x="527761" y="2186254"/>
                  </a:lnTo>
                  <a:lnTo>
                    <a:pt x="527761" y="2179942"/>
                  </a:lnTo>
                  <a:lnTo>
                    <a:pt x="526199" y="2176538"/>
                  </a:lnTo>
                  <a:lnTo>
                    <a:pt x="520115" y="2171382"/>
                  </a:lnTo>
                  <a:lnTo>
                    <a:pt x="516051" y="2170087"/>
                  </a:lnTo>
                  <a:lnTo>
                    <a:pt x="509016" y="2170087"/>
                  </a:lnTo>
                  <a:lnTo>
                    <a:pt x="506844" y="2170366"/>
                  </a:lnTo>
                  <a:lnTo>
                    <a:pt x="502246" y="2171446"/>
                  </a:lnTo>
                  <a:lnTo>
                    <a:pt x="499732" y="2172271"/>
                  </a:lnTo>
                  <a:lnTo>
                    <a:pt x="497039" y="2173351"/>
                  </a:lnTo>
                  <a:lnTo>
                    <a:pt x="497039" y="2180145"/>
                  </a:lnTo>
                  <a:lnTo>
                    <a:pt x="499668" y="2178647"/>
                  </a:lnTo>
                  <a:lnTo>
                    <a:pt x="502183" y="2177554"/>
                  </a:lnTo>
                  <a:lnTo>
                    <a:pt x="506780" y="2176132"/>
                  </a:lnTo>
                  <a:lnTo>
                    <a:pt x="509016" y="2175738"/>
                  </a:lnTo>
                  <a:lnTo>
                    <a:pt x="514096" y="2175738"/>
                  </a:lnTo>
                  <a:lnTo>
                    <a:pt x="516458" y="2176615"/>
                  </a:lnTo>
                  <a:lnTo>
                    <a:pt x="520115" y="2179878"/>
                  </a:lnTo>
                  <a:lnTo>
                    <a:pt x="521068" y="2182050"/>
                  </a:lnTo>
                  <a:lnTo>
                    <a:pt x="521068" y="2186254"/>
                  </a:lnTo>
                  <a:lnTo>
                    <a:pt x="496697" y="2214854"/>
                  </a:lnTo>
                  <a:lnTo>
                    <a:pt x="496697" y="2220493"/>
                  </a:lnTo>
                  <a:lnTo>
                    <a:pt x="528027" y="2220493"/>
                  </a:lnTo>
                  <a:lnTo>
                    <a:pt x="528027" y="22148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305">
              <a:extLst>
                <a:ext uri="{FF2B5EF4-FFF2-40B4-BE49-F238E27FC236}">
                  <a16:creationId xmlns:a16="http://schemas.microsoft.com/office/drawing/2014/main" id="{4D819740-BB3D-BC44-7D17-C314994D6541}"/>
                </a:ext>
              </a:extLst>
            </p:cNvPr>
            <p:cNvSpPr/>
            <p:nvPr/>
          </p:nvSpPr>
          <p:spPr>
            <a:xfrm>
              <a:off x="5406687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306">
              <a:extLst>
                <a:ext uri="{FF2B5EF4-FFF2-40B4-BE49-F238E27FC236}">
                  <a16:creationId xmlns:a16="http://schemas.microsoft.com/office/drawing/2014/main" id="{1CFAE211-2F48-57B8-742C-535FD78082C1}"/>
                </a:ext>
              </a:extLst>
            </p:cNvPr>
            <p:cNvSpPr/>
            <p:nvPr/>
          </p:nvSpPr>
          <p:spPr>
            <a:xfrm>
              <a:off x="5406694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307">
              <a:extLst>
                <a:ext uri="{FF2B5EF4-FFF2-40B4-BE49-F238E27FC236}">
                  <a16:creationId xmlns:a16="http://schemas.microsoft.com/office/drawing/2014/main" id="{4FD7D119-DA44-9282-F3CF-DE20BEF9310E}"/>
                </a:ext>
              </a:extLst>
            </p:cNvPr>
            <p:cNvSpPr/>
            <p:nvPr/>
          </p:nvSpPr>
          <p:spPr>
            <a:xfrm>
              <a:off x="5406687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308">
              <a:extLst>
                <a:ext uri="{FF2B5EF4-FFF2-40B4-BE49-F238E27FC236}">
                  <a16:creationId xmlns:a16="http://schemas.microsoft.com/office/drawing/2014/main" id="{7DE77CAC-EED6-437B-C670-5707CF0E5046}"/>
                </a:ext>
              </a:extLst>
            </p:cNvPr>
            <p:cNvSpPr/>
            <p:nvPr/>
          </p:nvSpPr>
          <p:spPr>
            <a:xfrm>
              <a:off x="5357342" y="6040767"/>
              <a:ext cx="99695" cy="51435"/>
            </a:xfrm>
            <a:custGeom>
              <a:avLst/>
              <a:gdLst/>
              <a:ahLst/>
              <a:cxnLst/>
              <a:rect l="l" t="t" r="r" b="b"/>
              <a:pathLst>
                <a:path w="99695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38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61"/>
                  </a:lnTo>
                  <a:lnTo>
                    <a:pt x="20510" y="46062"/>
                  </a:lnTo>
                  <a:lnTo>
                    <a:pt x="13601" y="46062"/>
                  </a:lnTo>
                  <a:lnTo>
                    <a:pt x="11036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36" y="6997"/>
                  </a:lnTo>
                  <a:lnTo>
                    <a:pt x="13601" y="5308"/>
                  </a:lnTo>
                  <a:lnTo>
                    <a:pt x="20510" y="5308"/>
                  </a:lnTo>
                  <a:lnTo>
                    <a:pt x="23075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38"/>
                  </a:lnTo>
                  <a:lnTo>
                    <a:pt x="26733" y="2247"/>
                  </a:lnTo>
                  <a:lnTo>
                    <a:pt x="22529" y="0"/>
                  </a:lnTo>
                  <a:lnTo>
                    <a:pt x="11506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33" y="49110"/>
                  </a:lnTo>
                  <a:lnTo>
                    <a:pt x="28816" y="46062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99695" h="51435">
                  <a:moveTo>
                    <a:pt x="52781" y="41986"/>
                  </a:moveTo>
                  <a:lnTo>
                    <a:pt x="45808" y="41986"/>
                  </a:lnTo>
                  <a:lnTo>
                    <a:pt x="45808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99695" h="51435">
                  <a:moveTo>
                    <a:pt x="99352" y="33147"/>
                  </a:moveTo>
                  <a:lnTo>
                    <a:pt x="92329" y="33147"/>
                  </a:lnTo>
                  <a:lnTo>
                    <a:pt x="92329" y="6731"/>
                  </a:lnTo>
                  <a:lnTo>
                    <a:pt x="92329" y="889"/>
                  </a:lnTo>
                  <a:lnTo>
                    <a:pt x="85686" y="889"/>
                  </a:lnTo>
                  <a:lnTo>
                    <a:pt x="85686" y="6731"/>
                  </a:lnTo>
                  <a:lnTo>
                    <a:pt x="85686" y="33147"/>
                  </a:lnTo>
                  <a:lnTo>
                    <a:pt x="68834" y="33147"/>
                  </a:lnTo>
                  <a:lnTo>
                    <a:pt x="85686" y="6731"/>
                  </a:lnTo>
                  <a:lnTo>
                    <a:pt x="85686" y="889"/>
                  </a:lnTo>
                  <a:lnTo>
                    <a:pt x="83921" y="889"/>
                  </a:lnTo>
                  <a:lnTo>
                    <a:pt x="63411" y="32270"/>
                  </a:lnTo>
                  <a:lnTo>
                    <a:pt x="63411" y="38722"/>
                  </a:lnTo>
                  <a:lnTo>
                    <a:pt x="85686" y="38722"/>
                  </a:lnTo>
                  <a:lnTo>
                    <a:pt x="85686" y="50406"/>
                  </a:lnTo>
                  <a:lnTo>
                    <a:pt x="92329" y="50406"/>
                  </a:lnTo>
                  <a:lnTo>
                    <a:pt x="92329" y="38722"/>
                  </a:lnTo>
                  <a:lnTo>
                    <a:pt x="99352" y="38722"/>
                  </a:lnTo>
                  <a:lnTo>
                    <a:pt x="99352" y="33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309">
              <a:extLst>
                <a:ext uri="{FF2B5EF4-FFF2-40B4-BE49-F238E27FC236}">
                  <a16:creationId xmlns:a16="http://schemas.microsoft.com/office/drawing/2014/main" id="{DF6967BE-74F8-E32C-1ABB-3A4216DCB0ED}"/>
                </a:ext>
              </a:extLst>
            </p:cNvPr>
            <p:cNvSpPr/>
            <p:nvPr/>
          </p:nvSpPr>
          <p:spPr>
            <a:xfrm>
              <a:off x="5838348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310">
              <a:extLst>
                <a:ext uri="{FF2B5EF4-FFF2-40B4-BE49-F238E27FC236}">
                  <a16:creationId xmlns:a16="http://schemas.microsoft.com/office/drawing/2014/main" id="{1AE01E6C-EBA2-E32D-EA0F-389948246077}"/>
                </a:ext>
              </a:extLst>
            </p:cNvPr>
            <p:cNvSpPr/>
            <p:nvPr/>
          </p:nvSpPr>
          <p:spPr>
            <a:xfrm>
              <a:off x="5838342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311">
              <a:extLst>
                <a:ext uri="{FF2B5EF4-FFF2-40B4-BE49-F238E27FC236}">
                  <a16:creationId xmlns:a16="http://schemas.microsoft.com/office/drawing/2014/main" id="{4DA94265-5074-5599-D453-59BA34A16B56}"/>
                </a:ext>
              </a:extLst>
            </p:cNvPr>
            <p:cNvSpPr/>
            <p:nvPr/>
          </p:nvSpPr>
          <p:spPr>
            <a:xfrm>
              <a:off x="5838348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312">
              <a:extLst>
                <a:ext uri="{FF2B5EF4-FFF2-40B4-BE49-F238E27FC236}">
                  <a16:creationId xmlns:a16="http://schemas.microsoft.com/office/drawing/2014/main" id="{A599C37B-30E6-581E-4763-81715B445B2A}"/>
                </a:ext>
              </a:extLst>
            </p:cNvPr>
            <p:cNvSpPr/>
            <p:nvPr/>
          </p:nvSpPr>
          <p:spPr>
            <a:xfrm>
              <a:off x="5788990" y="6040767"/>
              <a:ext cx="99060" cy="51435"/>
            </a:xfrm>
            <a:custGeom>
              <a:avLst/>
              <a:gdLst/>
              <a:ahLst/>
              <a:cxnLst/>
              <a:rect l="l" t="t" r="r" b="b"/>
              <a:pathLst>
                <a:path w="99060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05" y="6591"/>
                  </a:lnTo>
                  <a:lnTo>
                    <a:pt x="28816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6997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10"/>
                  </a:lnTo>
                  <a:lnTo>
                    <a:pt x="28803" y="46062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99060" h="51435">
                  <a:moveTo>
                    <a:pt x="52781" y="41986"/>
                  </a:moveTo>
                  <a:lnTo>
                    <a:pt x="45821" y="41986"/>
                  </a:lnTo>
                  <a:lnTo>
                    <a:pt x="45821" y="50406"/>
                  </a:lnTo>
                  <a:lnTo>
                    <a:pt x="52781" y="50406"/>
                  </a:lnTo>
                  <a:lnTo>
                    <a:pt x="52781" y="41986"/>
                  </a:lnTo>
                  <a:close/>
                </a:path>
                <a:path w="99060" h="51435">
                  <a:moveTo>
                    <a:pt x="98882" y="29349"/>
                  </a:moveTo>
                  <a:lnTo>
                    <a:pt x="97396" y="25196"/>
                  </a:lnTo>
                  <a:lnTo>
                    <a:pt x="95262" y="22961"/>
                  </a:lnTo>
                  <a:lnTo>
                    <a:pt x="92189" y="19735"/>
                  </a:lnTo>
                  <a:lnTo>
                    <a:pt x="92189" y="30988"/>
                  </a:lnTo>
                  <a:lnTo>
                    <a:pt x="92189" y="38112"/>
                  </a:lnTo>
                  <a:lnTo>
                    <a:pt x="91300" y="40957"/>
                  </a:lnTo>
                  <a:lnTo>
                    <a:pt x="87782" y="45046"/>
                  </a:lnTo>
                  <a:lnTo>
                    <a:pt x="85420" y="46062"/>
                  </a:lnTo>
                  <a:lnTo>
                    <a:pt x="79463" y="46062"/>
                  </a:lnTo>
                  <a:lnTo>
                    <a:pt x="77089" y="45046"/>
                  </a:lnTo>
                  <a:lnTo>
                    <a:pt x="73558" y="40957"/>
                  </a:lnTo>
                  <a:lnTo>
                    <a:pt x="72694" y="38112"/>
                  </a:lnTo>
                  <a:lnTo>
                    <a:pt x="72694" y="30988"/>
                  </a:lnTo>
                  <a:lnTo>
                    <a:pt x="73558" y="28117"/>
                  </a:lnTo>
                  <a:lnTo>
                    <a:pt x="77089" y="24053"/>
                  </a:lnTo>
                  <a:lnTo>
                    <a:pt x="77990" y="23634"/>
                  </a:lnTo>
                  <a:lnTo>
                    <a:pt x="79463" y="22961"/>
                  </a:lnTo>
                  <a:lnTo>
                    <a:pt x="85420" y="22961"/>
                  </a:lnTo>
                  <a:lnTo>
                    <a:pt x="87782" y="24053"/>
                  </a:lnTo>
                  <a:lnTo>
                    <a:pt x="91300" y="28117"/>
                  </a:lnTo>
                  <a:lnTo>
                    <a:pt x="92189" y="30988"/>
                  </a:lnTo>
                  <a:lnTo>
                    <a:pt x="92189" y="19735"/>
                  </a:lnTo>
                  <a:lnTo>
                    <a:pt x="91706" y="19227"/>
                  </a:lnTo>
                  <a:lnTo>
                    <a:pt x="87782" y="17665"/>
                  </a:lnTo>
                  <a:lnTo>
                    <a:pt x="80467" y="17665"/>
                  </a:lnTo>
                  <a:lnTo>
                    <a:pt x="78308" y="18211"/>
                  </a:lnTo>
                  <a:lnTo>
                    <a:pt x="74383" y="20243"/>
                  </a:lnTo>
                  <a:lnTo>
                    <a:pt x="72758" y="21729"/>
                  </a:lnTo>
                  <a:lnTo>
                    <a:pt x="71475" y="23634"/>
                  </a:lnTo>
                  <a:lnTo>
                    <a:pt x="71551" y="21729"/>
                  </a:lnTo>
                  <a:lnTo>
                    <a:pt x="81089" y="5651"/>
                  </a:lnTo>
                  <a:lnTo>
                    <a:pt x="87172" y="5651"/>
                  </a:lnTo>
                  <a:lnTo>
                    <a:pt x="95694" y="8089"/>
                  </a:lnTo>
                  <a:lnTo>
                    <a:pt x="95694" y="5651"/>
                  </a:lnTo>
                  <a:lnTo>
                    <a:pt x="95694" y="1968"/>
                  </a:lnTo>
                  <a:lnTo>
                    <a:pt x="93802" y="1295"/>
                  </a:lnTo>
                  <a:lnTo>
                    <a:pt x="92049" y="825"/>
                  </a:lnTo>
                  <a:lnTo>
                    <a:pt x="90360" y="482"/>
                  </a:lnTo>
                  <a:lnTo>
                    <a:pt x="88595" y="203"/>
                  </a:lnTo>
                  <a:lnTo>
                    <a:pt x="86906" y="0"/>
                  </a:lnTo>
                  <a:lnTo>
                    <a:pt x="79057" y="0"/>
                  </a:lnTo>
                  <a:lnTo>
                    <a:pt x="74041" y="2387"/>
                  </a:lnTo>
                  <a:lnTo>
                    <a:pt x="70383" y="6997"/>
                  </a:lnTo>
                  <a:lnTo>
                    <a:pt x="66662" y="11620"/>
                  </a:lnTo>
                  <a:lnTo>
                    <a:pt x="64884" y="17665"/>
                  </a:lnTo>
                  <a:lnTo>
                    <a:pt x="64833" y="34036"/>
                  </a:lnTo>
                  <a:lnTo>
                    <a:pt x="66332" y="40424"/>
                  </a:lnTo>
                  <a:lnTo>
                    <a:pt x="69367" y="44767"/>
                  </a:lnTo>
                  <a:lnTo>
                    <a:pt x="72351" y="49110"/>
                  </a:lnTo>
                  <a:lnTo>
                    <a:pt x="76746" y="51295"/>
                  </a:lnTo>
                  <a:lnTo>
                    <a:pt x="87376" y="51295"/>
                  </a:lnTo>
                  <a:lnTo>
                    <a:pt x="91363" y="49796"/>
                  </a:lnTo>
                  <a:lnTo>
                    <a:pt x="94996" y="46062"/>
                  </a:lnTo>
                  <a:lnTo>
                    <a:pt x="97320" y="43675"/>
                  </a:lnTo>
                  <a:lnTo>
                    <a:pt x="98882" y="39598"/>
                  </a:lnTo>
                  <a:lnTo>
                    <a:pt x="98882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13">
              <a:extLst>
                <a:ext uri="{FF2B5EF4-FFF2-40B4-BE49-F238E27FC236}">
                  <a16:creationId xmlns:a16="http://schemas.microsoft.com/office/drawing/2014/main" id="{6C5D0DD7-7D09-6E3B-E59F-2ED5FFDE7E63}"/>
                </a:ext>
              </a:extLst>
            </p:cNvPr>
            <p:cNvSpPr/>
            <p:nvPr/>
          </p:nvSpPr>
          <p:spPr>
            <a:xfrm>
              <a:off x="6269997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314">
              <a:extLst>
                <a:ext uri="{FF2B5EF4-FFF2-40B4-BE49-F238E27FC236}">
                  <a16:creationId xmlns:a16="http://schemas.microsoft.com/office/drawing/2014/main" id="{33F0F39C-0CE0-7B24-B234-AD90B1104E3F}"/>
                </a:ext>
              </a:extLst>
            </p:cNvPr>
            <p:cNvSpPr/>
            <p:nvPr/>
          </p:nvSpPr>
          <p:spPr>
            <a:xfrm>
              <a:off x="6269990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315">
              <a:extLst>
                <a:ext uri="{FF2B5EF4-FFF2-40B4-BE49-F238E27FC236}">
                  <a16:creationId xmlns:a16="http://schemas.microsoft.com/office/drawing/2014/main" id="{87534CE0-C787-D3F1-5B1E-B73816CC4284}"/>
                </a:ext>
              </a:extLst>
            </p:cNvPr>
            <p:cNvSpPr/>
            <p:nvPr/>
          </p:nvSpPr>
          <p:spPr>
            <a:xfrm>
              <a:off x="6269997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316">
              <a:extLst>
                <a:ext uri="{FF2B5EF4-FFF2-40B4-BE49-F238E27FC236}">
                  <a16:creationId xmlns:a16="http://schemas.microsoft.com/office/drawing/2014/main" id="{4F9D3F97-36D0-C392-977D-3A8A5F593781}"/>
                </a:ext>
              </a:extLst>
            </p:cNvPr>
            <p:cNvSpPr/>
            <p:nvPr/>
          </p:nvSpPr>
          <p:spPr>
            <a:xfrm>
              <a:off x="6220625" y="6040767"/>
              <a:ext cx="99060" cy="51435"/>
            </a:xfrm>
            <a:custGeom>
              <a:avLst/>
              <a:gdLst/>
              <a:ahLst/>
              <a:cxnLst/>
              <a:rect l="l" t="t" r="r" b="b"/>
              <a:pathLst>
                <a:path w="99060" h="51435">
                  <a:moveTo>
                    <a:pt x="34124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19" y="3251"/>
                  </a:lnTo>
                  <a:lnTo>
                    <a:pt x="27419" y="18884"/>
                  </a:lnTo>
                  <a:lnTo>
                    <a:pt x="27419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88" y="44361"/>
                  </a:lnTo>
                  <a:lnTo>
                    <a:pt x="20510" y="46062"/>
                  </a:lnTo>
                  <a:lnTo>
                    <a:pt x="13614" y="46062"/>
                  </a:lnTo>
                  <a:lnTo>
                    <a:pt x="11036" y="44361"/>
                  </a:lnTo>
                  <a:lnTo>
                    <a:pt x="7518" y="37566"/>
                  </a:lnTo>
                  <a:lnTo>
                    <a:pt x="6705" y="32473"/>
                  </a:lnTo>
                  <a:lnTo>
                    <a:pt x="6705" y="18884"/>
                  </a:lnTo>
                  <a:lnTo>
                    <a:pt x="7518" y="13792"/>
                  </a:lnTo>
                  <a:lnTo>
                    <a:pt x="11036" y="6997"/>
                  </a:lnTo>
                  <a:lnTo>
                    <a:pt x="13614" y="5308"/>
                  </a:lnTo>
                  <a:lnTo>
                    <a:pt x="20510" y="5308"/>
                  </a:lnTo>
                  <a:lnTo>
                    <a:pt x="23088" y="6997"/>
                  </a:lnTo>
                  <a:lnTo>
                    <a:pt x="24841" y="10401"/>
                  </a:lnTo>
                  <a:lnTo>
                    <a:pt x="26530" y="13792"/>
                  </a:lnTo>
                  <a:lnTo>
                    <a:pt x="27419" y="18884"/>
                  </a:lnTo>
                  <a:lnTo>
                    <a:pt x="27419" y="3251"/>
                  </a:lnTo>
                  <a:lnTo>
                    <a:pt x="26733" y="2247"/>
                  </a:lnTo>
                  <a:lnTo>
                    <a:pt x="22542" y="0"/>
                  </a:lnTo>
                  <a:lnTo>
                    <a:pt x="11518" y="0"/>
                  </a:lnTo>
                  <a:lnTo>
                    <a:pt x="7251" y="2247"/>
                  </a:lnTo>
                  <a:lnTo>
                    <a:pt x="4343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51" y="49110"/>
                  </a:lnTo>
                  <a:lnTo>
                    <a:pt x="11442" y="51295"/>
                  </a:lnTo>
                  <a:lnTo>
                    <a:pt x="22542" y="51295"/>
                  </a:lnTo>
                  <a:lnTo>
                    <a:pt x="26733" y="49110"/>
                  </a:lnTo>
                  <a:lnTo>
                    <a:pt x="28816" y="46062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24" y="34036"/>
                  </a:lnTo>
                  <a:lnTo>
                    <a:pt x="34124" y="17386"/>
                  </a:lnTo>
                  <a:close/>
                </a:path>
                <a:path w="99060" h="51435">
                  <a:moveTo>
                    <a:pt x="52806" y="41986"/>
                  </a:moveTo>
                  <a:lnTo>
                    <a:pt x="45834" y="41986"/>
                  </a:lnTo>
                  <a:lnTo>
                    <a:pt x="45834" y="50406"/>
                  </a:lnTo>
                  <a:lnTo>
                    <a:pt x="52806" y="50406"/>
                  </a:lnTo>
                  <a:lnTo>
                    <a:pt x="52806" y="41986"/>
                  </a:lnTo>
                  <a:close/>
                </a:path>
                <a:path w="99060" h="51435">
                  <a:moveTo>
                    <a:pt x="98552" y="33350"/>
                  </a:moveTo>
                  <a:lnTo>
                    <a:pt x="97612" y="30645"/>
                  </a:lnTo>
                  <a:lnTo>
                    <a:pt x="95846" y="28460"/>
                  </a:lnTo>
                  <a:lnTo>
                    <a:pt x="94513" y="26898"/>
                  </a:lnTo>
                  <a:lnTo>
                    <a:pt x="94018" y="26301"/>
                  </a:lnTo>
                  <a:lnTo>
                    <a:pt x="91859" y="25006"/>
                  </a:lnTo>
                  <a:lnTo>
                    <a:pt x="91859" y="39471"/>
                  </a:lnTo>
                  <a:lnTo>
                    <a:pt x="91097" y="41300"/>
                  </a:lnTo>
                  <a:lnTo>
                    <a:pt x="90830" y="41846"/>
                  </a:lnTo>
                  <a:lnTo>
                    <a:pt x="89077" y="43484"/>
                  </a:lnTo>
                  <a:lnTo>
                    <a:pt x="87261" y="45237"/>
                  </a:lnTo>
                  <a:lnTo>
                    <a:pt x="84747" y="46062"/>
                  </a:lnTo>
                  <a:lnTo>
                    <a:pt x="78447" y="46062"/>
                  </a:lnTo>
                  <a:lnTo>
                    <a:pt x="75958" y="45237"/>
                  </a:lnTo>
                  <a:lnTo>
                    <a:pt x="72288" y="41846"/>
                  </a:lnTo>
                  <a:lnTo>
                    <a:pt x="71424" y="39471"/>
                  </a:lnTo>
                  <a:lnTo>
                    <a:pt x="71475" y="33350"/>
                  </a:lnTo>
                  <a:lnTo>
                    <a:pt x="72288" y="31178"/>
                  </a:lnTo>
                  <a:lnTo>
                    <a:pt x="75958" y="27787"/>
                  </a:lnTo>
                  <a:lnTo>
                    <a:pt x="78447" y="26898"/>
                  </a:lnTo>
                  <a:lnTo>
                    <a:pt x="84810" y="26898"/>
                  </a:lnTo>
                  <a:lnTo>
                    <a:pt x="91859" y="39471"/>
                  </a:lnTo>
                  <a:lnTo>
                    <a:pt x="91859" y="25006"/>
                  </a:lnTo>
                  <a:lnTo>
                    <a:pt x="91516" y="24790"/>
                  </a:lnTo>
                  <a:lnTo>
                    <a:pt x="88341" y="24053"/>
                  </a:lnTo>
                  <a:lnTo>
                    <a:pt x="91173" y="23368"/>
                  </a:lnTo>
                  <a:lnTo>
                    <a:pt x="93345" y="22009"/>
                  </a:lnTo>
                  <a:lnTo>
                    <a:pt x="93662" y="21615"/>
                  </a:lnTo>
                  <a:lnTo>
                    <a:pt x="96596" y="18072"/>
                  </a:lnTo>
                  <a:lnTo>
                    <a:pt x="97282" y="16040"/>
                  </a:lnTo>
                  <a:lnTo>
                    <a:pt x="97409" y="8902"/>
                  </a:lnTo>
                  <a:lnTo>
                    <a:pt x="96100" y="6045"/>
                  </a:lnTo>
                  <a:lnTo>
                    <a:pt x="95986" y="5778"/>
                  </a:lnTo>
                  <a:lnTo>
                    <a:pt x="95415" y="5308"/>
                  </a:lnTo>
                  <a:lnTo>
                    <a:pt x="93218" y="3467"/>
                  </a:lnTo>
                  <a:lnTo>
                    <a:pt x="90766" y="1498"/>
                  </a:lnTo>
                  <a:lnTo>
                    <a:pt x="90766" y="10871"/>
                  </a:lnTo>
                  <a:lnTo>
                    <a:pt x="90766" y="16040"/>
                  </a:lnTo>
                  <a:lnTo>
                    <a:pt x="89966" y="18072"/>
                  </a:lnTo>
                  <a:lnTo>
                    <a:pt x="86715" y="20929"/>
                  </a:lnTo>
                  <a:lnTo>
                    <a:pt x="84480" y="21615"/>
                  </a:lnTo>
                  <a:lnTo>
                    <a:pt x="78727" y="21615"/>
                  </a:lnTo>
                  <a:lnTo>
                    <a:pt x="76492" y="20929"/>
                  </a:lnTo>
                  <a:lnTo>
                    <a:pt x="73240" y="18072"/>
                  </a:lnTo>
                  <a:lnTo>
                    <a:pt x="72504" y="16040"/>
                  </a:lnTo>
                  <a:lnTo>
                    <a:pt x="72504" y="10871"/>
                  </a:lnTo>
                  <a:lnTo>
                    <a:pt x="73240" y="8902"/>
                  </a:lnTo>
                  <a:lnTo>
                    <a:pt x="76492" y="6045"/>
                  </a:lnTo>
                  <a:lnTo>
                    <a:pt x="78727" y="5308"/>
                  </a:lnTo>
                  <a:lnTo>
                    <a:pt x="84480" y="5308"/>
                  </a:lnTo>
                  <a:lnTo>
                    <a:pt x="86715" y="6045"/>
                  </a:lnTo>
                  <a:lnTo>
                    <a:pt x="89966" y="8902"/>
                  </a:lnTo>
                  <a:lnTo>
                    <a:pt x="90766" y="10871"/>
                  </a:lnTo>
                  <a:lnTo>
                    <a:pt x="90766" y="1498"/>
                  </a:lnTo>
                  <a:lnTo>
                    <a:pt x="90373" y="1168"/>
                  </a:lnTo>
                  <a:lnTo>
                    <a:pt x="86512" y="0"/>
                  </a:lnTo>
                  <a:lnTo>
                    <a:pt x="76695" y="0"/>
                  </a:lnTo>
                  <a:lnTo>
                    <a:pt x="72834" y="1168"/>
                  </a:lnTo>
                  <a:lnTo>
                    <a:pt x="70065" y="3467"/>
                  </a:lnTo>
                  <a:lnTo>
                    <a:pt x="67208" y="5778"/>
                  </a:lnTo>
                  <a:lnTo>
                    <a:pt x="65862" y="8902"/>
                  </a:lnTo>
                  <a:lnTo>
                    <a:pt x="65963" y="16040"/>
                  </a:lnTo>
                  <a:lnTo>
                    <a:pt x="66611" y="18072"/>
                  </a:lnTo>
                  <a:lnTo>
                    <a:pt x="69862" y="22009"/>
                  </a:lnTo>
                  <a:lnTo>
                    <a:pt x="72085" y="23368"/>
                  </a:lnTo>
                  <a:lnTo>
                    <a:pt x="74930" y="24053"/>
                  </a:lnTo>
                  <a:lnTo>
                    <a:pt x="71678" y="24790"/>
                  </a:lnTo>
                  <a:lnTo>
                    <a:pt x="69176" y="26301"/>
                  </a:lnTo>
                  <a:lnTo>
                    <a:pt x="67424" y="28460"/>
                  </a:lnTo>
                  <a:lnTo>
                    <a:pt x="65595" y="30645"/>
                  </a:lnTo>
                  <a:lnTo>
                    <a:pt x="64719" y="33350"/>
                  </a:lnTo>
                  <a:lnTo>
                    <a:pt x="64719" y="41300"/>
                  </a:lnTo>
                  <a:lnTo>
                    <a:pt x="66141" y="44970"/>
                  </a:lnTo>
                  <a:lnTo>
                    <a:pt x="69049" y="47485"/>
                  </a:lnTo>
                  <a:lnTo>
                    <a:pt x="71958" y="50063"/>
                  </a:lnTo>
                  <a:lnTo>
                    <a:pt x="76161" y="51295"/>
                  </a:lnTo>
                  <a:lnTo>
                    <a:pt x="86982" y="51295"/>
                  </a:lnTo>
                  <a:lnTo>
                    <a:pt x="91173" y="50063"/>
                  </a:lnTo>
                  <a:lnTo>
                    <a:pt x="95796" y="46062"/>
                  </a:lnTo>
                  <a:lnTo>
                    <a:pt x="97066" y="44970"/>
                  </a:lnTo>
                  <a:lnTo>
                    <a:pt x="98552" y="41300"/>
                  </a:lnTo>
                  <a:lnTo>
                    <a:pt x="98552" y="33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317">
              <a:extLst>
                <a:ext uri="{FF2B5EF4-FFF2-40B4-BE49-F238E27FC236}">
                  <a16:creationId xmlns:a16="http://schemas.microsoft.com/office/drawing/2014/main" id="{7DD0373C-4FD4-031D-50FA-9CF1B96604BC}"/>
                </a:ext>
              </a:extLst>
            </p:cNvPr>
            <p:cNvSpPr/>
            <p:nvPr/>
          </p:nvSpPr>
          <p:spPr>
            <a:xfrm>
              <a:off x="6701633" y="600300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402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318">
              <a:extLst>
                <a:ext uri="{FF2B5EF4-FFF2-40B4-BE49-F238E27FC236}">
                  <a16:creationId xmlns:a16="http://schemas.microsoft.com/office/drawing/2014/main" id="{CDF722E4-2DBF-F933-9F14-25A6483EF96E}"/>
                </a:ext>
              </a:extLst>
            </p:cNvPr>
            <p:cNvSpPr/>
            <p:nvPr/>
          </p:nvSpPr>
          <p:spPr>
            <a:xfrm>
              <a:off x="6701637" y="387069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0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319">
              <a:extLst>
                <a:ext uri="{FF2B5EF4-FFF2-40B4-BE49-F238E27FC236}">
                  <a16:creationId xmlns:a16="http://schemas.microsoft.com/office/drawing/2014/main" id="{4B4C1E31-3CBD-9366-9B09-BCBA91011DB0}"/>
                </a:ext>
              </a:extLst>
            </p:cNvPr>
            <p:cNvSpPr/>
            <p:nvPr/>
          </p:nvSpPr>
          <p:spPr>
            <a:xfrm>
              <a:off x="6701633" y="38704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0"/>
                  </a:moveTo>
                  <a:lnTo>
                    <a:pt x="0" y="19415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320">
              <a:extLst>
                <a:ext uri="{FF2B5EF4-FFF2-40B4-BE49-F238E27FC236}">
                  <a16:creationId xmlns:a16="http://schemas.microsoft.com/office/drawing/2014/main" id="{012320AE-447C-BCC9-887F-4FD201BF5929}"/>
                </a:ext>
              </a:extLst>
            </p:cNvPr>
            <p:cNvSpPr/>
            <p:nvPr/>
          </p:nvSpPr>
          <p:spPr>
            <a:xfrm>
              <a:off x="6655257" y="6040767"/>
              <a:ext cx="95885" cy="51435"/>
            </a:xfrm>
            <a:custGeom>
              <a:avLst/>
              <a:gdLst/>
              <a:ahLst/>
              <a:cxnLst/>
              <a:rect l="l" t="t" r="r" b="b"/>
              <a:pathLst>
                <a:path w="95884" h="51435">
                  <a:moveTo>
                    <a:pt x="29375" y="44767"/>
                  </a:moveTo>
                  <a:lnTo>
                    <a:pt x="18478" y="44767"/>
                  </a:lnTo>
                  <a:lnTo>
                    <a:pt x="18478" y="889"/>
                  </a:lnTo>
                  <a:lnTo>
                    <a:pt x="11785" y="889"/>
                  </a:lnTo>
                  <a:lnTo>
                    <a:pt x="0" y="3263"/>
                  </a:lnTo>
                  <a:lnTo>
                    <a:pt x="0" y="9372"/>
                  </a:lnTo>
                  <a:lnTo>
                    <a:pt x="11849" y="6997"/>
                  </a:lnTo>
                  <a:lnTo>
                    <a:pt x="11849" y="44767"/>
                  </a:lnTo>
                  <a:lnTo>
                    <a:pt x="952" y="44767"/>
                  </a:lnTo>
                  <a:lnTo>
                    <a:pt x="952" y="50406"/>
                  </a:lnTo>
                  <a:lnTo>
                    <a:pt x="29375" y="50406"/>
                  </a:lnTo>
                  <a:lnTo>
                    <a:pt x="29375" y="44767"/>
                  </a:lnTo>
                  <a:close/>
                </a:path>
                <a:path w="95884" h="51435">
                  <a:moveTo>
                    <a:pt x="49809" y="41986"/>
                  </a:moveTo>
                  <a:lnTo>
                    <a:pt x="42849" y="41986"/>
                  </a:lnTo>
                  <a:lnTo>
                    <a:pt x="42849" y="50406"/>
                  </a:lnTo>
                  <a:lnTo>
                    <a:pt x="49809" y="50406"/>
                  </a:lnTo>
                  <a:lnTo>
                    <a:pt x="49809" y="41986"/>
                  </a:lnTo>
                  <a:close/>
                </a:path>
                <a:path w="95884" h="51435">
                  <a:moveTo>
                    <a:pt x="95707" y="17386"/>
                  </a:moveTo>
                  <a:lnTo>
                    <a:pt x="94221" y="11010"/>
                  </a:lnTo>
                  <a:lnTo>
                    <a:pt x="91313" y="6591"/>
                  </a:lnTo>
                  <a:lnTo>
                    <a:pt x="90424" y="5308"/>
                  </a:lnTo>
                  <a:lnTo>
                    <a:pt x="89001" y="3238"/>
                  </a:lnTo>
                  <a:lnTo>
                    <a:pt x="89001" y="18884"/>
                  </a:lnTo>
                  <a:lnTo>
                    <a:pt x="89001" y="32473"/>
                  </a:lnTo>
                  <a:lnTo>
                    <a:pt x="88125" y="37566"/>
                  </a:lnTo>
                  <a:lnTo>
                    <a:pt x="86436" y="40957"/>
                  </a:lnTo>
                  <a:lnTo>
                    <a:pt x="84670" y="44361"/>
                  </a:lnTo>
                  <a:lnTo>
                    <a:pt x="82105" y="46062"/>
                  </a:lnTo>
                  <a:lnTo>
                    <a:pt x="75196" y="46062"/>
                  </a:lnTo>
                  <a:lnTo>
                    <a:pt x="72631" y="44361"/>
                  </a:lnTo>
                  <a:lnTo>
                    <a:pt x="69100" y="37566"/>
                  </a:lnTo>
                  <a:lnTo>
                    <a:pt x="68300" y="32473"/>
                  </a:lnTo>
                  <a:lnTo>
                    <a:pt x="68300" y="18884"/>
                  </a:lnTo>
                  <a:lnTo>
                    <a:pt x="69100" y="13792"/>
                  </a:lnTo>
                  <a:lnTo>
                    <a:pt x="72631" y="6997"/>
                  </a:lnTo>
                  <a:lnTo>
                    <a:pt x="75196" y="5308"/>
                  </a:lnTo>
                  <a:lnTo>
                    <a:pt x="82105" y="5308"/>
                  </a:lnTo>
                  <a:lnTo>
                    <a:pt x="84670" y="6997"/>
                  </a:lnTo>
                  <a:lnTo>
                    <a:pt x="86436" y="10401"/>
                  </a:lnTo>
                  <a:lnTo>
                    <a:pt x="88125" y="13792"/>
                  </a:lnTo>
                  <a:lnTo>
                    <a:pt x="89001" y="18884"/>
                  </a:lnTo>
                  <a:lnTo>
                    <a:pt x="89001" y="3238"/>
                  </a:lnTo>
                  <a:lnTo>
                    <a:pt x="88328" y="2247"/>
                  </a:lnTo>
                  <a:lnTo>
                    <a:pt x="84124" y="0"/>
                  </a:lnTo>
                  <a:lnTo>
                    <a:pt x="73101" y="0"/>
                  </a:lnTo>
                  <a:lnTo>
                    <a:pt x="68834" y="2247"/>
                  </a:lnTo>
                  <a:lnTo>
                    <a:pt x="65925" y="6591"/>
                  </a:lnTo>
                  <a:lnTo>
                    <a:pt x="63017" y="11010"/>
                  </a:lnTo>
                  <a:lnTo>
                    <a:pt x="61595" y="17386"/>
                  </a:lnTo>
                  <a:lnTo>
                    <a:pt x="61595" y="34036"/>
                  </a:lnTo>
                  <a:lnTo>
                    <a:pt x="63017" y="40424"/>
                  </a:lnTo>
                  <a:lnTo>
                    <a:pt x="68834" y="49110"/>
                  </a:lnTo>
                  <a:lnTo>
                    <a:pt x="73037" y="51295"/>
                  </a:lnTo>
                  <a:lnTo>
                    <a:pt x="84124" y="51295"/>
                  </a:lnTo>
                  <a:lnTo>
                    <a:pt x="88328" y="49110"/>
                  </a:lnTo>
                  <a:lnTo>
                    <a:pt x="90411" y="46062"/>
                  </a:lnTo>
                  <a:lnTo>
                    <a:pt x="91313" y="44767"/>
                  </a:lnTo>
                  <a:lnTo>
                    <a:pt x="94221" y="40424"/>
                  </a:lnTo>
                  <a:lnTo>
                    <a:pt x="95707" y="34036"/>
                  </a:lnTo>
                  <a:lnTo>
                    <a:pt x="95707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321">
              <a:extLst>
                <a:ext uri="{FF2B5EF4-FFF2-40B4-BE49-F238E27FC236}">
                  <a16:creationId xmlns:a16="http://schemas.microsoft.com/office/drawing/2014/main" id="{4C0F8116-537A-B91A-4CEE-F282F4A307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5531" y="6124689"/>
              <a:ext cx="324230" cy="107950"/>
            </a:xfrm>
            <a:prstGeom prst="rect">
              <a:avLst/>
            </a:prstGeom>
          </p:spPr>
        </p:pic>
        <p:sp>
          <p:nvSpPr>
            <p:cNvPr id="152" name="object 322">
              <a:extLst>
                <a:ext uri="{FF2B5EF4-FFF2-40B4-BE49-F238E27FC236}">
                  <a16:creationId xmlns:a16="http://schemas.microsoft.com/office/drawing/2014/main" id="{D34A2F6A-EC23-9780-F72E-B5CBF5897F46}"/>
                </a:ext>
              </a:extLst>
            </p:cNvPr>
            <p:cNvSpPr/>
            <p:nvPr/>
          </p:nvSpPr>
          <p:spPr>
            <a:xfrm>
              <a:off x="4543399" y="5891136"/>
              <a:ext cx="19685" cy="10160"/>
            </a:xfrm>
            <a:custGeom>
              <a:avLst/>
              <a:gdLst/>
              <a:ahLst/>
              <a:cxnLst/>
              <a:rect l="l" t="t" r="r" b="b"/>
              <a:pathLst>
                <a:path w="19685" h="10160">
                  <a:moveTo>
                    <a:pt x="19329" y="0"/>
                  </a:moveTo>
                  <a:lnTo>
                    <a:pt x="0" y="0"/>
                  </a:lnTo>
                  <a:lnTo>
                    <a:pt x="0" y="4851"/>
                  </a:lnTo>
                  <a:lnTo>
                    <a:pt x="0" y="9702"/>
                  </a:lnTo>
                  <a:lnTo>
                    <a:pt x="19329" y="9702"/>
                  </a:lnTo>
                  <a:lnTo>
                    <a:pt x="19329" y="4851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323">
              <a:extLst>
                <a:ext uri="{FF2B5EF4-FFF2-40B4-BE49-F238E27FC236}">
                  <a16:creationId xmlns:a16="http://schemas.microsoft.com/office/drawing/2014/main" id="{8A255332-55D4-A7DF-FAF4-AC0EDB921319}"/>
                </a:ext>
              </a:extLst>
            </p:cNvPr>
            <p:cNvSpPr/>
            <p:nvPr/>
          </p:nvSpPr>
          <p:spPr>
            <a:xfrm>
              <a:off x="6682287" y="589583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324">
              <a:extLst>
                <a:ext uri="{FF2B5EF4-FFF2-40B4-BE49-F238E27FC236}">
                  <a16:creationId xmlns:a16="http://schemas.microsoft.com/office/drawing/2014/main" id="{C6FB010D-0B9C-BBE4-4385-071FCEDE798B}"/>
                </a:ext>
              </a:extLst>
            </p:cNvPr>
            <p:cNvSpPr/>
            <p:nvPr/>
          </p:nvSpPr>
          <p:spPr>
            <a:xfrm>
              <a:off x="4326217" y="5637974"/>
              <a:ext cx="236854" cy="285115"/>
            </a:xfrm>
            <a:custGeom>
              <a:avLst/>
              <a:gdLst/>
              <a:ahLst/>
              <a:cxnLst/>
              <a:rect l="l" t="t" r="r" b="b"/>
              <a:pathLst>
                <a:path w="236854" h="285114">
                  <a:moveTo>
                    <a:pt x="42367" y="259702"/>
                  </a:moveTo>
                  <a:lnTo>
                    <a:pt x="0" y="259702"/>
                  </a:lnTo>
                  <a:lnTo>
                    <a:pt x="0" y="265353"/>
                  </a:lnTo>
                  <a:lnTo>
                    <a:pt x="42367" y="265353"/>
                  </a:lnTo>
                  <a:lnTo>
                    <a:pt x="42367" y="259702"/>
                  </a:lnTo>
                  <a:close/>
                </a:path>
                <a:path w="236854" h="285114">
                  <a:moveTo>
                    <a:pt x="88112" y="250812"/>
                  </a:moveTo>
                  <a:lnTo>
                    <a:pt x="86626" y="244424"/>
                  </a:lnTo>
                  <a:lnTo>
                    <a:pt x="83718" y="240017"/>
                  </a:lnTo>
                  <a:lnTo>
                    <a:pt x="82816" y="238709"/>
                  </a:lnTo>
                  <a:lnTo>
                    <a:pt x="81407" y="236651"/>
                  </a:lnTo>
                  <a:lnTo>
                    <a:pt x="81407" y="252310"/>
                  </a:lnTo>
                  <a:lnTo>
                    <a:pt x="81407" y="265887"/>
                  </a:lnTo>
                  <a:lnTo>
                    <a:pt x="80530" y="270979"/>
                  </a:lnTo>
                  <a:lnTo>
                    <a:pt x="78841" y="274383"/>
                  </a:lnTo>
                  <a:lnTo>
                    <a:pt x="77076" y="277787"/>
                  </a:lnTo>
                  <a:lnTo>
                    <a:pt x="74510" y="279476"/>
                  </a:lnTo>
                  <a:lnTo>
                    <a:pt x="67602" y="279476"/>
                  </a:lnTo>
                  <a:lnTo>
                    <a:pt x="65036" y="277787"/>
                  </a:lnTo>
                  <a:lnTo>
                    <a:pt x="61506" y="270979"/>
                  </a:lnTo>
                  <a:lnTo>
                    <a:pt x="60706" y="265887"/>
                  </a:lnTo>
                  <a:lnTo>
                    <a:pt x="60706" y="252310"/>
                  </a:lnTo>
                  <a:lnTo>
                    <a:pt x="61506" y="247205"/>
                  </a:lnTo>
                  <a:lnTo>
                    <a:pt x="65036" y="240411"/>
                  </a:lnTo>
                  <a:lnTo>
                    <a:pt x="67602" y="238709"/>
                  </a:lnTo>
                  <a:lnTo>
                    <a:pt x="74510" y="238709"/>
                  </a:lnTo>
                  <a:lnTo>
                    <a:pt x="77076" y="240411"/>
                  </a:lnTo>
                  <a:lnTo>
                    <a:pt x="78841" y="243814"/>
                  </a:lnTo>
                  <a:lnTo>
                    <a:pt x="80530" y="247205"/>
                  </a:lnTo>
                  <a:lnTo>
                    <a:pt x="81407" y="252310"/>
                  </a:lnTo>
                  <a:lnTo>
                    <a:pt x="81407" y="236651"/>
                  </a:lnTo>
                  <a:lnTo>
                    <a:pt x="80733" y="235661"/>
                  </a:lnTo>
                  <a:lnTo>
                    <a:pt x="76530" y="233426"/>
                  </a:lnTo>
                  <a:lnTo>
                    <a:pt x="65506" y="233426"/>
                  </a:lnTo>
                  <a:lnTo>
                    <a:pt x="61239" y="235661"/>
                  </a:lnTo>
                  <a:lnTo>
                    <a:pt x="58331" y="240017"/>
                  </a:lnTo>
                  <a:lnTo>
                    <a:pt x="55422" y="244424"/>
                  </a:lnTo>
                  <a:lnTo>
                    <a:pt x="54000" y="250812"/>
                  </a:lnTo>
                  <a:lnTo>
                    <a:pt x="54000" y="267449"/>
                  </a:lnTo>
                  <a:lnTo>
                    <a:pt x="55422" y="273837"/>
                  </a:lnTo>
                  <a:lnTo>
                    <a:pt x="61239" y="282536"/>
                  </a:lnTo>
                  <a:lnTo>
                    <a:pt x="65443" y="284708"/>
                  </a:lnTo>
                  <a:lnTo>
                    <a:pt x="76530" y="284708"/>
                  </a:lnTo>
                  <a:lnTo>
                    <a:pt x="80733" y="282536"/>
                  </a:lnTo>
                  <a:lnTo>
                    <a:pt x="82829" y="279476"/>
                  </a:lnTo>
                  <a:lnTo>
                    <a:pt x="83718" y="278180"/>
                  </a:lnTo>
                  <a:lnTo>
                    <a:pt x="86626" y="273837"/>
                  </a:lnTo>
                  <a:lnTo>
                    <a:pt x="88112" y="267449"/>
                  </a:lnTo>
                  <a:lnTo>
                    <a:pt x="88112" y="250812"/>
                  </a:lnTo>
                  <a:close/>
                </a:path>
                <a:path w="236854" h="285114">
                  <a:moveTo>
                    <a:pt x="106794" y="275412"/>
                  </a:moveTo>
                  <a:lnTo>
                    <a:pt x="99834" y="275412"/>
                  </a:lnTo>
                  <a:lnTo>
                    <a:pt x="99834" y="283819"/>
                  </a:lnTo>
                  <a:lnTo>
                    <a:pt x="106794" y="283819"/>
                  </a:lnTo>
                  <a:lnTo>
                    <a:pt x="106794" y="275412"/>
                  </a:lnTo>
                  <a:close/>
                </a:path>
                <a:path w="236854" h="285114">
                  <a:moveTo>
                    <a:pt x="150939" y="278180"/>
                  </a:moveTo>
                  <a:lnTo>
                    <a:pt x="140042" y="278180"/>
                  </a:lnTo>
                  <a:lnTo>
                    <a:pt x="140042" y="234302"/>
                  </a:lnTo>
                  <a:lnTo>
                    <a:pt x="133337" y="234302"/>
                  </a:lnTo>
                  <a:lnTo>
                    <a:pt x="121564" y="236689"/>
                  </a:lnTo>
                  <a:lnTo>
                    <a:pt x="121564" y="242798"/>
                  </a:lnTo>
                  <a:lnTo>
                    <a:pt x="133400" y="240411"/>
                  </a:lnTo>
                  <a:lnTo>
                    <a:pt x="133400" y="278180"/>
                  </a:lnTo>
                  <a:lnTo>
                    <a:pt x="122504" y="278180"/>
                  </a:lnTo>
                  <a:lnTo>
                    <a:pt x="122504" y="283819"/>
                  </a:lnTo>
                  <a:lnTo>
                    <a:pt x="150939" y="283819"/>
                  </a:lnTo>
                  <a:lnTo>
                    <a:pt x="150939" y="278180"/>
                  </a:lnTo>
                  <a:close/>
                </a:path>
                <a:path w="236854" h="285114">
                  <a:moveTo>
                    <a:pt x="194310" y="262763"/>
                  </a:moveTo>
                  <a:lnTo>
                    <a:pt x="192697" y="258699"/>
                  </a:lnTo>
                  <a:lnTo>
                    <a:pt x="186194" y="252653"/>
                  </a:lnTo>
                  <a:lnTo>
                    <a:pt x="181864" y="251091"/>
                  </a:lnTo>
                  <a:lnTo>
                    <a:pt x="176390" y="251091"/>
                  </a:lnTo>
                  <a:lnTo>
                    <a:pt x="173469" y="251345"/>
                  </a:lnTo>
                  <a:lnTo>
                    <a:pt x="170548" y="252107"/>
                  </a:lnTo>
                  <a:lnTo>
                    <a:pt x="170548" y="239941"/>
                  </a:lnTo>
                  <a:lnTo>
                    <a:pt x="190652" y="239941"/>
                  </a:lnTo>
                  <a:lnTo>
                    <a:pt x="190652" y="234302"/>
                  </a:lnTo>
                  <a:lnTo>
                    <a:pt x="164465" y="234302"/>
                  </a:lnTo>
                  <a:lnTo>
                    <a:pt x="164465" y="259156"/>
                  </a:lnTo>
                  <a:lnTo>
                    <a:pt x="166293" y="258356"/>
                  </a:lnTo>
                  <a:lnTo>
                    <a:pt x="168122" y="257733"/>
                  </a:lnTo>
                  <a:lnTo>
                    <a:pt x="171640" y="256921"/>
                  </a:lnTo>
                  <a:lnTo>
                    <a:pt x="173469" y="256717"/>
                  </a:lnTo>
                  <a:lnTo>
                    <a:pt x="179019" y="256717"/>
                  </a:lnTo>
                  <a:lnTo>
                    <a:pt x="182067" y="257733"/>
                  </a:lnTo>
                  <a:lnTo>
                    <a:pt x="186461" y="261823"/>
                  </a:lnTo>
                  <a:lnTo>
                    <a:pt x="187617" y="264528"/>
                  </a:lnTo>
                  <a:lnTo>
                    <a:pt x="187617" y="271399"/>
                  </a:lnTo>
                  <a:lnTo>
                    <a:pt x="186461" y="274104"/>
                  </a:lnTo>
                  <a:lnTo>
                    <a:pt x="182067" y="278180"/>
                  </a:lnTo>
                  <a:lnTo>
                    <a:pt x="179019" y="279133"/>
                  </a:lnTo>
                  <a:lnTo>
                    <a:pt x="172859" y="279133"/>
                  </a:lnTo>
                  <a:lnTo>
                    <a:pt x="170624" y="278930"/>
                  </a:lnTo>
                  <a:lnTo>
                    <a:pt x="166357" y="277850"/>
                  </a:lnTo>
                  <a:lnTo>
                    <a:pt x="164325" y="277025"/>
                  </a:lnTo>
                  <a:lnTo>
                    <a:pt x="162369" y="275945"/>
                  </a:lnTo>
                  <a:lnTo>
                    <a:pt x="162369" y="282663"/>
                  </a:lnTo>
                  <a:lnTo>
                    <a:pt x="164668" y="283413"/>
                  </a:lnTo>
                  <a:lnTo>
                    <a:pt x="166839" y="283895"/>
                  </a:lnTo>
                  <a:lnTo>
                    <a:pt x="168998" y="284226"/>
                  </a:lnTo>
                  <a:lnTo>
                    <a:pt x="173266" y="284708"/>
                  </a:lnTo>
                  <a:lnTo>
                    <a:pt x="181317" y="284708"/>
                  </a:lnTo>
                  <a:lnTo>
                    <a:pt x="185991" y="283273"/>
                  </a:lnTo>
                  <a:lnTo>
                    <a:pt x="192620" y="277444"/>
                  </a:lnTo>
                  <a:lnTo>
                    <a:pt x="194310" y="273291"/>
                  </a:lnTo>
                  <a:lnTo>
                    <a:pt x="194310" y="262763"/>
                  </a:lnTo>
                  <a:close/>
                </a:path>
                <a:path w="236854" h="285114">
                  <a:moveTo>
                    <a:pt x="236512" y="0"/>
                  </a:moveTo>
                  <a:lnTo>
                    <a:pt x="217182" y="0"/>
                  </a:lnTo>
                  <a:lnTo>
                    <a:pt x="217182" y="9690"/>
                  </a:lnTo>
                  <a:lnTo>
                    <a:pt x="236512" y="9690"/>
                  </a:lnTo>
                  <a:lnTo>
                    <a:pt x="2365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325">
              <a:extLst>
                <a:ext uri="{FF2B5EF4-FFF2-40B4-BE49-F238E27FC236}">
                  <a16:creationId xmlns:a16="http://schemas.microsoft.com/office/drawing/2014/main" id="{FCB62712-0DB5-EFB8-888C-2CF5540B90A6}"/>
                </a:ext>
              </a:extLst>
            </p:cNvPr>
            <p:cNvSpPr/>
            <p:nvPr/>
          </p:nvSpPr>
          <p:spPr>
            <a:xfrm>
              <a:off x="6682287" y="564266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326">
              <a:extLst>
                <a:ext uri="{FF2B5EF4-FFF2-40B4-BE49-F238E27FC236}">
                  <a16:creationId xmlns:a16="http://schemas.microsoft.com/office/drawing/2014/main" id="{19281E5F-257E-9E47-9039-FEE4AEF23885}"/>
                </a:ext>
              </a:extLst>
            </p:cNvPr>
            <p:cNvSpPr/>
            <p:nvPr/>
          </p:nvSpPr>
          <p:spPr>
            <a:xfrm>
              <a:off x="4326217" y="5618238"/>
              <a:ext cx="193675" cy="51435"/>
            </a:xfrm>
            <a:custGeom>
              <a:avLst/>
              <a:gdLst/>
              <a:ahLst/>
              <a:cxnLst/>
              <a:rect l="l" t="t" r="r" b="b"/>
              <a:pathLst>
                <a:path w="193675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3675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61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61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110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110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3675" h="51435">
                  <a:moveTo>
                    <a:pt x="106794" y="41973"/>
                  </a:moveTo>
                  <a:lnTo>
                    <a:pt x="99834" y="41973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73"/>
                  </a:lnTo>
                  <a:close/>
                </a:path>
                <a:path w="193675" h="51435">
                  <a:moveTo>
                    <a:pt x="150939" y="44754"/>
                  </a:moveTo>
                  <a:lnTo>
                    <a:pt x="140042" y="44754"/>
                  </a:lnTo>
                  <a:lnTo>
                    <a:pt x="140042" y="876"/>
                  </a:lnTo>
                  <a:lnTo>
                    <a:pt x="133337" y="876"/>
                  </a:lnTo>
                  <a:lnTo>
                    <a:pt x="121564" y="3263"/>
                  </a:lnTo>
                  <a:lnTo>
                    <a:pt x="121564" y="9372"/>
                  </a:lnTo>
                  <a:lnTo>
                    <a:pt x="133400" y="6985"/>
                  </a:lnTo>
                  <a:lnTo>
                    <a:pt x="133400" y="44754"/>
                  </a:lnTo>
                  <a:lnTo>
                    <a:pt x="122504" y="44754"/>
                  </a:lnTo>
                  <a:lnTo>
                    <a:pt x="122504" y="50393"/>
                  </a:lnTo>
                  <a:lnTo>
                    <a:pt x="150939" y="50393"/>
                  </a:lnTo>
                  <a:lnTo>
                    <a:pt x="150939" y="44754"/>
                  </a:lnTo>
                  <a:close/>
                </a:path>
                <a:path w="193675" h="51435">
                  <a:moveTo>
                    <a:pt x="193433" y="44754"/>
                  </a:moveTo>
                  <a:lnTo>
                    <a:pt x="170154" y="44754"/>
                  </a:lnTo>
                  <a:lnTo>
                    <a:pt x="187350" y="27038"/>
                  </a:lnTo>
                  <a:lnTo>
                    <a:pt x="189915" y="23914"/>
                  </a:lnTo>
                  <a:lnTo>
                    <a:pt x="191262" y="21729"/>
                  </a:lnTo>
                  <a:lnTo>
                    <a:pt x="192760" y="18122"/>
                  </a:lnTo>
                  <a:lnTo>
                    <a:pt x="193167" y="16167"/>
                  </a:lnTo>
                  <a:lnTo>
                    <a:pt x="193167" y="9855"/>
                  </a:lnTo>
                  <a:lnTo>
                    <a:pt x="191604" y="6451"/>
                  </a:lnTo>
                  <a:lnTo>
                    <a:pt x="185521" y="1282"/>
                  </a:lnTo>
                  <a:lnTo>
                    <a:pt x="181444" y="0"/>
                  </a:lnTo>
                  <a:lnTo>
                    <a:pt x="174409" y="0"/>
                  </a:lnTo>
                  <a:lnTo>
                    <a:pt x="172250" y="266"/>
                  </a:lnTo>
                  <a:lnTo>
                    <a:pt x="167640" y="1358"/>
                  </a:lnTo>
                  <a:lnTo>
                    <a:pt x="165138" y="2159"/>
                  </a:lnTo>
                  <a:lnTo>
                    <a:pt x="162433" y="3263"/>
                  </a:lnTo>
                  <a:lnTo>
                    <a:pt x="162433" y="10045"/>
                  </a:lnTo>
                  <a:lnTo>
                    <a:pt x="165074" y="8547"/>
                  </a:lnTo>
                  <a:lnTo>
                    <a:pt x="167576" y="7467"/>
                  </a:lnTo>
                  <a:lnTo>
                    <a:pt x="172173" y="6045"/>
                  </a:lnTo>
                  <a:lnTo>
                    <a:pt x="174409" y="5626"/>
                  </a:lnTo>
                  <a:lnTo>
                    <a:pt x="179489" y="5626"/>
                  </a:lnTo>
                  <a:lnTo>
                    <a:pt x="181864" y="6515"/>
                  </a:lnTo>
                  <a:lnTo>
                    <a:pt x="185521" y="9779"/>
                  </a:lnTo>
                  <a:lnTo>
                    <a:pt x="186461" y="11950"/>
                  </a:lnTo>
                  <a:lnTo>
                    <a:pt x="186461" y="16167"/>
                  </a:lnTo>
                  <a:lnTo>
                    <a:pt x="162102" y="44754"/>
                  </a:lnTo>
                  <a:lnTo>
                    <a:pt x="162102" y="50393"/>
                  </a:lnTo>
                  <a:lnTo>
                    <a:pt x="193433" y="50393"/>
                  </a:lnTo>
                  <a:lnTo>
                    <a:pt x="193433" y="447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327">
              <a:extLst>
                <a:ext uri="{FF2B5EF4-FFF2-40B4-BE49-F238E27FC236}">
                  <a16:creationId xmlns:a16="http://schemas.microsoft.com/office/drawing/2014/main" id="{D8F78CA2-F888-2286-158F-DB83E8C8E557}"/>
                </a:ext>
              </a:extLst>
            </p:cNvPr>
            <p:cNvSpPr/>
            <p:nvPr/>
          </p:nvSpPr>
          <p:spPr>
            <a:xfrm>
              <a:off x="4543403" y="538948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328">
              <a:extLst>
                <a:ext uri="{FF2B5EF4-FFF2-40B4-BE49-F238E27FC236}">
                  <a16:creationId xmlns:a16="http://schemas.microsoft.com/office/drawing/2014/main" id="{757CC84C-CB31-7440-E648-A1DEBD3A3473}"/>
                </a:ext>
              </a:extLst>
            </p:cNvPr>
            <p:cNvSpPr/>
            <p:nvPr/>
          </p:nvSpPr>
          <p:spPr>
            <a:xfrm>
              <a:off x="6682295" y="538966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329">
              <a:extLst>
                <a:ext uri="{FF2B5EF4-FFF2-40B4-BE49-F238E27FC236}">
                  <a16:creationId xmlns:a16="http://schemas.microsoft.com/office/drawing/2014/main" id="{A7905DDB-ECAE-FD57-B7D9-9E5BA79D6559}"/>
                </a:ext>
              </a:extLst>
            </p:cNvPr>
            <p:cNvSpPr/>
            <p:nvPr/>
          </p:nvSpPr>
          <p:spPr>
            <a:xfrm>
              <a:off x="6682287" y="5389487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330">
              <a:extLst>
                <a:ext uri="{FF2B5EF4-FFF2-40B4-BE49-F238E27FC236}">
                  <a16:creationId xmlns:a16="http://schemas.microsoft.com/office/drawing/2014/main" id="{C506945F-988F-CD4A-CC22-235AD3CE8838}"/>
                </a:ext>
              </a:extLst>
            </p:cNvPr>
            <p:cNvSpPr/>
            <p:nvPr/>
          </p:nvSpPr>
          <p:spPr>
            <a:xfrm>
              <a:off x="4326217" y="5365076"/>
              <a:ext cx="195580" cy="51435"/>
            </a:xfrm>
            <a:custGeom>
              <a:avLst/>
              <a:gdLst/>
              <a:ahLst/>
              <a:cxnLst/>
              <a:rect l="l" t="t" r="r" b="b"/>
              <a:pathLst>
                <a:path w="195579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5579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61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61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098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098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5579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5579" h="51435">
                  <a:moveTo>
                    <a:pt x="152692" y="17386"/>
                  </a:moveTo>
                  <a:lnTo>
                    <a:pt x="151206" y="10998"/>
                  </a:lnTo>
                  <a:lnTo>
                    <a:pt x="148297" y="6591"/>
                  </a:lnTo>
                  <a:lnTo>
                    <a:pt x="147396" y="5283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61"/>
                  </a:lnTo>
                  <a:lnTo>
                    <a:pt x="145110" y="37553"/>
                  </a:lnTo>
                  <a:lnTo>
                    <a:pt x="143421" y="40957"/>
                  </a:lnTo>
                  <a:lnTo>
                    <a:pt x="141655" y="44361"/>
                  </a:lnTo>
                  <a:lnTo>
                    <a:pt x="139077" y="46037"/>
                  </a:lnTo>
                  <a:lnTo>
                    <a:pt x="132181" y="46037"/>
                  </a:lnTo>
                  <a:lnTo>
                    <a:pt x="129603" y="44361"/>
                  </a:lnTo>
                  <a:lnTo>
                    <a:pt x="126085" y="37553"/>
                  </a:lnTo>
                  <a:lnTo>
                    <a:pt x="125272" y="32461"/>
                  </a:lnTo>
                  <a:lnTo>
                    <a:pt x="125272" y="18884"/>
                  </a:lnTo>
                  <a:lnTo>
                    <a:pt x="126085" y="13779"/>
                  </a:lnTo>
                  <a:lnTo>
                    <a:pt x="129603" y="6985"/>
                  </a:lnTo>
                  <a:lnTo>
                    <a:pt x="132181" y="5283"/>
                  </a:lnTo>
                  <a:lnTo>
                    <a:pt x="139077" y="5283"/>
                  </a:lnTo>
                  <a:lnTo>
                    <a:pt x="141655" y="6985"/>
                  </a:lnTo>
                  <a:lnTo>
                    <a:pt x="143421" y="10388"/>
                  </a:lnTo>
                  <a:lnTo>
                    <a:pt x="145110" y="13779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0998"/>
                  </a:lnTo>
                  <a:lnTo>
                    <a:pt x="118579" y="17386"/>
                  </a:lnTo>
                  <a:lnTo>
                    <a:pt x="118579" y="34023"/>
                  </a:lnTo>
                  <a:lnTo>
                    <a:pt x="120002" y="40411"/>
                  </a:lnTo>
                  <a:lnTo>
                    <a:pt x="125818" y="49098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098"/>
                  </a:lnTo>
                  <a:lnTo>
                    <a:pt x="147408" y="46037"/>
                  </a:lnTo>
                  <a:lnTo>
                    <a:pt x="148297" y="44754"/>
                  </a:lnTo>
                  <a:lnTo>
                    <a:pt x="151206" y="40411"/>
                  </a:lnTo>
                  <a:lnTo>
                    <a:pt x="152692" y="34023"/>
                  </a:lnTo>
                  <a:lnTo>
                    <a:pt x="152692" y="17386"/>
                  </a:lnTo>
                  <a:close/>
                </a:path>
                <a:path w="195579" h="51435">
                  <a:moveTo>
                    <a:pt x="195465" y="17386"/>
                  </a:moveTo>
                  <a:lnTo>
                    <a:pt x="193903" y="10998"/>
                  </a:lnTo>
                  <a:lnTo>
                    <a:pt x="190030" y="5283"/>
                  </a:lnTo>
                  <a:lnTo>
                    <a:pt x="187960" y="2235"/>
                  </a:lnTo>
                  <a:lnTo>
                    <a:pt x="187617" y="2070"/>
                  </a:lnTo>
                  <a:lnTo>
                    <a:pt x="187617" y="13309"/>
                  </a:lnTo>
                  <a:lnTo>
                    <a:pt x="187617" y="20447"/>
                  </a:lnTo>
                  <a:lnTo>
                    <a:pt x="186740" y="23291"/>
                  </a:lnTo>
                  <a:lnTo>
                    <a:pt x="183222" y="27368"/>
                  </a:lnTo>
                  <a:lnTo>
                    <a:pt x="180848" y="28397"/>
                  </a:lnTo>
                  <a:lnTo>
                    <a:pt x="174904" y="28397"/>
                  </a:lnTo>
                  <a:lnTo>
                    <a:pt x="172529" y="27368"/>
                  </a:lnTo>
                  <a:lnTo>
                    <a:pt x="168998" y="23291"/>
                  </a:lnTo>
                  <a:lnTo>
                    <a:pt x="168122" y="20447"/>
                  </a:lnTo>
                  <a:lnTo>
                    <a:pt x="168122" y="13309"/>
                  </a:lnTo>
                  <a:lnTo>
                    <a:pt x="168998" y="10452"/>
                  </a:lnTo>
                  <a:lnTo>
                    <a:pt x="172529" y="6388"/>
                  </a:lnTo>
                  <a:lnTo>
                    <a:pt x="174904" y="5283"/>
                  </a:lnTo>
                  <a:lnTo>
                    <a:pt x="180848" y="5283"/>
                  </a:lnTo>
                  <a:lnTo>
                    <a:pt x="183222" y="6388"/>
                  </a:lnTo>
                  <a:lnTo>
                    <a:pt x="186740" y="10452"/>
                  </a:lnTo>
                  <a:lnTo>
                    <a:pt x="187617" y="13309"/>
                  </a:lnTo>
                  <a:lnTo>
                    <a:pt x="187617" y="2070"/>
                  </a:lnTo>
                  <a:lnTo>
                    <a:pt x="183553" y="0"/>
                  </a:lnTo>
                  <a:lnTo>
                    <a:pt x="172859" y="0"/>
                  </a:lnTo>
                  <a:lnTo>
                    <a:pt x="168859" y="1562"/>
                  </a:lnTo>
                  <a:lnTo>
                    <a:pt x="165887" y="4610"/>
                  </a:lnTo>
                  <a:lnTo>
                    <a:pt x="162915" y="7734"/>
                  </a:lnTo>
                  <a:lnTo>
                    <a:pt x="161417" y="11811"/>
                  </a:lnTo>
                  <a:lnTo>
                    <a:pt x="161417" y="22072"/>
                  </a:lnTo>
                  <a:lnTo>
                    <a:pt x="162839" y="26149"/>
                  </a:lnTo>
                  <a:lnTo>
                    <a:pt x="168541" y="32118"/>
                  </a:lnTo>
                  <a:lnTo>
                    <a:pt x="172453" y="33616"/>
                  </a:lnTo>
                  <a:lnTo>
                    <a:pt x="179832" y="33616"/>
                  </a:lnTo>
                  <a:lnTo>
                    <a:pt x="182003" y="33147"/>
                  </a:lnTo>
                  <a:lnTo>
                    <a:pt x="185864" y="31102"/>
                  </a:lnTo>
                  <a:lnTo>
                    <a:pt x="187477" y="29616"/>
                  </a:lnTo>
                  <a:lnTo>
                    <a:pt x="188341" y="28397"/>
                  </a:lnTo>
                  <a:lnTo>
                    <a:pt x="188836" y="27711"/>
                  </a:lnTo>
                  <a:lnTo>
                    <a:pt x="188709" y="29616"/>
                  </a:lnTo>
                  <a:lnTo>
                    <a:pt x="188607" y="31102"/>
                  </a:lnTo>
                  <a:lnTo>
                    <a:pt x="188531" y="32118"/>
                  </a:lnTo>
                  <a:lnTo>
                    <a:pt x="188429" y="33820"/>
                  </a:lnTo>
                  <a:lnTo>
                    <a:pt x="187083" y="38303"/>
                  </a:lnTo>
                  <a:lnTo>
                    <a:pt x="182626" y="44081"/>
                  </a:lnTo>
                  <a:lnTo>
                    <a:pt x="182283" y="44361"/>
                  </a:lnTo>
                  <a:lnTo>
                    <a:pt x="179095" y="45707"/>
                  </a:lnTo>
                  <a:lnTo>
                    <a:pt x="173075" y="45707"/>
                  </a:lnTo>
                  <a:lnTo>
                    <a:pt x="171373" y="45504"/>
                  </a:lnTo>
                  <a:lnTo>
                    <a:pt x="167919" y="44691"/>
                  </a:lnTo>
                  <a:lnTo>
                    <a:pt x="166230" y="44081"/>
                  </a:lnTo>
                  <a:lnTo>
                    <a:pt x="164604" y="43256"/>
                  </a:lnTo>
                  <a:lnTo>
                    <a:pt x="164604" y="49377"/>
                  </a:lnTo>
                  <a:lnTo>
                    <a:pt x="166433" y="50050"/>
                  </a:lnTo>
                  <a:lnTo>
                    <a:pt x="168198" y="50533"/>
                  </a:lnTo>
                  <a:lnTo>
                    <a:pt x="171653" y="51066"/>
                  </a:lnTo>
                  <a:lnTo>
                    <a:pt x="173342" y="51282"/>
                  </a:lnTo>
                  <a:lnTo>
                    <a:pt x="181254" y="51282"/>
                  </a:lnTo>
                  <a:lnTo>
                    <a:pt x="186194" y="48971"/>
                  </a:lnTo>
                  <a:lnTo>
                    <a:pt x="188823" y="45707"/>
                  </a:lnTo>
                  <a:lnTo>
                    <a:pt x="189915" y="44361"/>
                  </a:lnTo>
                  <a:lnTo>
                    <a:pt x="193573" y="39725"/>
                  </a:lnTo>
                  <a:lnTo>
                    <a:pt x="195376" y="33820"/>
                  </a:lnTo>
                  <a:lnTo>
                    <a:pt x="195465" y="27711"/>
                  </a:lnTo>
                  <a:lnTo>
                    <a:pt x="195465" y="17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331">
              <a:extLst>
                <a:ext uri="{FF2B5EF4-FFF2-40B4-BE49-F238E27FC236}">
                  <a16:creationId xmlns:a16="http://schemas.microsoft.com/office/drawing/2014/main" id="{FCEC9504-DB86-E4D8-5FB5-8463BE3762CC}"/>
                </a:ext>
              </a:extLst>
            </p:cNvPr>
            <p:cNvSpPr/>
            <p:nvPr/>
          </p:nvSpPr>
          <p:spPr>
            <a:xfrm>
              <a:off x="4543403" y="513631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332">
              <a:extLst>
                <a:ext uri="{FF2B5EF4-FFF2-40B4-BE49-F238E27FC236}">
                  <a16:creationId xmlns:a16="http://schemas.microsoft.com/office/drawing/2014/main" id="{EA5AFCAF-0261-5E0B-3BE2-DB1325A1CCAA}"/>
                </a:ext>
              </a:extLst>
            </p:cNvPr>
            <p:cNvSpPr/>
            <p:nvPr/>
          </p:nvSpPr>
          <p:spPr>
            <a:xfrm>
              <a:off x="6682295" y="513650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333">
              <a:extLst>
                <a:ext uri="{FF2B5EF4-FFF2-40B4-BE49-F238E27FC236}">
                  <a16:creationId xmlns:a16="http://schemas.microsoft.com/office/drawing/2014/main" id="{EF104EE7-7DBF-0C54-58FB-95F515A7F331}"/>
                </a:ext>
              </a:extLst>
            </p:cNvPr>
            <p:cNvSpPr/>
            <p:nvPr/>
          </p:nvSpPr>
          <p:spPr>
            <a:xfrm>
              <a:off x="6682287" y="513631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334">
              <a:extLst>
                <a:ext uri="{FF2B5EF4-FFF2-40B4-BE49-F238E27FC236}">
                  <a16:creationId xmlns:a16="http://schemas.microsoft.com/office/drawing/2014/main" id="{145E5809-2CBC-8A58-58E7-374BCBEE2ECF}"/>
                </a:ext>
              </a:extLst>
            </p:cNvPr>
            <p:cNvSpPr/>
            <p:nvPr/>
          </p:nvSpPr>
          <p:spPr>
            <a:xfrm>
              <a:off x="4326217" y="5111914"/>
              <a:ext cx="196215" cy="51435"/>
            </a:xfrm>
            <a:custGeom>
              <a:avLst/>
              <a:gdLst/>
              <a:ahLst/>
              <a:cxnLst/>
              <a:rect l="l" t="t" r="r" b="b"/>
              <a:pathLst>
                <a:path w="196214" h="51435">
                  <a:moveTo>
                    <a:pt x="42367" y="26276"/>
                  </a:moveTo>
                  <a:lnTo>
                    <a:pt x="0" y="26276"/>
                  </a:lnTo>
                  <a:lnTo>
                    <a:pt x="0" y="31915"/>
                  </a:lnTo>
                  <a:lnTo>
                    <a:pt x="42367" y="31915"/>
                  </a:lnTo>
                  <a:lnTo>
                    <a:pt x="42367" y="26276"/>
                  </a:lnTo>
                  <a:close/>
                </a:path>
                <a:path w="196214" h="51435">
                  <a:moveTo>
                    <a:pt x="88112" y="17386"/>
                  </a:moveTo>
                  <a:lnTo>
                    <a:pt x="86626" y="10998"/>
                  </a:lnTo>
                  <a:lnTo>
                    <a:pt x="83718" y="6591"/>
                  </a:lnTo>
                  <a:lnTo>
                    <a:pt x="82816" y="5283"/>
                  </a:lnTo>
                  <a:lnTo>
                    <a:pt x="81407" y="3225"/>
                  </a:lnTo>
                  <a:lnTo>
                    <a:pt x="81407" y="18884"/>
                  </a:lnTo>
                  <a:lnTo>
                    <a:pt x="81407" y="32461"/>
                  </a:lnTo>
                  <a:lnTo>
                    <a:pt x="80530" y="37553"/>
                  </a:lnTo>
                  <a:lnTo>
                    <a:pt x="78841" y="40957"/>
                  </a:lnTo>
                  <a:lnTo>
                    <a:pt x="77076" y="44348"/>
                  </a:lnTo>
                  <a:lnTo>
                    <a:pt x="74510" y="46037"/>
                  </a:lnTo>
                  <a:lnTo>
                    <a:pt x="67602" y="46037"/>
                  </a:lnTo>
                  <a:lnTo>
                    <a:pt x="65036" y="44348"/>
                  </a:lnTo>
                  <a:lnTo>
                    <a:pt x="61506" y="37553"/>
                  </a:lnTo>
                  <a:lnTo>
                    <a:pt x="60706" y="32461"/>
                  </a:lnTo>
                  <a:lnTo>
                    <a:pt x="60706" y="18884"/>
                  </a:lnTo>
                  <a:lnTo>
                    <a:pt x="61506" y="13779"/>
                  </a:lnTo>
                  <a:lnTo>
                    <a:pt x="65036" y="6985"/>
                  </a:lnTo>
                  <a:lnTo>
                    <a:pt x="67602" y="5283"/>
                  </a:lnTo>
                  <a:lnTo>
                    <a:pt x="74510" y="5283"/>
                  </a:lnTo>
                  <a:lnTo>
                    <a:pt x="77076" y="6985"/>
                  </a:lnTo>
                  <a:lnTo>
                    <a:pt x="78841" y="10388"/>
                  </a:lnTo>
                  <a:lnTo>
                    <a:pt x="80530" y="13779"/>
                  </a:lnTo>
                  <a:lnTo>
                    <a:pt x="81407" y="18884"/>
                  </a:lnTo>
                  <a:lnTo>
                    <a:pt x="81407" y="3225"/>
                  </a:lnTo>
                  <a:lnTo>
                    <a:pt x="80733" y="2235"/>
                  </a:lnTo>
                  <a:lnTo>
                    <a:pt x="76530" y="0"/>
                  </a:lnTo>
                  <a:lnTo>
                    <a:pt x="65506" y="0"/>
                  </a:lnTo>
                  <a:lnTo>
                    <a:pt x="61239" y="2235"/>
                  </a:lnTo>
                  <a:lnTo>
                    <a:pt x="58331" y="6591"/>
                  </a:lnTo>
                  <a:lnTo>
                    <a:pt x="55422" y="10998"/>
                  </a:lnTo>
                  <a:lnTo>
                    <a:pt x="54000" y="17386"/>
                  </a:lnTo>
                  <a:lnTo>
                    <a:pt x="54000" y="34023"/>
                  </a:lnTo>
                  <a:lnTo>
                    <a:pt x="55422" y="40411"/>
                  </a:lnTo>
                  <a:lnTo>
                    <a:pt x="61239" y="49098"/>
                  </a:lnTo>
                  <a:lnTo>
                    <a:pt x="65443" y="51282"/>
                  </a:lnTo>
                  <a:lnTo>
                    <a:pt x="76530" y="51282"/>
                  </a:lnTo>
                  <a:lnTo>
                    <a:pt x="80733" y="49098"/>
                  </a:lnTo>
                  <a:lnTo>
                    <a:pt x="82829" y="46037"/>
                  </a:lnTo>
                  <a:lnTo>
                    <a:pt x="83718" y="44754"/>
                  </a:lnTo>
                  <a:lnTo>
                    <a:pt x="86626" y="40411"/>
                  </a:lnTo>
                  <a:lnTo>
                    <a:pt x="88112" y="34023"/>
                  </a:lnTo>
                  <a:lnTo>
                    <a:pt x="88112" y="17386"/>
                  </a:lnTo>
                  <a:close/>
                </a:path>
                <a:path w="196214" h="51435">
                  <a:moveTo>
                    <a:pt x="106794" y="41986"/>
                  </a:moveTo>
                  <a:lnTo>
                    <a:pt x="99834" y="41986"/>
                  </a:lnTo>
                  <a:lnTo>
                    <a:pt x="99834" y="50393"/>
                  </a:lnTo>
                  <a:lnTo>
                    <a:pt x="106794" y="50393"/>
                  </a:lnTo>
                  <a:lnTo>
                    <a:pt x="106794" y="41986"/>
                  </a:lnTo>
                  <a:close/>
                </a:path>
                <a:path w="196214" h="51435">
                  <a:moveTo>
                    <a:pt x="152692" y="17386"/>
                  </a:moveTo>
                  <a:lnTo>
                    <a:pt x="151206" y="10998"/>
                  </a:lnTo>
                  <a:lnTo>
                    <a:pt x="148297" y="6591"/>
                  </a:lnTo>
                  <a:lnTo>
                    <a:pt x="147396" y="5283"/>
                  </a:lnTo>
                  <a:lnTo>
                    <a:pt x="145986" y="3238"/>
                  </a:lnTo>
                  <a:lnTo>
                    <a:pt x="145986" y="18884"/>
                  </a:lnTo>
                  <a:lnTo>
                    <a:pt x="145986" y="32461"/>
                  </a:lnTo>
                  <a:lnTo>
                    <a:pt x="145110" y="37553"/>
                  </a:lnTo>
                  <a:lnTo>
                    <a:pt x="143421" y="40957"/>
                  </a:lnTo>
                  <a:lnTo>
                    <a:pt x="141655" y="44348"/>
                  </a:lnTo>
                  <a:lnTo>
                    <a:pt x="139077" y="46037"/>
                  </a:lnTo>
                  <a:lnTo>
                    <a:pt x="132181" y="46037"/>
                  </a:lnTo>
                  <a:lnTo>
                    <a:pt x="129603" y="44348"/>
                  </a:lnTo>
                  <a:lnTo>
                    <a:pt x="126085" y="37553"/>
                  </a:lnTo>
                  <a:lnTo>
                    <a:pt x="125272" y="32461"/>
                  </a:lnTo>
                  <a:lnTo>
                    <a:pt x="125272" y="18884"/>
                  </a:lnTo>
                  <a:lnTo>
                    <a:pt x="126085" y="13779"/>
                  </a:lnTo>
                  <a:lnTo>
                    <a:pt x="129603" y="6985"/>
                  </a:lnTo>
                  <a:lnTo>
                    <a:pt x="132181" y="5283"/>
                  </a:lnTo>
                  <a:lnTo>
                    <a:pt x="139077" y="5283"/>
                  </a:lnTo>
                  <a:lnTo>
                    <a:pt x="141655" y="6985"/>
                  </a:lnTo>
                  <a:lnTo>
                    <a:pt x="143421" y="10388"/>
                  </a:lnTo>
                  <a:lnTo>
                    <a:pt x="145110" y="13779"/>
                  </a:lnTo>
                  <a:lnTo>
                    <a:pt x="145986" y="18884"/>
                  </a:lnTo>
                  <a:lnTo>
                    <a:pt x="145986" y="3238"/>
                  </a:lnTo>
                  <a:lnTo>
                    <a:pt x="145300" y="2235"/>
                  </a:lnTo>
                  <a:lnTo>
                    <a:pt x="141109" y="0"/>
                  </a:lnTo>
                  <a:lnTo>
                    <a:pt x="130086" y="0"/>
                  </a:lnTo>
                  <a:lnTo>
                    <a:pt x="125818" y="2235"/>
                  </a:lnTo>
                  <a:lnTo>
                    <a:pt x="122910" y="6591"/>
                  </a:lnTo>
                  <a:lnTo>
                    <a:pt x="120002" y="10998"/>
                  </a:lnTo>
                  <a:lnTo>
                    <a:pt x="118579" y="17386"/>
                  </a:lnTo>
                  <a:lnTo>
                    <a:pt x="118579" y="34023"/>
                  </a:lnTo>
                  <a:lnTo>
                    <a:pt x="120002" y="40411"/>
                  </a:lnTo>
                  <a:lnTo>
                    <a:pt x="125818" y="49098"/>
                  </a:lnTo>
                  <a:lnTo>
                    <a:pt x="130009" y="51282"/>
                  </a:lnTo>
                  <a:lnTo>
                    <a:pt x="141109" y="51282"/>
                  </a:lnTo>
                  <a:lnTo>
                    <a:pt x="145300" y="49098"/>
                  </a:lnTo>
                  <a:lnTo>
                    <a:pt x="147408" y="46037"/>
                  </a:lnTo>
                  <a:lnTo>
                    <a:pt x="148297" y="44754"/>
                  </a:lnTo>
                  <a:lnTo>
                    <a:pt x="151206" y="40411"/>
                  </a:lnTo>
                  <a:lnTo>
                    <a:pt x="152692" y="34023"/>
                  </a:lnTo>
                  <a:lnTo>
                    <a:pt x="152692" y="17386"/>
                  </a:lnTo>
                  <a:close/>
                </a:path>
                <a:path w="196214" h="51435">
                  <a:moveTo>
                    <a:pt x="195948" y="29337"/>
                  </a:moveTo>
                  <a:lnTo>
                    <a:pt x="194462" y="25196"/>
                  </a:lnTo>
                  <a:lnTo>
                    <a:pt x="192316" y="22948"/>
                  </a:lnTo>
                  <a:lnTo>
                    <a:pt x="189242" y="19710"/>
                  </a:lnTo>
                  <a:lnTo>
                    <a:pt x="189242" y="30962"/>
                  </a:lnTo>
                  <a:lnTo>
                    <a:pt x="189242" y="38100"/>
                  </a:lnTo>
                  <a:lnTo>
                    <a:pt x="188366" y="40957"/>
                  </a:lnTo>
                  <a:lnTo>
                    <a:pt x="184848" y="45034"/>
                  </a:lnTo>
                  <a:lnTo>
                    <a:pt x="182473" y="46037"/>
                  </a:lnTo>
                  <a:lnTo>
                    <a:pt x="176517" y="46037"/>
                  </a:lnTo>
                  <a:lnTo>
                    <a:pt x="174155" y="45034"/>
                  </a:lnTo>
                  <a:lnTo>
                    <a:pt x="170624" y="40957"/>
                  </a:lnTo>
                  <a:lnTo>
                    <a:pt x="169748" y="38100"/>
                  </a:lnTo>
                  <a:lnTo>
                    <a:pt x="169748" y="30962"/>
                  </a:lnTo>
                  <a:lnTo>
                    <a:pt x="170624" y="28117"/>
                  </a:lnTo>
                  <a:lnTo>
                    <a:pt x="174155" y="24041"/>
                  </a:lnTo>
                  <a:lnTo>
                    <a:pt x="175031" y="23634"/>
                  </a:lnTo>
                  <a:lnTo>
                    <a:pt x="176517" y="22948"/>
                  </a:lnTo>
                  <a:lnTo>
                    <a:pt x="182473" y="22948"/>
                  </a:lnTo>
                  <a:lnTo>
                    <a:pt x="184848" y="24041"/>
                  </a:lnTo>
                  <a:lnTo>
                    <a:pt x="188366" y="28117"/>
                  </a:lnTo>
                  <a:lnTo>
                    <a:pt x="189242" y="30962"/>
                  </a:lnTo>
                  <a:lnTo>
                    <a:pt x="189242" y="19710"/>
                  </a:lnTo>
                  <a:lnTo>
                    <a:pt x="188772" y="19215"/>
                  </a:lnTo>
                  <a:lnTo>
                    <a:pt x="184848" y="17653"/>
                  </a:lnTo>
                  <a:lnTo>
                    <a:pt x="177533" y="17653"/>
                  </a:lnTo>
                  <a:lnTo>
                    <a:pt x="175361" y="18199"/>
                  </a:lnTo>
                  <a:lnTo>
                    <a:pt x="171450" y="20243"/>
                  </a:lnTo>
                  <a:lnTo>
                    <a:pt x="169824" y="21729"/>
                  </a:lnTo>
                  <a:lnTo>
                    <a:pt x="168541" y="23634"/>
                  </a:lnTo>
                  <a:lnTo>
                    <a:pt x="168617" y="21729"/>
                  </a:lnTo>
                  <a:lnTo>
                    <a:pt x="178142" y="5626"/>
                  </a:lnTo>
                  <a:lnTo>
                    <a:pt x="184238" y="5626"/>
                  </a:lnTo>
                  <a:lnTo>
                    <a:pt x="185928" y="5829"/>
                  </a:lnTo>
                  <a:lnTo>
                    <a:pt x="189382" y="6642"/>
                  </a:lnTo>
                  <a:lnTo>
                    <a:pt x="191071" y="7264"/>
                  </a:lnTo>
                  <a:lnTo>
                    <a:pt x="192760" y="8077"/>
                  </a:lnTo>
                  <a:lnTo>
                    <a:pt x="192760" y="5626"/>
                  </a:lnTo>
                  <a:lnTo>
                    <a:pt x="192760" y="1955"/>
                  </a:lnTo>
                  <a:lnTo>
                    <a:pt x="190868" y="1282"/>
                  </a:lnTo>
                  <a:lnTo>
                    <a:pt x="189103" y="812"/>
                  </a:lnTo>
                  <a:lnTo>
                    <a:pt x="187426" y="469"/>
                  </a:lnTo>
                  <a:lnTo>
                    <a:pt x="185661" y="203"/>
                  </a:lnTo>
                  <a:lnTo>
                    <a:pt x="183972" y="0"/>
                  </a:lnTo>
                  <a:lnTo>
                    <a:pt x="176110" y="0"/>
                  </a:lnTo>
                  <a:lnTo>
                    <a:pt x="171107" y="2374"/>
                  </a:lnTo>
                  <a:lnTo>
                    <a:pt x="167449" y="6985"/>
                  </a:lnTo>
                  <a:lnTo>
                    <a:pt x="163728" y="11607"/>
                  </a:lnTo>
                  <a:lnTo>
                    <a:pt x="161950" y="17653"/>
                  </a:lnTo>
                  <a:lnTo>
                    <a:pt x="161899" y="34023"/>
                  </a:lnTo>
                  <a:lnTo>
                    <a:pt x="163385" y="40411"/>
                  </a:lnTo>
                  <a:lnTo>
                    <a:pt x="166433" y="44754"/>
                  </a:lnTo>
                  <a:lnTo>
                    <a:pt x="169418" y="49098"/>
                  </a:lnTo>
                  <a:lnTo>
                    <a:pt x="173812" y="51282"/>
                  </a:lnTo>
                  <a:lnTo>
                    <a:pt x="184429" y="51282"/>
                  </a:lnTo>
                  <a:lnTo>
                    <a:pt x="188429" y="49784"/>
                  </a:lnTo>
                  <a:lnTo>
                    <a:pt x="192074" y="46037"/>
                  </a:lnTo>
                  <a:lnTo>
                    <a:pt x="194386" y="43675"/>
                  </a:lnTo>
                  <a:lnTo>
                    <a:pt x="195948" y="39598"/>
                  </a:lnTo>
                  <a:lnTo>
                    <a:pt x="195948" y="29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335">
              <a:extLst>
                <a:ext uri="{FF2B5EF4-FFF2-40B4-BE49-F238E27FC236}">
                  <a16:creationId xmlns:a16="http://schemas.microsoft.com/office/drawing/2014/main" id="{9C1CA88B-9AA4-156F-D070-4533261277A7}"/>
                </a:ext>
              </a:extLst>
            </p:cNvPr>
            <p:cNvSpPr/>
            <p:nvPr/>
          </p:nvSpPr>
          <p:spPr>
            <a:xfrm>
              <a:off x="4543403" y="48831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336">
              <a:extLst>
                <a:ext uri="{FF2B5EF4-FFF2-40B4-BE49-F238E27FC236}">
                  <a16:creationId xmlns:a16="http://schemas.microsoft.com/office/drawing/2014/main" id="{F3D93395-9923-D383-142E-D24008CCD9C0}"/>
                </a:ext>
              </a:extLst>
            </p:cNvPr>
            <p:cNvSpPr/>
            <p:nvPr/>
          </p:nvSpPr>
          <p:spPr>
            <a:xfrm>
              <a:off x="6682295" y="4883340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337">
              <a:extLst>
                <a:ext uri="{FF2B5EF4-FFF2-40B4-BE49-F238E27FC236}">
                  <a16:creationId xmlns:a16="http://schemas.microsoft.com/office/drawing/2014/main" id="{3BCB4140-5FD4-8942-6A3B-7884B4F15663}"/>
                </a:ext>
              </a:extLst>
            </p:cNvPr>
            <p:cNvSpPr/>
            <p:nvPr/>
          </p:nvSpPr>
          <p:spPr>
            <a:xfrm>
              <a:off x="6682287" y="48831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338">
              <a:extLst>
                <a:ext uri="{FF2B5EF4-FFF2-40B4-BE49-F238E27FC236}">
                  <a16:creationId xmlns:a16="http://schemas.microsoft.com/office/drawing/2014/main" id="{485DD3CA-4096-AAEA-5FD9-D4721EFA190F}"/>
                </a:ext>
              </a:extLst>
            </p:cNvPr>
            <p:cNvSpPr/>
            <p:nvPr/>
          </p:nvSpPr>
          <p:spPr>
            <a:xfrm>
              <a:off x="4326217" y="4605578"/>
              <a:ext cx="2375535" cy="304800"/>
            </a:xfrm>
            <a:custGeom>
              <a:avLst/>
              <a:gdLst/>
              <a:ahLst/>
              <a:cxnLst/>
              <a:rect l="l" t="t" r="r" b="b"/>
              <a:pathLst>
                <a:path w="2375534" h="304800">
                  <a:moveTo>
                    <a:pt x="42367" y="279463"/>
                  </a:moveTo>
                  <a:lnTo>
                    <a:pt x="0" y="279463"/>
                  </a:lnTo>
                  <a:lnTo>
                    <a:pt x="0" y="285089"/>
                  </a:lnTo>
                  <a:lnTo>
                    <a:pt x="42367" y="285089"/>
                  </a:lnTo>
                  <a:lnTo>
                    <a:pt x="42367" y="279463"/>
                  </a:lnTo>
                  <a:close/>
                </a:path>
                <a:path w="2375534" h="304800">
                  <a:moveTo>
                    <a:pt x="88112" y="270560"/>
                  </a:moveTo>
                  <a:lnTo>
                    <a:pt x="86626" y="264172"/>
                  </a:lnTo>
                  <a:lnTo>
                    <a:pt x="83718" y="259740"/>
                  </a:lnTo>
                  <a:lnTo>
                    <a:pt x="82829" y="258457"/>
                  </a:lnTo>
                  <a:lnTo>
                    <a:pt x="81407" y="256387"/>
                  </a:lnTo>
                  <a:lnTo>
                    <a:pt x="81407" y="272046"/>
                  </a:lnTo>
                  <a:lnTo>
                    <a:pt x="81407" y="285635"/>
                  </a:lnTo>
                  <a:lnTo>
                    <a:pt x="80530" y="290728"/>
                  </a:lnTo>
                  <a:lnTo>
                    <a:pt x="78841" y="294132"/>
                  </a:lnTo>
                  <a:lnTo>
                    <a:pt x="77076" y="297510"/>
                  </a:lnTo>
                  <a:lnTo>
                    <a:pt x="74510" y="299212"/>
                  </a:lnTo>
                  <a:lnTo>
                    <a:pt x="67602" y="299212"/>
                  </a:lnTo>
                  <a:lnTo>
                    <a:pt x="65036" y="297510"/>
                  </a:lnTo>
                  <a:lnTo>
                    <a:pt x="61506" y="290728"/>
                  </a:lnTo>
                  <a:lnTo>
                    <a:pt x="60706" y="285635"/>
                  </a:lnTo>
                  <a:lnTo>
                    <a:pt x="60706" y="272046"/>
                  </a:lnTo>
                  <a:lnTo>
                    <a:pt x="61506" y="266954"/>
                  </a:lnTo>
                  <a:lnTo>
                    <a:pt x="65036" y="260159"/>
                  </a:lnTo>
                  <a:lnTo>
                    <a:pt x="67602" y="258457"/>
                  </a:lnTo>
                  <a:lnTo>
                    <a:pt x="74510" y="258457"/>
                  </a:lnTo>
                  <a:lnTo>
                    <a:pt x="77076" y="260159"/>
                  </a:lnTo>
                  <a:lnTo>
                    <a:pt x="78841" y="263550"/>
                  </a:lnTo>
                  <a:lnTo>
                    <a:pt x="80530" y="266954"/>
                  </a:lnTo>
                  <a:lnTo>
                    <a:pt x="81407" y="272046"/>
                  </a:lnTo>
                  <a:lnTo>
                    <a:pt x="81407" y="256387"/>
                  </a:lnTo>
                  <a:lnTo>
                    <a:pt x="80733" y="255397"/>
                  </a:lnTo>
                  <a:lnTo>
                    <a:pt x="76530" y="253161"/>
                  </a:lnTo>
                  <a:lnTo>
                    <a:pt x="65506" y="253161"/>
                  </a:lnTo>
                  <a:lnTo>
                    <a:pt x="61239" y="255397"/>
                  </a:lnTo>
                  <a:lnTo>
                    <a:pt x="58331" y="259740"/>
                  </a:lnTo>
                  <a:lnTo>
                    <a:pt x="55422" y="264172"/>
                  </a:lnTo>
                  <a:lnTo>
                    <a:pt x="54000" y="270560"/>
                  </a:lnTo>
                  <a:lnTo>
                    <a:pt x="54000" y="287197"/>
                  </a:lnTo>
                  <a:lnTo>
                    <a:pt x="55422" y="293585"/>
                  </a:lnTo>
                  <a:lnTo>
                    <a:pt x="61239" y="302272"/>
                  </a:lnTo>
                  <a:lnTo>
                    <a:pt x="65443" y="304444"/>
                  </a:lnTo>
                  <a:lnTo>
                    <a:pt x="76530" y="304444"/>
                  </a:lnTo>
                  <a:lnTo>
                    <a:pt x="80733" y="302272"/>
                  </a:lnTo>
                  <a:lnTo>
                    <a:pt x="82829" y="299212"/>
                  </a:lnTo>
                  <a:lnTo>
                    <a:pt x="83718" y="297929"/>
                  </a:lnTo>
                  <a:lnTo>
                    <a:pt x="86626" y="293585"/>
                  </a:lnTo>
                  <a:lnTo>
                    <a:pt x="88112" y="287197"/>
                  </a:lnTo>
                  <a:lnTo>
                    <a:pt x="88112" y="270560"/>
                  </a:lnTo>
                  <a:close/>
                </a:path>
                <a:path w="2375534" h="304800">
                  <a:moveTo>
                    <a:pt x="88138" y="17399"/>
                  </a:moveTo>
                  <a:lnTo>
                    <a:pt x="86652" y="11010"/>
                  </a:lnTo>
                  <a:lnTo>
                    <a:pt x="83743" y="6591"/>
                  </a:lnTo>
                  <a:lnTo>
                    <a:pt x="82842" y="5295"/>
                  </a:lnTo>
                  <a:lnTo>
                    <a:pt x="81432" y="3238"/>
                  </a:lnTo>
                  <a:lnTo>
                    <a:pt x="81432" y="18884"/>
                  </a:lnTo>
                  <a:lnTo>
                    <a:pt x="81432" y="32473"/>
                  </a:lnTo>
                  <a:lnTo>
                    <a:pt x="80556" y="37566"/>
                  </a:lnTo>
                  <a:lnTo>
                    <a:pt x="78867" y="40970"/>
                  </a:lnTo>
                  <a:lnTo>
                    <a:pt x="77101" y="44348"/>
                  </a:lnTo>
                  <a:lnTo>
                    <a:pt x="74523" y="46050"/>
                  </a:lnTo>
                  <a:lnTo>
                    <a:pt x="67627" y="46050"/>
                  </a:lnTo>
                  <a:lnTo>
                    <a:pt x="65049" y="44348"/>
                  </a:lnTo>
                  <a:lnTo>
                    <a:pt x="61531" y="37566"/>
                  </a:lnTo>
                  <a:lnTo>
                    <a:pt x="60718" y="32473"/>
                  </a:lnTo>
                  <a:lnTo>
                    <a:pt x="60718" y="18884"/>
                  </a:lnTo>
                  <a:lnTo>
                    <a:pt x="61531" y="13792"/>
                  </a:lnTo>
                  <a:lnTo>
                    <a:pt x="65049" y="6997"/>
                  </a:lnTo>
                  <a:lnTo>
                    <a:pt x="67627" y="5295"/>
                  </a:lnTo>
                  <a:lnTo>
                    <a:pt x="74523" y="5295"/>
                  </a:lnTo>
                  <a:lnTo>
                    <a:pt x="77101" y="6997"/>
                  </a:lnTo>
                  <a:lnTo>
                    <a:pt x="78867" y="10388"/>
                  </a:lnTo>
                  <a:lnTo>
                    <a:pt x="80556" y="13792"/>
                  </a:lnTo>
                  <a:lnTo>
                    <a:pt x="81432" y="18884"/>
                  </a:lnTo>
                  <a:lnTo>
                    <a:pt x="81432" y="3238"/>
                  </a:lnTo>
                  <a:lnTo>
                    <a:pt x="80746" y="2235"/>
                  </a:lnTo>
                  <a:lnTo>
                    <a:pt x="76555" y="0"/>
                  </a:lnTo>
                  <a:lnTo>
                    <a:pt x="65519" y="0"/>
                  </a:lnTo>
                  <a:lnTo>
                    <a:pt x="61264" y="2235"/>
                  </a:lnTo>
                  <a:lnTo>
                    <a:pt x="58356" y="6591"/>
                  </a:lnTo>
                  <a:lnTo>
                    <a:pt x="55448" y="11010"/>
                  </a:lnTo>
                  <a:lnTo>
                    <a:pt x="54025" y="17399"/>
                  </a:lnTo>
                  <a:lnTo>
                    <a:pt x="54025" y="34036"/>
                  </a:lnTo>
                  <a:lnTo>
                    <a:pt x="55448" y="40424"/>
                  </a:lnTo>
                  <a:lnTo>
                    <a:pt x="61264" y="49110"/>
                  </a:lnTo>
                  <a:lnTo>
                    <a:pt x="65455" y="51282"/>
                  </a:lnTo>
                  <a:lnTo>
                    <a:pt x="76555" y="51282"/>
                  </a:lnTo>
                  <a:lnTo>
                    <a:pt x="80746" y="49110"/>
                  </a:lnTo>
                  <a:lnTo>
                    <a:pt x="82854" y="46050"/>
                  </a:lnTo>
                  <a:lnTo>
                    <a:pt x="83743" y="44767"/>
                  </a:lnTo>
                  <a:lnTo>
                    <a:pt x="86652" y="40424"/>
                  </a:lnTo>
                  <a:lnTo>
                    <a:pt x="88138" y="34036"/>
                  </a:lnTo>
                  <a:lnTo>
                    <a:pt x="88138" y="17399"/>
                  </a:lnTo>
                  <a:close/>
                </a:path>
                <a:path w="2375534" h="304800">
                  <a:moveTo>
                    <a:pt x="106794" y="295148"/>
                  </a:moveTo>
                  <a:lnTo>
                    <a:pt x="99834" y="295148"/>
                  </a:lnTo>
                  <a:lnTo>
                    <a:pt x="99834" y="303568"/>
                  </a:lnTo>
                  <a:lnTo>
                    <a:pt x="106794" y="303568"/>
                  </a:lnTo>
                  <a:lnTo>
                    <a:pt x="106794" y="295148"/>
                  </a:lnTo>
                  <a:close/>
                </a:path>
                <a:path w="2375534" h="304800">
                  <a:moveTo>
                    <a:pt x="106819" y="41986"/>
                  </a:moveTo>
                  <a:lnTo>
                    <a:pt x="99847" y="41986"/>
                  </a:lnTo>
                  <a:lnTo>
                    <a:pt x="99847" y="50406"/>
                  </a:lnTo>
                  <a:lnTo>
                    <a:pt x="106819" y="50406"/>
                  </a:lnTo>
                  <a:lnTo>
                    <a:pt x="106819" y="41986"/>
                  </a:lnTo>
                  <a:close/>
                </a:path>
                <a:path w="2375534" h="304800">
                  <a:moveTo>
                    <a:pt x="152692" y="270560"/>
                  </a:moveTo>
                  <a:lnTo>
                    <a:pt x="151206" y="264172"/>
                  </a:lnTo>
                  <a:lnTo>
                    <a:pt x="148297" y="259740"/>
                  </a:lnTo>
                  <a:lnTo>
                    <a:pt x="147408" y="258457"/>
                  </a:lnTo>
                  <a:lnTo>
                    <a:pt x="145986" y="256400"/>
                  </a:lnTo>
                  <a:lnTo>
                    <a:pt x="145986" y="272046"/>
                  </a:lnTo>
                  <a:lnTo>
                    <a:pt x="145986" y="285635"/>
                  </a:lnTo>
                  <a:lnTo>
                    <a:pt x="145110" y="290728"/>
                  </a:lnTo>
                  <a:lnTo>
                    <a:pt x="143421" y="294132"/>
                  </a:lnTo>
                  <a:lnTo>
                    <a:pt x="141655" y="297510"/>
                  </a:lnTo>
                  <a:lnTo>
                    <a:pt x="139077" y="299212"/>
                  </a:lnTo>
                  <a:lnTo>
                    <a:pt x="132181" y="299212"/>
                  </a:lnTo>
                  <a:lnTo>
                    <a:pt x="129603" y="297510"/>
                  </a:lnTo>
                  <a:lnTo>
                    <a:pt x="126085" y="290728"/>
                  </a:lnTo>
                  <a:lnTo>
                    <a:pt x="125272" y="285635"/>
                  </a:lnTo>
                  <a:lnTo>
                    <a:pt x="125272" y="272046"/>
                  </a:lnTo>
                  <a:lnTo>
                    <a:pt x="126085" y="266954"/>
                  </a:lnTo>
                  <a:lnTo>
                    <a:pt x="129603" y="260159"/>
                  </a:lnTo>
                  <a:lnTo>
                    <a:pt x="132181" y="258457"/>
                  </a:lnTo>
                  <a:lnTo>
                    <a:pt x="139077" y="258457"/>
                  </a:lnTo>
                  <a:lnTo>
                    <a:pt x="141655" y="260159"/>
                  </a:lnTo>
                  <a:lnTo>
                    <a:pt x="143421" y="263550"/>
                  </a:lnTo>
                  <a:lnTo>
                    <a:pt x="145110" y="266954"/>
                  </a:lnTo>
                  <a:lnTo>
                    <a:pt x="145986" y="272046"/>
                  </a:lnTo>
                  <a:lnTo>
                    <a:pt x="145986" y="256400"/>
                  </a:lnTo>
                  <a:lnTo>
                    <a:pt x="145300" y="255397"/>
                  </a:lnTo>
                  <a:lnTo>
                    <a:pt x="141109" y="253161"/>
                  </a:lnTo>
                  <a:lnTo>
                    <a:pt x="130086" y="253161"/>
                  </a:lnTo>
                  <a:lnTo>
                    <a:pt x="125818" y="255397"/>
                  </a:lnTo>
                  <a:lnTo>
                    <a:pt x="122910" y="259740"/>
                  </a:lnTo>
                  <a:lnTo>
                    <a:pt x="120002" y="264172"/>
                  </a:lnTo>
                  <a:lnTo>
                    <a:pt x="118579" y="270560"/>
                  </a:lnTo>
                  <a:lnTo>
                    <a:pt x="118579" y="287197"/>
                  </a:lnTo>
                  <a:lnTo>
                    <a:pt x="120002" y="293585"/>
                  </a:lnTo>
                  <a:lnTo>
                    <a:pt x="125818" y="302272"/>
                  </a:lnTo>
                  <a:lnTo>
                    <a:pt x="130009" y="304444"/>
                  </a:lnTo>
                  <a:lnTo>
                    <a:pt x="141109" y="304444"/>
                  </a:lnTo>
                  <a:lnTo>
                    <a:pt x="145300" y="302272"/>
                  </a:lnTo>
                  <a:lnTo>
                    <a:pt x="147408" y="299212"/>
                  </a:lnTo>
                  <a:lnTo>
                    <a:pt x="148297" y="297929"/>
                  </a:lnTo>
                  <a:lnTo>
                    <a:pt x="151206" y="293585"/>
                  </a:lnTo>
                  <a:lnTo>
                    <a:pt x="152692" y="287197"/>
                  </a:lnTo>
                  <a:lnTo>
                    <a:pt x="152692" y="270560"/>
                  </a:lnTo>
                  <a:close/>
                </a:path>
                <a:path w="2375534" h="304800">
                  <a:moveTo>
                    <a:pt x="152704" y="17399"/>
                  </a:moveTo>
                  <a:lnTo>
                    <a:pt x="151218" y="11010"/>
                  </a:lnTo>
                  <a:lnTo>
                    <a:pt x="148310" y="6591"/>
                  </a:lnTo>
                  <a:lnTo>
                    <a:pt x="147421" y="5295"/>
                  </a:lnTo>
                  <a:lnTo>
                    <a:pt x="146011" y="3238"/>
                  </a:lnTo>
                  <a:lnTo>
                    <a:pt x="146011" y="18884"/>
                  </a:lnTo>
                  <a:lnTo>
                    <a:pt x="146011" y="32473"/>
                  </a:lnTo>
                  <a:lnTo>
                    <a:pt x="145122" y="37566"/>
                  </a:lnTo>
                  <a:lnTo>
                    <a:pt x="143433" y="40970"/>
                  </a:lnTo>
                  <a:lnTo>
                    <a:pt x="141668" y="44348"/>
                  </a:lnTo>
                  <a:lnTo>
                    <a:pt x="139103" y="46050"/>
                  </a:lnTo>
                  <a:lnTo>
                    <a:pt x="132207" y="46050"/>
                  </a:lnTo>
                  <a:lnTo>
                    <a:pt x="129628" y="44348"/>
                  </a:lnTo>
                  <a:lnTo>
                    <a:pt x="126111" y="37566"/>
                  </a:lnTo>
                  <a:lnTo>
                    <a:pt x="125298" y="32473"/>
                  </a:lnTo>
                  <a:lnTo>
                    <a:pt x="125298" y="18884"/>
                  </a:lnTo>
                  <a:lnTo>
                    <a:pt x="126111" y="13792"/>
                  </a:lnTo>
                  <a:lnTo>
                    <a:pt x="129628" y="6997"/>
                  </a:lnTo>
                  <a:lnTo>
                    <a:pt x="132207" y="5295"/>
                  </a:lnTo>
                  <a:lnTo>
                    <a:pt x="139103" y="5295"/>
                  </a:lnTo>
                  <a:lnTo>
                    <a:pt x="141668" y="6997"/>
                  </a:lnTo>
                  <a:lnTo>
                    <a:pt x="143433" y="10388"/>
                  </a:lnTo>
                  <a:lnTo>
                    <a:pt x="145122" y="13792"/>
                  </a:lnTo>
                  <a:lnTo>
                    <a:pt x="146011" y="18884"/>
                  </a:lnTo>
                  <a:lnTo>
                    <a:pt x="146011" y="3238"/>
                  </a:lnTo>
                  <a:lnTo>
                    <a:pt x="145326" y="2235"/>
                  </a:lnTo>
                  <a:lnTo>
                    <a:pt x="141135" y="0"/>
                  </a:lnTo>
                  <a:lnTo>
                    <a:pt x="130098" y="0"/>
                  </a:lnTo>
                  <a:lnTo>
                    <a:pt x="125844" y="2235"/>
                  </a:lnTo>
                  <a:lnTo>
                    <a:pt x="122923" y="6591"/>
                  </a:lnTo>
                  <a:lnTo>
                    <a:pt x="120015" y="11010"/>
                  </a:lnTo>
                  <a:lnTo>
                    <a:pt x="118592" y="17399"/>
                  </a:lnTo>
                  <a:lnTo>
                    <a:pt x="118592" y="34036"/>
                  </a:lnTo>
                  <a:lnTo>
                    <a:pt x="120015" y="40424"/>
                  </a:lnTo>
                  <a:lnTo>
                    <a:pt x="125844" y="49110"/>
                  </a:lnTo>
                  <a:lnTo>
                    <a:pt x="130035" y="51282"/>
                  </a:lnTo>
                  <a:lnTo>
                    <a:pt x="141135" y="51282"/>
                  </a:lnTo>
                  <a:lnTo>
                    <a:pt x="145326" y="49110"/>
                  </a:lnTo>
                  <a:lnTo>
                    <a:pt x="147421" y="46050"/>
                  </a:lnTo>
                  <a:lnTo>
                    <a:pt x="148310" y="44767"/>
                  </a:lnTo>
                  <a:lnTo>
                    <a:pt x="151218" y="40424"/>
                  </a:lnTo>
                  <a:lnTo>
                    <a:pt x="152704" y="34036"/>
                  </a:lnTo>
                  <a:lnTo>
                    <a:pt x="152704" y="17399"/>
                  </a:lnTo>
                  <a:close/>
                </a:path>
                <a:path w="2375534" h="304800">
                  <a:moveTo>
                    <a:pt x="194792" y="286042"/>
                  </a:moveTo>
                  <a:lnTo>
                    <a:pt x="193840" y="283311"/>
                  </a:lnTo>
                  <a:lnTo>
                    <a:pt x="190322" y="278968"/>
                  </a:lnTo>
                  <a:lnTo>
                    <a:pt x="187807" y="277545"/>
                  </a:lnTo>
                  <a:lnTo>
                    <a:pt x="184632" y="276872"/>
                  </a:lnTo>
                  <a:lnTo>
                    <a:pt x="187477" y="276186"/>
                  </a:lnTo>
                  <a:lnTo>
                    <a:pt x="189712" y="274828"/>
                  </a:lnTo>
                  <a:lnTo>
                    <a:pt x="192824" y="271018"/>
                  </a:lnTo>
                  <a:lnTo>
                    <a:pt x="193649" y="268719"/>
                  </a:lnTo>
                  <a:lnTo>
                    <a:pt x="193649" y="262064"/>
                  </a:lnTo>
                  <a:lnTo>
                    <a:pt x="192138" y="258940"/>
                  </a:lnTo>
                  <a:lnTo>
                    <a:pt x="186194" y="254317"/>
                  </a:lnTo>
                  <a:lnTo>
                    <a:pt x="182206" y="253161"/>
                  </a:lnTo>
                  <a:lnTo>
                    <a:pt x="175158" y="253161"/>
                  </a:lnTo>
                  <a:lnTo>
                    <a:pt x="173062" y="253377"/>
                  </a:lnTo>
                  <a:lnTo>
                    <a:pt x="168668" y="254050"/>
                  </a:lnTo>
                  <a:lnTo>
                    <a:pt x="163791" y="255270"/>
                  </a:lnTo>
                  <a:lnTo>
                    <a:pt x="163791" y="261251"/>
                  </a:lnTo>
                  <a:lnTo>
                    <a:pt x="166293" y="260426"/>
                  </a:lnTo>
                  <a:lnTo>
                    <a:pt x="168592" y="259816"/>
                  </a:lnTo>
                  <a:lnTo>
                    <a:pt x="172796" y="259003"/>
                  </a:lnTo>
                  <a:lnTo>
                    <a:pt x="174764" y="258800"/>
                  </a:lnTo>
                  <a:lnTo>
                    <a:pt x="179895" y="258800"/>
                  </a:lnTo>
                  <a:lnTo>
                    <a:pt x="182473" y="259486"/>
                  </a:lnTo>
                  <a:lnTo>
                    <a:pt x="186055" y="262204"/>
                  </a:lnTo>
                  <a:lnTo>
                    <a:pt x="187007" y="264172"/>
                  </a:lnTo>
                  <a:lnTo>
                    <a:pt x="187007" y="269189"/>
                  </a:lnTo>
                  <a:lnTo>
                    <a:pt x="186118" y="271094"/>
                  </a:lnTo>
                  <a:lnTo>
                    <a:pt x="182613" y="273748"/>
                  </a:lnTo>
                  <a:lnTo>
                    <a:pt x="180098" y="274358"/>
                  </a:lnTo>
                  <a:lnTo>
                    <a:pt x="170827" y="274358"/>
                  </a:lnTo>
                  <a:lnTo>
                    <a:pt x="170827" y="279857"/>
                  </a:lnTo>
                  <a:lnTo>
                    <a:pt x="180238" y="279857"/>
                  </a:lnTo>
                  <a:lnTo>
                    <a:pt x="183070" y="280733"/>
                  </a:lnTo>
                  <a:lnTo>
                    <a:pt x="187147" y="283997"/>
                  </a:lnTo>
                  <a:lnTo>
                    <a:pt x="188150" y="286308"/>
                  </a:lnTo>
                  <a:lnTo>
                    <a:pt x="188150" y="292354"/>
                  </a:lnTo>
                  <a:lnTo>
                    <a:pt x="187007" y="294792"/>
                  </a:lnTo>
                  <a:lnTo>
                    <a:pt x="182676" y="298056"/>
                  </a:lnTo>
                  <a:lnTo>
                    <a:pt x="179501" y="298881"/>
                  </a:lnTo>
                  <a:lnTo>
                    <a:pt x="172859" y="298881"/>
                  </a:lnTo>
                  <a:lnTo>
                    <a:pt x="170548" y="298602"/>
                  </a:lnTo>
                  <a:lnTo>
                    <a:pt x="166154" y="297510"/>
                  </a:lnTo>
                  <a:lnTo>
                    <a:pt x="164122" y="296697"/>
                  </a:lnTo>
                  <a:lnTo>
                    <a:pt x="162306" y="295617"/>
                  </a:lnTo>
                  <a:lnTo>
                    <a:pt x="162306" y="302069"/>
                  </a:lnTo>
                  <a:lnTo>
                    <a:pt x="164604" y="302882"/>
                  </a:lnTo>
                  <a:lnTo>
                    <a:pt x="166903" y="303504"/>
                  </a:lnTo>
                  <a:lnTo>
                    <a:pt x="171234" y="304241"/>
                  </a:lnTo>
                  <a:lnTo>
                    <a:pt x="173405" y="304444"/>
                  </a:lnTo>
                  <a:lnTo>
                    <a:pt x="181660" y="304444"/>
                  </a:lnTo>
                  <a:lnTo>
                    <a:pt x="186397" y="303161"/>
                  </a:lnTo>
                  <a:lnTo>
                    <a:pt x="193103" y="297853"/>
                  </a:lnTo>
                  <a:lnTo>
                    <a:pt x="194792" y="294055"/>
                  </a:lnTo>
                  <a:lnTo>
                    <a:pt x="194792" y="286042"/>
                  </a:lnTo>
                  <a:close/>
                </a:path>
                <a:path w="2375534" h="304800">
                  <a:moveTo>
                    <a:pt x="195757" y="17399"/>
                  </a:moveTo>
                  <a:lnTo>
                    <a:pt x="194271" y="11010"/>
                  </a:lnTo>
                  <a:lnTo>
                    <a:pt x="191363" y="6591"/>
                  </a:lnTo>
                  <a:lnTo>
                    <a:pt x="190474" y="5295"/>
                  </a:lnTo>
                  <a:lnTo>
                    <a:pt x="189052" y="3225"/>
                  </a:lnTo>
                  <a:lnTo>
                    <a:pt x="189052" y="18884"/>
                  </a:lnTo>
                  <a:lnTo>
                    <a:pt x="189052" y="32473"/>
                  </a:lnTo>
                  <a:lnTo>
                    <a:pt x="188175" y="37566"/>
                  </a:lnTo>
                  <a:lnTo>
                    <a:pt x="186486" y="40970"/>
                  </a:lnTo>
                  <a:lnTo>
                    <a:pt x="184721" y="44348"/>
                  </a:lnTo>
                  <a:lnTo>
                    <a:pt x="182156" y="46050"/>
                  </a:lnTo>
                  <a:lnTo>
                    <a:pt x="175247" y="46050"/>
                  </a:lnTo>
                  <a:lnTo>
                    <a:pt x="172681" y="44348"/>
                  </a:lnTo>
                  <a:lnTo>
                    <a:pt x="169151" y="37566"/>
                  </a:lnTo>
                  <a:lnTo>
                    <a:pt x="168338" y="32473"/>
                  </a:lnTo>
                  <a:lnTo>
                    <a:pt x="168338" y="18884"/>
                  </a:lnTo>
                  <a:lnTo>
                    <a:pt x="169151" y="13792"/>
                  </a:lnTo>
                  <a:lnTo>
                    <a:pt x="172681" y="6997"/>
                  </a:lnTo>
                  <a:lnTo>
                    <a:pt x="175247" y="5295"/>
                  </a:lnTo>
                  <a:lnTo>
                    <a:pt x="182156" y="5295"/>
                  </a:lnTo>
                  <a:lnTo>
                    <a:pt x="184721" y="6997"/>
                  </a:lnTo>
                  <a:lnTo>
                    <a:pt x="186486" y="10388"/>
                  </a:lnTo>
                  <a:lnTo>
                    <a:pt x="188175" y="13792"/>
                  </a:lnTo>
                  <a:lnTo>
                    <a:pt x="189052" y="18884"/>
                  </a:lnTo>
                  <a:lnTo>
                    <a:pt x="189052" y="3225"/>
                  </a:lnTo>
                  <a:lnTo>
                    <a:pt x="188379" y="2235"/>
                  </a:lnTo>
                  <a:lnTo>
                    <a:pt x="184175" y="0"/>
                  </a:lnTo>
                  <a:lnTo>
                    <a:pt x="173139" y="0"/>
                  </a:lnTo>
                  <a:lnTo>
                    <a:pt x="168884" y="2235"/>
                  </a:lnTo>
                  <a:lnTo>
                    <a:pt x="165976" y="6591"/>
                  </a:lnTo>
                  <a:lnTo>
                    <a:pt x="163068" y="11010"/>
                  </a:lnTo>
                  <a:lnTo>
                    <a:pt x="161645" y="17399"/>
                  </a:lnTo>
                  <a:lnTo>
                    <a:pt x="161645" y="34036"/>
                  </a:lnTo>
                  <a:lnTo>
                    <a:pt x="163068" y="40424"/>
                  </a:lnTo>
                  <a:lnTo>
                    <a:pt x="168884" y="49110"/>
                  </a:lnTo>
                  <a:lnTo>
                    <a:pt x="173075" y="51282"/>
                  </a:lnTo>
                  <a:lnTo>
                    <a:pt x="184175" y="51282"/>
                  </a:lnTo>
                  <a:lnTo>
                    <a:pt x="188379" y="49110"/>
                  </a:lnTo>
                  <a:lnTo>
                    <a:pt x="190474" y="46050"/>
                  </a:lnTo>
                  <a:lnTo>
                    <a:pt x="191363" y="44767"/>
                  </a:lnTo>
                  <a:lnTo>
                    <a:pt x="194271" y="40424"/>
                  </a:lnTo>
                  <a:lnTo>
                    <a:pt x="195757" y="34036"/>
                  </a:lnTo>
                  <a:lnTo>
                    <a:pt x="195757" y="17399"/>
                  </a:lnTo>
                  <a:close/>
                </a:path>
                <a:path w="2375534" h="304800">
                  <a:moveTo>
                    <a:pt x="236512" y="19735"/>
                  </a:moveTo>
                  <a:lnTo>
                    <a:pt x="217182" y="19735"/>
                  </a:lnTo>
                  <a:lnTo>
                    <a:pt x="217182" y="29438"/>
                  </a:lnTo>
                  <a:lnTo>
                    <a:pt x="236512" y="29438"/>
                  </a:lnTo>
                  <a:lnTo>
                    <a:pt x="236512" y="19735"/>
                  </a:lnTo>
                  <a:close/>
                </a:path>
                <a:path w="2375534" h="304800">
                  <a:moveTo>
                    <a:pt x="2375420" y="19735"/>
                  </a:moveTo>
                  <a:lnTo>
                    <a:pt x="2356078" y="19735"/>
                  </a:lnTo>
                  <a:lnTo>
                    <a:pt x="2356078" y="29438"/>
                  </a:lnTo>
                  <a:lnTo>
                    <a:pt x="2375420" y="29438"/>
                  </a:lnTo>
                  <a:lnTo>
                    <a:pt x="2375420" y="19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339">
              <a:extLst>
                <a:ext uri="{FF2B5EF4-FFF2-40B4-BE49-F238E27FC236}">
                  <a16:creationId xmlns:a16="http://schemas.microsoft.com/office/drawing/2014/main" id="{F0A4C953-B798-BAC4-AD72-2631CAC22E55}"/>
                </a:ext>
              </a:extLst>
            </p:cNvPr>
            <p:cNvSpPr/>
            <p:nvPr/>
          </p:nvSpPr>
          <p:spPr>
            <a:xfrm>
              <a:off x="4543403" y="43767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340">
              <a:extLst>
                <a:ext uri="{FF2B5EF4-FFF2-40B4-BE49-F238E27FC236}">
                  <a16:creationId xmlns:a16="http://schemas.microsoft.com/office/drawing/2014/main" id="{D0DC28C0-8737-BA09-249A-298995D0F498}"/>
                </a:ext>
              </a:extLst>
            </p:cNvPr>
            <p:cNvSpPr/>
            <p:nvPr/>
          </p:nvSpPr>
          <p:spPr>
            <a:xfrm>
              <a:off x="6682295" y="437701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341">
              <a:extLst>
                <a:ext uri="{FF2B5EF4-FFF2-40B4-BE49-F238E27FC236}">
                  <a16:creationId xmlns:a16="http://schemas.microsoft.com/office/drawing/2014/main" id="{C10C914A-2658-9455-3905-B3F9DA154E28}"/>
                </a:ext>
              </a:extLst>
            </p:cNvPr>
            <p:cNvSpPr/>
            <p:nvPr/>
          </p:nvSpPr>
          <p:spPr>
            <a:xfrm>
              <a:off x="6682287" y="43767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342">
              <a:extLst>
                <a:ext uri="{FF2B5EF4-FFF2-40B4-BE49-F238E27FC236}">
                  <a16:creationId xmlns:a16="http://schemas.microsoft.com/office/drawing/2014/main" id="{B720A6D9-2F68-8015-BB04-DE3544615906}"/>
                </a:ext>
              </a:extLst>
            </p:cNvPr>
            <p:cNvSpPr/>
            <p:nvPr/>
          </p:nvSpPr>
          <p:spPr>
            <a:xfrm>
              <a:off x="4380243" y="4118990"/>
              <a:ext cx="182880" cy="285115"/>
            </a:xfrm>
            <a:custGeom>
              <a:avLst/>
              <a:gdLst/>
              <a:ahLst/>
              <a:cxnLst/>
              <a:rect l="l" t="t" r="r" b="b"/>
              <a:pathLst>
                <a:path w="182879" h="285114">
                  <a:moveTo>
                    <a:pt x="34112" y="250825"/>
                  </a:moveTo>
                  <a:lnTo>
                    <a:pt x="32626" y="244436"/>
                  </a:lnTo>
                  <a:lnTo>
                    <a:pt x="29718" y="240017"/>
                  </a:lnTo>
                  <a:lnTo>
                    <a:pt x="28816" y="238721"/>
                  </a:lnTo>
                  <a:lnTo>
                    <a:pt x="27406" y="236664"/>
                  </a:lnTo>
                  <a:lnTo>
                    <a:pt x="27406" y="252310"/>
                  </a:lnTo>
                  <a:lnTo>
                    <a:pt x="27406" y="265899"/>
                  </a:lnTo>
                  <a:lnTo>
                    <a:pt x="26530" y="270992"/>
                  </a:lnTo>
                  <a:lnTo>
                    <a:pt x="24841" y="274383"/>
                  </a:lnTo>
                  <a:lnTo>
                    <a:pt x="23075" y="277774"/>
                  </a:lnTo>
                  <a:lnTo>
                    <a:pt x="20497" y="279476"/>
                  </a:lnTo>
                  <a:lnTo>
                    <a:pt x="13601" y="279476"/>
                  </a:lnTo>
                  <a:lnTo>
                    <a:pt x="11023" y="277774"/>
                  </a:lnTo>
                  <a:lnTo>
                    <a:pt x="7505" y="270992"/>
                  </a:lnTo>
                  <a:lnTo>
                    <a:pt x="6692" y="265899"/>
                  </a:lnTo>
                  <a:lnTo>
                    <a:pt x="6692" y="252310"/>
                  </a:lnTo>
                  <a:lnTo>
                    <a:pt x="7505" y="247218"/>
                  </a:lnTo>
                  <a:lnTo>
                    <a:pt x="11023" y="240423"/>
                  </a:lnTo>
                  <a:lnTo>
                    <a:pt x="13601" y="238721"/>
                  </a:lnTo>
                  <a:lnTo>
                    <a:pt x="20497" y="238721"/>
                  </a:lnTo>
                  <a:lnTo>
                    <a:pt x="23075" y="240423"/>
                  </a:lnTo>
                  <a:lnTo>
                    <a:pt x="24841" y="243814"/>
                  </a:lnTo>
                  <a:lnTo>
                    <a:pt x="26530" y="247218"/>
                  </a:lnTo>
                  <a:lnTo>
                    <a:pt x="27406" y="252310"/>
                  </a:lnTo>
                  <a:lnTo>
                    <a:pt x="27406" y="236664"/>
                  </a:lnTo>
                  <a:lnTo>
                    <a:pt x="26720" y="235661"/>
                  </a:lnTo>
                  <a:lnTo>
                    <a:pt x="22529" y="233426"/>
                  </a:lnTo>
                  <a:lnTo>
                    <a:pt x="11493" y="233426"/>
                  </a:lnTo>
                  <a:lnTo>
                    <a:pt x="7239" y="235661"/>
                  </a:lnTo>
                  <a:lnTo>
                    <a:pt x="4330" y="240017"/>
                  </a:lnTo>
                  <a:lnTo>
                    <a:pt x="1422" y="244436"/>
                  </a:lnTo>
                  <a:lnTo>
                    <a:pt x="0" y="250825"/>
                  </a:lnTo>
                  <a:lnTo>
                    <a:pt x="0" y="267462"/>
                  </a:lnTo>
                  <a:lnTo>
                    <a:pt x="1422" y="273850"/>
                  </a:lnTo>
                  <a:lnTo>
                    <a:pt x="7239" y="282536"/>
                  </a:lnTo>
                  <a:lnTo>
                    <a:pt x="11430" y="284708"/>
                  </a:lnTo>
                  <a:lnTo>
                    <a:pt x="22529" y="284708"/>
                  </a:lnTo>
                  <a:lnTo>
                    <a:pt x="26720" y="282536"/>
                  </a:lnTo>
                  <a:lnTo>
                    <a:pt x="28829" y="279476"/>
                  </a:lnTo>
                  <a:lnTo>
                    <a:pt x="29718" y="278193"/>
                  </a:lnTo>
                  <a:lnTo>
                    <a:pt x="32626" y="273850"/>
                  </a:lnTo>
                  <a:lnTo>
                    <a:pt x="34112" y="267462"/>
                  </a:lnTo>
                  <a:lnTo>
                    <a:pt x="34112" y="250825"/>
                  </a:lnTo>
                  <a:close/>
                </a:path>
                <a:path w="182879" h="285114">
                  <a:moveTo>
                    <a:pt x="52793" y="275424"/>
                  </a:moveTo>
                  <a:lnTo>
                    <a:pt x="45821" y="275424"/>
                  </a:lnTo>
                  <a:lnTo>
                    <a:pt x="45821" y="283832"/>
                  </a:lnTo>
                  <a:lnTo>
                    <a:pt x="52793" y="283832"/>
                  </a:lnTo>
                  <a:lnTo>
                    <a:pt x="52793" y="275424"/>
                  </a:lnTo>
                  <a:close/>
                </a:path>
                <a:path w="182879" h="285114">
                  <a:moveTo>
                    <a:pt x="98679" y="250825"/>
                  </a:moveTo>
                  <a:lnTo>
                    <a:pt x="97193" y="244436"/>
                  </a:lnTo>
                  <a:lnTo>
                    <a:pt x="94284" y="240017"/>
                  </a:lnTo>
                  <a:lnTo>
                    <a:pt x="93395" y="238721"/>
                  </a:lnTo>
                  <a:lnTo>
                    <a:pt x="91986" y="236664"/>
                  </a:lnTo>
                  <a:lnTo>
                    <a:pt x="91986" y="252310"/>
                  </a:lnTo>
                  <a:lnTo>
                    <a:pt x="91986" y="265899"/>
                  </a:lnTo>
                  <a:lnTo>
                    <a:pt x="91097" y="270992"/>
                  </a:lnTo>
                  <a:lnTo>
                    <a:pt x="89408" y="274383"/>
                  </a:lnTo>
                  <a:lnTo>
                    <a:pt x="87642" y="277774"/>
                  </a:lnTo>
                  <a:lnTo>
                    <a:pt x="85077" y="279476"/>
                  </a:lnTo>
                  <a:lnTo>
                    <a:pt x="78181" y="279476"/>
                  </a:lnTo>
                  <a:lnTo>
                    <a:pt x="75603" y="277774"/>
                  </a:lnTo>
                  <a:lnTo>
                    <a:pt x="72085" y="270992"/>
                  </a:lnTo>
                  <a:lnTo>
                    <a:pt x="71272" y="265899"/>
                  </a:lnTo>
                  <a:lnTo>
                    <a:pt x="71272" y="252310"/>
                  </a:lnTo>
                  <a:lnTo>
                    <a:pt x="72085" y="247218"/>
                  </a:lnTo>
                  <a:lnTo>
                    <a:pt x="75603" y="240423"/>
                  </a:lnTo>
                  <a:lnTo>
                    <a:pt x="78181" y="238721"/>
                  </a:lnTo>
                  <a:lnTo>
                    <a:pt x="85077" y="238721"/>
                  </a:lnTo>
                  <a:lnTo>
                    <a:pt x="87642" y="240423"/>
                  </a:lnTo>
                  <a:lnTo>
                    <a:pt x="89408" y="243814"/>
                  </a:lnTo>
                  <a:lnTo>
                    <a:pt x="91097" y="247218"/>
                  </a:lnTo>
                  <a:lnTo>
                    <a:pt x="91986" y="252310"/>
                  </a:lnTo>
                  <a:lnTo>
                    <a:pt x="91986" y="236664"/>
                  </a:lnTo>
                  <a:lnTo>
                    <a:pt x="91300" y="235661"/>
                  </a:lnTo>
                  <a:lnTo>
                    <a:pt x="87109" y="233426"/>
                  </a:lnTo>
                  <a:lnTo>
                    <a:pt x="76073" y="233426"/>
                  </a:lnTo>
                  <a:lnTo>
                    <a:pt x="71818" y="235661"/>
                  </a:lnTo>
                  <a:lnTo>
                    <a:pt x="68897" y="240017"/>
                  </a:lnTo>
                  <a:lnTo>
                    <a:pt x="65989" y="244436"/>
                  </a:lnTo>
                  <a:lnTo>
                    <a:pt x="64566" y="250825"/>
                  </a:lnTo>
                  <a:lnTo>
                    <a:pt x="64566" y="267462"/>
                  </a:lnTo>
                  <a:lnTo>
                    <a:pt x="65989" y="273850"/>
                  </a:lnTo>
                  <a:lnTo>
                    <a:pt x="71818" y="282536"/>
                  </a:lnTo>
                  <a:lnTo>
                    <a:pt x="76009" y="284708"/>
                  </a:lnTo>
                  <a:lnTo>
                    <a:pt x="87109" y="284708"/>
                  </a:lnTo>
                  <a:lnTo>
                    <a:pt x="91300" y="282536"/>
                  </a:lnTo>
                  <a:lnTo>
                    <a:pt x="93395" y="279476"/>
                  </a:lnTo>
                  <a:lnTo>
                    <a:pt x="94284" y="278193"/>
                  </a:lnTo>
                  <a:lnTo>
                    <a:pt x="97193" y="273850"/>
                  </a:lnTo>
                  <a:lnTo>
                    <a:pt x="98679" y="267462"/>
                  </a:lnTo>
                  <a:lnTo>
                    <a:pt x="98679" y="250825"/>
                  </a:lnTo>
                  <a:close/>
                </a:path>
                <a:path w="182879" h="285114">
                  <a:moveTo>
                    <a:pt x="140792" y="266306"/>
                  </a:moveTo>
                  <a:lnTo>
                    <a:pt x="139839" y="263575"/>
                  </a:lnTo>
                  <a:lnTo>
                    <a:pt x="136309" y="259232"/>
                  </a:lnTo>
                  <a:lnTo>
                    <a:pt x="133807" y="257810"/>
                  </a:lnTo>
                  <a:lnTo>
                    <a:pt x="130632" y="257124"/>
                  </a:lnTo>
                  <a:lnTo>
                    <a:pt x="133477" y="256451"/>
                  </a:lnTo>
                  <a:lnTo>
                    <a:pt x="135712" y="255092"/>
                  </a:lnTo>
                  <a:lnTo>
                    <a:pt x="138823" y="251282"/>
                  </a:lnTo>
                  <a:lnTo>
                    <a:pt x="139636" y="248983"/>
                  </a:lnTo>
                  <a:lnTo>
                    <a:pt x="139636" y="242328"/>
                  </a:lnTo>
                  <a:lnTo>
                    <a:pt x="138137" y="239204"/>
                  </a:lnTo>
                  <a:lnTo>
                    <a:pt x="132194" y="234581"/>
                  </a:lnTo>
                  <a:lnTo>
                    <a:pt x="128206" y="233426"/>
                  </a:lnTo>
                  <a:lnTo>
                    <a:pt x="121158" y="233426"/>
                  </a:lnTo>
                  <a:lnTo>
                    <a:pt x="119049" y="233629"/>
                  </a:lnTo>
                  <a:lnTo>
                    <a:pt x="114655" y="234302"/>
                  </a:lnTo>
                  <a:lnTo>
                    <a:pt x="109778" y="235521"/>
                  </a:lnTo>
                  <a:lnTo>
                    <a:pt x="109778" y="241503"/>
                  </a:lnTo>
                  <a:lnTo>
                    <a:pt x="112293" y="240690"/>
                  </a:lnTo>
                  <a:lnTo>
                    <a:pt x="114592" y="240080"/>
                  </a:lnTo>
                  <a:lnTo>
                    <a:pt x="118795" y="239268"/>
                  </a:lnTo>
                  <a:lnTo>
                    <a:pt x="120751" y="239064"/>
                  </a:lnTo>
                  <a:lnTo>
                    <a:pt x="125895" y="239064"/>
                  </a:lnTo>
                  <a:lnTo>
                    <a:pt x="128460" y="239750"/>
                  </a:lnTo>
                  <a:lnTo>
                    <a:pt x="132054" y="242455"/>
                  </a:lnTo>
                  <a:lnTo>
                    <a:pt x="132994" y="244436"/>
                  </a:lnTo>
                  <a:lnTo>
                    <a:pt x="132994" y="249453"/>
                  </a:lnTo>
                  <a:lnTo>
                    <a:pt x="132118" y="251358"/>
                  </a:lnTo>
                  <a:lnTo>
                    <a:pt x="128600" y="254000"/>
                  </a:lnTo>
                  <a:lnTo>
                    <a:pt x="126098" y="254609"/>
                  </a:lnTo>
                  <a:lnTo>
                    <a:pt x="116827" y="254609"/>
                  </a:lnTo>
                  <a:lnTo>
                    <a:pt x="116827" y="260121"/>
                  </a:lnTo>
                  <a:lnTo>
                    <a:pt x="126238" y="260121"/>
                  </a:lnTo>
                  <a:lnTo>
                    <a:pt x="129070" y="260997"/>
                  </a:lnTo>
                  <a:lnTo>
                    <a:pt x="133134" y="264261"/>
                  </a:lnTo>
                  <a:lnTo>
                    <a:pt x="134150" y="266560"/>
                  </a:lnTo>
                  <a:lnTo>
                    <a:pt x="134150" y="272618"/>
                  </a:lnTo>
                  <a:lnTo>
                    <a:pt x="132994" y="275056"/>
                  </a:lnTo>
                  <a:lnTo>
                    <a:pt x="128663" y="278320"/>
                  </a:lnTo>
                  <a:lnTo>
                    <a:pt x="125488" y="279133"/>
                  </a:lnTo>
                  <a:lnTo>
                    <a:pt x="118859" y="279133"/>
                  </a:lnTo>
                  <a:lnTo>
                    <a:pt x="116547" y="278866"/>
                  </a:lnTo>
                  <a:lnTo>
                    <a:pt x="112153" y="277774"/>
                  </a:lnTo>
                  <a:lnTo>
                    <a:pt x="110121" y="276961"/>
                  </a:lnTo>
                  <a:lnTo>
                    <a:pt x="108292" y="275882"/>
                  </a:lnTo>
                  <a:lnTo>
                    <a:pt x="108292" y="282321"/>
                  </a:lnTo>
                  <a:lnTo>
                    <a:pt x="110604" y="283146"/>
                  </a:lnTo>
                  <a:lnTo>
                    <a:pt x="112890" y="283768"/>
                  </a:lnTo>
                  <a:lnTo>
                    <a:pt x="117233" y="284505"/>
                  </a:lnTo>
                  <a:lnTo>
                    <a:pt x="119392" y="284708"/>
                  </a:lnTo>
                  <a:lnTo>
                    <a:pt x="127660" y="284708"/>
                  </a:lnTo>
                  <a:lnTo>
                    <a:pt x="132397" y="283425"/>
                  </a:lnTo>
                  <a:lnTo>
                    <a:pt x="139103" y="278117"/>
                  </a:lnTo>
                  <a:lnTo>
                    <a:pt x="140792" y="274320"/>
                  </a:lnTo>
                  <a:lnTo>
                    <a:pt x="140792" y="266306"/>
                  </a:lnTo>
                  <a:close/>
                </a:path>
                <a:path w="182879" h="285114">
                  <a:moveTo>
                    <a:pt x="182486" y="0"/>
                  </a:moveTo>
                  <a:lnTo>
                    <a:pt x="163156" y="0"/>
                  </a:lnTo>
                  <a:lnTo>
                    <a:pt x="163156" y="9702"/>
                  </a:lnTo>
                  <a:lnTo>
                    <a:pt x="182486" y="9702"/>
                  </a:lnTo>
                  <a:lnTo>
                    <a:pt x="1824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343">
              <a:extLst>
                <a:ext uri="{FF2B5EF4-FFF2-40B4-BE49-F238E27FC236}">
                  <a16:creationId xmlns:a16="http://schemas.microsoft.com/office/drawing/2014/main" id="{EBAA6C6D-BEA4-965B-9774-6E6A06A9D555}"/>
                </a:ext>
              </a:extLst>
            </p:cNvPr>
            <p:cNvSpPr/>
            <p:nvPr/>
          </p:nvSpPr>
          <p:spPr>
            <a:xfrm>
              <a:off x="6682287" y="4123626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344">
              <a:extLst>
                <a:ext uri="{FF2B5EF4-FFF2-40B4-BE49-F238E27FC236}">
                  <a16:creationId xmlns:a16="http://schemas.microsoft.com/office/drawing/2014/main" id="{8FDB6654-09BD-4D73-2DCB-D20531B98B33}"/>
                </a:ext>
              </a:extLst>
            </p:cNvPr>
            <p:cNvSpPr/>
            <p:nvPr/>
          </p:nvSpPr>
          <p:spPr>
            <a:xfrm>
              <a:off x="4380243" y="4099254"/>
              <a:ext cx="142240" cy="51435"/>
            </a:xfrm>
            <a:custGeom>
              <a:avLst/>
              <a:gdLst/>
              <a:ahLst/>
              <a:cxnLst/>
              <a:rect l="l" t="t" r="r" b="b"/>
              <a:pathLst>
                <a:path w="142239" h="51435">
                  <a:moveTo>
                    <a:pt x="34112" y="17386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16" y="5295"/>
                  </a:lnTo>
                  <a:lnTo>
                    <a:pt x="27406" y="3238"/>
                  </a:lnTo>
                  <a:lnTo>
                    <a:pt x="27406" y="18884"/>
                  </a:lnTo>
                  <a:lnTo>
                    <a:pt x="27406" y="32473"/>
                  </a:lnTo>
                  <a:lnTo>
                    <a:pt x="26530" y="37566"/>
                  </a:lnTo>
                  <a:lnTo>
                    <a:pt x="24841" y="40957"/>
                  </a:lnTo>
                  <a:lnTo>
                    <a:pt x="23075" y="44348"/>
                  </a:lnTo>
                  <a:lnTo>
                    <a:pt x="20497" y="46050"/>
                  </a:lnTo>
                  <a:lnTo>
                    <a:pt x="13601" y="46050"/>
                  </a:lnTo>
                  <a:lnTo>
                    <a:pt x="11023" y="44348"/>
                  </a:lnTo>
                  <a:lnTo>
                    <a:pt x="7505" y="37566"/>
                  </a:lnTo>
                  <a:lnTo>
                    <a:pt x="6692" y="32473"/>
                  </a:lnTo>
                  <a:lnTo>
                    <a:pt x="6692" y="18884"/>
                  </a:lnTo>
                  <a:lnTo>
                    <a:pt x="7505" y="13792"/>
                  </a:lnTo>
                  <a:lnTo>
                    <a:pt x="11023" y="6997"/>
                  </a:lnTo>
                  <a:lnTo>
                    <a:pt x="13601" y="5295"/>
                  </a:lnTo>
                  <a:lnTo>
                    <a:pt x="20497" y="5295"/>
                  </a:lnTo>
                  <a:lnTo>
                    <a:pt x="23075" y="6997"/>
                  </a:lnTo>
                  <a:lnTo>
                    <a:pt x="24841" y="10388"/>
                  </a:lnTo>
                  <a:lnTo>
                    <a:pt x="26530" y="13792"/>
                  </a:lnTo>
                  <a:lnTo>
                    <a:pt x="27406" y="18884"/>
                  </a:lnTo>
                  <a:lnTo>
                    <a:pt x="27406" y="3238"/>
                  </a:lnTo>
                  <a:lnTo>
                    <a:pt x="26720" y="2235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35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86"/>
                  </a:lnTo>
                  <a:lnTo>
                    <a:pt x="0" y="34036"/>
                  </a:lnTo>
                  <a:lnTo>
                    <a:pt x="1422" y="40424"/>
                  </a:lnTo>
                  <a:lnTo>
                    <a:pt x="7239" y="49110"/>
                  </a:lnTo>
                  <a:lnTo>
                    <a:pt x="11430" y="51282"/>
                  </a:lnTo>
                  <a:lnTo>
                    <a:pt x="22529" y="51282"/>
                  </a:lnTo>
                  <a:lnTo>
                    <a:pt x="26720" y="49110"/>
                  </a:lnTo>
                  <a:lnTo>
                    <a:pt x="28829" y="46050"/>
                  </a:lnTo>
                  <a:lnTo>
                    <a:pt x="29718" y="44767"/>
                  </a:lnTo>
                  <a:lnTo>
                    <a:pt x="32626" y="40424"/>
                  </a:lnTo>
                  <a:lnTo>
                    <a:pt x="34112" y="34036"/>
                  </a:lnTo>
                  <a:lnTo>
                    <a:pt x="34112" y="17386"/>
                  </a:lnTo>
                  <a:close/>
                </a:path>
                <a:path w="142239" h="51435">
                  <a:moveTo>
                    <a:pt x="52793" y="41986"/>
                  </a:moveTo>
                  <a:lnTo>
                    <a:pt x="45821" y="41986"/>
                  </a:lnTo>
                  <a:lnTo>
                    <a:pt x="45821" y="50393"/>
                  </a:lnTo>
                  <a:lnTo>
                    <a:pt x="52793" y="50393"/>
                  </a:lnTo>
                  <a:lnTo>
                    <a:pt x="52793" y="41986"/>
                  </a:lnTo>
                  <a:close/>
                </a:path>
                <a:path w="142239" h="51435">
                  <a:moveTo>
                    <a:pt x="98679" y="17386"/>
                  </a:moveTo>
                  <a:lnTo>
                    <a:pt x="97193" y="11010"/>
                  </a:lnTo>
                  <a:lnTo>
                    <a:pt x="94284" y="6591"/>
                  </a:lnTo>
                  <a:lnTo>
                    <a:pt x="93395" y="5295"/>
                  </a:lnTo>
                  <a:lnTo>
                    <a:pt x="91986" y="3238"/>
                  </a:lnTo>
                  <a:lnTo>
                    <a:pt x="91986" y="18884"/>
                  </a:lnTo>
                  <a:lnTo>
                    <a:pt x="91986" y="32473"/>
                  </a:lnTo>
                  <a:lnTo>
                    <a:pt x="91097" y="37566"/>
                  </a:lnTo>
                  <a:lnTo>
                    <a:pt x="89408" y="40957"/>
                  </a:lnTo>
                  <a:lnTo>
                    <a:pt x="87642" y="44348"/>
                  </a:lnTo>
                  <a:lnTo>
                    <a:pt x="85077" y="46050"/>
                  </a:lnTo>
                  <a:lnTo>
                    <a:pt x="78181" y="46050"/>
                  </a:lnTo>
                  <a:lnTo>
                    <a:pt x="75603" y="44348"/>
                  </a:lnTo>
                  <a:lnTo>
                    <a:pt x="72085" y="37566"/>
                  </a:lnTo>
                  <a:lnTo>
                    <a:pt x="71272" y="32473"/>
                  </a:lnTo>
                  <a:lnTo>
                    <a:pt x="71272" y="18884"/>
                  </a:lnTo>
                  <a:lnTo>
                    <a:pt x="72085" y="13792"/>
                  </a:lnTo>
                  <a:lnTo>
                    <a:pt x="75603" y="6997"/>
                  </a:lnTo>
                  <a:lnTo>
                    <a:pt x="78181" y="5295"/>
                  </a:lnTo>
                  <a:lnTo>
                    <a:pt x="85077" y="5295"/>
                  </a:lnTo>
                  <a:lnTo>
                    <a:pt x="87642" y="6997"/>
                  </a:lnTo>
                  <a:lnTo>
                    <a:pt x="89408" y="10388"/>
                  </a:lnTo>
                  <a:lnTo>
                    <a:pt x="91097" y="13792"/>
                  </a:lnTo>
                  <a:lnTo>
                    <a:pt x="91986" y="18884"/>
                  </a:lnTo>
                  <a:lnTo>
                    <a:pt x="91986" y="3238"/>
                  </a:lnTo>
                  <a:lnTo>
                    <a:pt x="91300" y="2235"/>
                  </a:lnTo>
                  <a:lnTo>
                    <a:pt x="87109" y="0"/>
                  </a:lnTo>
                  <a:lnTo>
                    <a:pt x="76073" y="0"/>
                  </a:lnTo>
                  <a:lnTo>
                    <a:pt x="71818" y="2235"/>
                  </a:lnTo>
                  <a:lnTo>
                    <a:pt x="68897" y="6591"/>
                  </a:lnTo>
                  <a:lnTo>
                    <a:pt x="65989" y="11010"/>
                  </a:lnTo>
                  <a:lnTo>
                    <a:pt x="64566" y="17386"/>
                  </a:lnTo>
                  <a:lnTo>
                    <a:pt x="64566" y="34036"/>
                  </a:lnTo>
                  <a:lnTo>
                    <a:pt x="65989" y="40424"/>
                  </a:lnTo>
                  <a:lnTo>
                    <a:pt x="71818" y="49110"/>
                  </a:lnTo>
                  <a:lnTo>
                    <a:pt x="76009" y="51282"/>
                  </a:lnTo>
                  <a:lnTo>
                    <a:pt x="87109" y="51282"/>
                  </a:lnTo>
                  <a:lnTo>
                    <a:pt x="91300" y="49110"/>
                  </a:lnTo>
                  <a:lnTo>
                    <a:pt x="93395" y="46050"/>
                  </a:lnTo>
                  <a:lnTo>
                    <a:pt x="94284" y="44767"/>
                  </a:lnTo>
                  <a:lnTo>
                    <a:pt x="97193" y="40424"/>
                  </a:lnTo>
                  <a:lnTo>
                    <a:pt x="98679" y="34036"/>
                  </a:lnTo>
                  <a:lnTo>
                    <a:pt x="98679" y="17386"/>
                  </a:lnTo>
                  <a:close/>
                </a:path>
                <a:path w="142239" h="51435">
                  <a:moveTo>
                    <a:pt x="141947" y="29349"/>
                  </a:moveTo>
                  <a:lnTo>
                    <a:pt x="140449" y="25196"/>
                  </a:lnTo>
                  <a:lnTo>
                    <a:pt x="138315" y="22961"/>
                  </a:lnTo>
                  <a:lnTo>
                    <a:pt x="135242" y="19735"/>
                  </a:lnTo>
                  <a:lnTo>
                    <a:pt x="135242" y="30975"/>
                  </a:lnTo>
                  <a:lnTo>
                    <a:pt x="135242" y="38100"/>
                  </a:lnTo>
                  <a:lnTo>
                    <a:pt x="134366" y="40957"/>
                  </a:lnTo>
                  <a:lnTo>
                    <a:pt x="130835" y="45034"/>
                  </a:lnTo>
                  <a:lnTo>
                    <a:pt x="128460" y="46050"/>
                  </a:lnTo>
                  <a:lnTo>
                    <a:pt x="122516" y="46050"/>
                  </a:lnTo>
                  <a:lnTo>
                    <a:pt x="120142" y="45034"/>
                  </a:lnTo>
                  <a:lnTo>
                    <a:pt x="116624" y="40957"/>
                  </a:lnTo>
                  <a:lnTo>
                    <a:pt x="115735" y="38100"/>
                  </a:lnTo>
                  <a:lnTo>
                    <a:pt x="115735" y="30975"/>
                  </a:lnTo>
                  <a:lnTo>
                    <a:pt x="116624" y="28130"/>
                  </a:lnTo>
                  <a:lnTo>
                    <a:pt x="120142" y="24041"/>
                  </a:lnTo>
                  <a:lnTo>
                    <a:pt x="121031" y="23634"/>
                  </a:lnTo>
                  <a:lnTo>
                    <a:pt x="122516" y="22961"/>
                  </a:lnTo>
                  <a:lnTo>
                    <a:pt x="128460" y="22961"/>
                  </a:lnTo>
                  <a:lnTo>
                    <a:pt x="130835" y="24041"/>
                  </a:lnTo>
                  <a:lnTo>
                    <a:pt x="134366" y="28130"/>
                  </a:lnTo>
                  <a:lnTo>
                    <a:pt x="135242" y="30975"/>
                  </a:lnTo>
                  <a:lnTo>
                    <a:pt x="135242" y="19735"/>
                  </a:lnTo>
                  <a:lnTo>
                    <a:pt x="134759" y="19227"/>
                  </a:lnTo>
                  <a:lnTo>
                    <a:pt x="130835" y="17665"/>
                  </a:lnTo>
                  <a:lnTo>
                    <a:pt x="123532" y="17665"/>
                  </a:lnTo>
                  <a:lnTo>
                    <a:pt x="121361" y="18211"/>
                  </a:lnTo>
                  <a:lnTo>
                    <a:pt x="117436" y="20243"/>
                  </a:lnTo>
                  <a:lnTo>
                    <a:pt x="115811" y="21742"/>
                  </a:lnTo>
                  <a:lnTo>
                    <a:pt x="114528" y="23634"/>
                  </a:lnTo>
                  <a:lnTo>
                    <a:pt x="114604" y="21742"/>
                  </a:lnTo>
                  <a:lnTo>
                    <a:pt x="124129" y="5638"/>
                  </a:lnTo>
                  <a:lnTo>
                    <a:pt x="130225" y="5638"/>
                  </a:lnTo>
                  <a:lnTo>
                    <a:pt x="131914" y="5842"/>
                  </a:lnTo>
                  <a:lnTo>
                    <a:pt x="135369" y="6654"/>
                  </a:lnTo>
                  <a:lnTo>
                    <a:pt x="137071" y="7277"/>
                  </a:lnTo>
                  <a:lnTo>
                    <a:pt x="138760" y="8077"/>
                  </a:lnTo>
                  <a:lnTo>
                    <a:pt x="138760" y="5638"/>
                  </a:lnTo>
                  <a:lnTo>
                    <a:pt x="138760" y="1968"/>
                  </a:lnTo>
                  <a:lnTo>
                    <a:pt x="136867" y="1295"/>
                  </a:lnTo>
                  <a:lnTo>
                    <a:pt x="135102" y="812"/>
                  </a:lnTo>
                  <a:lnTo>
                    <a:pt x="133413" y="469"/>
                  </a:lnTo>
                  <a:lnTo>
                    <a:pt x="131648" y="203"/>
                  </a:lnTo>
                  <a:lnTo>
                    <a:pt x="129959" y="12"/>
                  </a:lnTo>
                  <a:lnTo>
                    <a:pt x="122097" y="12"/>
                  </a:lnTo>
                  <a:lnTo>
                    <a:pt x="117106" y="2374"/>
                  </a:lnTo>
                  <a:lnTo>
                    <a:pt x="113449" y="6997"/>
                  </a:lnTo>
                  <a:lnTo>
                    <a:pt x="109715" y="11620"/>
                  </a:lnTo>
                  <a:lnTo>
                    <a:pt x="107950" y="17665"/>
                  </a:lnTo>
                  <a:lnTo>
                    <a:pt x="107899" y="34036"/>
                  </a:lnTo>
                  <a:lnTo>
                    <a:pt x="109385" y="40424"/>
                  </a:lnTo>
                  <a:lnTo>
                    <a:pt x="112433" y="44767"/>
                  </a:lnTo>
                  <a:lnTo>
                    <a:pt x="115404" y="49110"/>
                  </a:lnTo>
                  <a:lnTo>
                    <a:pt x="119811" y="51282"/>
                  </a:lnTo>
                  <a:lnTo>
                    <a:pt x="130429" y="51282"/>
                  </a:lnTo>
                  <a:lnTo>
                    <a:pt x="134429" y="49796"/>
                  </a:lnTo>
                  <a:lnTo>
                    <a:pt x="138074" y="46050"/>
                  </a:lnTo>
                  <a:lnTo>
                    <a:pt x="140385" y="43688"/>
                  </a:lnTo>
                  <a:lnTo>
                    <a:pt x="141947" y="39598"/>
                  </a:lnTo>
                  <a:lnTo>
                    <a:pt x="141947" y="2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45">
              <a:extLst>
                <a:ext uri="{FF2B5EF4-FFF2-40B4-BE49-F238E27FC236}">
                  <a16:creationId xmlns:a16="http://schemas.microsoft.com/office/drawing/2014/main" id="{49EC3DD3-55D3-AF6D-4BAD-EF848BCB8C32}"/>
                </a:ext>
              </a:extLst>
            </p:cNvPr>
            <p:cNvSpPr/>
            <p:nvPr/>
          </p:nvSpPr>
          <p:spPr>
            <a:xfrm>
              <a:off x="4543403" y="38704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333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346">
              <a:extLst>
                <a:ext uri="{FF2B5EF4-FFF2-40B4-BE49-F238E27FC236}">
                  <a16:creationId xmlns:a16="http://schemas.microsoft.com/office/drawing/2014/main" id="{DC9A92A7-6DB9-C611-69F2-A79AAF05F915}"/>
                </a:ext>
              </a:extLst>
            </p:cNvPr>
            <p:cNvSpPr/>
            <p:nvPr/>
          </p:nvSpPr>
          <p:spPr>
            <a:xfrm>
              <a:off x="6682295" y="387069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2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347">
              <a:extLst>
                <a:ext uri="{FF2B5EF4-FFF2-40B4-BE49-F238E27FC236}">
                  <a16:creationId xmlns:a16="http://schemas.microsoft.com/office/drawing/2014/main" id="{291C1D7A-D4D8-A393-2357-4EA690E8202A}"/>
                </a:ext>
              </a:extLst>
            </p:cNvPr>
            <p:cNvSpPr/>
            <p:nvPr/>
          </p:nvSpPr>
          <p:spPr>
            <a:xfrm>
              <a:off x="6682287" y="387045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>
                  <a:moveTo>
                    <a:pt x="19346" y="0"/>
                  </a:moveTo>
                  <a:lnTo>
                    <a:pt x="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348">
              <a:extLst>
                <a:ext uri="{FF2B5EF4-FFF2-40B4-BE49-F238E27FC236}">
                  <a16:creationId xmlns:a16="http://schemas.microsoft.com/office/drawing/2014/main" id="{41B2EA40-8307-2D39-A7DF-DF288749E14F}"/>
                </a:ext>
              </a:extLst>
            </p:cNvPr>
            <p:cNvSpPr/>
            <p:nvPr/>
          </p:nvSpPr>
          <p:spPr>
            <a:xfrm>
              <a:off x="4380243" y="3846080"/>
              <a:ext cx="141605" cy="51435"/>
            </a:xfrm>
            <a:custGeom>
              <a:avLst/>
              <a:gdLst/>
              <a:ahLst/>
              <a:cxnLst/>
              <a:rect l="l" t="t" r="r" b="b"/>
              <a:pathLst>
                <a:path w="141604" h="51435">
                  <a:moveTo>
                    <a:pt x="34112" y="17399"/>
                  </a:moveTo>
                  <a:lnTo>
                    <a:pt x="32626" y="11010"/>
                  </a:lnTo>
                  <a:lnTo>
                    <a:pt x="29718" y="6591"/>
                  </a:lnTo>
                  <a:lnTo>
                    <a:pt x="28829" y="5308"/>
                  </a:lnTo>
                  <a:lnTo>
                    <a:pt x="27406" y="3251"/>
                  </a:lnTo>
                  <a:lnTo>
                    <a:pt x="27406" y="18884"/>
                  </a:lnTo>
                  <a:lnTo>
                    <a:pt x="27406" y="32486"/>
                  </a:lnTo>
                  <a:lnTo>
                    <a:pt x="26530" y="37579"/>
                  </a:lnTo>
                  <a:lnTo>
                    <a:pt x="24841" y="40970"/>
                  </a:lnTo>
                  <a:lnTo>
                    <a:pt x="23075" y="44361"/>
                  </a:lnTo>
                  <a:lnTo>
                    <a:pt x="20497" y="46062"/>
                  </a:lnTo>
                  <a:lnTo>
                    <a:pt x="13601" y="46062"/>
                  </a:lnTo>
                  <a:lnTo>
                    <a:pt x="11023" y="44361"/>
                  </a:lnTo>
                  <a:lnTo>
                    <a:pt x="7505" y="37579"/>
                  </a:lnTo>
                  <a:lnTo>
                    <a:pt x="6692" y="32486"/>
                  </a:lnTo>
                  <a:lnTo>
                    <a:pt x="6692" y="18884"/>
                  </a:lnTo>
                  <a:lnTo>
                    <a:pt x="7505" y="13804"/>
                  </a:lnTo>
                  <a:lnTo>
                    <a:pt x="11023" y="7010"/>
                  </a:lnTo>
                  <a:lnTo>
                    <a:pt x="13601" y="5308"/>
                  </a:lnTo>
                  <a:lnTo>
                    <a:pt x="20497" y="5308"/>
                  </a:lnTo>
                  <a:lnTo>
                    <a:pt x="23075" y="7010"/>
                  </a:lnTo>
                  <a:lnTo>
                    <a:pt x="24841" y="10401"/>
                  </a:lnTo>
                  <a:lnTo>
                    <a:pt x="26530" y="13804"/>
                  </a:lnTo>
                  <a:lnTo>
                    <a:pt x="27406" y="18884"/>
                  </a:lnTo>
                  <a:lnTo>
                    <a:pt x="27406" y="3251"/>
                  </a:lnTo>
                  <a:lnTo>
                    <a:pt x="26720" y="2247"/>
                  </a:lnTo>
                  <a:lnTo>
                    <a:pt x="22529" y="0"/>
                  </a:lnTo>
                  <a:lnTo>
                    <a:pt x="11493" y="0"/>
                  </a:lnTo>
                  <a:lnTo>
                    <a:pt x="7239" y="2247"/>
                  </a:lnTo>
                  <a:lnTo>
                    <a:pt x="4330" y="6591"/>
                  </a:lnTo>
                  <a:lnTo>
                    <a:pt x="1422" y="11010"/>
                  </a:lnTo>
                  <a:lnTo>
                    <a:pt x="0" y="17399"/>
                  </a:lnTo>
                  <a:lnTo>
                    <a:pt x="0" y="34048"/>
                  </a:lnTo>
                  <a:lnTo>
                    <a:pt x="1422" y="40436"/>
                  </a:lnTo>
                  <a:lnTo>
                    <a:pt x="7239" y="49123"/>
                  </a:lnTo>
                  <a:lnTo>
                    <a:pt x="11430" y="51295"/>
                  </a:lnTo>
                  <a:lnTo>
                    <a:pt x="22529" y="51295"/>
                  </a:lnTo>
                  <a:lnTo>
                    <a:pt x="26720" y="49123"/>
                  </a:lnTo>
                  <a:lnTo>
                    <a:pt x="28829" y="46062"/>
                  </a:lnTo>
                  <a:lnTo>
                    <a:pt x="29718" y="44780"/>
                  </a:lnTo>
                  <a:lnTo>
                    <a:pt x="32626" y="40436"/>
                  </a:lnTo>
                  <a:lnTo>
                    <a:pt x="34112" y="34048"/>
                  </a:lnTo>
                  <a:lnTo>
                    <a:pt x="34112" y="17399"/>
                  </a:lnTo>
                  <a:close/>
                </a:path>
                <a:path w="141604" h="51435">
                  <a:moveTo>
                    <a:pt x="52793" y="41986"/>
                  </a:moveTo>
                  <a:lnTo>
                    <a:pt x="45821" y="41986"/>
                  </a:lnTo>
                  <a:lnTo>
                    <a:pt x="45821" y="50406"/>
                  </a:lnTo>
                  <a:lnTo>
                    <a:pt x="52793" y="50406"/>
                  </a:lnTo>
                  <a:lnTo>
                    <a:pt x="52793" y="41986"/>
                  </a:lnTo>
                  <a:close/>
                </a:path>
                <a:path w="141604" h="51435">
                  <a:moveTo>
                    <a:pt x="98679" y="17399"/>
                  </a:moveTo>
                  <a:lnTo>
                    <a:pt x="97193" y="11010"/>
                  </a:lnTo>
                  <a:lnTo>
                    <a:pt x="94284" y="6591"/>
                  </a:lnTo>
                  <a:lnTo>
                    <a:pt x="93395" y="5308"/>
                  </a:lnTo>
                  <a:lnTo>
                    <a:pt x="91986" y="3251"/>
                  </a:lnTo>
                  <a:lnTo>
                    <a:pt x="91986" y="18884"/>
                  </a:lnTo>
                  <a:lnTo>
                    <a:pt x="91986" y="32486"/>
                  </a:lnTo>
                  <a:lnTo>
                    <a:pt x="91097" y="37579"/>
                  </a:lnTo>
                  <a:lnTo>
                    <a:pt x="89408" y="40970"/>
                  </a:lnTo>
                  <a:lnTo>
                    <a:pt x="87642" y="44361"/>
                  </a:lnTo>
                  <a:lnTo>
                    <a:pt x="85077" y="46062"/>
                  </a:lnTo>
                  <a:lnTo>
                    <a:pt x="78181" y="46062"/>
                  </a:lnTo>
                  <a:lnTo>
                    <a:pt x="75603" y="44361"/>
                  </a:lnTo>
                  <a:lnTo>
                    <a:pt x="72085" y="37579"/>
                  </a:lnTo>
                  <a:lnTo>
                    <a:pt x="71272" y="32486"/>
                  </a:lnTo>
                  <a:lnTo>
                    <a:pt x="71272" y="18884"/>
                  </a:lnTo>
                  <a:lnTo>
                    <a:pt x="72085" y="13804"/>
                  </a:lnTo>
                  <a:lnTo>
                    <a:pt x="75603" y="7010"/>
                  </a:lnTo>
                  <a:lnTo>
                    <a:pt x="78181" y="5308"/>
                  </a:lnTo>
                  <a:lnTo>
                    <a:pt x="85077" y="5308"/>
                  </a:lnTo>
                  <a:lnTo>
                    <a:pt x="87642" y="7010"/>
                  </a:lnTo>
                  <a:lnTo>
                    <a:pt x="89408" y="10401"/>
                  </a:lnTo>
                  <a:lnTo>
                    <a:pt x="91097" y="13804"/>
                  </a:lnTo>
                  <a:lnTo>
                    <a:pt x="91986" y="18884"/>
                  </a:lnTo>
                  <a:lnTo>
                    <a:pt x="91986" y="3251"/>
                  </a:lnTo>
                  <a:lnTo>
                    <a:pt x="91300" y="2247"/>
                  </a:lnTo>
                  <a:lnTo>
                    <a:pt x="87109" y="0"/>
                  </a:lnTo>
                  <a:lnTo>
                    <a:pt x="76073" y="0"/>
                  </a:lnTo>
                  <a:lnTo>
                    <a:pt x="71818" y="2247"/>
                  </a:lnTo>
                  <a:lnTo>
                    <a:pt x="68897" y="6591"/>
                  </a:lnTo>
                  <a:lnTo>
                    <a:pt x="65989" y="11010"/>
                  </a:lnTo>
                  <a:lnTo>
                    <a:pt x="64566" y="17399"/>
                  </a:lnTo>
                  <a:lnTo>
                    <a:pt x="64566" y="34048"/>
                  </a:lnTo>
                  <a:lnTo>
                    <a:pt x="65989" y="40436"/>
                  </a:lnTo>
                  <a:lnTo>
                    <a:pt x="71818" y="49123"/>
                  </a:lnTo>
                  <a:lnTo>
                    <a:pt x="76009" y="51295"/>
                  </a:lnTo>
                  <a:lnTo>
                    <a:pt x="87109" y="51295"/>
                  </a:lnTo>
                  <a:lnTo>
                    <a:pt x="91300" y="49123"/>
                  </a:lnTo>
                  <a:lnTo>
                    <a:pt x="93395" y="46062"/>
                  </a:lnTo>
                  <a:lnTo>
                    <a:pt x="94284" y="44780"/>
                  </a:lnTo>
                  <a:lnTo>
                    <a:pt x="97193" y="40436"/>
                  </a:lnTo>
                  <a:lnTo>
                    <a:pt x="98679" y="34048"/>
                  </a:lnTo>
                  <a:lnTo>
                    <a:pt x="98679" y="17399"/>
                  </a:lnTo>
                  <a:close/>
                </a:path>
                <a:path w="141604" h="51435">
                  <a:moveTo>
                    <a:pt x="141452" y="17411"/>
                  </a:moveTo>
                  <a:lnTo>
                    <a:pt x="139903" y="11036"/>
                  </a:lnTo>
                  <a:lnTo>
                    <a:pt x="136029" y="5321"/>
                  </a:lnTo>
                  <a:lnTo>
                    <a:pt x="133946" y="2260"/>
                  </a:lnTo>
                  <a:lnTo>
                    <a:pt x="133604" y="2095"/>
                  </a:lnTo>
                  <a:lnTo>
                    <a:pt x="133604" y="13335"/>
                  </a:lnTo>
                  <a:lnTo>
                    <a:pt x="133604" y="20472"/>
                  </a:lnTo>
                  <a:lnTo>
                    <a:pt x="132727" y="23329"/>
                  </a:lnTo>
                  <a:lnTo>
                    <a:pt x="130962" y="25349"/>
                  </a:lnTo>
                  <a:lnTo>
                    <a:pt x="129209" y="27393"/>
                  </a:lnTo>
                  <a:lnTo>
                    <a:pt x="126834" y="28409"/>
                  </a:lnTo>
                  <a:lnTo>
                    <a:pt x="120878" y="28409"/>
                  </a:lnTo>
                  <a:lnTo>
                    <a:pt x="118516" y="27393"/>
                  </a:lnTo>
                  <a:lnTo>
                    <a:pt x="114985" y="23329"/>
                  </a:lnTo>
                  <a:lnTo>
                    <a:pt x="114109" y="20472"/>
                  </a:lnTo>
                  <a:lnTo>
                    <a:pt x="114109" y="13335"/>
                  </a:lnTo>
                  <a:lnTo>
                    <a:pt x="114985" y="10490"/>
                  </a:lnTo>
                  <a:lnTo>
                    <a:pt x="118516" y="6400"/>
                  </a:lnTo>
                  <a:lnTo>
                    <a:pt x="120878" y="5321"/>
                  </a:lnTo>
                  <a:lnTo>
                    <a:pt x="126834" y="5321"/>
                  </a:lnTo>
                  <a:lnTo>
                    <a:pt x="129209" y="6400"/>
                  </a:lnTo>
                  <a:lnTo>
                    <a:pt x="132727" y="10490"/>
                  </a:lnTo>
                  <a:lnTo>
                    <a:pt x="133604" y="13335"/>
                  </a:lnTo>
                  <a:lnTo>
                    <a:pt x="133604" y="2095"/>
                  </a:lnTo>
                  <a:lnTo>
                    <a:pt x="129540" y="25"/>
                  </a:lnTo>
                  <a:lnTo>
                    <a:pt x="118859" y="25"/>
                  </a:lnTo>
                  <a:lnTo>
                    <a:pt x="114858" y="1587"/>
                  </a:lnTo>
                  <a:lnTo>
                    <a:pt x="111874" y="4648"/>
                  </a:lnTo>
                  <a:lnTo>
                    <a:pt x="108902" y="7772"/>
                  </a:lnTo>
                  <a:lnTo>
                    <a:pt x="107416" y="11836"/>
                  </a:lnTo>
                  <a:lnTo>
                    <a:pt x="107416" y="22098"/>
                  </a:lnTo>
                  <a:lnTo>
                    <a:pt x="108826" y="26174"/>
                  </a:lnTo>
                  <a:lnTo>
                    <a:pt x="114515" y="32156"/>
                  </a:lnTo>
                  <a:lnTo>
                    <a:pt x="118440" y="33642"/>
                  </a:lnTo>
                  <a:lnTo>
                    <a:pt x="125818" y="33642"/>
                  </a:lnTo>
                  <a:lnTo>
                    <a:pt x="134340" y="28409"/>
                  </a:lnTo>
                  <a:lnTo>
                    <a:pt x="134823" y="27736"/>
                  </a:lnTo>
                  <a:lnTo>
                    <a:pt x="134696" y="29641"/>
                  </a:lnTo>
                  <a:lnTo>
                    <a:pt x="134594" y="31140"/>
                  </a:lnTo>
                  <a:lnTo>
                    <a:pt x="134518" y="32156"/>
                  </a:lnTo>
                  <a:lnTo>
                    <a:pt x="134416" y="33845"/>
                  </a:lnTo>
                  <a:lnTo>
                    <a:pt x="133057" y="38328"/>
                  </a:lnTo>
                  <a:lnTo>
                    <a:pt x="128625" y="44094"/>
                  </a:lnTo>
                  <a:lnTo>
                    <a:pt x="128308" y="44373"/>
                  </a:lnTo>
                  <a:lnTo>
                    <a:pt x="125082" y="45732"/>
                  </a:lnTo>
                  <a:lnTo>
                    <a:pt x="119049" y="45732"/>
                  </a:lnTo>
                  <a:lnTo>
                    <a:pt x="117348" y="45542"/>
                  </a:lnTo>
                  <a:lnTo>
                    <a:pt x="115671" y="45123"/>
                  </a:lnTo>
                  <a:lnTo>
                    <a:pt x="113906" y="44716"/>
                  </a:lnTo>
                  <a:lnTo>
                    <a:pt x="112217" y="44094"/>
                  </a:lnTo>
                  <a:lnTo>
                    <a:pt x="110591" y="43294"/>
                  </a:lnTo>
                  <a:lnTo>
                    <a:pt x="110591" y="49403"/>
                  </a:lnTo>
                  <a:lnTo>
                    <a:pt x="112420" y="50088"/>
                  </a:lnTo>
                  <a:lnTo>
                    <a:pt x="114185" y="50558"/>
                  </a:lnTo>
                  <a:lnTo>
                    <a:pt x="117627" y="51104"/>
                  </a:lnTo>
                  <a:lnTo>
                    <a:pt x="119316" y="51308"/>
                  </a:lnTo>
                  <a:lnTo>
                    <a:pt x="127241" y="51308"/>
                  </a:lnTo>
                  <a:lnTo>
                    <a:pt x="141452" y="27736"/>
                  </a:lnTo>
                  <a:lnTo>
                    <a:pt x="141452" y="174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349">
              <a:extLst>
                <a:ext uri="{FF2B5EF4-FFF2-40B4-BE49-F238E27FC236}">
                  <a16:creationId xmlns:a16="http://schemas.microsoft.com/office/drawing/2014/main" id="{8B8FF121-ABAF-54F7-4B10-C5DA1F82B0D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6837" y="4893665"/>
              <a:ext cx="85940" cy="114820"/>
            </a:xfrm>
            <a:prstGeom prst="rect">
              <a:avLst/>
            </a:prstGeom>
          </p:spPr>
        </p:pic>
        <p:sp>
          <p:nvSpPr>
            <p:cNvPr id="180" name="object 350">
              <a:extLst>
                <a:ext uri="{FF2B5EF4-FFF2-40B4-BE49-F238E27FC236}">
                  <a16:creationId xmlns:a16="http://schemas.microsoft.com/office/drawing/2014/main" id="{51104F0F-0E54-C0AD-60D3-8AA231E05952}"/>
                </a:ext>
              </a:extLst>
            </p:cNvPr>
            <p:cNvSpPr/>
            <p:nvPr/>
          </p:nvSpPr>
          <p:spPr>
            <a:xfrm>
              <a:off x="6701637" y="46301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351">
              <a:extLst>
                <a:ext uri="{FF2B5EF4-FFF2-40B4-BE49-F238E27FC236}">
                  <a16:creationId xmlns:a16="http://schemas.microsoft.com/office/drawing/2014/main" id="{946EF534-76BD-88C2-AD9D-BAB136F6129B}"/>
                </a:ext>
              </a:extLst>
            </p:cNvPr>
            <p:cNvSpPr/>
            <p:nvPr/>
          </p:nvSpPr>
          <p:spPr>
            <a:xfrm>
              <a:off x="4562729" y="4630172"/>
              <a:ext cx="2139315" cy="0"/>
            </a:xfrm>
            <a:custGeom>
              <a:avLst/>
              <a:gdLst/>
              <a:ahLst/>
              <a:cxnLst/>
              <a:rect l="l" t="t" r="r" b="b"/>
              <a:pathLst>
                <a:path w="2139315">
                  <a:moveTo>
                    <a:pt x="0" y="0"/>
                  </a:moveTo>
                  <a:lnTo>
                    <a:pt x="2138908" y="0"/>
                  </a:lnTo>
                </a:path>
              </a:pathLst>
            </a:custGeom>
            <a:ln w="7277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352">
              <a:extLst>
                <a:ext uri="{FF2B5EF4-FFF2-40B4-BE49-F238E27FC236}">
                  <a16:creationId xmlns:a16="http://schemas.microsoft.com/office/drawing/2014/main" id="{1BF0278F-A8F7-3950-267F-7D7EB36268EF}"/>
                </a:ext>
              </a:extLst>
            </p:cNvPr>
            <p:cNvSpPr/>
            <p:nvPr/>
          </p:nvSpPr>
          <p:spPr>
            <a:xfrm>
              <a:off x="4543399" y="4626546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5" h="7620">
                  <a:moveTo>
                    <a:pt x="19329" y="0"/>
                  </a:moveTo>
                  <a:lnTo>
                    <a:pt x="0" y="0"/>
                  </a:lnTo>
                  <a:lnTo>
                    <a:pt x="0" y="7264"/>
                  </a:lnTo>
                  <a:lnTo>
                    <a:pt x="19329" y="7264"/>
                  </a:lnTo>
                  <a:lnTo>
                    <a:pt x="19329" y="3632"/>
                  </a:lnTo>
                  <a:lnTo>
                    <a:pt x="193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353">
              <a:extLst>
                <a:ext uri="{FF2B5EF4-FFF2-40B4-BE49-F238E27FC236}">
                  <a16:creationId xmlns:a16="http://schemas.microsoft.com/office/drawing/2014/main" id="{B02EE779-1984-256D-421F-66A2929AFB01}"/>
                </a:ext>
              </a:extLst>
            </p:cNvPr>
            <p:cNvSpPr/>
            <p:nvPr/>
          </p:nvSpPr>
          <p:spPr>
            <a:xfrm>
              <a:off x="4597359" y="4595950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4203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354">
              <a:extLst>
                <a:ext uri="{FF2B5EF4-FFF2-40B4-BE49-F238E27FC236}">
                  <a16:creationId xmlns:a16="http://schemas.microsoft.com/office/drawing/2014/main" id="{F3D59574-43C6-14A0-514E-58421D7CC308}"/>
                </a:ext>
              </a:extLst>
            </p:cNvPr>
            <p:cNvSpPr/>
            <p:nvPr/>
          </p:nvSpPr>
          <p:spPr>
            <a:xfrm>
              <a:off x="4705271" y="4616904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4">
                  <a:moveTo>
                    <a:pt x="0" y="2464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55">
              <a:extLst>
                <a:ext uri="{FF2B5EF4-FFF2-40B4-BE49-F238E27FC236}">
                  <a16:creationId xmlns:a16="http://schemas.microsoft.com/office/drawing/2014/main" id="{66226A7B-BF7D-B35A-E24D-81B3E4B10BF9}"/>
                </a:ext>
              </a:extLst>
            </p:cNvPr>
            <p:cNvSpPr/>
            <p:nvPr/>
          </p:nvSpPr>
          <p:spPr>
            <a:xfrm>
              <a:off x="4813170" y="4664730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580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356">
              <a:extLst>
                <a:ext uri="{FF2B5EF4-FFF2-40B4-BE49-F238E27FC236}">
                  <a16:creationId xmlns:a16="http://schemas.microsoft.com/office/drawing/2014/main" id="{1721A97D-3324-35FA-6213-446101DC5470}"/>
                </a:ext>
              </a:extLst>
            </p:cNvPr>
            <p:cNvSpPr/>
            <p:nvPr/>
          </p:nvSpPr>
          <p:spPr>
            <a:xfrm>
              <a:off x="4921082" y="4696715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703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57">
              <a:extLst>
                <a:ext uri="{FF2B5EF4-FFF2-40B4-BE49-F238E27FC236}">
                  <a16:creationId xmlns:a16="http://schemas.microsoft.com/office/drawing/2014/main" id="{A1FCF271-E42C-392E-FDC6-396CB20E66A1}"/>
                </a:ext>
              </a:extLst>
            </p:cNvPr>
            <p:cNvSpPr/>
            <p:nvPr/>
          </p:nvSpPr>
          <p:spPr>
            <a:xfrm>
              <a:off x="5028994" y="4752390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73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58">
              <a:extLst>
                <a:ext uri="{FF2B5EF4-FFF2-40B4-BE49-F238E27FC236}">
                  <a16:creationId xmlns:a16="http://schemas.microsoft.com/office/drawing/2014/main" id="{36E0D6F0-2D5C-4601-803F-F9C70F06AFAB}"/>
                </a:ext>
              </a:extLst>
            </p:cNvPr>
            <p:cNvSpPr/>
            <p:nvPr/>
          </p:nvSpPr>
          <p:spPr>
            <a:xfrm>
              <a:off x="5136894" y="480656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063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59">
              <a:extLst>
                <a:ext uri="{FF2B5EF4-FFF2-40B4-BE49-F238E27FC236}">
                  <a16:creationId xmlns:a16="http://schemas.microsoft.com/office/drawing/2014/main" id="{F2DC2D9D-A1B1-174E-3449-48C18914354B}"/>
                </a:ext>
              </a:extLst>
            </p:cNvPr>
            <p:cNvSpPr/>
            <p:nvPr/>
          </p:nvSpPr>
          <p:spPr>
            <a:xfrm>
              <a:off x="5244806" y="4856667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360">
              <a:extLst>
                <a:ext uri="{FF2B5EF4-FFF2-40B4-BE49-F238E27FC236}">
                  <a16:creationId xmlns:a16="http://schemas.microsoft.com/office/drawing/2014/main" id="{8267A545-492E-29BF-50C0-CDCB4C15E429}"/>
                </a:ext>
              </a:extLst>
            </p:cNvPr>
            <p:cNvSpPr/>
            <p:nvPr/>
          </p:nvSpPr>
          <p:spPr>
            <a:xfrm>
              <a:off x="5352718" y="493233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83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361">
              <a:extLst>
                <a:ext uri="{FF2B5EF4-FFF2-40B4-BE49-F238E27FC236}">
                  <a16:creationId xmlns:a16="http://schemas.microsoft.com/office/drawing/2014/main" id="{0B938FEA-1DA7-2BE2-1902-64A087693642}"/>
                </a:ext>
              </a:extLst>
            </p:cNvPr>
            <p:cNvSpPr/>
            <p:nvPr/>
          </p:nvSpPr>
          <p:spPr>
            <a:xfrm>
              <a:off x="5460630" y="498501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12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362">
              <a:extLst>
                <a:ext uri="{FF2B5EF4-FFF2-40B4-BE49-F238E27FC236}">
                  <a16:creationId xmlns:a16="http://schemas.microsoft.com/office/drawing/2014/main" id="{FE3EAC2F-20D6-8EFE-3BC7-8EEBD5A9A4DE}"/>
                </a:ext>
              </a:extLst>
            </p:cNvPr>
            <p:cNvSpPr/>
            <p:nvPr/>
          </p:nvSpPr>
          <p:spPr>
            <a:xfrm>
              <a:off x="5568530" y="5052586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68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363">
              <a:extLst>
                <a:ext uri="{FF2B5EF4-FFF2-40B4-BE49-F238E27FC236}">
                  <a16:creationId xmlns:a16="http://schemas.microsoft.com/office/drawing/2014/main" id="{740B2282-D140-55F1-EFA1-87BC344D4E28}"/>
                </a:ext>
              </a:extLst>
            </p:cNvPr>
            <p:cNvSpPr/>
            <p:nvPr/>
          </p:nvSpPr>
          <p:spPr>
            <a:xfrm>
              <a:off x="5676442" y="5101111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364">
              <a:extLst>
                <a:ext uri="{FF2B5EF4-FFF2-40B4-BE49-F238E27FC236}">
                  <a16:creationId xmlns:a16="http://schemas.microsoft.com/office/drawing/2014/main" id="{C997909C-3C66-7F0B-E111-827DB231129B}"/>
                </a:ext>
              </a:extLst>
            </p:cNvPr>
            <p:cNvSpPr/>
            <p:nvPr/>
          </p:nvSpPr>
          <p:spPr>
            <a:xfrm>
              <a:off x="5784367" y="5145819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55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365">
              <a:extLst>
                <a:ext uri="{FF2B5EF4-FFF2-40B4-BE49-F238E27FC236}">
                  <a16:creationId xmlns:a16="http://schemas.microsoft.com/office/drawing/2014/main" id="{E8A8B427-95AB-6221-C4CD-5043A6462C05}"/>
                </a:ext>
              </a:extLst>
            </p:cNvPr>
            <p:cNvSpPr/>
            <p:nvPr/>
          </p:nvSpPr>
          <p:spPr>
            <a:xfrm>
              <a:off x="5892266" y="5213098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1872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366">
              <a:extLst>
                <a:ext uri="{FF2B5EF4-FFF2-40B4-BE49-F238E27FC236}">
                  <a16:creationId xmlns:a16="http://schemas.microsoft.com/office/drawing/2014/main" id="{0A7ECDB0-F344-041D-736C-A5067B379AE2}"/>
                </a:ext>
              </a:extLst>
            </p:cNvPr>
            <p:cNvSpPr/>
            <p:nvPr/>
          </p:nvSpPr>
          <p:spPr>
            <a:xfrm>
              <a:off x="6000178" y="526853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43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367">
              <a:extLst>
                <a:ext uri="{FF2B5EF4-FFF2-40B4-BE49-F238E27FC236}">
                  <a16:creationId xmlns:a16="http://schemas.microsoft.com/office/drawing/2014/main" id="{15CF66DE-876E-6448-7633-59749DC4D850}"/>
                </a:ext>
              </a:extLst>
            </p:cNvPr>
            <p:cNvSpPr/>
            <p:nvPr/>
          </p:nvSpPr>
          <p:spPr>
            <a:xfrm>
              <a:off x="6108090" y="532583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45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368">
              <a:extLst>
                <a:ext uri="{FF2B5EF4-FFF2-40B4-BE49-F238E27FC236}">
                  <a16:creationId xmlns:a16="http://schemas.microsoft.com/office/drawing/2014/main" id="{DA08BECE-6901-0854-D0B5-86AB023007F1}"/>
                </a:ext>
              </a:extLst>
            </p:cNvPr>
            <p:cNvSpPr/>
            <p:nvPr/>
          </p:nvSpPr>
          <p:spPr>
            <a:xfrm>
              <a:off x="6216015" y="5367782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482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369">
              <a:extLst>
                <a:ext uri="{FF2B5EF4-FFF2-40B4-BE49-F238E27FC236}">
                  <a16:creationId xmlns:a16="http://schemas.microsoft.com/office/drawing/2014/main" id="{509DDC4B-CE2C-65C0-6AA9-E7F09A7A261C}"/>
                </a:ext>
              </a:extLst>
            </p:cNvPr>
            <p:cNvSpPr/>
            <p:nvPr/>
          </p:nvSpPr>
          <p:spPr>
            <a:xfrm>
              <a:off x="6323915" y="5426447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50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370">
              <a:extLst>
                <a:ext uri="{FF2B5EF4-FFF2-40B4-BE49-F238E27FC236}">
                  <a16:creationId xmlns:a16="http://schemas.microsoft.com/office/drawing/2014/main" id="{FCD4DF25-A8BF-9549-59E0-01BCE299AE8C}"/>
                </a:ext>
              </a:extLst>
            </p:cNvPr>
            <p:cNvSpPr/>
            <p:nvPr/>
          </p:nvSpPr>
          <p:spPr>
            <a:xfrm>
              <a:off x="6431827" y="5440633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30878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371">
              <a:extLst>
                <a:ext uri="{FF2B5EF4-FFF2-40B4-BE49-F238E27FC236}">
                  <a16:creationId xmlns:a16="http://schemas.microsoft.com/office/drawing/2014/main" id="{46E23182-05F1-4F2B-D763-64EDA8D4C2A2}"/>
                </a:ext>
              </a:extLst>
            </p:cNvPr>
            <p:cNvSpPr/>
            <p:nvPr/>
          </p:nvSpPr>
          <p:spPr>
            <a:xfrm>
              <a:off x="6539752" y="5513026"/>
              <a:ext cx="0" cy="34925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3477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372">
              <a:extLst>
                <a:ext uri="{FF2B5EF4-FFF2-40B4-BE49-F238E27FC236}">
                  <a16:creationId xmlns:a16="http://schemas.microsoft.com/office/drawing/2014/main" id="{A8E5915E-3316-6DBD-F33B-786055D61A3D}"/>
                </a:ext>
              </a:extLst>
            </p:cNvPr>
            <p:cNvSpPr/>
            <p:nvPr/>
          </p:nvSpPr>
          <p:spPr>
            <a:xfrm>
              <a:off x="6647651" y="556466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3949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373">
              <a:extLst>
                <a:ext uri="{FF2B5EF4-FFF2-40B4-BE49-F238E27FC236}">
                  <a16:creationId xmlns:a16="http://schemas.microsoft.com/office/drawing/2014/main" id="{24786635-17A7-FDC2-7B85-074F41AE34B9}"/>
                </a:ext>
              </a:extLst>
            </p:cNvPr>
            <p:cNvSpPr/>
            <p:nvPr/>
          </p:nvSpPr>
          <p:spPr>
            <a:xfrm>
              <a:off x="4582845" y="463819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374">
              <a:extLst>
                <a:ext uri="{FF2B5EF4-FFF2-40B4-BE49-F238E27FC236}">
                  <a16:creationId xmlns:a16="http://schemas.microsoft.com/office/drawing/2014/main" id="{9E46E066-A12B-5481-C512-F3EBADA0FC76}"/>
                </a:ext>
              </a:extLst>
            </p:cNvPr>
            <p:cNvSpPr/>
            <p:nvPr/>
          </p:nvSpPr>
          <p:spPr>
            <a:xfrm>
              <a:off x="4582855" y="46379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375">
              <a:extLst>
                <a:ext uri="{FF2B5EF4-FFF2-40B4-BE49-F238E27FC236}">
                  <a16:creationId xmlns:a16="http://schemas.microsoft.com/office/drawing/2014/main" id="{C0FD1E61-AFD9-364F-90B4-DBF0B29E01EC}"/>
                </a:ext>
              </a:extLst>
            </p:cNvPr>
            <p:cNvSpPr/>
            <p:nvPr/>
          </p:nvSpPr>
          <p:spPr>
            <a:xfrm>
              <a:off x="4690770" y="46417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376">
              <a:extLst>
                <a:ext uri="{FF2B5EF4-FFF2-40B4-BE49-F238E27FC236}">
                  <a16:creationId xmlns:a16="http://schemas.microsoft.com/office/drawing/2014/main" id="{74481A34-E4C5-D2C6-2F3B-4D4550E556DD}"/>
                </a:ext>
              </a:extLst>
            </p:cNvPr>
            <p:cNvSpPr/>
            <p:nvPr/>
          </p:nvSpPr>
          <p:spPr>
            <a:xfrm>
              <a:off x="4690767" y="46415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377">
              <a:extLst>
                <a:ext uri="{FF2B5EF4-FFF2-40B4-BE49-F238E27FC236}">
                  <a16:creationId xmlns:a16="http://schemas.microsoft.com/office/drawing/2014/main" id="{C721D6A0-9B24-BF9B-CAC1-4788D5B8111A}"/>
                </a:ext>
              </a:extLst>
            </p:cNvPr>
            <p:cNvSpPr/>
            <p:nvPr/>
          </p:nvSpPr>
          <p:spPr>
            <a:xfrm>
              <a:off x="4798682" y="468452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378">
              <a:extLst>
                <a:ext uri="{FF2B5EF4-FFF2-40B4-BE49-F238E27FC236}">
                  <a16:creationId xmlns:a16="http://schemas.microsoft.com/office/drawing/2014/main" id="{9038A39B-8C72-744B-F513-7271171322CD}"/>
                </a:ext>
              </a:extLst>
            </p:cNvPr>
            <p:cNvSpPr/>
            <p:nvPr/>
          </p:nvSpPr>
          <p:spPr>
            <a:xfrm>
              <a:off x="4798680" y="46843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379">
              <a:extLst>
                <a:ext uri="{FF2B5EF4-FFF2-40B4-BE49-F238E27FC236}">
                  <a16:creationId xmlns:a16="http://schemas.microsoft.com/office/drawing/2014/main" id="{3C1D2C70-1283-D2DE-81B2-555FF4B17E7C}"/>
                </a:ext>
              </a:extLst>
            </p:cNvPr>
            <p:cNvSpPr/>
            <p:nvPr/>
          </p:nvSpPr>
          <p:spPr>
            <a:xfrm>
              <a:off x="4906594" y="471396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380">
              <a:extLst>
                <a:ext uri="{FF2B5EF4-FFF2-40B4-BE49-F238E27FC236}">
                  <a16:creationId xmlns:a16="http://schemas.microsoft.com/office/drawing/2014/main" id="{C2259AFA-3983-1BC4-D573-C355E3614302}"/>
                </a:ext>
              </a:extLst>
            </p:cNvPr>
            <p:cNvSpPr/>
            <p:nvPr/>
          </p:nvSpPr>
          <p:spPr>
            <a:xfrm>
              <a:off x="4906592" y="471376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381">
              <a:extLst>
                <a:ext uri="{FF2B5EF4-FFF2-40B4-BE49-F238E27FC236}">
                  <a16:creationId xmlns:a16="http://schemas.microsoft.com/office/drawing/2014/main" id="{C10139ED-FF06-43A1-A3D5-1CC69107DED7}"/>
                </a:ext>
              </a:extLst>
            </p:cNvPr>
            <p:cNvSpPr/>
            <p:nvPr/>
          </p:nvSpPr>
          <p:spPr>
            <a:xfrm>
              <a:off x="5014493" y="47683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382">
              <a:extLst>
                <a:ext uri="{FF2B5EF4-FFF2-40B4-BE49-F238E27FC236}">
                  <a16:creationId xmlns:a16="http://schemas.microsoft.com/office/drawing/2014/main" id="{E44901C9-B105-746F-FC25-DE8871643A7A}"/>
                </a:ext>
              </a:extLst>
            </p:cNvPr>
            <p:cNvSpPr/>
            <p:nvPr/>
          </p:nvSpPr>
          <p:spPr>
            <a:xfrm>
              <a:off x="5014504" y="47681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383">
              <a:extLst>
                <a:ext uri="{FF2B5EF4-FFF2-40B4-BE49-F238E27FC236}">
                  <a16:creationId xmlns:a16="http://schemas.microsoft.com/office/drawing/2014/main" id="{C0A1BE68-1C7D-84B0-B495-3316F8272ED8}"/>
                </a:ext>
              </a:extLst>
            </p:cNvPr>
            <p:cNvSpPr/>
            <p:nvPr/>
          </p:nvSpPr>
          <p:spPr>
            <a:xfrm>
              <a:off x="5122418" y="482183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384">
              <a:extLst>
                <a:ext uri="{FF2B5EF4-FFF2-40B4-BE49-F238E27FC236}">
                  <a16:creationId xmlns:a16="http://schemas.microsoft.com/office/drawing/2014/main" id="{D0D3B9B1-D27E-CA5D-C4DF-4DCC43F317AC}"/>
                </a:ext>
              </a:extLst>
            </p:cNvPr>
            <p:cNvSpPr/>
            <p:nvPr/>
          </p:nvSpPr>
          <p:spPr>
            <a:xfrm>
              <a:off x="5122416" y="48216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385">
              <a:extLst>
                <a:ext uri="{FF2B5EF4-FFF2-40B4-BE49-F238E27FC236}">
                  <a16:creationId xmlns:a16="http://schemas.microsoft.com/office/drawing/2014/main" id="{92E71C21-583B-4612-A6E2-3128DBEDAC14}"/>
                </a:ext>
              </a:extLst>
            </p:cNvPr>
            <p:cNvSpPr/>
            <p:nvPr/>
          </p:nvSpPr>
          <p:spPr>
            <a:xfrm>
              <a:off x="5230329" y="487163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386">
              <a:extLst>
                <a:ext uri="{FF2B5EF4-FFF2-40B4-BE49-F238E27FC236}">
                  <a16:creationId xmlns:a16="http://schemas.microsoft.com/office/drawing/2014/main" id="{AE01E477-F647-3BAB-F94F-34FB684DDFA4}"/>
                </a:ext>
              </a:extLst>
            </p:cNvPr>
            <p:cNvSpPr/>
            <p:nvPr/>
          </p:nvSpPr>
          <p:spPr>
            <a:xfrm>
              <a:off x="5230328" y="48714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387">
              <a:extLst>
                <a:ext uri="{FF2B5EF4-FFF2-40B4-BE49-F238E27FC236}">
                  <a16:creationId xmlns:a16="http://schemas.microsoft.com/office/drawing/2014/main" id="{14284147-2EEF-CFB7-8336-D44AA268333C}"/>
                </a:ext>
              </a:extLst>
            </p:cNvPr>
            <p:cNvSpPr/>
            <p:nvPr/>
          </p:nvSpPr>
          <p:spPr>
            <a:xfrm>
              <a:off x="5338241" y="494737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388">
              <a:extLst>
                <a:ext uri="{FF2B5EF4-FFF2-40B4-BE49-F238E27FC236}">
                  <a16:creationId xmlns:a16="http://schemas.microsoft.com/office/drawing/2014/main" id="{6762A4D8-3273-D34B-6802-B8963AD8B395}"/>
                </a:ext>
              </a:extLst>
            </p:cNvPr>
            <p:cNvSpPr/>
            <p:nvPr/>
          </p:nvSpPr>
          <p:spPr>
            <a:xfrm>
              <a:off x="5338228" y="49471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389">
              <a:extLst>
                <a:ext uri="{FF2B5EF4-FFF2-40B4-BE49-F238E27FC236}">
                  <a16:creationId xmlns:a16="http://schemas.microsoft.com/office/drawing/2014/main" id="{16937279-DC43-AF84-DCBF-B9E445640D12}"/>
                </a:ext>
              </a:extLst>
            </p:cNvPr>
            <p:cNvSpPr/>
            <p:nvPr/>
          </p:nvSpPr>
          <p:spPr>
            <a:xfrm>
              <a:off x="5446141" y="500035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390">
              <a:extLst>
                <a:ext uri="{FF2B5EF4-FFF2-40B4-BE49-F238E27FC236}">
                  <a16:creationId xmlns:a16="http://schemas.microsoft.com/office/drawing/2014/main" id="{57DF495B-51E9-82B5-1011-A0D0613C985F}"/>
                </a:ext>
              </a:extLst>
            </p:cNvPr>
            <p:cNvSpPr/>
            <p:nvPr/>
          </p:nvSpPr>
          <p:spPr>
            <a:xfrm>
              <a:off x="5446140" y="500016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391">
              <a:extLst>
                <a:ext uri="{FF2B5EF4-FFF2-40B4-BE49-F238E27FC236}">
                  <a16:creationId xmlns:a16="http://schemas.microsoft.com/office/drawing/2014/main" id="{EF80C7AD-46D0-1452-2068-84EAFAAAA4B5}"/>
                </a:ext>
              </a:extLst>
            </p:cNvPr>
            <p:cNvSpPr/>
            <p:nvPr/>
          </p:nvSpPr>
          <p:spPr>
            <a:xfrm>
              <a:off x="5554053" y="506848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392">
              <a:extLst>
                <a:ext uri="{FF2B5EF4-FFF2-40B4-BE49-F238E27FC236}">
                  <a16:creationId xmlns:a16="http://schemas.microsoft.com/office/drawing/2014/main" id="{F9895F05-1A02-AA90-6D21-7BD27C892F7D}"/>
                </a:ext>
              </a:extLst>
            </p:cNvPr>
            <p:cNvSpPr/>
            <p:nvPr/>
          </p:nvSpPr>
          <p:spPr>
            <a:xfrm>
              <a:off x="5554052" y="50682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393">
              <a:extLst>
                <a:ext uri="{FF2B5EF4-FFF2-40B4-BE49-F238E27FC236}">
                  <a16:creationId xmlns:a16="http://schemas.microsoft.com/office/drawing/2014/main" id="{7A6D252C-E79D-FE21-31D2-D7978088305F}"/>
                </a:ext>
              </a:extLst>
            </p:cNvPr>
            <p:cNvSpPr/>
            <p:nvPr/>
          </p:nvSpPr>
          <p:spPr>
            <a:xfrm>
              <a:off x="5661977" y="511783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394">
              <a:extLst>
                <a:ext uri="{FF2B5EF4-FFF2-40B4-BE49-F238E27FC236}">
                  <a16:creationId xmlns:a16="http://schemas.microsoft.com/office/drawing/2014/main" id="{A0113C1B-4612-E2DA-486D-7F24CA15FCF3}"/>
                </a:ext>
              </a:extLst>
            </p:cNvPr>
            <p:cNvSpPr/>
            <p:nvPr/>
          </p:nvSpPr>
          <p:spPr>
            <a:xfrm>
              <a:off x="5661977" y="511765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395">
              <a:extLst>
                <a:ext uri="{FF2B5EF4-FFF2-40B4-BE49-F238E27FC236}">
                  <a16:creationId xmlns:a16="http://schemas.microsoft.com/office/drawing/2014/main" id="{F3AF72C1-F2EE-23BA-D5A7-D527B4FC00BB}"/>
                </a:ext>
              </a:extLst>
            </p:cNvPr>
            <p:cNvSpPr/>
            <p:nvPr/>
          </p:nvSpPr>
          <p:spPr>
            <a:xfrm>
              <a:off x="5769876" y="516357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396">
              <a:extLst>
                <a:ext uri="{FF2B5EF4-FFF2-40B4-BE49-F238E27FC236}">
                  <a16:creationId xmlns:a16="http://schemas.microsoft.com/office/drawing/2014/main" id="{E4D07972-7CEE-3494-C3ED-5CB8F8ADF383}"/>
                </a:ext>
              </a:extLst>
            </p:cNvPr>
            <p:cNvSpPr/>
            <p:nvPr/>
          </p:nvSpPr>
          <p:spPr>
            <a:xfrm>
              <a:off x="5769876" y="516338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397">
              <a:extLst>
                <a:ext uri="{FF2B5EF4-FFF2-40B4-BE49-F238E27FC236}">
                  <a16:creationId xmlns:a16="http://schemas.microsoft.com/office/drawing/2014/main" id="{38BE0AAE-5F1C-F8C8-7DD3-8A3C6B728932}"/>
                </a:ext>
              </a:extLst>
            </p:cNvPr>
            <p:cNvSpPr/>
            <p:nvPr/>
          </p:nvSpPr>
          <p:spPr>
            <a:xfrm>
              <a:off x="5877788" y="523201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398">
              <a:extLst>
                <a:ext uri="{FF2B5EF4-FFF2-40B4-BE49-F238E27FC236}">
                  <a16:creationId xmlns:a16="http://schemas.microsoft.com/office/drawing/2014/main" id="{D3DE65C2-4F55-BB47-DE5E-97E72480FB8C}"/>
                </a:ext>
              </a:extLst>
            </p:cNvPr>
            <p:cNvSpPr/>
            <p:nvPr/>
          </p:nvSpPr>
          <p:spPr>
            <a:xfrm>
              <a:off x="5877788" y="52318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399">
              <a:extLst>
                <a:ext uri="{FF2B5EF4-FFF2-40B4-BE49-F238E27FC236}">
                  <a16:creationId xmlns:a16="http://schemas.microsoft.com/office/drawing/2014/main" id="{A72E45D2-C484-133A-D96A-A52D7F94FA69}"/>
                </a:ext>
              </a:extLst>
            </p:cNvPr>
            <p:cNvSpPr/>
            <p:nvPr/>
          </p:nvSpPr>
          <p:spPr>
            <a:xfrm>
              <a:off x="5985713" y="528915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400">
              <a:extLst>
                <a:ext uri="{FF2B5EF4-FFF2-40B4-BE49-F238E27FC236}">
                  <a16:creationId xmlns:a16="http://schemas.microsoft.com/office/drawing/2014/main" id="{1230B799-0EBB-BAF5-E54D-9F22DA5E8F6A}"/>
                </a:ext>
              </a:extLst>
            </p:cNvPr>
            <p:cNvSpPr/>
            <p:nvPr/>
          </p:nvSpPr>
          <p:spPr>
            <a:xfrm>
              <a:off x="5985713" y="52889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401">
              <a:extLst>
                <a:ext uri="{FF2B5EF4-FFF2-40B4-BE49-F238E27FC236}">
                  <a16:creationId xmlns:a16="http://schemas.microsoft.com/office/drawing/2014/main" id="{0D07542C-9598-1DDB-BFD3-E6D6FE0A2B91}"/>
                </a:ext>
              </a:extLst>
            </p:cNvPr>
            <p:cNvSpPr/>
            <p:nvPr/>
          </p:nvSpPr>
          <p:spPr>
            <a:xfrm>
              <a:off x="6093625" y="534847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402">
              <a:extLst>
                <a:ext uri="{FF2B5EF4-FFF2-40B4-BE49-F238E27FC236}">
                  <a16:creationId xmlns:a16="http://schemas.microsoft.com/office/drawing/2014/main" id="{4F8996B1-C382-46D0-CA08-3BFDFD4D7C40}"/>
                </a:ext>
              </a:extLst>
            </p:cNvPr>
            <p:cNvSpPr/>
            <p:nvPr/>
          </p:nvSpPr>
          <p:spPr>
            <a:xfrm>
              <a:off x="6093613" y="53483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403">
              <a:extLst>
                <a:ext uri="{FF2B5EF4-FFF2-40B4-BE49-F238E27FC236}">
                  <a16:creationId xmlns:a16="http://schemas.microsoft.com/office/drawing/2014/main" id="{97A3142B-73E6-E3A8-BF82-97EAE091566C}"/>
                </a:ext>
              </a:extLst>
            </p:cNvPr>
            <p:cNvSpPr/>
            <p:nvPr/>
          </p:nvSpPr>
          <p:spPr>
            <a:xfrm>
              <a:off x="6201524" y="539278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404">
              <a:extLst>
                <a:ext uri="{FF2B5EF4-FFF2-40B4-BE49-F238E27FC236}">
                  <a16:creationId xmlns:a16="http://schemas.microsoft.com/office/drawing/2014/main" id="{A1B9A4DA-0896-BDF0-B487-3088CFC4E417}"/>
                </a:ext>
              </a:extLst>
            </p:cNvPr>
            <p:cNvSpPr/>
            <p:nvPr/>
          </p:nvSpPr>
          <p:spPr>
            <a:xfrm>
              <a:off x="6201525" y="53926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405">
              <a:extLst>
                <a:ext uri="{FF2B5EF4-FFF2-40B4-BE49-F238E27FC236}">
                  <a16:creationId xmlns:a16="http://schemas.microsoft.com/office/drawing/2014/main" id="{51E93192-C854-7A7A-095F-AB3FA0B5F36C}"/>
                </a:ext>
              </a:extLst>
            </p:cNvPr>
            <p:cNvSpPr/>
            <p:nvPr/>
          </p:nvSpPr>
          <p:spPr>
            <a:xfrm>
              <a:off x="6309436" y="54541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406">
              <a:extLst>
                <a:ext uri="{FF2B5EF4-FFF2-40B4-BE49-F238E27FC236}">
                  <a16:creationId xmlns:a16="http://schemas.microsoft.com/office/drawing/2014/main" id="{BF2E07F1-77DD-BEFA-0E0D-27AD4168E627}"/>
                </a:ext>
              </a:extLst>
            </p:cNvPr>
            <p:cNvSpPr/>
            <p:nvPr/>
          </p:nvSpPr>
          <p:spPr>
            <a:xfrm>
              <a:off x="6309437" y="54539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407">
              <a:extLst>
                <a:ext uri="{FF2B5EF4-FFF2-40B4-BE49-F238E27FC236}">
                  <a16:creationId xmlns:a16="http://schemas.microsoft.com/office/drawing/2014/main" id="{0E3500B2-F4A2-DEBF-8B05-B12BF976898D}"/>
                </a:ext>
              </a:extLst>
            </p:cNvPr>
            <p:cNvSpPr/>
            <p:nvPr/>
          </p:nvSpPr>
          <p:spPr>
            <a:xfrm>
              <a:off x="6417361" y="547168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408">
              <a:extLst>
                <a:ext uri="{FF2B5EF4-FFF2-40B4-BE49-F238E27FC236}">
                  <a16:creationId xmlns:a16="http://schemas.microsoft.com/office/drawing/2014/main" id="{C0AC2EAB-4F1F-28E1-D535-6623830237CC}"/>
                </a:ext>
              </a:extLst>
            </p:cNvPr>
            <p:cNvSpPr/>
            <p:nvPr/>
          </p:nvSpPr>
          <p:spPr>
            <a:xfrm>
              <a:off x="6417362" y="547151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409">
              <a:extLst>
                <a:ext uri="{FF2B5EF4-FFF2-40B4-BE49-F238E27FC236}">
                  <a16:creationId xmlns:a16="http://schemas.microsoft.com/office/drawing/2014/main" id="{09595A4C-6F59-8CE6-F06E-55B8FFD6E851}"/>
                </a:ext>
              </a:extLst>
            </p:cNvPr>
            <p:cNvSpPr/>
            <p:nvPr/>
          </p:nvSpPr>
          <p:spPr>
            <a:xfrm>
              <a:off x="6525260" y="554796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410">
              <a:extLst>
                <a:ext uri="{FF2B5EF4-FFF2-40B4-BE49-F238E27FC236}">
                  <a16:creationId xmlns:a16="http://schemas.microsoft.com/office/drawing/2014/main" id="{E8B18B41-975D-90F7-A0D3-F1AD8D58E8E4}"/>
                </a:ext>
              </a:extLst>
            </p:cNvPr>
            <p:cNvSpPr/>
            <p:nvPr/>
          </p:nvSpPr>
          <p:spPr>
            <a:xfrm>
              <a:off x="6525261" y="554779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411">
              <a:extLst>
                <a:ext uri="{FF2B5EF4-FFF2-40B4-BE49-F238E27FC236}">
                  <a16:creationId xmlns:a16="http://schemas.microsoft.com/office/drawing/2014/main" id="{740CC2A0-55E1-B838-2263-DAC84D609A0E}"/>
                </a:ext>
              </a:extLst>
            </p:cNvPr>
            <p:cNvSpPr/>
            <p:nvPr/>
          </p:nvSpPr>
          <p:spPr>
            <a:xfrm>
              <a:off x="6633172" y="560433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412">
              <a:extLst>
                <a:ext uri="{FF2B5EF4-FFF2-40B4-BE49-F238E27FC236}">
                  <a16:creationId xmlns:a16="http://schemas.microsoft.com/office/drawing/2014/main" id="{857E28F3-2E6B-D5F4-5782-46258230C7C1}"/>
                </a:ext>
              </a:extLst>
            </p:cNvPr>
            <p:cNvSpPr/>
            <p:nvPr/>
          </p:nvSpPr>
          <p:spPr>
            <a:xfrm>
              <a:off x="6633173" y="560416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413">
              <a:extLst>
                <a:ext uri="{FF2B5EF4-FFF2-40B4-BE49-F238E27FC236}">
                  <a16:creationId xmlns:a16="http://schemas.microsoft.com/office/drawing/2014/main" id="{408E727D-DAB3-E6AB-65E2-6A0642C81CE4}"/>
                </a:ext>
              </a:extLst>
            </p:cNvPr>
            <p:cNvSpPr/>
            <p:nvPr/>
          </p:nvSpPr>
          <p:spPr>
            <a:xfrm>
              <a:off x="4582845" y="459616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414">
              <a:extLst>
                <a:ext uri="{FF2B5EF4-FFF2-40B4-BE49-F238E27FC236}">
                  <a16:creationId xmlns:a16="http://schemas.microsoft.com/office/drawing/2014/main" id="{F7816F4A-EAB9-E009-43D6-FD32C09EFF97}"/>
                </a:ext>
              </a:extLst>
            </p:cNvPr>
            <p:cNvSpPr/>
            <p:nvPr/>
          </p:nvSpPr>
          <p:spPr>
            <a:xfrm>
              <a:off x="4582855" y="459595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415">
              <a:extLst>
                <a:ext uri="{FF2B5EF4-FFF2-40B4-BE49-F238E27FC236}">
                  <a16:creationId xmlns:a16="http://schemas.microsoft.com/office/drawing/2014/main" id="{1C071EAC-9812-6B91-4C24-6263DC1F1645}"/>
                </a:ext>
              </a:extLst>
            </p:cNvPr>
            <p:cNvSpPr/>
            <p:nvPr/>
          </p:nvSpPr>
          <p:spPr>
            <a:xfrm>
              <a:off x="4690770" y="46171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416">
              <a:extLst>
                <a:ext uri="{FF2B5EF4-FFF2-40B4-BE49-F238E27FC236}">
                  <a16:creationId xmlns:a16="http://schemas.microsoft.com/office/drawing/2014/main" id="{1115D7D0-168F-DCFE-074B-353F82147A62}"/>
                </a:ext>
              </a:extLst>
            </p:cNvPr>
            <p:cNvSpPr/>
            <p:nvPr/>
          </p:nvSpPr>
          <p:spPr>
            <a:xfrm>
              <a:off x="4690767" y="46169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417">
              <a:extLst>
                <a:ext uri="{FF2B5EF4-FFF2-40B4-BE49-F238E27FC236}">
                  <a16:creationId xmlns:a16="http://schemas.microsoft.com/office/drawing/2014/main" id="{CDE957C3-E9BE-8827-4FCD-3043419EE884}"/>
                </a:ext>
              </a:extLst>
            </p:cNvPr>
            <p:cNvSpPr/>
            <p:nvPr/>
          </p:nvSpPr>
          <p:spPr>
            <a:xfrm>
              <a:off x="4798682" y="46649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418">
              <a:extLst>
                <a:ext uri="{FF2B5EF4-FFF2-40B4-BE49-F238E27FC236}">
                  <a16:creationId xmlns:a16="http://schemas.microsoft.com/office/drawing/2014/main" id="{8A468BCC-D37C-21C0-62B8-DDAFD5D6D535}"/>
                </a:ext>
              </a:extLst>
            </p:cNvPr>
            <p:cNvSpPr/>
            <p:nvPr/>
          </p:nvSpPr>
          <p:spPr>
            <a:xfrm>
              <a:off x="4798680" y="466474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419">
              <a:extLst>
                <a:ext uri="{FF2B5EF4-FFF2-40B4-BE49-F238E27FC236}">
                  <a16:creationId xmlns:a16="http://schemas.microsoft.com/office/drawing/2014/main" id="{206F8275-9DB5-ED44-6A87-0517E28C41B2}"/>
                </a:ext>
              </a:extLst>
            </p:cNvPr>
            <p:cNvSpPr/>
            <p:nvPr/>
          </p:nvSpPr>
          <p:spPr>
            <a:xfrm>
              <a:off x="4906594" y="469692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420">
              <a:extLst>
                <a:ext uri="{FF2B5EF4-FFF2-40B4-BE49-F238E27FC236}">
                  <a16:creationId xmlns:a16="http://schemas.microsoft.com/office/drawing/2014/main" id="{8D4A240A-8449-D515-C011-B98E7E562C1A}"/>
                </a:ext>
              </a:extLst>
            </p:cNvPr>
            <p:cNvSpPr/>
            <p:nvPr/>
          </p:nvSpPr>
          <p:spPr>
            <a:xfrm>
              <a:off x="4906592" y="46967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421">
              <a:extLst>
                <a:ext uri="{FF2B5EF4-FFF2-40B4-BE49-F238E27FC236}">
                  <a16:creationId xmlns:a16="http://schemas.microsoft.com/office/drawing/2014/main" id="{F214D3CF-B27D-EDEE-C78F-E86E701D5F02}"/>
                </a:ext>
              </a:extLst>
            </p:cNvPr>
            <p:cNvSpPr/>
            <p:nvPr/>
          </p:nvSpPr>
          <p:spPr>
            <a:xfrm>
              <a:off x="5014493" y="47525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422">
              <a:extLst>
                <a:ext uri="{FF2B5EF4-FFF2-40B4-BE49-F238E27FC236}">
                  <a16:creationId xmlns:a16="http://schemas.microsoft.com/office/drawing/2014/main" id="{C591A8C2-2395-B6FF-2767-BD425750F04C}"/>
                </a:ext>
              </a:extLst>
            </p:cNvPr>
            <p:cNvSpPr/>
            <p:nvPr/>
          </p:nvSpPr>
          <p:spPr>
            <a:xfrm>
              <a:off x="5014504" y="475240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423">
              <a:extLst>
                <a:ext uri="{FF2B5EF4-FFF2-40B4-BE49-F238E27FC236}">
                  <a16:creationId xmlns:a16="http://schemas.microsoft.com/office/drawing/2014/main" id="{60D5C2A4-C552-DD87-AE05-A8BC6A3424BE}"/>
                </a:ext>
              </a:extLst>
            </p:cNvPr>
            <p:cNvSpPr/>
            <p:nvPr/>
          </p:nvSpPr>
          <p:spPr>
            <a:xfrm>
              <a:off x="5122418" y="48067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424">
              <a:extLst>
                <a:ext uri="{FF2B5EF4-FFF2-40B4-BE49-F238E27FC236}">
                  <a16:creationId xmlns:a16="http://schemas.microsoft.com/office/drawing/2014/main" id="{03BF2542-7B3D-F7EC-30B7-26A482AEB5C6}"/>
                </a:ext>
              </a:extLst>
            </p:cNvPr>
            <p:cNvSpPr/>
            <p:nvPr/>
          </p:nvSpPr>
          <p:spPr>
            <a:xfrm>
              <a:off x="5122416" y="480657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425">
              <a:extLst>
                <a:ext uri="{FF2B5EF4-FFF2-40B4-BE49-F238E27FC236}">
                  <a16:creationId xmlns:a16="http://schemas.microsoft.com/office/drawing/2014/main" id="{62325C15-7EAB-DC0C-B05A-A4361804CA55}"/>
                </a:ext>
              </a:extLst>
            </p:cNvPr>
            <p:cNvSpPr/>
            <p:nvPr/>
          </p:nvSpPr>
          <p:spPr>
            <a:xfrm>
              <a:off x="5230329" y="48568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426">
              <a:extLst>
                <a:ext uri="{FF2B5EF4-FFF2-40B4-BE49-F238E27FC236}">
                  <a16:creationId xmlns:a16="http://schemas.microsoft.com/office/drawing/2014/main" id="{C03E3CCC-9E8F-9150-570B-357FF1DD5578}"/>
                </a:ext>
              </a:extLst>
            </p:cNvPr>
            <p:cNvSpPr/>
            <p:nvPr/>
          </p:nvSpPr>
          <p:spPr>
            <a:xfrm>
              <a:off x="5230328" y="485667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427">
              <a:extLst>
                <a:ext uri="{FF2B5EF4-FFF2-40B4-BE49-F238E27FC236}">
                  <a16:creationId xmlns:a16="http://schemas.microsoft.com/office/drawing/2014/main" id="{5158F3FF-E837-C389-8CE5-3CDAD1FA9A2C}"/>
                </a:ext>
              </a:extLst>
            </p:cNvPr>
            <p:cNvSpPr/>
            <p:nvPr/>
          </p:nvSpPr>
          <p:spPr>
            <a:xfrm>
              <a:off x="5338241" y="493254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428">
              <a:extLst>
                <a:ext uri="{FF2B5EF4-FFF2-40B4-BE49-F238E27FC236}">
                  <a16:creationId xmlns:a16="http://schemas.microsoft.com/office/drawing/2014/main" id="{E435CC59-96FE-3D05-DC83-56C444D663FA}"/>
                </a:ext>
              </a:extLst>
            </p:cNvPr>
            <p:cNvSpPr/>
            <p:nvPr/>
          </p:nvSpPr>
          <p:spPr>
            <a:xfrm>
              <a:off x="5338228" y="493234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429">
              <a:extLst>
                <a:ext uri="{FF2B5EF4-FFF2-40B4-BE49-F238E27FC236}">
                  <a16:creationId xmlns:a16="http://schemas.microsoft.com/office/drawing/2014/main" id="{A1BC6CA4-A94C-03DA-4224-5698D07C5FE5}"/>
                </a:ext>
              </a:extLst>
            </p:cNvPr>
            <p:cNvSpPr/>
            <p:nvPr/>
          </p:nvSpPr>
          <p:spPr>
            <a:xfrm>
              <a:off x="5446141" y="498521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430">
              <a:extLst>
                <a:ext uri="{FF2B5EF4-FFF2-40B4-BE49-F238E27FC236}">
                  <a16:creationId xmlns:a16="http://schemas.microsoft.com/office/drawing/2014/main" id="{1FFC65A4-F9E0-A1DD-6E74-53AF6E9CAB07}"/>
                </a:ext>
              </a:extLst>
            </p:cNvPr>
            <p:cNvSpPr/>
            <p:nvPr/>
          </p:nvSpPr>
          <p:spPr>
            <a:xfrm>
              <a:off x="5446140" y="49850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431">
              <a:extLst>
                <a:ext uri="{FF2B5EF4-FFF2-40B4-BE49-F238E27FC236}">
                  <a16:creationId xmlns:a16="http://schemas.microsoft.com/office/drawing/2014/main" id="{E5BB7D00-15E4-255B-AE77-758807F90D32}"/>
                </a:ext>
              </a:extLst>
            </p:cNvPr>
            <p:cNvSpPr/>
            <p:nvPr/>
          </p:nvSpPr>
          <p:spPr>
            <a:xfrm>
              <a:off x="5554053" y="505278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432">
              <a:extLst>
                <a:ext uri="{FF2B5EF4-FFF2-40B4-BE49-F238E27FC236}">
                  <a16:creationId xmlns:a16="http://schemas.microsoft.com/office/drawing/2014/main" id="{89994198-FC32-BF9D-CECA-619C472BB6C0}"/>
                </a:ext>
              </a:extLst>
            </p:cNvPr>
            <p:cNvSpPr/>
            <p:nvPr/>
          </p:nvSpPr>
          <p:spPr>
            <a:xfrm>
              <a:off x="5554052" y="505259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433">
              <a:extLst>
                <a:ext uri="{FF2B5EF4-FFF2-40B4-BE49-F238E27FC236}">
                  <a16:creationId xmlns:a16="http://schemas.microsoft.com/office/drawing/2014/main" id="{78C6958B-E97D-A01F-B844-99F00B0DD757}"/>
                </a:ext>
              </a:extLst>
            </p:cNvPr>
            <p:cNvSpPr/>
            <p:nvPr/>
          </p:nvSpPr>
          <p:spPr>
            <a:xfrm>
              <a:off x="5661977" y="510132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434">
              <a:extLst>
                <a:ext uri="{FF2B5EF4-FFF2-40B4-BE49-F238E27FC236}">
                  <a16:creationId xmlns:a16="http://schemas.microsoft.com/office/drawing/2014/main" id="{0D035E83-7BC9-17AB-A058-421155668F19}"/>
                </a:ext>
              </a:extLst>
            </p:cNvPr>
            <p:cNvSpPr/>
            <p:nvPr/>
          </p:nvSpPr>
          <p:spPr>
            <a:xfrm>
              <a:off x="5661977" y="510113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435">
              <a:extLst>
                <a:ext uri="{FF2B5EF4-FFF2-40B4-BE49-F238E27FC236}">
                  <a16:creationId xmlns:a16="http://schemas.microsoft.com/office/drawing/2014/main" id="{03477EB9-D5CB-D350-3B10-45FDCEFA1EF6}"/>
                </a:ext>
              </a:extLst>
            </p:cNvPr>
            <p:cNvSpPr/>
            <p:nvPr/>
          </p:nvSpPr>
          <p:spPr>
            <a:xfrm>
              <a:off x="5769876" y="514602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436">
              <a:extLst>
                <a:ext uri="{FF2B5EF4-FFF2-40B4-BE49-F238E27FC236}">
                  <a16:creationId xmlns:a16="http://schemas.microsoft.com/office/drawing/2014/main" id="{DF4B3872-A9C6-A892-679D-8A14C04CE189}"/>
                </a:ext>
              </a:extLst>
            </p:cNvPr>
            <p:cNvSpPr/>
            <p:nvPr/>
          </p:nvSpPr>
          <p:spPr>
            <a:xfrm>
              <a:off x="5769876" y="514584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437">
              <a:extLst>
                <a:ext uri="{FF2B5EF4-FFF2-40B4-BE49-F238E27FC236}">
                  <a16:creationId xmlns:a16="http://schemas.microsoft.com/office/drawing/2014/main" id="{725A9C4A-0F4C-26D4-A1ED-96794ACFE17E}"/>
                </a:ext>
              </a:extLst>
            </p:cNvPr>
            <p:cNvSpPr/>
            <p:nvPr/>
          </p:nvSpPr>
          <p:spPr>
            <a:xfrm>
              <a:off x="5877788" y="52132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438">
              <a:extLst>
                <a:ext uri="{FF2B5EF4-FFF2-40B4-BE49-F238E27FC236}">
                  <a16:creationId xmlns:a16="http://schemas.microsoft.com/office/drawing/2014/main" id="{0A893231-6230-FEDA-32CE-DE11DCB89251}"/>
                </a:ext>
              </a:extLst>
            </p:cNvPr>
            <p:cNvSpPr/>
            <p:nvPr/>
          </p:nvSpPr>
          <p:spPr>
            <a:xfrm>
              <a:off x="5877788" y="52131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439">
              <a:extLst>
                <a:ext uri="{FF2B5EF4-FFF2-40B4-BE49-F238E27FC236}">
                  <a16:creationId xmlns:a16="http://schemas.microsoft.com/office/drawing/2014/main" id="{06D7237B-72CD-91F0-9D6B-0DEEAD79FF4C}"/>
                </a:ext>
              </a:extLst>
            </p:cNvPr>
            <p:cNvSpPr/>
            <p:nvPr/>
          </p:nvSpPr>
          <p:spPr>
            <a:xfrm>
              <a:off x="5985713" y="526873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440">
              <a:extLst>
                <a:ext uri="{FF2B5EF4-FFF2-40B4-BE49-F238E27FC236}">
                  <a16:creationId xmlns:a16="http://schemas.microsoft.com/office/drawing/2014/main" id="{522EB238-3157-E1B3-0BEF-C314C81A0A01}"/>
                </a:ext>
              </a:extLst>
            </p:cNvPr>
            <p:cNvSpPr/>
            <p:nvPr/>
          </p:nvSpPr>
          <p:spPr>
            <a:xfrm>
              <a:off x="5985713" y="526855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441">
              <a:extLst>
                <a:ext uri="{FF2B5EF4-FFF2-40B4-BE49-F238E27FC236}">
                  <a16:creationId xmlns:a16="http://schemas.microsoft.com/office/drawing/2014/main" id="{29A37432-123A-172C-ECA7-7B6B2169E973}"/>
                </a:ext>
              </a:extLst>
            </p:cNvPr>
            <p:cNvSpPr/>
            <p:nvPr/>
          </p:nvSpPr>
          <p:spPr>
            <a:xfrm>
              <a:off x="6093625" y="532602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442">
              <a:extLst>
                <a:ext uri="{FF2B5EF4-FFF2-40B4-BE49-F238E27FC236}">
                  <a16:creationId xmlns:a16="http://schemas.microsoft.com/office/drawing/2014/main" id="{20789056-273A-92ED-8804-B653969A89EA}"/>
                </a:ext>
              </a:extLst>
            </p:cNvPr>
            <p:cNvSpPr/>
            <p:nvPr/>
          </p:nvSpPr>
          <p:spPr>
            <a:xfrm>
              <a:off x="6093613" y="532584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443">
              <a:extLst>
                <a:ext uri="{FF2B5EF4-FFF2-40B4-BE49-F238E27FC236}">
                  <a16:creationId xmlns:a16="http://schemas.microsoft.com/office/drawing/2014/main" id="{F410F9D9-4BD7-1E06-8C56-3BCE2F6BB589}"/>
                </a:ext>
              </a:extLst>
            </p:cNvPr>
            <p:cNvSpPr/>
            <p:nvPr/>
          </p:nvSpPr>
          <p:spPr>
            <a:xfrm>
              <a:off x="6201524" y="53679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444">
              <a:extLst>
                <a:ext uri="{FF2B5EF4-FFF2-40B4-BE49-F238E27FC236}">
                  <a16:creationId xmlns:a16="http://schemas.microsoft.com/office/drawing/2014/main" id="{F6373600-7003-2E7D-64FD-5135FCE6DF99}"/>
                </a:ext>
              </a:extLst>
            </p:cNvPr>
            <p:cNvSpPr/>
            <p:nvPr/>
          </p:nvSpPr>
          <p:spPr>
            <a:xfrm>
              <a:off x="6201525" y="536779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445">
              <a:extLst>
                <a:ext uri="{FF2B5EF4-FFF2-40B4-BE49-F238E27FC236}">
                  <a16:creationId xmlns:a16="http://schemas.microsoft.com/office/drawing/2014/main" id="{4E50FCE3-ECB9-AC0D-535E-FDDC79E504D1}"/>
                </a:ext>
              </a:extLst>
            </p:cNvPr>
            <p:cNvSpPr/>
            <p:nvPr/>
          </p:nvSpPr>
          <p:spPr>
            <a:xfrm>
              <a:off x="6309436" y="542662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446">
              <a:extLst>
                <a:ext uri="{FF2B5EF4-FFF2-40B4-BE49-F238E27FC236}">
                  <a16:creationId xmlns:a16="http://schemas.microsoft.com/office/drawing/2014/main" id="{51112036-0DD5-8FB2-1481-D4DEFA407B2A}"/>
                </a:ext>
              </a:extLst>
            </p:cNvPr>
            <p:cNvSpPr/>
            <p:nvPr/>
          </p:nvSpPr>
          <p:spPr>
            <a:xfrm>
              <a:off x="6309437" y="542644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447">
              <a:extLst>
                <a:ext uri="{FF2B5EF4-FFF2-40B4-BE49-F238E27FC236}">
                  <a16:creationId xmlns:a16="http://schemas.microsoft.com/office/drawing/2014/main" id="{01285B27-0608-DD32-0750-C7CBB6E3EA39}"/>
                </a:ext>
              </a:extLst>
            </p:cNvPr>
            <p:cNvSpPr/>
            <p:nvPr/>
          </p:nvSpPr>
          <p:spPr>
            <a:xfrm>
              <a:off x="6417361" y="544080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448">
              <a:extLst>
                <a:ext uri="{FF2B5EF4-FFF2-40B4-BE49-F238E27FC236}">
                  <a16:creationId xmlns:a16="http://schemas.microsoft.com/office/drawing/2014/main" id="{8B3585DF-7305-4306-8651-873A676F4085}"/>
                </a:ext>
              </a:extLst>
            </p:cNvPr>
            <p:cNvSpPr/>
            <p:nvPr/>
          </p:nvSpPr>
          <p:spPr>
            <a:xfrm>
              <a:off x="6417362" y="544063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449">
              <a:extLst>
                <a:ext uri="{FF2B5EF4-FFF2-40B4-BE49-F238E27FC236}">
                  <a16:creationId xmlns:a16="http://schemas.microsoft.com/office/drawing/2014/main" id="{D9F68AE6-B477-8C89-1E5A-33F411B4FE02}"/>
                </a:ext>
              </a:extLst>
            </p:cNvPr>
            <p:cNvSpPr/>
            <p:nvPr/>
          </p:nvSpPr>
          <p:spPr>
            <a:xfrm>
              <a:off x="6525260" y="551319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450">
              <a:extLst>
                <a:ext uri="{FF2B5EF4-FFF2-40B4-BE49-F238E27FC236}">
                  <a16:creationId xmlns:a16="http://schemas.microsoft.com/office/drawing/2014/main" id="{3B1F5EF5-609B-67DC-8461-BCF987C057BB}"/>
                </a:ext>
              </a:extLst>
            </p:cNvPr>
            <p:cNvSpPr/>
            <p:nvPr/>
          </p:nvSpPr>
          <p:spPr>
            <a:xfrm>
              <a:off x="6525261" y="551302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451">
              <a:extLst>
                <a:ext uri="{FF2B5EF4-FFF2-40B4-BE49-F238E27FC236}">
                  <a16:creationId xmlns:a16="http://schemas.microsoft.com/office/drawing/2014/main" id="{E9D4DF02-F0ED-4BED-A37F-604D24C21696}"/>
                </a:ext>
              </a:extLst>
            </p:cNvPr>
            <p:cNvSpPr/>
            <p:nvPr/>
          </p:nvSpPr>
          <p:spPr>
            <a:xfrm>
              <a:off x="6633172" y="556484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0000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452">
              <a:extLst>
                <a:ext uri="{FF2B5EF4-FFF2-40B4-BE49-F238E27FC236}">
                  <a16:creationId xmlns:a16="http://schemas.microsoft.com/office/drawing/2014/main" id="{5356549D-20E2-C663-FE6B-52FE262A6B0A}"/>
                </a:ext>
              </a:extLst>
            </p:cNvPr>
            <p:cNvSpPr/>
            <p:nvPr/>
          </p:nvSpPr>
          <p:spPr>
            <a:xfrm>
              <a:off x="6633173" y="556468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00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453">
              <a:extLst>
                <a:ext uri="{FF2B5EF4-FFF2-40B4-BE49-F238E27FC236}">
                  <a16:creationId xmlns:a16="http://schemas.microsoft.com/office/drawing/2014/main" id="{DDFFCE09-3820-52E5-D9F6-4A13C999A3B0}"/>
                </a:ext>
              </a:extLst>
            </p:cNvPr>
            <p:cNvSpPr/>
            <p:nvPr/>
          </p:nvSpPr>
          <p:spPr>
            <a:xfrm>
              <a:off x="4597359" y="461551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5">
                  <a:moveTo>
                    <a:pt x="0" y="3206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454">
              <a:extLst>
                <a:ext uri="{FF2B5EF4-FFF2-40B4-BE49-F238E27FC236}">
                  <a16:creationId xmlns:a16="http://schemas.microsoft.com/office/drawing/2014/main" id="{C40C1056-C386-AEF2-7E16-E31B6965B386}"/>
                </a:ext>
              </a:extLst>
            </p:cNvPr>
            <p:cNvSpPr/>
            <p:nvPr/>
          </p:nvSpPr>
          <p:spPr>
            <a:xfrm>
              <a:off x="4705271" y="461089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745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455">
              <a:extLst>
                <a:ext uri="{FF2B5EF4-FFF2-40B4-BE49-F238E27FC236}">
                  <a16:creationId xmlns:a16="http://schemas.microsoft.com/office/drawing/2014/main" id="{DEABFEDB-F714-1468-F488-1FC0CB222466}"/>
                </a:ext>
              </a:extLst>
            </p:cNvPr>
            <p:cNvSpPr/>
            <p:nvPr/>
          </p:nvSpPr>
          <p:spPr>
            <a:xfrm>
              <a:off x="4813170" y="4677732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557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456">
              <a:extLst>
                <a:ext uri="{FF2B5EF4-FFF2-40B4-BE49-F238E27FC236}">
                  <a16:creationId xmlns:a16="http://schemas.microsoft.com/office/drawing/2014/main" id="{499A1891-47C6-739C-EFCE-EE70495A9358}"/>
                </a:ext>
              </a:extLst>
            </p:cNvPr>
            <p:cNvSpPr/>
            <p:nvPr/>
          </p:nvSpPr>
          <p:spPr>
            <a:xfrm>
              <a:off x="4921082" y="486305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5">
                  <a:moveTo>
                    <a:pt x="0" y="1923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457">
              <a:extLst>
                <a:ext uri="{FF2B5EF4-FFF2-40B4-BE49-F238E27FC236}">
                  <a16:creationId xmlns:a16="http://schemas.microsoft.com/office/drawing/2014/main" id="{F7510C79-93A7-5BEE-F039-315B2F714F93}"/>
                </a:ext>
              </a:extLst>
            </p:cNvPr>
            <p:cNvSpPr/>
            <p:nvPr/>
          </p:nvSpPr>
          <p:spPr>
            <a:xfrm>
              <a:off x="5028994" y="5155463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62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458">
              <a:extLst>
                <a:ext uri="{FF2B5EF4-FFF2-40B4-BE49-F238E27FC236}">
                  <a16:creationId xmlns:a16="http://schemas.microsoft.com/office/drawing/2014/main" id="{EC35CD71-104C-BC97-5F0A-CCCBD87BA73E}"/>
                </a:ext>
              </a:extLst>
            </p:cNvPr>
            <p:cNvSpPr/>
            <p:nvPr/>
          </p:nvSpPr>
          <p:spPr>
            <a:xfrm>
              <a:off x="5136894" y="536542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717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459">
              <a:extLst>
                <a:ext uri="{FF2B5EF4-FFF2-40B4-BE49-F238E27FC236}">
                  <a16:creationId xmlns:a16="http://schemas.microsoft.com/office/drawing/2014/main" id="{83848632-1D39-573E-DB1F-DCB62135C267}"/>
                </a:ext>
              </a:extLst>
            </p:cNvPr>
            <p:cNvSpPr/>
            <p:nvPr/>
          </p:nvSpPr>
          <p:spPr>
            <a:xfrm>
              <a:off x="5244806" y="5481041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3290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460">
              <a:extLst>
                <a:ext uri="{FF2B5EF4-FFF2-40B4-BE49-F238E27FC236}">
                  <a16:creationId xmlns:a16="http://schemas.microsoft.com/office/drawing/2014/main" id="{3D3B1EF2-3F92-5796-706A-9506C91588BC}"/>
                </a:ext>
              </a:extLst>
            </p:cNvPr>
            <p:cNvSpPr/>
            <p:nvPr/>
          </p:nvSpPr>
          <p:spPr>
            <a:xfrm>
              <a:off x="5352718" y="5469743"/>
              <a:ext cx="0" cy="40640"/>
            </a:xfrm>
            <a:custGeom>
              <a:avLst/>
              <a:gdLst/>
              <a:ahLst/>
              <a:cxnLst/>
              <a:rect l="l" t="t" r="r" b="b"/>
              <a:pathLst>
                <a:path h="40639">
                  <a:moveTo>
                    <a:pt x="0" y="40331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461">
              <a:extLst>
                <a:ext uri="{FF2B5EF4-FFF2-40B4-BE49-F238E27FC236}">
                  <a16:creationId xmlns:a16="http://schemas.microsoft.com/office/drawing/2014/main" id="{56A85F02-6447-DA8C-3833-F399D1FC6ABB}"/>
                </a:ext>
              </a:extLst>
            </p:cNvPr>
            <p:cNvSpPr/>
            <p:nvPr/>
          </p:nvSpPr>
          <p:spPr>
            <a:xfrm>
              <a:off x="5460630" y="5449908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4">
                  <a:moveTo>
                    <a:pt x="0" y="4960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462">
              <a:extLst>
                <a:ext uri="{FF2B5EF4-FFF2-40B4-BE49-F238E27FC236}">
                  <a16:creationId xmlns:a16="http://schemas.microsoft.com/office/drawing/2014/main" id="{6E43A6EE-2BD1-0CA0-641B-4624CE705B4B}"/>
                </a:ext>
              </a:extLst>
            </p:cNvPr>
            <p:cNvSpPr/>
            <p:nvPr/>
          </p:nvSpPr>
          <p:spPr>
            <a:xfrm>
              <a:off x="5568530" y="5506538"/>
              <a:ext cx="0" cy="61594"/>
            </a:xfrm>
            <a:custGeom>
              <a:avLst/>
              <a:gdLst/>
              <a:ahLst/>
              <a:cxnLst/>
              <a:rect l="l" t="t" r="r" b="b"/>
              <a:pathLst>
                <a:path h="61595">
                  <a:moveTo>
                    <a:pt x="0" y="61260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463">
              <a:extLst>
                <a:ext uri="{FF2B5EF4-FFF2-40B4-BE49-F238E27FC236}">
                  <a16:creationId xmlns:a16="http://schemas.microsoft.com/office/drawing/2014/main" id="{5948A8AC-E9A7-950E-A6E8-5B99D5B3EAA3}"/>
                </a:ext>
              </a:extLst>
            </p:cNvPr>
            <p:cNvSpPr/>
            <p:nvPr/>
          </p:nvSpPr>
          <p:spPr>
            <a:xfrm>
              <a:off x="5676442" y="5465443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5942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464">
              <a:extLst>
                <a:ext uri="{FF2B5EF4-FFF2-40B4-BE49-F238E27FC236}">
                  <a16:creationId xmlns:a16="http://schemas.microsoft.com/office/drawing/2014/main" id="{CF1809A0-FD23-C9E1-056C-B26D5E370C04}"/>
                </a:ext>
              </a:extLst>
            </p:cNvPr>
            <p:cNvSpPr/>
            <p:nvPr/>
          </p:nvSpPr>
          <p:spPr>
            <a:xfrm>
              <a:off x="5784367" y="557589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94696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465">
              <a:extLst>
                <a:ext uri="{FF2B5EF4-FFF2-40B4-BE49-F238E27FC236}">
                  <a16:creationId xmlns:a16="http://schemas.microsoft.com/office/drawing/2014/main" id="{F6CAAAD6-B0CF-4A1D-43F6-ABD2D6DA46BB}"/>
                </a:ext>
              </a:extLst>
            </p:cNvPr>
            <p:cNvSpPr/>
            <p:nvPr/>
          </p:nvSpPr>
          <p:spPr>
            <a:xfrm>
              <a:off x="5892266" y="5617328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5">
                  <a:moveTo>
                    <a:pt x="0" y="118144"/>
                  </a:moveTo>
                  <a:lnTo>
                    <a:pt x="0" y="0"/>
                  </a:lnTo>
                </a:path>
              </a:pathLst>
            </a:custGeom>
            <a:ln w="7251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466">
              <a:extLst>
                <a:ext uri="{FF2B5EF4-FFF2-40B4-BE49-F238E27FC236}">
                  <a16:creationId xmlns:a16="http://schemas.microsoft.com/office/drawing/2014/main" id="{B7B1040B-2B6F-CE28-860B-D8384800D3EC}"/>
                </a:ext>
              </a:extLst>
            </p:cNvPr>
            <p:cNvSpPr/>
            <p:nvPr/>
          </p:nvSpPr>
          <p:spPr>
            <a:xfrm>
              <a:off x="4582845" y="464778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467">
              <a:extLst>
                <a:ext uri="{FF2B5EF4-FFF2-40B4-BE49-F238E27FC236}">
                  <a16:creationId xmlns:a16="http://schemas.microsoft.com/office/drawing/2014/main" id="{63F6AB38-3D39-0E20-ECF2-029AF3D849EC}"/>
                </a:ext>
              </a:extLst>
            </p:cNvPr>
            <p:cNvSpPr/>
            <p:nvPr/>
          </p:nvSpPr>
          <p:spPr>
            <a:xfrm>
              <a:off x="4582855" y="464757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468">
              <a:extLst>
                <a:ext uri="{FF2B5EF4-FFF2-40B4-BE49-F238E27FC236}">
                  <a16:creationId xmlns:a16="http://schemas.microsoft.com/office/drawing/2014/main" id="{2B2E4707-A965-1580-7167-BCF8B3FDA740}"/>
                </a:ext>
              </a:extLst>
            </p:cNvPr>
            <p:cNvSpPr/>
            <p:nvPr/>
          </p:nvSpPr>
          <p:spPr>
            <a:xfrm>
              <a:off x="4690770" y="463085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469">
              <a:extLst>
                <a:ext uri="{FF2B5EF4-FFF2-40B4-BE49-F238E27FC236}">
                  <a16:creationId xmlns:a16="http://schemas.microsoft.com/office/drawing/2014/main" id="{5FCBFB56-24B1-828C-63BB-9F38346F3490}"/>
                </a:ext>
              </a:extLst>
            </p:cNvPr>
            <p:cNvSpPr/>
            <p:nvPr/>
          </p:nvSpPr>
          <p:spPr>
            <a:xfrm>
              <a:off x="4690767" y="463064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470">
              <a:extLst>
                <a:ext uri="{FF2B5EF4-FFF2-40B4-BE49-F238E27FC236}">
                  <a16:creationId xmlns:a16="http://schemas.microsoft.com/office/drawing/2014/main" id="{749FCCF6-07C5-1C22-8A7C-407E8033467D}"/>
                </a:ext>
              </a:extLst>
            </p:cNvPr>
            <p:cNvSpPr/>
            <p:nvPr/>
          </p:nvSpPr>
          <p:spPr>
            <a:xfrm>
              <a:off x="4798682" y="46954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471">
              <a:extLst>
                <a:ext uri="{FF2B5EF4-FFF2-40B4-BE49-F238E27FC236}">
                  <a16:creationId xmlns:a16="http://schemas.microsoft.com/office/drawing/2014/main" id="{D81BB5C8-E556-B402-B049-AF0BD4D907A5}"/>
                </a:ext>
              </a:extLst>
            </p:cNvPr>
            <p:cNvSpPr/>
            <p:nvPr/>
          </p:nvSpPr>
          <p:spPr>
            <a:xfrm>
              <a:off x="4798680" y="46952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472">
              <a:extLst>
                <a:ext uri="{FF2B5EF4-FFF2-40B4-BE49-F238E27FC236}">
                  <a16:creationId xmlns:a16="http://schemas.microsoft.com/office/drawing/2014/main" id="{F0E290D8-31BE-C9E1-144A-8164805D0A4B}"/>
                </a:ext>
              </a:extLst>
            </p:cNvPr>
            <p:cNvSpPr/>
            <p:nvPr/>
          </p:nvSpPr>
          <p:spPr>
            <a:xfrm>
              <a:off x="4906594" y="488248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473">
              <a:extLst>
                <a:ext uri="{FF2B5EF4-FFF2-40B4-BE49-F238E27FC236}">
                  <a16:creationId xmlns:a16="http://schemas.microsoft.com/office/drawing/2014/main" id="{1FCDD215-62B6-C271-EB72-8CD223FA4CFF}"/>
                </a:ext>
              </a:extLst>
            </p:cNvPr>
            <p:cNvSpPr/>
            <p:nvPr/>
          </p:nvSpPr>
          <p:spPr>
            <a:xfrm>
              <a:off x="4906592" y="488229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474">
              <a:extLst>
                <a:ext uri="{FF2B5EF4-FFF2-40B4-BE49-F238E27FC236}">
                  <a16:creationId xmlns:a16="http://schemas.microsoft.com/office/drawing/2014/main" id="{0D2952E5-1FF5-5565-EBA5-252D476322C9}"/>
                </a:ext>
              </a:extLst>
            </p:cNvPr>
            <p:cNvSpPr/>
            <p:nvPr/>
          </p:nvSpPr>
          <p:spPr>
            <a:xfrm>
              <a:off x="5014493" y="51782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475">
              <a:extLst>
                <a:ext uri="{FF2B5EF4-FFF2-40B4-BE49-F238E27FC236}">
                  <a16:creationId xmlns:a16="http://schemas.microsoft.com/office/drawing/2014/main" id="{9B98C3AE-19D3-30A7-E8F4-C08DB50EBB31}"/>
                </a:ext>
              </a:extLst>
            </p:cNvPr>
            <p:cNvSpPr/>
            <p:nvPr/>
          </p:nvSpPr>
          <p:spPr>
            <a:xfrm>
              <a:off x="5014504" y="517808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476">
              <a:extLst>
                <a:ext uri="{FF2B5EF4-FFF2-40B4-BE49-F238E27FC236}">
                  <a16:creationId xmlns:a16="http://schemas.microsoft.com/office/drawing/2014/main" id="{731911A9-FD88-BAAA-9BC8-87D6C6296E2A}"/>
                </a:ext>
              </a:extLst>
            </p:cNvPr>
            <p:cNvSpPr/>
            <p:nvPr/>
          </p:nvSpPr>
          <p:spPr>
            <a:xfrm>
              <a:off x="5122418" y="539278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477">
              <a:extLst>
                <a:ext uri="{FF2B5EF4-FFF2-40B4-BE49-F238E27FC236}">
                  <a16:creationId xmlns:a16="http://schemas.microsoft.com/office/drawing/2014/main" id="{4C91741F-B009-38A2-5A05-5DC84C6F6F61}"/>
                </a:ext>
              </a:extLst>
            </p:cNvPr>
            <p:cNvSpPr/>
            <p:nvPr/>
          </p:nvSpPr>
          <p:spPr>
            <a:xfrm>
              <a:off x="5122416" y="539261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478">
              <a:extLst>
                <a:ext uri="{FF2B5EF4-FFF2-40B4-BE49-F238E27FC236}">
                  <a16:creationId xmlns:a16="http://schemas.microsoft.com/office/drawing/2014/main" id="{6DDCBDBC-5732-85CF-176C-7A64F6CD7559}"/>
                </a:ext>
              </a:extLst>
            </p:cNvPr>
            <p:cNvSpPr/>
            <p:nvPr/>
          </p:nvSpPr>
          <p:spPr>
            <a:xfrm>
              <a:off x="5230329" y="551413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479">
              <a:extLst>
                <a:ext uri="{FF2B5EF4-FFF2-40B4-BE49-F238E27FC236}">
                  <a16:creationId xmlns:a16="http://schemas.microsoft.com/office/drawing/2014/main" id="{89A71D84-B1C5-6AB6-3DDB-1636A52124BC}"/>
                </a:ext>
              </a:extLst>
            </p:cNvPr>
            <p:cNvSpPr/>
            <p:nvPr/>
          </p:nvSpPr>
          <p:spPr>
            <a:xfrm>
              <a:off x="5230328" y="551395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480">
              <a:extLst>
                <a:ext uri="{FF2B5EF4-FFF2-40B4-BE49-F238E27FC236}">
                  <a16:creationId xmlns:a16="http://schemas.microsoft.com/office/drawing/2014/main" id="{A5A262C2-E2AE-ED10-C3E0-DB9F416085D6}"/>
                </a:ext>
              </a:extLst>
            </p:cNvPr>
            <p:cNvSpPr/>
            <p:nvPr/>
          </p:nvSpPr>
          <p:spPr>
            <a:xfrm>
              <a:off x="5338241" y="551025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481">
              <a:extLst>
                <a:ext uri="{FF2B5EF4-FFF2-40B4-BE49-F238E27FC236}">
                  <a16:creationId xmlns:a16="http://schemas.microsoft.com/office/drawing/2014/main" id="{8EB87DEA-656B-48AF-FBE2-54003834F92A}"/>
                </a:ext>
              </a:extLst>
            </p:cNvPr>
            <p:cNvSpPr/>
            <p:nvPr/>
          </p:nvSpPr>
          <p:spPr>
            <a:xfrm>
              <a:off x="5338228" y="551007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482">
              <a:extLst>
                <a:ext uri="{FF2B5EF4-FFF2-40B4-BE49-F238E27FC236}">
                  <a16:creationId xmlns:a16="http://schemas.microsoft.com/office/drawing/2014/main" id="{BF1E58D7-5364-AF05-95F5-B1BC2E97D3A6}"/>
                </a:ext>
              </a:extLst>
            </p:cNvPr>
            <p:cNvSpPr/>
            <p:nvPr/>
          </p:nvSpPr>
          <p:spPr>
            <a:xfrm>
              <a:off x="5446141" y="549969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483">
              <a:extLst>
                <a:ext uri="{FF2B5EF4-FFF2-40B4-BE49-F238E27FC236}">
                  <a16:creationId xmlns:a16="http://schemas.microsoft.com/office/drawing/2014/main" id="{CBBB1E36-E73D-40CA-BDE8-6322F1CCB328}"/>
                </a:ext>
              </a:extLst>
            </p:cNvPr>
            <p:cNvSpPr/>
            <p:nvPr/>
          </p:nvSpPr>
          <p:spPr>
            <a:xfrm>
              <a:off x="5446140" y="549952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484">
              <a:extLst>
                <a:ext uri="{FF2B5EF4-FFF2-40B4-BE49-F238E27FC236}">
                  <a16:creationId xmlns:a16="http://schemas.microsoft.com/office/drawing/2014/main" id="{D68D9381-8567-4B59-B3C4-4544DB016C39}"/>
                </a:ext>
              </a:extLst>
            </p:cNvPr>
            <p:cNvSpPr/>
            <p:nvPr/>
          </p:nvSpPr>
          <p:spPr>
            <a:xfrm>
              <a:off x="5554053" y="556797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485">
              <a:extLst>
                <a:ext uri="{FF2B5EF4-FFF2-40B4-BE49-F238E27FC236}">
                  <a16:creationId xmlns:a16="http://schemas.microsoft.com/office/drawing/2014/main" id="{593DA978-B6DC-0E62-9CB0-F03B6DB5E77B}"/>
                </a:ext>
              </a:extLst>
            </p:cNvPr>
            <p:cNvSpPr/>
            <p:nvPr/>
          </p:nvSpPr>
          <p:spPr>
            <a:xfrm>
              <a:off x="5554052" y="556779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486">
              <a:extLst>
                <a:ext uri="{FF2B5EF4-FFF2-40B4-BE49-F238E27FC236}">
                  <a16:creationId xmlns:a16="http://schemas.microsoft.com/office/drawing/2014/main" id="{F324D545-4D5A-ADBB-57F0-FE8F9C303493}"/>
                </a:ext>
              </a:extLst>
            </p:cNvPr>
            <p:cNvSpPr/>
            <p:nvPr/>
          </p:nvSpPr>
          <p:spPr>
            <a:xfrm>
              <a:off x="5661977" y="554155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487">
              <a:extLst>
                <a:ext uri="{FF2B5EF4-FFF2-40B4-BE49-F238E27FC236}">
                  <a16:creationId xmlns:a16="http://schemas.microsoft.com/office/drawing/2014/main" id="{8EFB3401-EA43-1279-CC01-AEEE5F87EA28}"/>
                </a:ext>
              </a:extLst>
            </p:cNvPr>
            <p:cNvSpPr/>
            <p:nvPr/>
          </p:nvSpPr>
          <p:spPr>
            <a:xfrm>
              <a:off x="5661977" y="554138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488">
              <a:extLst>
                <a:ext uri="{FF2B5EF4-FFF2-40B4-BE49-F238E27FC236}">
                  <a16:creationId xmlns:a16="http://schemas.microsoft.com/office/drawing/2014/main" id="{B5653492-4B43-74F6-5DD0-64B02955FF3A}"/>
                </a:ext>
              </a:extLst>
            </p:cNvPr>
            <p:cNvSpPr/>
            <p:nvPr/>
          </p:nvSpPr>
          <p:spPr>
            <a:xfrm>
              <a:off x="5769876" y="567075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489">
              <a:extLst>
                <a:ext uri="{FF2B5EF4-FFF2-40B4-BE49-F238E27FC236}">
                  <a16:creationId xmlns:a16="http://schemas.microsoft.com/office/drawing/2014/main" id="{B75411BF-73B2-937C-2F49-6BF9FB9A4526}"/>
                </a:ext>
              </a:extLst>
            </p:cNvPr>
            <p:cNvSpPr/>
            <p:nvPr/>
          </p:nvSpPr>
          <p:spPr>
            <a:xfrm>
              <a:off x="5769876" y="56705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490">
              <a:extLst>
                <a:ext uri="{FF2B5EF4-FFF2-40B4-BE49-F238E27FC236}">
                  <a16:creationId xmlns:a16="http://schemas.microsoft.com/office/drawing/2014/main" id="{103A129F-0652-3688-80A3-59EB413BE64E}"/>
                </a:ext>
              </a:extLst>
            </p:cNvPr>
            <p:cNvSpPr/>
            <p:nvPr/>
          </p:nvSpPr>
          <p:spPr>
            <a:xfrm>
              <a:off x="5877788" y="573563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491">
              <a:extLst>
                <a:ext uri="{FF2B5EF4-FFF2-40B4-BE49-F238E27FC236}">
                  <a16:creationId xmlns:a16="http://schemas.microsoft.com/office/drawing/2014/main" id="{3F5EA522-717D-7BBD-14F8-415438212F3F}"/>
                </a:ext>
              </a:extLst>
            </p:cNvPr>
            <p:cNvSpPr/>
            <p:nvPr/>
          </p:nvSpPr>
          <p:spPr>
            <a:xfrm>
              <a:off x="5877788" y="573547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492">
              <a:extLst>
                <a:ext uri="{FF2B5EF4-FFF2-40B4-BE49-F238E27FC236}">
                  <a16:creationId xmlns:a16="http://schemas.microsoft.com/office/drawing/2014/main" id="{A6532D15-451F-8D63-E3E2-115616F07152}"/>
                </a:ext>
              </a:extLst>
            </p:cNvPr>
            <p:cNvSpPr/>
            <p:nvPr/>
          </p:nvSpPr>
          <p:spPr>
            <a:xfrm>
              <a:off x="4582845" y="461571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493">
              <a:extLst>
                <a:ext uri="{FF2B5EF4-FFF2-40B4-BE49-F238E27FC236}">
                  <a16:creationId xmlns:a16="http://schemas.microsoft.com/office/drawing/2014/main" id="{36183630-D090-84F5-9484-DB7C4C6D7F1D}"/>
                </a:ext>
              </a:extLst>
            </p:cNvPr>
            <p:cNvSpPr/>
            <p:nvPr/>
          </p:nvSpPr>
          <p:spPr>
            <a:xfrm>
              <a:off x="4582855" y="461550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494">
              <a:extLst>
                <a:ext uri="{FF2B5EF4-FFF2-40B4-BE49-F238E27FC236}">
                  <a16:creationId xmlns:a16="http://schemas.microsoft.com/office/drawing/2014/main" id="{21CD9453-34D4-2783-2CAC-560D4C3087E2}"/>
                </a:ext>
              </a:extLst>
            </p:cNvPr>
            <p:cNvSpPr/>
            <p:nvPr/>
          </p:nvSpPr>
          <p:spPr>
            <a:xfrm>
              <a:off x="4690770" y="46110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495">
              <a:extLst>
                <a:ext uri="{FF2B5EF4-FFF2-40B4-BE49-F238E27FC236}">
                  <a16:creationId xmlns:a16="http://schemas.microsoft.com/office/drawing/2014/main" id="{18A051A0-564F-CD0A-FFF3-2B1EA0232EA2}"/>
                </a:ext>
              </a:extLst>
            </p:cNvPr>
            <p:cNvSpPr/>
            <p:nvPr/>
          </p:nvSpPr>
          <p:spPr>
            <a:xfrm>
              <a:off x="4690767" y="4610886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496">
              <a:extLst>
                <a:ext uri="{FF2B5EF4-FFF2-40B4-BE49-F238E27FC236}">
                  <a16:creationId xmlns:a16="http://schemas.microsoft.com/office/drawing/2014/main" id="{4B1FA4D7-26C5-3B72-B005-3FF5FD8E4A57}"/>
                </a:ext>
              </a:extLst>
            </p:cNvPr>
            <p:cNvSpPr/>
            <p:nvPr/>
          </p:nvSpPr>
          <p:spPr>
            <a:xfrm>
              <a:off x="4798682" y="467793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497">
              <a:extLst>
                <a:ext uri="{FF2B5EF4-FFF2-40B4-BE49-F238E27FC236}">
                  <a16:creationId xmlns:a16="http://schemas.microsoft.com/office/drawing/2014/main" id="{5D2A26CF-F79A-2601-21B2-3E63BAB35BDF}"/>
                </a:ext>
              </a:extLst>
            </p:cNvPr>
            <p:cNvSpPr/>
            <p:nvPr/>
          </p:nvSpPr>
          <p:spPr>
            <a:xfrm>
              <a:off x="4798680" y="467773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498">
              <a:extLst>
                <a:ext uri="{FF2B5EF4-FFF2-40B4-BE49-F238E27FC236}">
                  <a16:creationId xmlns:a16="http://schemas.microsoft.com/office/drawing/2014/main" id="{EC9EAC7C-ABBA-084F-C518-A723CC9208D7}"/>
                </a:ext>
              </a:extLst>
            </p:cNvPr>
            <p:cNvSpPr/>
            <p:nvPr/>
          </p:nvSpPr>
          <p:spPr>
            <a:xfrm>
              <a:off x="4906594" y="486324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499">
              <a:extLst>
                <a:ext uri="{FF2B5EF4-FFF2-40B4-BE49-F238E27FC236}">
                  <a16:creationId xmlns:a16="http://schemas.microsoft.com/office/drawing/2014/main" id="{15BF4D46-2D24-C43C-2A5A-1FD4677BA452}"/>
                </a:ext>
              </a:extLst>
            </p:cNvPr>
            <p:cNvSpPr/>
            <p:nvPr/>
          </p:nvSpPr>
          <p:spPr>
            <a:xfrm>
              <a:off x="4906592" y="48630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500">
              <a:extLst>
                <a:ext uri="{FF2B5EF4-FFF2-40B4-BE49-F238E27FC236}">
                  <a16:creationId xmlns:a16="http://schemas.microsoft.com/office/drawing/2014/main" id="{1DC09AA5-4FC3-EA9E-0333-7F56A7F71B8D}"/>
                </a:ext>
              </a:extLst>
            </p:cNvPr>
            <p:cNvSpPr/>
            <p:nvPr/>
          </p:nvSpPr>
          <p:spPr>
            <a:xfrm>
              <a:off x="5014493" y="515565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501">
              <a:extLst>
                <a:ext uri="{FF2B5EF4-FFF2-40B4-BE49-F238E27FC236}">
                  <a16:creationId xmlns:a16="http://schemas.microsoft.com/office/drawing/2014/main" id="{2FE3FF57-4E23-5C0B-49B7-74749E0531C7}"/>
                </a:ext>
              </a:extLst>
            </p:cNvPr>
            <p:cNvSpPr/>
            <p:nvPr/>
          </p:nvSpPr>
          <p:spPr>
            <a:xfrm>
              <a:off x="5014504" y="515546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502">
              <a:extLst>
                <a:ext uri="{FF2B5EF4-FFF2-40B4-BE49-F238E27FC236}">
                  <a16:creationId xmlns:a16="http://schemas.microsoft.com/office/drawing/2014/main" id="{9ECFC9D4-867C-A2F2-72A5-6A17C59618A2}"/>
                </a:ext>
              </a:extLst>
            </p:cNvPr>
            <p:cNvSpPr/>
            <p:nvPr/>
          </p:nvSpPr>
          <p:spPr>
            <a:xfrm>
              <a:off x="5122418" y="53656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503">
              <a:extLst>
                <a:ext uri="{FF2B5EF4-FFF2-40B4-BE49-F238E27FC236}">
                  <a16:creationId xmlns:a16="http://schemas.microsoft.com/office/drawing/2014/main" id="{0A9FD497-236B-8796-DE9E-EA3665DF56B0}"/>
                </a:ext>
              </a:extLst>
            </p:cNvPr>
            <p:cNvSpPr/>
            <p:nvPr/>
          </p:nvSpPr>
          <p:spPr>
            <a:xfrm>
              <a:off x="5122416" y="53654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504">
              <a:extLst>
                <a:ext uri="{FF2B5EF4-FFF2-40B4-BE49-F238E27FC236}">
                  <a16:creationId xmlns:a16="http://schemas.microsoft.com/office/drawing/2014/main" id="{6BEAA502-8256-2AFD-9AB2-0B1743058D6C}"/>
                </a:ext>
              </a:extLst>
            </p:cNvPr>
            <p:cNvSpPr/>
            <p:nvPr/>
          </p:nvSpPr>
          <p:spPr>
            <a:xfrm>
              <a:off x="5230329" y="548121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505">
              <a:extLst>
                <a:ext uri="{FF2B5EF4-FFF2-40B4-BE49-F238E27FC236}">
                  <a16:creationId xmlns:a16="http://schemas.microsoft.com/office/drawing/2014/main" id="{D6B825C5-EE2D-104A-0D5B-D380B2EF10B3}"/>
                </a:ext>
              </a:extLst>
            </p:cNvPr>
            <p:cNvSpPr/>
            <p:nvPr/>
          </p:nvSpPr>
          <p:spPr>
            <a:xfrm>
              <a:off x="5230328" y="548104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506">
              <a:extLst>
                <a:ext uri="{FF2B5EF4-FFF2-40B4-BE49-F238E27FC236}">
                  <a16:creationId xmlns:a16="http://schemas.microsoft.com/office/drawing/2014/main" id="{7A68295A-2519-ED7B-4AC2-0F1C7A78F1B1}"/>
                </a:ext>
              </a:extLst>
            </p:cNvPr>
            <p:cNvSpPr/>
            <p:nvPr/>
          </p:nvSpPr>
          <p:spPr>
            <a:xfrm>
              <a:off x="5338241" y="546991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4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507">
              <a:extLst>
                <a:ext uri="{FF2B5EF4-FFF2-40B4-BE49-F238E27FC236}">
                  <a16:creationId xmlns:a16="http://schemas.microsoft.com/office/drawing/2014/main" id="{BB9715FF-F002-5929-C68F-07E9D42580FA}"/>
                </a:ext>
              </a:extLst>
            </p:cNvPr>
            <p:cNvSpPr/>
            <p:nvPr/>
          </p:nvSpPr>
          <p:spPr>
            <a:xfrm>
              <a:off x="5338228" y="546974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508">
              <a:extLst>
                <a:ext uri="{FF2B5EF4-FFF2-40B4-BE49-F238E27FC236}">
                  <a16:creationId xmlns:a16="http://schemas.microsoft.com/office/drawing/2014/main" id="{05B0F20B-5EBF-0708-2576-D95264556EA3}"/>
                </a:ext>
              </a:extLst>
            </p:cNvPr>
            <p:cNvSpPr/>
            <p:nvPr/>
          </p:nvSpPr>
          <p:spPr>
            <a:xfrm>
              <a:off x="5446141" y="54500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509">
              <a:extLst>
                <a:ext uri="{FF2B5EF4-FFF2-40B4-BE49-F238E27FC236}">
                  <a16:creationId xmlns:a16="http://schemas.microsoft.com/office/drawing/2014/main" id="{AFAE77BC-01E2-74E9-9789-2D4CE37C4585}"/>
                </a:ext>
              </a:extLst>
            </p:cNvPr>
            <p:cNvSpPr/>
            <p:nvPr/>
          </p:nvSpPr>
          <p:spPr>
            <a:xfrm>
              <a:off x="5446140" y="544992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510">
              <a:extLst>
                <a:ext uri="{FF2B5EF4-FFF2-40B4-BE49-F238E27FC236}">
                  <a16:creationId xmlns:a16="http://schemas.microsoft.com/office/drawing/2014/main" id="{6A73DE4A-C9BC-3DEB-EDD9-A511604EF3A3}"/>
                </a:ext>
              </a:extLst>
            </p:cNvPr>
            <p:cNvSpPr/>
            <p:nvPr/>
          </p:nvSpPr>
          <p:spPr>
            <a:xfrm>
              <a:off x="5554053" y="5506707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511">
              <a:extLst>
                <a:ext uri="{FF2B5EF4-FFF2-40B4-BE49-F238E27FC236}">
                  <a16:creationId xmlns:a16="http://schemas.microsoft.com/office/drawing/2014/main" id="{D24EB275-35D7-B782-809F-042EA3924AFE}"/>
                </a:ext>
              </a:extLst>
            </p:cNvPr>
            <p:cNvSpPr/>
            <p:nvPr/>
          </p:nvSpPr>
          <p:spPr>
            <a:xfrm>
              <a:off x="5554052" y="550653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512">
              <a:extLst>
                <a:ext uri="{FF2B5EF4-FFF2-40B4-BE49-F238E27FC236}">
                  <a16:creationId xmlns:a16="http://schemas.microsoft.com/office/drawing/2014/main" id="{2A1A87AB-180E-CAC7-EADE-E1087969DD88}"/>
                </a:ext>
              </a:extLst>
            </p:cNvPr>
            <p:cNvSpPr/>
            <p:nvPr/>
          </p:nvSpPr>
          <p:spPr>
            <a:xfrm>
              <a:off x="5661977" y="546561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513">
              <a:extLst>
                <a:ext uri="{FF2B5EF4-FFF2-40B4-BE49-F238E27FC236}">
                  <a16:creationId xmlns:a16="http://schemas.microsoft.com/office/drawing/2014/main" id="{B8F9B680-FB75-3D10-D178-852573B4C065}"/>
                </a:ext>
              </a:extLst>
            </p:cNvPr>
            <p:cNvSpPr/>
            <p:nvPr/>
          </p:nvSpPr>
          <p:spPr>
            <a:xfrm>
              <a:off x="5661977" y="5465443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93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514">
              <a:extLst>
                <a:ext uri="{FF2B5EF4-FFF2-40B4-BE49-F238E27FC236}">
                  <a16:creationId xmlns:a16="http://schemas.microsoft.com/office/drawing/2014/main" id="{9CB4DB1C-21E3-65F1-E2E3-69C4D53DCEEE}"/>
                </a:ext>
              </a:extLst>
            </p:cNvPr>
            <p:cNvSpPr/>
            <p:nvPr/>
          </p:nvSpPr>
          <p:spPr>
            <a:xfrm>
              <a:off x="5769876" y="5576061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515">
              <a:extLst>
                <a:ext uri="{FF2B5EF4-FFF2-40B4-BE49-F238E27FC236}">
                  <a16:creationId xmlns:a16="http://schemas.microsoft.com/office/drawing/2014/main" id="{08DBB949-4B89-3266-02C3-629AFB7E9031}"/>
                </a:ext>
              </a:extLst>
            </p:cNvPr>
            <p:cNvSpPr/>
            <p:nvPr/>
          </p:nvSpPr>
          <p:spPr>
            <a:xfrm>
              <a:off x="5769876" y="557589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06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516">
              <a:extLst>
                <a:ext uri="{FF2B5EF4-FFF2-40B4-BE49-F238E27FC236}">
                  <a16:creationId xmlns:a16="http://schemas.microsoft.com/office/drawing/2014/main" id="{64156917-62F1-6431-DA11-E3055183836A}"/>
                </a:ext>
              </a:extLst>
            </p:cNvPr>
            <p:cNvSpPr/>
            <p:nvPr/>
          </p:nvSpPr>
          <p:spPr>
            <a:xfrm>
              <a:off x="5877788" y="5617502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solidFill>
              <a:srgbClr val="A4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517">
              <a:extLst>
                <a:ext uri="{FF2B5EF4-FFF2-40B4-BE49-F238E27FC236}">
                  <a16:creationId xmlns:a16="http://schemas.microsoft.com/office/drawing/2014/main" id="{CD5276FE-8BB0-73A6-8498-A1BCB836984E}"/>
                </a:ext>
              </a:extLst>
            </p:cNvPr>
            <p:cNvSpPr/>
            <p:nvPr/>
          </p:nvSpPr>
          <p:spPr>
            <a:xfrm>
              <a:off x="5877788" y="5617328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019" y="0"/>
                  </a:moveTo>
                  <a:lnTo>
                    <a:pt x="0" y="0"/>
                  </a:lnTo>
                </a:path>
              </a:pathLst>
            </a:custGeom>
            <a:ln w="4847">
              <a:solidFill>
                <a:srgbClr val="A4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518">
              <a:extLst>
                <a:ext uri="{FF2B5EF4-FFF2-40B4-BE49-F238E27FC236}">
                  <a16:creationId xmlns:a16="http://schemas.microsoft.com/office/drawing/2014/main" id="{4FE848B2-4263-896A-4ACD-B60E5091A094}"/>
                </a:ext>
              </a:extLst>
            </p:cNvPr>
            <p:cNvSpPr/>
            <p:nvPr/>
          </p:nvSpPr>
          <p:spPr>
            <a:xfrm>
              <a:off x="4597359" y="463386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519">
              <a:extLst>
                <a:ext uri="{FF2B5EF4-FFF2-40B4-BE49-F238E27FC236}">
                  <a16:creationId xmlns:a16="http://schemas.microsoft.com/office/drawing/2014/main" id="{FAA77017-48A9-FD67-5D02-16AC6E20604A}"/>
                </a:ext>
              </a:extLst>
            </p:cNvPr>
            <p:cNvSpPr/>
            <p:nvPr/>
          </p:nvSpPr>
          <p:spPr>
            <a:xfrm>
              <a:off x="4705271" y="463905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97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520">
              <a:extLst>
                <a:ext uri="{FF2B5EF4-FFF2-40B4-BE49-F238E27FC236}">
                  <a16:creationId xmlns:a16="http://schemas.microsoft.com/office/drawing/2014/main" id="{EBC94A33-3E37-AC6F-6BB2-642A1219B1DD}"/>
                </a:ext>
              </a:extLst>
            </p:cNvPr>
            <p:cNvSpPr/>
            <p:nvPr/>
          </p:nvSpPr>
          <p:spPr>
            <a:xfrm>
              <a:off x="4813170" y="4668050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145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521">
              <a:extLst>
                <a:ext uri="{FF2B5EF4-FFF2-40B4-BE49-F238E27FC236}">
                  <a16:creationId xmlns:a16="http://schemas.microsoft.com/office/drawing/2014/main" id="{7987CB0A-99E9-8A0F-DAAA-0F22C57E7A7F}"/>
                </a:ext>
              </a:extLst>
            </p:cNvPr>
            <p:cNvSpPr/>
            <p:nvPr/>
          </p:nvSpPr>
          <p:spPr>
            <a:xfrm>
              <a:off x="4921082" y="476422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659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522">
              <a:extLst>
                <a:ext uri="{FF2B5EF4-FFF2-40B4-BE49-F238E27FC236}">
                  <a16:creationId xmlns:a16="http://schemas.microsoft.com/office/drawing/2014/main" id="{D93AD6E0-9480-A638-BC36-1B02FD1BBCFE}"/>
                </a:ext>
              </a:extLst>
            </p:cNvPr>
            <p:cNvSpPr/>
            <p:nvPr/>
          </p:nvSpPr>
          <p:spPr>
            <a:xfrm>
              <a:off x="5028994" y="483203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10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523">
              <a:extLst>
                <a:ext uri="{FF2B5EF4-FFF2-40B4-BE49-F238E27FC236}">
                  <a16:creationId xmlns:a16="http://schemas.microsoft.com/office/drawing/2014/main" id="{18C8AA7B-B301-9BC5-14FE-4B58489987C2}"/>
                </a:ext>
              </a:extLst>
            </p:cNvPr>
            <p:cNvSpPr/>
            <p:nvPr/>
          </p:nvSpPr>
          <p:spPr>
            <a:xfrm>
              <a:off x="5136894" y="4879555"/>
              <a:ext cx="0" cy="67310"/>
            </a:xfrm>
            <a:custGeom>
              <a:avLst/>
              <a:gdLst/>
              <a:ahLst/>
              <a:cxnLst/>
              <a:rect l="l" t="t" r="r" b="b"/>
              <a:pathLst>
                <a:path h="67310">
                  <a:moveTo>
                    <a:pt x="0" y="0"/>
                  </a:moveTo>
                  <a:lnTo>
                    <a:pt x="0" y="67253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524">
              <a:extLst>
                <a:ext uri="{FF2B5EF4-FFF2-40B4-BE49-F238E27FC236}">
                  <a16:creationId xmlns:a16="http://schemas.microsoft.com/office/drawing/2014/main" id="{80F47EDF-E3A0-2948-D10D-9A45111601F1}"/>
                </a:ext>
              </a:extLst>
            </p:cNvPr>
            <p:cNvSpPr/>
            <p:nvPr/>
          </p:nvSpPr>
          <p:spPr>
            <a:xfrm>
              <a:off x="5244806" y="4926910"/>
              <a:ext cx="0" cy="80645"/>
            </a:xfrm>
            <a:custGeom>
              <a:avLst/>
              <a:gdLst/>
              <a:ahLst/>
              <a:cxnLst/>
              <a:rect l="l" t="t" r="r" b="b"/>
              <a:pathLst>
                <a:path h="80645">
                  <a:moveTo>
                    <a:pt x="0" y="0"/>
                  </a:moveTo>
                  <a:lnTo>
                    <a:pt x="0" y="8044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525">
              <a:extLst>
                <a:ext uri="{FF2B5EF4-FFF2-40B4-BE49-F238E27FC236}">
                  <a16:creationId xmlns:a16="http://schemas.microsoft.com/office/drawing/2014/main" id="{D9642C75-5A64-EC70-F6E4-5E0D1F718AAF}"/>
                </a:ext>
              </a:extLst>
            </p:cNvPr>
            <p:cNvSpPr/>
            <p:nvPr/>
          </p:nvSpPr>
          <p:spPr>
            <a:xfrm>
              <a:off x="5352718" y="4965612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6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526">
              <a:extLst>
                <a:ext uri="{FF2B5EF4-FFF2-40B4-BE49-F238E27FC236}">
                  <a16:creationId xmlns:a16="http://schemas.microsoft.com/office/drawing/2014/main" id="{BA0813DE-136D-37E8-926B-568AAE1BA0F3}"/>
                </a:ext>
              </a:extLst>
            </p:cNvPr>
            <p:cNvSpPr/>
            <p:nvPr/>
          </p:nvSpPr>
          <p:spPr>
            <a:xfrm>
              <a:off x="5460630" y="5018947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60">
                  <a:moveTo>
                    <a:pt x="0" y="0"/>
                  </a:moveTo>
                  <a:lnTo>
                    <a:pt x="0" y="11145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527">
              <a:extLst>
                <a:ext uri="{FF2B5EF4-FFF2-40B4-BE49-F238E27FC236}">
                  <a16:creationId xmlns:a16="http://schemas.microsoft.com/office/drawing/2014/main" id="{4B3ACCCB-55E5-3BF9-8078-B3A313054E05}"/>
                </a:ext>
              </a:extLst>
            </p:cNvPr>
            <p:cNvSpPr/>
            <p:nvPr/>
          </p:nvSpPr>
          <p:spPr>
            <a:xfrm>
              <a:off x="5568530" y="5073757"/>
              <a:ext cx="0" cy="133985"/>
            </a:xfrm>
            <a:custGeom>
              <a:avLst/>
              <a:gdLst/>
              <a:ahLst/>
              <a:cxnLst/>
              <a:rect l="l" t="t" r="r" b="b"/>
              <a:pathLst>
                <a:path h="133985">
                  <a:moveTo>
                    <a:pt x="0" y="0"/>
                  </a:moveTo>
                  <a:lnTo>
                    <a:pt x="0" y="133615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528">
              <a:extLst>
                <a:ext uri="{FF2B5EF4-FFF2-40B4-BE49-F238E27FC236}">
                  <a16:creationId xmlns:a16="http://schemas.microsoft.com/office/drawing/2014/main" id="{220CA29A-25C3-2E83-51D4-36BF3D8D53F3}"/>
                </a:ext>
              </a:extLst>
            </p:cNvPr>
            <p:cNvSpPr/>
            <p:nvPr/>
          </p:nvSpPr>
          <p:spPr>
            <a:xfrm>
              <a:off x="5676442" y="5108834"/>
              <a:ext cx="0" cy="153670"/>
            </a:xfrm>
            <a:custGeom>
              <a:avLst/>
              <a:gdLst/>
              <a:ahLst/>
              <a:cxnLst/>
              <a:rect l="l" t="t" r="r" b="b"/>
              <a:pathLst>
                <a:path h="153670">
                  <a:moveTo>
                    <a:pt x="0" y="0"/>
                  </a:moveTo>
                  <a:lnTo>
                    <a:pt x="0" y="153234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529">
              <a:extLst>
                <a:ext uri="{FF2B5EF4-FFF2-40B4-BE49-F238E27FC236}">
                  <a16:creationId xmlns:a16="http://schemas.microsoft.com/office/drawing/2014/main" id="{3FFBD059-4C2F-E911-5E5B-44D016C2455A}"/>
                </a:ext>
              </a:extLst>
            </p:cNvPr>
            <p:cNvSpPr/>
            <p:nvPr/>
          </p:nvSpPr>
          <p:spPr>
            <a:xfrm>
              <a:off x="5784367" y="5157804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293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530">
              <a:extLst>
                <a:ext uri="{FF2B5EF4-FFF2-40B4-BE49-F238E27FC236}">
                  <a16:creationId xmlns:a16="http://schemas.microsoft.com/office/drawing/2014/main" id="{515C1213-C8A7-F3B2-233B-960F41A2DD43}"/>
                </a:ext>
              </a:extLst>
            </p:cNvPr>
            <p:cNvSpPr/>
            <p:nvPr/>
          </p:nvSpPr>
          <p:spPr>
            <a:xfrm>
              <a:off x="5892266" y="5200069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354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531">
              <a:extLst>
                <a:ext uri="{FF2B5EF4-FFF2-40B4-BE49-F238E27FC236}">
                  <a16:creationId xmlns:a16="http://schemas.microsoft.com/office/drawing/2014/main" id="{A4C247F7-E64A-5514-F5B9-E640C779E62B}"/>
                </a:ext>
              </a:extLst>
            </p:cNvPr>
            <p:cNvSpPr/>
            <p:nvPr/>
          </p:nvSpPr>
          <p:spPr>
            <a:xfrm>
              <a:off x="6000178" y="5243518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2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532">
              <a:extLst>
                <a:ext uri="{FF2B5EF4-FFF2-40B4-BE49-F238E27FC236}">
                  <a16:creationId xmlns:a16="http://schemas.microsoft.com/office/drawing/2014/main" id="{03D58D4E-3208-9E0B-1E90-DBA4913E986D}"/>
                </a:ext>
              </a:extLst>
            </p:cNvPr>
            <p:cNvSpPr/>
            <p:nvPr/>
          </p:nvSpPr>
          <p:spPr>
            <a:xfrm>
              <a:off x="6108090" y="5285249"/>
              <a:ext cx="0" cy="302895"/>
            </a:xfrm>
            <a:custGeom>
              <a:avLst/>
              <a:gdLst/>
              <a:ahLst/>
              <a:cxnLst/>
              <a:rect l="l" t="t" r="r" b="b"/>
              <a:pathLst>
                <a:path h="302895">
                  <a:moveTo>
                    <a:pt x="0" y="0"/>
                  </a:moveTo>
                  <a:lnTo>
                    <a:pt x="0" y="30274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533">
              <a:extLst>
                <a:ext uri="{FF2B5EF4-FFF2-40B4-BE49-F238E27FC236}">
                  <a16:creationId xmlns:a16="http://schemas.microsoft.com/office/drawing/2014/main" id="{CA5165C8-75C9-3AAD-06A8-6DB81F2BCD2D}"/>
                </a:ext>
              </a:extLst>
            </p:cNvPr>
            <p:cNvSpPr/>
            <p:nvPr/>
          </p:nvSpPr>
          <p:spPr>
            <a:xfrm>
              <a:off x="6216015" y="5329652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586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534">
              <a:extLst>
                <a:ext uri="{FF2B5EF4-FFF2-40B4-BE49-F238E27FC236}">
                  <a16:creationId xmlns:a16="http://schemas.microsoft.com/office/drawing/2014/main" id="{0CC9E033-8981-9672-703D-C5B0C74D73CC}"/>
                </a:ext>
              </a:extLst>
            </p:cNvPr>
            <p:cNvSpPr/>
            <p:nvPr/>
          </p:nvSpPr>
          <p:spPr>
            <a:xfrm>
              <a:off x="6323915" y="5368838"/>
              <a:ext cx="0" cy="439420"/>
            </a:xfrm>
            <a:custGeom>
              <a:avLst/>
              <a:gdLst/>
              <a:ahLst/>
              <a:cxnLst/>
              <a:rect l="l" t="t" r="r" b="b"/>
              <a:pathLst>
                <a:path h="439420">
                  <a:moveTo>
                    <a:pt x="0" y="0"/>
                  </a:moveTo>
                  <a:lnTo>
                    <a:pt x="0" y="438862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535">
              <a:extLst>
                <a:ext uri="{FF2B5EF4-FFF2-40B4-BE49-F238E27FC236}">
                  <a16:creationId xmlns:a16="http://schemas.microsoft.com/office/drawing/2014/main" id="{29C949B8-6232-4A51-3FB7-8FC1926F5EC6}"/>
                </a:ext>
              </a:extLst>
            </p:cNvPr>
            <p:cNvSpPr/>
            <p:nvPr/>
          </p:nvSpPr>
          <p:spPr>
            <a:xfrm>
              <a:off x="6431827" y="5390378"/>
              <a:ext cx="0" cy="518795"/>
            </a:xfrm>
            <a:custGeom>
              <a:avLst/>
              <a:gdLst/>
              <a:ahLst/>
              <a:cxnLst/>
              <a:rect l="l" t="t" r="r" b="b"/>
              <a:pathLst>
                <a:path h="518795">
                  <a:moveTo>
                    <a:pt x="0" y="0"/>
                  </a:moveTo>
                  <a:lnTo>
                    <a:pt x="0" y="518710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536">
              <a:extLst>
                <a:ext uri="{FF2B5EF4-FFF2-40B4-BE49-F238E27FC236}">
                  <a16:creationId xmlns:a16="http://schemas.microsoft.com/office/drawing/2014/main" id="{BF388FC9-C900-E6FE-09BA-07C5C63D61F8}"/>
                </a:ext>
              </a:extLst>
            </p:cNvPr>
            <p:cNvSpPr/>
            <p:nvPr/>
          </p:nvSpPr>
          <p:spPr>
            <a:xfrm>
              <a:off x="6539777" y="5404551"/>
              <a:ext cx="0" cy="619125"/>
            </a:xfrm>
            <a:custGeom>
              <a:avLst/>
              <a:gdLst/>
              <a:ahLst/>
              <a:cxnLst/>
              <a:rect l="l" t="t" r="r" b="b"/>
              <a:pathLst>
                <a:path h="619125">
                  <a:moveTo>
                    <a:pt x="0" y="0"/>
                  </a:moveTo>
                  <a:lnTo>
                    <a:pt x="0" y="618967"/>
                  </a:lnTo>
                </a:path>
              </a:pathLst>
            </a:custGeom>
            <a:ln w="7251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537">
              <a:extLst>
                <a:ext uri="{FF2B5EF4-FFF2-40B4-BE49-F238E27FC236}">
                  <a16:creationId xmlns:a16="http://schemas.microsoft.com/office/drawing/2014/main" id="{AF23A34E-2352-F9BD-4B2C-059A910A19A2}"/>
                </a:ext>
              </a:extLst>
            </p:cNvPr>
            <p:cNvSpPr/>
            <p:nvPr/>
          </p:nvSpPr>
          <p:spPr>
            <a:xfrm>
              <a:off x="6644051" y="5394500"/>
              <a:ext cx="7620" cy="628650"/>
            </a:xfrm>
            <a:custGeom>
              <a:avLst/>
              <a:gdLst/>
              <a:ahLst/>
              <a:cxnLst/>
              <a:rect l="l" t="t" r="r" b="b"/>
              <a:pathLst>
                <a:path w="7620" h="628650">
                  <a:moveTo>
                    <a:pt x="7251" y="0"/>
                  </a:moveTo>
                  <a:lnTo>
                    <a:pt x="0" y="0"/>
                  </a:lnTo>
                  <a:lnTo>
                    <a:pt x="0" y="628068"/>
                  </a:lnTo>
                  <a:lnTo>
                    <a:pt x="7251" y="62806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538">
              <a:extLst>
                <a:ext uri="{FF2B5EF4-FFF2-40B4-BE49-F238E27FC236}">
                  <a16:creationId xmlns:a16="http://schemas.microsoft.com/office/drawing/2014/main" id="{0134F758-352E-24ED-B152-25887CF81CCB}"/>
                </a:ext>
              </a:extLst>
            </p:cNvPr>
            <p:cNvSpPr/>
            <p:nvPr/>
          </p:nvSpPr>
          <p:spPr>
            <a:xfrm>
              <a:off x="4659693" y="4376267"/>
              <a:ext cx="2054225" cy="260350"/>
            </a:xfrm>
            <a:custGeom>
              <a:avLst/>
              <a:gdLst/>
              <a:ahLst/>
              <a:cxnLst/>
              <a:rect l="l" t="t" r="r" b="b"/>
              <a:pathLst>
                <a:path w="2054225" h="260350">
                  <a:moveTo>
                    <a:pt x="-8391" y="249747"/>
                  </a:moveTo>
                  <a:lnTo>
                    <a:pt x="99533" y="239759"/>
                  </a:lnTo>
                  <a:lnTo>
                    <a:pt x="207445" y="226604"/>
                  </a:lnTo>
                  <a:lnTo>
                    <a:pt x="315345" y="211845"/>
                  </a:lnTo>
                  <a:lnTo>
                    <a:pt x="423270" y="196094"/>
                  </a:lnTo>
                  <a:lnTo>
                    <a:pt x="531182" y="179758"/>
                  </a:lnTo>
                  <a:lnTo>
                    <a:pt x="639081" y="163142"/>
                  </a:lnTo>
                  <a:lnTo>
                    <a:pt x="746993" y="146475"/>
                  </a:lnTo>
                  <a:lnTo>
                    <a:pt x="854918" y="129935"/>
                  </a:lnTo>
                  <a:lnTo>
                    <a:pt x="962830" y="113676"/>
                  </a:lnTo>
                  <a:lnTo>
                    <a:pt x="1070742" y="97823"/>
                  </a:lnTo>
                  <a:lnTo>
                    <a:pt x="1178655" y="82492"/>
                  </a:lnTo>
                  <a:lnTo>
                    <a:pt x="1286567" y="67772"/>
                  </a:lnTo>
                  <a:lnTo>
                    <a:pt x="1394479" y="53751"/>
                  </a:lnTo>
                  <a:lnTo>
                    <a:pt x="1502391" y="40532"/>
                  </a:lnTo>
                  <a:lnTo>
                    <a:pt x="1610303" y="28203"/>
                  </a:lnTo>
                  <a:lnTo>
                    <a:pt x="1718215" y="16867"/>
                  </a:lnTo>
                  <a:lnTo>
                    <a:pt x="1826102" y="6587"/>
                  </a:lnTo>
                  <a:lnTo>
                    <a:pt x="1934027" y="-2547"/>
                  </a:lnTo>
                  <a:lnTo>
                    <a:pt x="2041944" y="-10460"/>
                  </a:lnTo>
                </a:path>
              </a:pathLst>
            </a:custGeom>
            <a:ln w="7277">
              <a:solidFill>
                <a:srgbClr val="FF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539">
              <a:extLst>
                <a:ext uri="{FF2B5EF4-FFF2-40B4-BE49-F238E27FC236}">
                  <a16:creationId xmlns:a16="http://schemas.microsoft.com/office/drawing/2014/main" id="{9FC32F98-F2D8-84BE-D264-1E75F485E05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5593" y="4349776"/>
              <a:ext cx="2141686" cy="1348472"/>
            </a:xfrm>
            <a:prstGeom prst="rect">
              <a:avLst/>
            </a:prstGeom>
          </p:spPr>
        </p:pic>
        <p:sp>
          <p:nvSpPr>
            <p:cNvPr id="370" name="object 540">
              <a:extLst>
                <a:ext uri="{FF2B5EF4-FFF2-40B4-BE49-F238E27FC236}">
                  <a16:creationId xmlns:a16="http://schemas.microsoft.com/office/drawing/2014/main" id="{9D174C3B-9F52-922A-B31B-2C47F5193248}"/>
                </a:ext>
              </a:extLst>
            </p:cNvPr>
            <p:cNvSpPr/>
            <p:nvPr/>
          </p:nvSpPr>
          <p:spPr>
            <a:xfrm>
              <a:off x="4605655" y="4645240"/>
              <a:ext cx="2054225" cy="1115695"/>
            </a:xfrm>
            <a:custGeom>
              <a:avLst/>
              <a:gdLst/>
              <a:ahLst/>
              <a:cxnLst/>
              <a:rect l="l" t="t" r="r" b="b"/>
              <a:pathLst>
                <a:path w="2054225" h="1115695">
                  <a:moveTo>
                    <a:pt x="-8296" y="-9976"/>
                  </a:moveTo>
                  <a:lnTo>
                    <a:pt x="99616" y="-4480"/>
                  </a:lnTo>
                  <a:lnTo>
                    <a:pt x="207515" y="28548"/>
                  </a:lnTo>
                  <a:lnTo>
                    <a:pt x="315440" y="137812"/>
                  </a:lnTo>
                  <a:lnTo>
                    <a:pt x="423352" y="214352"/>
                  </a:lnTo>
                  <a:lnTo>
                    <a:pt x="531251" y="267954"/>
                  </a:lnTo>
                  <a:lnTo>
                    <a:pt x="639164" y="321899"/>
                  </a:lnTo>
                  <a:lnTo>
                    <a:pt x="747088" y="366721"/>
                  </a:lnTo>
                  <a:lnTo>
                    <a:pt x="855001" y="429445"/>
                  </a:lnTo>
                  <a:lnTo>
                    <a:pt x="962900" y="495337"/>
                  </a:lnTo>
                  <a:lnTo>
                    <a:pt x="1070812" y="540210"/>
                  </a:lnTo>
                  <a:lnTo>
                    <a:pt x="1178737" y="603723"/>
                  </a:lnTo>
                  <a:lnTo>
                    <a:pt x="1286636" y="662019"/>
                  </a:lnTo>
                  <a:lnTo>
                    <a:pt x="1394549" y="725570"/>
                  </a:lnTo>
                  <a:lnTo>
                    <a:pt x="1502461" y="791398"/>
                  </a:lnTo>
                  <a:lnTo>
                    <a:pt x="1610386" y="866730"/>
                  </a:lnTo>
                  <a:lnTo>
                    <a:pt x="1718285" y="943029"/>
                  </a:lnTo>
                  <a:lnTo>
                    <a:pt x="1826197" y="1004505"/>
                  </a:lnTo>
                  <a:lnTo>
                    <a:pt x="1934122" y="1068794"/>
                  </a:lnTo>
                  <a:lnTo>
                    <a:pt x="2042021" y="1107662"/>
                  </a:lnTo>
                </a:path>
              </a:pathLst>
            </a:custGeom>
            <a:ln w="7271">
              <a:solidFill>
                <a:srgbClr val="FFA4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541">
              <a:extLst>
                <a:ext uri="{FF2B5EF4-FFF2-40B4-BE49-F238E27FC236}">
                  <a16:creationId xmlns:a16="http://schemas.microsoft.com/office/drawing/2014/main" id="{ECC00868-7778-59D1-1E10-9BBC17CF64C6}"/>
                </a:ext>
              </a:extLst>
            </p:cNvPr>
            <p:cNvSpPr/>
            <p:nvPr/>
          </p:nvSpPr>
          <p:spPr>
            <a:xfrm>
              <a:off x="4583569" y="46209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542">
              <a:extLst>
                <a:ext uri="{FF2B5EF4-FFF2-40B4-BE49-F238E27FC236}">
                  <a16:creationId xmlns:a16="http://schemas.microsoft.com/office/drawing/2014/main" id="{F95415BB-6D83-5698-BB23-73BB9D339A9A}"/>
                </a:ext>
              </a:extLst>
            </p:cNvPr>
            <p:cNvSpPr/>
            <p:nvPr/>
          </p:nvSpPr>
          <p:spPr>
            <a:xfrm>
              <a:off x="4583565" y="462070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51"/>
                  </a:lnTo>
                  <a:lnTo>
                    <a:pt x="17038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543">
              <a:extLst>
                <a:ext uri="{FF2B5EF4-FFF2-40B4-BE49-F238E27FC236}">
                  <a16:creationId xmlns:a16="http://schemas.microsoft.com/office/drawing/2014/main" id="{4DBFDF7C-8705-5B9D-BF42-7102C03B3044}"/>
                </a:ext>
              </a:extLst>
            </p:cNvPr>
            <p:cNvSpPr/>
            <p:nvPr/>
          </p:nvSpPr>
          <p:spPr>
            <a:xfrm>
              <a:off x="4691481" y="462640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544">
              <a:extLst>
                <a:ext uri="{FF2B5EF4-FFF2-40B4-BE49-F238E27FC236}">
                  <a16:creationId xmlns:a16="http://schemas.microsoft.com/office/drawing/2014/main" id="{974F3202-4303-4556-EDFA-934B3D2CCD9D}"/>
                </a:ext>
              </a:extLst>
            </p:cNvPr>
            <p:cNvSpPr/>
            <p:nvPr/>
          </p:nvSpPr>
          <p:spPr>
            <a:xfrm>
              <a:off x="4691477" y="462620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51"/>
                  </a:lnTo>
                  <a:lnTo>
                    <a:pt x="17038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545">
              <a:extLst>
                <a:ext uri="{FF2B5EF4-FFF2-40B4-BE49-F238E27FC236}">
                  <a16:creationId xmlns:a16="http://schemas.microsoft.com/office/drawing/2014/main" id="{CA7BCF2F-0633-7078-E2B9-BE7A8C6306E8}"/>
                </a:ext>
              </a:extLst>
            </p:cNvPr>
            <p:cNvSpPr/>
            <p:nvPr/>
          </p:nvSpPr>
          <p:spPr>
            <a:xfrm>
              <a:off x="4799380" y="465943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546">
              <a:extLst>
                <a:ext uri="{FF2B5EF4-FFF2-40B4-BE49-F238E27FC236}">
                  <a16:creationId xmlns:a16="http://schemas.microsoft.com/office/drawing/2014/main" id="{3D1625AD-D4FF-B314-A4BD-4C65640AF48C}"/>
                </a:ext>
              </a:extLst>
            </p:cNvPr>
            <p:cNvSpPr/>
            <p:nvPr/>
          </p:nvSpPr>
          <p:spPr>
            <a:xfrm>
              <a:off x="4799377" y="465922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49"/>
                  </a:lnTo>
                  <a:lnTo>
                    <a:pt x="13793" y="20114"/>
                  </a:lnTo>
                  <a:lnTo>
                    <a:pt x="22325" y="26349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547">
              <a:extLst>
                <a:ext uri="{FF2B5EF4-FFF2-40B4-BE49-F238E27FC236}">
                  <a16:creationId xmlns:a16="http://schemas.microsoft.com/office/drawing/2014/main" id="{D0FBAB1A-B174-5F9B-F2EC-3BE51AE5CE74}"/>
                </a:ext>
              </a:extLst>
            </p:cNvPr>
            <p:cNvSpPr/>
            <p:nvPr/>
          </p:nvSpPr>
          <p:spPr>
            <a:xfrm>
              <a:off x="4907292" y="47686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548">
              <a:extLst>
                <a:ext uri="{FF2B5EF4-FFF2-40B4-BE49-F238E27FC236}">
                  <a16:creationId xmlns:a16="http://schemas.microsoft.com/office/drawing/2014/main" id="{2D41CF82-4CEC-A665-0139-0A0BFAE5561A}"/>
                </a:ext>
              </a:extLst>
            </p:cNvPr>
            <p:cNvSpPr/>
            <p:nvPr/>
          </p:nvSpPr>
          <p:spPr>
            <a:xfrm>
              <a:off x="4907302" y="47684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51"/>
                  </a:lnTo>
                  <a:lnTo>
                    <a:pt x="0" y="10051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51"/>
                  </a:lnTo>
                  <a:lnTo>
                    <a:pt x="17051" y="10051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549">
              <a:extLst>
                <a:ext uri="{FF2B5EF4-FFF2-40B4-BE49-F238E27FC236}">
                  <a16:creationId xmlns:a16="http://schemas.microsoft.com/office/drawing/2014/main" id="{F24E0754-071C-5DF9-8E84-5DFBA8AE46CD}"/>
                </a:ext>
              </a:extLst>
            </p:cNvPr>
            <p:cNvSpPr/>
            <p:nvPr/>
          </p:nvSpPr>
          <p:spPr>
            <a:xfrm>
              <a:off x="5015217" y="484524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550">
              <a:extLst>
                <a:ext uri="{FF2B5EF4-FFF2-40B4-BE49-F238E27FC236}">
                  <a16:creationId xmlns:a16="http://schemas.microsoft.com/office/drawing/2014/main" id="{84F9482C-0182-FA5E-8BA4-9B69083C1534}"/>
                </a:ext>
              </a:extLst>
            </p:cNvPr>
            <p:cNvSpPr/>
            <p:nvPr/>
          </p:nvSpPr>
          <p:spPr>
            <a:xfrm>
              <a:off x="5015214" y="484503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551">
              <a:extLst>
                <a:ext uri="{FF2B5EF4-FFF2-40B4-BE49-F238E27FC236}">
                  <a16:creationId xmlns:a16="http://schemas.microsoft.com/office/drawing/2014/main" id="{7D0A437E-5BA9-6DBA-F27C-460DFC8448FD}"/>
                </a:ext>
              </a:extLst>
            </p:cNvPr>
            <p:cNvSpPr/>
            <p:nvPr/>
          </p:nvSpPr>
          <p:spPr>
            <a:xfrm>
              <a:off x="5123129" y="489883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79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79" y="20116"/>
                  </a:lnTo>
                  <a:lnTo>
                    <a:pt x="22313" y="26327"/>
                  </a:lnTo>
                  <a:lnTo>
                    <a:pt x="19049" y="16268"/>
                  </a:lnTo>
                  <a:lnTo>
                    <a:pt x="27571" y="10058"/>
                  </a:lnTo>
                  <a:lnTo>
                    <a:pt x="17043" y="10058"/>
                  </a:lnTo>
                  <a:lnTo>
                    <a:pt x="13779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552">
              <a:extLst>
                <a:ext uri="{FF2B5EF4-FFF2-40B4-BE49-F238E27FC236}">
                  <a16:creationId xmlns:a16="http://schemas.microsoft.com/office/drawing/2014/main" id="{12E46B46-7388-C9A1-4ECD-41D0CC6108BF}"/>
                </a:ext>
              </a:extLst>
            </p:cNvPr>
            <p:cNvSpPr/>
            <p:nvPr/>
          </p:nvSpPr>
          <p:spPr>
            <a:xfrm>
              <a:off x="5123126" y="489863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80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80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73" y="10063"/>
                  </a:lnTo>
                  <a:lnTo>
                    <a:pt x="17038" y="10063"/>
                  </a:lnTo>
                  <a:lnTo>
                    <a:pt x="13780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553">
              <a:extLst>
                <a:ext uri="{FF2B5EF4-FFF2-40B4-BE49-F238E27FC236}">
                  <a16:creationId xmlns:a16="http://schemas.microsoft.com/office/drawing/2014/main" id="{94268B6D-4706-6392-CF9B-7038F7A28D28}"/>
                </a:ext>
              </a:extLst>
            </p:cNvPr>
            <p:cNvSpPr/>
            <p:nvPr/>
          </p:nvSpPr>
          <p:spPr>
            <a:xfrm>
              <a:off x="5231028" y="49527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554">
              <a:extLst>
                <a:ext uri="{FF2B5EF4-FFF2-40B4-BE49-F238E27FC236}">
                  <a16:creationId xmlns:a16="http://schemas.microsoft.com/office/drawing/2014/main" id="{B8B4773E-FFD5-A3F4-946A-5F0F8416F92A}"/>
                </a:ext>
              </a:extLst>
            </p:cNvPr>
            <p:cNvSpPr/>
            <p:nvPr/>
          </p:nvSpPr>
          <p:spPr>
            <a:xfrm>
              <a:off x="5231025" y="49525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555">
              <a:extLst>
                <a:ext uri="{FF2B5EF4-FFF2-40B4-BE49-F238E27FC236}">
                  <a16:creationId xmlns:a16="http://schemas.microsoft.com/office/drawing/2014/main" id="{B048AA3D-696E-55C0-DF38-BF11B1A5B160}"/>
                </a:ext>
              </a:extLst>
            </p:cNvPr>
            <p:cNvSpPr/>
            <p:nvPr/>
          </p:nvSpPr>
          <p:spPr>
            <a:xfrm>
              <a:off x="5338953" y="499758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70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62" y="16281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556">
              <a:extLst>
                <a:ext uri="{FF2B5EF4-FFF2-40B4-BE49-F238E27FC236}">
                  <a16:creationId xmlns:a16="http://schemas.microsoft.com/office/drawing/2014/main" id="{EC680C12-5AA9-358E-E389-007FBE2DAED1}"/>
                </a:ext>
              </a:extLst>
            </p:cNvPr>
            <p:cNvSpPr/>
            <p:nvPr/>
          </p:nvSpPr>
          <p:spPr>
            <a:xfrm>
              <a:off x="5338950" y="49974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557">
              <a:extLst>
                <a:ext uri="{FF2B5EF4-FFF2-40B4-BE49-F238E27FC236}">
                  <a16:creationId xmlns:a16="http://schemas.microsoft.com/office/drawing/2014/main" id="{45581E17-2587-BCAA-D18F-C6A89782DC74}"/>
                </a:ext>
              </a:extLst>
            </p:cNvPr>
            <p:cNvSpPr/>
            <p:nvPr/>
          </p:nvSpPr>
          <p:spPr>
            <a:xfrm>
              <a:off x="5446865" y="506031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558">
              <a:extLst>
                <a:ext uri="{FF2B5EF4-FFF2-40B4-BE49-F238E27FC236}">
                  <a16:creationId xmlns:a16="http://schemas.microsoft.com/office/drawing/2014/main" id="{495DEE75-C069-60E6-146B-3DAFB4DEF754}"/>
                </a:ext>
              </a:extLst>
            </p:cNvPr>
            <p:cNvSpPr/>
            <p:nvPr/>
          </p:nvSpPr>
          <p:spPr>
            <a:xfrm>
              <a:off x="5446862" y="506013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61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54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559">
              <a:extLst>
                <a:ext uri="{FF2B5EF4-FFF2-40B4-BE49-F238E27FC236}">
                  <a16:creationId xmlns:a16="http://schemas.microsoft.com/office/drawing/2014/main" id="{1216CFC7-50E3-CD21-B840-AB5404E060E9}"/>
                </a:ext>
              </a:extLst>
            </p:cNvPr>
            <p:cNvSpPr/>
            <p:nvPr/>
          </p:nvSpPr>
          <p:spPr>
            <a:xfrm>
              <a:off x="5554764" y="512620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560">
              <a:extLst>
                <a:ext uri="{FF2B5EF4-FFF2-40B4-BE49-F238E27FC236}">
                  <a16:creationId xmlns:a16="http://schemas.microsoft.com/office/drawing/2014/main" id="{C719F34F-2A2E-18BE-D898-F67760D9C0AF}"/>
                </a:ext>
              </a:extLst>
            </p:cNvPr>
            <p:cNvSpPr/>
            <p:nvPr/>
          </p:nvSpPr>
          <p:spPr>
            <a:xfrm>
              <a:off x="5554762" y="512602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561">
              <a:extLst>
                <a:ext uri="{FF2B5EF4-FFF2-40B4-BE49-F238E27FC236}">
                  <a16:creationId xmlns:a16="http://schemas.microsoft.com/office/drawing/2014/main" id="{D2417435-A746-876E-8378-77F3617A4385}"/>
                </a:ext>
              </a:extLst>
            </p:cNvPr>
            <p:cNvSpPr/>
            <p:nvPr/>
          </p:nvSpPr>
          <p:spPr>
            <a:xfrm>
              <a:off x="5662676" y="517109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562">
              <a:extLst>
                <a:ext uri="{FF2B5EF4-FFF2-40B4-BE49-F238E27FC236}">
                  <a16:creationId xmlns:a16="http://schemas.microsoft.com/office/drawing/2014/main" id="{B30CE265-7D61-A0C8-6D47-D67BB23D8900}"/>
                </a:ext>
              </a:extLst>
            </p:cNvPr>
            <p:cNvSpPr/>
            <p:nvPr/>
          </p:nvSpPr>
          <p:spPr>
            <a:xfrm>
              <a:off x="5662674" y="517090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79" y="16272"/>
                  </a:lnTo>
                  <a:lnTo>
                    <a:pt x="27599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563">
              <a:extLst>
                <a:ext uri="{FF2B5EF4-FFF2-40B4-BE49-F238E27FC236}">
                  <a16:creationId xmlns:a16="http://schemas.microsoft.com/office/drawing/2014/main" id="{9DC1A03E-11F0-46C1-6B30-34AB9B1FB586}"/>
                </a:ext>
              </a:extLst>
            </p:cNvPr>
            <p:cNvSpPr/>
            <p:nvPr/>
          </p:nvSpPr>
          <p:spPr>
            <a:xfrm>
              <a:off x="5770587" y="5234584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804" y="0"/>
                  </a:moveTo>
                  <a:lnTo>
                    <a:pt x="10540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83" y="26327"/>
                  </a:lnTo>
                  <a:lnTo>
                    <a:pt x="13804" y="20116"/>
                  </a:lnTo>
                  <a:lnTo>
                    <a:pt x="22326" y="26327"/>
                  </a:lnTo>
                  <a:lnTo>
                    <a:pt x="19062" y="16281"/>
                  </a:lnTo>
                  <a:lnTo>
                    <a:pt x="27597" y="10058"/>
                  </a:lnTo>
                  <a:lnTo>
                    <a:pt x="17043" y="10058"/>
                  </a:lnTo>
                  <a:lnTo>
                    <a:pt x="13804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564">
              <a:extLst>
                <a:ext uri="{FF2B5EF4-FFF2-40B4-BE49-F238E27FC236}">
                  <a16:creationId xmlns:a16="http://schemas.microsoft.com/office/drawing/2014/main" id="{A25E5454-EC39-4F4E-5787-C3926ECECF94}"/>
                </a:ext>
              </a:extLst>
            </p:cNvPr>
            <p:cNvSpPr/>
            <p:nvPr/>
          </p:nvSpPr>
          <p:spPr>
            <a:xfrm>
              <a:off x="5770586" y="523440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805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23"/>
                  </a:lnTo>
                  <a:lnTo>
                    <a:pt x="13805" y="20114"/>
                  </a:lnTo>
                  <a:lnTo>
                    <a:pt x="22325" y="26323"/>
                  </a:lnTo>
                  <a:lnTo>
                    <a:pt x="19067" y="16285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805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565">
              <a:extLst>
                <a:ext uri="{FF2B5EF4-FFF2-40B4-BE49-F238E27FC236}">
                  <a16:creationId xmlns:a16="http://schemas.microsoft.com/office/drawing/2014/main" id="{8182FC5E-8DDB-8F85-7002-C4AA5DC34CB3}"/>
                </a:ext>
              </a:extLst>
            </p:cNvPr>
            <p:cNvSpPr/>
            <p:nvPr/>
          </p:nvSpPr>
          <p:spPr>
            <a:xfrm>
              <a:off x="5878512" y="529289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68"/>
                  </a:lnTo>
                  <a:lnTo>
                    <a:pt x="27571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566">
              <a:extLst>
                <a:ext uri="{FF2B5EF4-FFF2-40B4-BE49-F238E27FC236}">
                  <a16:creationId xmlns:a16="http://schemas.microsoft.com/office/drawing/2014/main" id="{80E23EC6-C53C-8777-64D9-40AB57AB67EA}"/>
                </a:ext>
              </a:extLst>
            </p:cNvPr>
            <p:cNvSpPr/>
            <p:nvPr/>
          </p:nvSpPr>
          <p:spPr>
            <a:xfrm>
              <a:off x="5878498" y="529270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567">
              <a:extLst>
                <a:ext uri="{FF2B5EF4-FFF2-40B4-BE49-F238E27FC236}">
                  <a16:creationId xmlns:a16="http://schemas.microsoft.com/office/drawing/2014/main" id="{2D3D81EE-7253-AAE2-DC63-6E009372669D}"/>
                </a:ext>
              </a:extLst>
            </p:cNvPr>
            <p:cNvSpPr/>
            <p:nvPr/>
          </p:nvSpPr>
          <p:spPr>
            <a:xfrm>
              <a:off x="5986411" y="535641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81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81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568">
              <a:extLst>
                <a:ext uri="{FF2B5EF4-FFF2-40B4-BE49-F238E27FC236}">
                  <a16:creationId xmlns:a16="http://schemas.microsoft.com/office/drawing/2014/main" id="{B694EA3F-A06D-63D3-2398-58B73FA55327}"/>
                </a:ext>
              </a:extLst>
            </p:cNvPr>
            <p:cNvSpPr/>
            <p:nvPr/>
          </p:nvSpPr>
          <p:spPr>
            <a:xfrm>
              <a:off x="5986410" y="5356243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569">
              <a:extLst>
                <a:ext uri="{FF2B5EF4-FFF2-40B4-BE49-F238E27FC236}">
                  <a16:creationId xmlns:a16="http://schemas.microsoft.com/office/drawing/2014/main" id="{A1B53CC8-4805-8820-BB80-E54E2FA750A0}"/>
                </a:ext>
              </a:extLst>
            </p:cNvPr>
            <p:cNvSpPr/>
            <p:nvPr/>
          </p:nvSpPr>
          <p:spPr>
            <a:xfrm>
              <a:off x="6094323" y="542226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570">
              <a:extLst>
                <a:ext uri="{FF2B5EF4-FFF2-40B4-BE49-F238E27FC236}">
                  <a16:creationId xmlns:a16="http://schemas.microsoft.com/office/drawing/2014/main" id="{65AC81E5-4259-15C2-F2E9-6A64C443392C}"/>
                </a:ext>
              </a:extLst>
            </p:cNvPr>
            <p:cNvSpPr/>
            <p:nvPr/>
          </p:nvSpPr>
          <p:spPr>
            <a:xfrm>
              <a:off x="6094323" y="542209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79" y="16272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571">
              <a:extLst>
                <a:ext uri="{FF2B5EF4-FFF2-40B4-BE49-F238E27FC236}">
                  <a16:creationId xmlns:a16="http://schemas.microsoft.com/office/drawing/2014/main" id="{EBFFF359-17AF-1BE3-2793-EF419FD3A546}"/>
                </a:ext>
              </a:extLst>
            </p:cNvPr>
            <p:cNvSpPr/>
            <p:nvPr/>
          </p:nvSpPr>
          <p:spPr>
            <a:xfrm>
              <a:off x="6202248" y="5497576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57" y="26327"/>
                  </a:lnTo>
                  <a:lnTo>
                    <a:pt x="13792" y="20116"/>
                  </a:lnTo>
                  <a:lnTo>
                    <a:pt x="22313" y="26327"/>
                  </a:lnTo>
                  <a:lnTo>
                    <a:pt x="19050" y="16281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572">
              <a:extLst>
                <a:ext uri="{FF2B5EF4-FFF2-40B4-BE49-F238E27FC236}">
                  <a16:creationId xmlns:a16="http://schemas.microsoft.com/office/drawing/2014/main" id="{F110A594-C57B-C393-EC93-5C5833A0E092}"/>
                </a:ext>
              </a:extLst>
            </p:cNvPr>
            <p:cNvSpPr/>
            <p:nvPr/>
          </p:nvSpPr>
          <p:spPr>
            <a:xfrm>
              <a:off x="6202247" y="5497403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35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61" y="26323"/>
                  </a:lnTo>
                  <a:lnTo>
                    <a:pt x="13793" y="20114"/>
                  </a:lnTo>
                  <a:lnTo>
                    <a:pt x="22312" y="26323"/>
                  </a:lnTo>
                  <a:lnTo>
                    <a:pt x="19054" y="16285"/>
                  </a:lnTo>
                  <a:lnTo>
                    <a:pt x="27586" y="10063"/>
                  </a:lnTo>
                  <a:lnTo>
                    <a:pt x="17038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573">
              <a:extLst>
                <a:ext uri="{FF2B5EF4-FFF2-40B4-BE49-F238E27FC236}">
                  <a16:creationId xmlns:a16="http://schemas.microsoft.com/office/drawing/2014/main" id="{8B50B28C-78B7-8C96-864F-E2F1387C6839}"/>
                </a:ext>
              </a:extLst>
            </p:cNvPr>
            <p:cNvSpPr/>
            <p:nvPr/>
          </p:nvSpPr>
          <p:spPr>
            <a:xfrm>
              <a:off x="6310147" y="5573902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34" y="16268"/>
                  </a:lnTo>
                  <a:lnTo>
                    <a:pt x="5270" y="26327"/>
                  </a:lnTo>
                  <a:lnTo>
                    <a:pt x="13792" y="20116"/>
                  </a:lnTo>
                  <a:lnTo>
                    <a:pt x="22326" y="26327"/>
                  </a:lnTo>
                  <a:lnTo>
                    <a:pt x="19062" y="16268"/>
                  </a:lnTo>
                  <a:lnTo>
                    <a:pt x="27584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574">
              <a:extLst>
                <a:ext uri="{FF2B5EF4-FFF2-40B4-BE49-F238E27FC236}">
                  <a16:creationId xmlns:a16="http://schemas.microsoft.com/office/drawing/2014/main" id="{BF6CC407-CE85-1071-00B3-A57210BBAFCA}"/>
                </a:ext>
              </a:extLst>
            </p:cNvPr>
            <p:cNvSpPr/>
            <p:nvPr/>
          </p:nvSpPr>
          <p:spPr>
            <a:xfrm>
              <a:off x="6310147" y="557374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72"/>
                  </a:lnTo>
                  <a:lnTo>
                    <a:pt x="5273" y="26323"/>
                  </a:lnTo>
                  <a:lnTo>
                    <a:pt x="13793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575">
              <a:extLst>
                <a:ext uri="{FF2B5EF4-FFF2-40B4-BE49-F238E27FC236}">
                  <a16:creationId xmlns:a16="http://schemas.microsoft.com/office/drawing/2014/main" id="{B1884B90-C974-B14D-93A6-0CC70173F155}"/>
                </a:ext>
              </a:extLst>
            </p:cNvPr>
            <p:cNvSpPr/>
            <p:nvPr/>
          </p:nvSpPr>
          <p:spPr>
            <a:xfrm>
              <a:off x="6418059" y="563535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2" y="0"/>
                  </a:moveTo>
                  <a:lnTo>
                    <a:pt x="10541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70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62" y="16281"/>
                  </a:lnTo>
                  <a:lnTo>
                    <a:pt x="27597" y="10058"/>
                  </a:lnTo>
                  <a:lnTo>
                    <a:pt x="17056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576">
              <a:extLst>
                <a:ext uri="{FF2B5EF4-FFF2-40B4-BE49-F238E27FC236}">
                  <a16:creationId xmlns:a16="http://schemas.microsoft.com/office/drawing/2014/main" id="{8BC3E464-F1D9-0D86-7E3E-7C9864AACF98}"/>
                </a:ext>
              </a:extLst>
            </p:cNvPr>
            <p:cNvSpPr/>
            <p:nvPr/>
          </p:nvSpPr>
          <p:spPr>
            <a:xfrm>
              <a:off x="6418059" y="5635191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12" y="26336"/>
                  </a:lnTo>
                  <a:lnTo>
                    <a:pt x="19067" y="16285"/>
                  </a:lnTo>
                  <a:lnTo>
                    <a:pt x="27599" y="10063"/>
                  </a:lnTo>
                  <a:lnTo>
                    <a:pt x="17064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577">
              <a:extLst>
                <a:ext uri="{FF2B5EF4-FFF2-40B4-BE49-F238E27FC236}">
                  <a16:creationId xmlns:a16="http://schemas.microsoft.com/office/drawing/2014/main" id="{BB0FF132-8930-496C-95D9-627A4B8F81B8}"/>
                </a:ext>
              </a:extLst>
            </p:cNvPr>
            <p:cNvSpPr/>
            <p:nvPr/>
          </p:nvSpPr>
          <p:spPr>
            <a:xfrm>
              <a:off x="6525971" y="5699645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804" y="0"/>
                  </a:moveTo>
                  <a:lnTo>
                    <a:pt x="10540" y="10058"/>
                  </a:lnTo>
                  <a:lnTo>
                    <a:pt x="0" y="10058"/>
                  </a:lnTo>
                  <a:lnTo>
                    <a:pt x="8521" y="16268"/>
                  </a:lnTo>
                  <a:lnTo>
                    <a:pt x="5270" y="26327"/>
                  </a:lnTo>
                  <a:lnTo>
                    <a:pt x="13804" y="20116"/>
                  </a:lnTo>
                  <a:lnTo>
                    <a:pt x="22326" y="26327"/>
                  </a:lnTo>
                  <a:lnTo>
                    <a:pt x="19075" y="16268"/>
                  </a:lnTo>
                  <a:lnTo>
                    <a:pt x="27597" y="10058"/>
                  </a:lnTo>
                  <a:lnTo>
                    <a:pt x="17043" y="10058"/>
                  </a:lnTo>
                  <a:lnTo>
                    <a:pt x="13804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578">
              <a:extLst>
                <a:ext uri="{FF2B5EF4-FFF2-40B4-BE49-F238E27FC236}">
                  <a16:creationId xmlns:a16="http://schemas.microsoft.com/office/drawing/2014/main" id="{BD37775A-FB19-81C1-6497-63ABEBD4164F}"/>
                </a:ext>
              </a:extLst>
            </p:cNvPr>
            <p:cNvSpPr/>
            <p:nvPr/>
          </p:nvSpPr>
          <p:spPr>
            <a:xfrm>
              <a:off x="6525971" y="5699480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805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19" y="16272"/>
                  </a:lnTo>
                  <a:lnTo>
                    <a:pt x="5273" y="26323"/>
                  </a:lnTo>
                  <a:lnTo>
                    <a:pt x="13805" y="20114"/>
                  </a:lnTo>
                  <a:lnTo>
                    <a:pt x="22325" y="26323"/>
                  </a:lnTo>
                  <a:lnTo>
                    <a:pt x="19067" y="16272"/>
                  </a:lnTo>
                  <a:lnTo>
                    <a:pt x="27599" y="10063"/>
                  </a:lnTo>
                  <a:lnTo>
                    <a:pt x="17038" y="10063"/>
                  </a:lnTo>
                  <a:lnTo>
                    <a:pt x="13805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579">
              <a:extLst>
                <a:ext uri="{FF2B5EF4-FFF2-40B4-BE49-F238E27FC236}">
                  <a16:creationId xmlns:a16="http://schemas.microsoft.com/office/drawing/2014/main" id="{5AE0D10B-4FEA-DDA8-A9DD-A34AE7B57CE1}"/>
                </a:ext>
              </a:extLst>
            </p:cNvPr>
            <p:cNvSpPr/>
            <p:nvPr/>
          </p:nvSpPr>
          <p:spPr>
            <a:xfrm>
              <a:off x="6633895" y="573850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792" y="0"/>
                  </a:moveTo>
                  <a:lnTo>
                    <a:pt x="10528" y="10058"/>
                  </a:lnTo>
                  <a:lnTo>
                    <a:pt x="0" y="10058"/>
                  </a:lnTo>
                  <a:lnTo>
                    <a:pt x="8521" y="16281"/>
                  </a:lnTo>
                  <a:lnTo>
                    <a:pt x="5257" y="26339"/>
                  </a:lnTo>
                  <a:lnTo>
                    <a:pt x="13792" y="20116"/>
                  </a:lnTo>
                  <a:lnTo>
                    <a:pt x="22313" y="26339"/>
                  </a:lnTo>
                  <a:lnTo>
                    <a:pt x="19050" y="16281"/>
                  </a:lnTo>
                  <a:lnTo>
                    <a:pt x="27584" y="10058"/>
                  </a:lnTo>
                  <a:lnTo>
                    <a:pt x="17043" y="10058"/>
                  </a:lnTo>
                  <a:lnTo>
                    <a:pt x="13792" y="0"/>
                  </a:lnTo>
                  <a:close/>
                </a:path>
              </a:pathLst>
            </a:custGeom>
            <a:solidFill>
              <a:srgbClr val="FF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580">
              <a:extLst>
                <a:ext uri="{FF2B5EF4-FFF2-40B4-BE49-F238E27FC236}">
                  <a16:creationId xmlns:a16="http://schemas.microsoft.com/office/drawing/2014/main" id="{53816383-71E3-C5B7-907C-368613772C65}"/>
                </a:ext>
              </a:extLst>
            </p:cNvPr>
            <p:cNvSpPr/>
            <p:nvPr/>
          </p:nvSpPr>
          <p:spPr>
            <a:xfrm>
              <a:off x="6633883" y="5738348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70">
                  <a:moveTo>
                    <a:pt x="13793" y="0"/>
                  </a:moveTo>
                  <a:lnTo>
                    <a:pt x="10547" y="10063"/>
                  </a:lnTo>
                  <a:lnTo>
                    <a:pt x="0" y="10063"/>
                  </a:lnTo>
                  <a:lnTo>
                    <a:pt x="8532" y="16285"/>
                  </a:lnTo>
                  <a:lnTo>
                    <a:pt x="5273" y="26336"/>
                  </a:lnTo>
                  <a:lnTo>
                    <a:pt x="13793" y="20114"/>
                  </a:lnTo>
                  <a:lnTo>
                    <a:pt x="22325" y="26336"/>
                  </a:lnTo>
                  <a:lnTo>
                    <a:pt x="19067" y="16285"/>
                  </a:lnTo>
                  <a:lnTo>
                    <a:pt x="27586" y="10063"/>
                  </a:lnTo>
                  <a:lnTo>
                    <a:pt x="17051" y="10063"/>
                  </a:lnTo>
                  <a:lnTo>
                    <a:pt x="13793" y="0"/>
                  </a:lnTo>
                  <a:close/>
                </a:path>
              </a:pathLst>
            </a:custGeom>
            <a:ln w="4839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581">
              <a:extLst>
                <a:ext uri="{FF2B5EF4-FFF2-40B4-BE49-F238E27FC236}">
                  <a16:creationId xmlns:a16="http://schemas.microsoft.com/office/drawing/2014/main" id="{245D9B23-2E0F-5304-36C2-E3B3091997C1}"/>
                </a:ext>
              </a:extLst>
            </p:cNvPr>
            <p:cNvSpPr/>
            <p:nvPr/>
          </p:nvSpPr>
          <p:spPr>
            <a:xfrm>
              <a:off x="4543403" y="3870454"/>
              <a:ext cx="0" cy="2152015"/>
            </a:xfrm>
            <a:custGeom>
              <a:avLst/>
              <a:gdLst/>
              <a:ahLst/>
              <a:cxnLst/>
              <a:rect l="l" t="t" r="r" b="b"/>
              <a:pathLst>
                <a:path h="2152015">
                  <a:moveTo>
                    <a:pt x="0" y="2151957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582">
              <a:extLst>
                <a:ext uri="{FF2B5EF4-FFF2-40B4-BE49-F238E27FC236}">
                  <a16:creationId xmlns:a16="http://schemas.microsoft.com/office/drawing/2014/main" id="{2BC5A0D8-65DC-D49B-FD8A-5E7EC942105B}"/>
                </a:ext>
              </a:extLst>
            </p:cNvPr>
            <p:cNvSpPr/>
            <p:nvPr/>
          </p:nvSpPr>
          <p:spPr>
            <a:xfrm>
              <a:off x="6701633" y="3870454"/>
              <a:ext cx="0" cy="2152015"/>
            </a:xfrm>
            <a:custGeom>
              <a:avLst/>
              <a:gdLst/>
              <a:ahLst/>
              <a:cxnLst/>
              <a:rect l="l" t="t" r="r" b="b"/>
              <a:pathLst>
                <a:path h="2152015">
                  <a:moveTo>
                    <a:pt x="0" y="2151957"/>
                  </a:moveTo>
                  <a:lnTo>
                    <a:pt x="0" y="0"/>
                  </a:lnTo>
                </a:path>
              </a:pathLst>
            </a:custGeom>
            <a:ln w="96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583">
              <a:extLst>
                <a:ext uri="{FF2B5EF4-FFF2-40B4-BE49-F238E27FC236}">
                  <a16:creationId xmlns:a16="http://schemas.microsoft.com/office/drawing/2014/main" id="{F28E7A4F-57D0-6116-75E5-D384576D1752}"/>
                </a:ext>
              </a:extLst>
            </p:cNvPr>
            <p:cNvSpPr/>
            <p:nvPr/>
          </p:nvSpPr>
          <p:spPr>
            <a:xfrm>
              <a:off x="4538561" y="6017717"/>
              <a:ext cx="2168525" cy="10160"/>
            </a:xfrm>
            <a:custGeom>
              <a:avLst/>
              <a:gdLst/>
              <a:ahLst/>
              <a:cxnLst/>
              <a:rect l="l" t="t" r="r" b="b"/>
              <a:pathLst>
                <a:path w="2168525" h="10160">
                  <a:moveTo>
                    <a:pt x="2167902" y="0"/>
                  </a:moveTo>
                  <a:lnTo>
                    <a:pt x="0" y="0"/>
                  </a:lnTo>
                  <a:lnTo>
                    <a:pt x="0" y="9702"/>
                  </a:lnTo>
                  <a:lnTo>
                    <a:pt x="2167902" y="9702"/>
                  </a:lnTo>
                  <a:lnTo>
                    <a:pt x="21679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584">
              <a:extLst>
                <a:ext uri="{FF2B5EF4-FFF2-40B4-BE49-F238E27FC236}">
                  <a16:creationId xmlns:a16="http://schemas.microsoft.com/office/drawing/2014/main" id="{8725BBF7-F69B-50A6-63EA-FBE2CA32FD89}"/>
                </a:ext>
              </a:extLst>
            </p:cNvPr>
            <p:cNvSpPr/>
            <p:nvPr/>
          </p:nvSpPr>
          <p:spPr>
            <a:xfrm>
              <a:off x="4543403" y="3870454"/>
              <a:ext cx="2158365" cy="0"/>
            </a:xfrm>
            <a:custGeom>
              <a:avLst/>
              <a:gdLst/>
              <a:ahLst/>
              <a:cxnLst/>
              <a:rect l="l" t="t" r="r" b="b"/>
              <a:pathLst>
                <a:path w="2158365">
                  <a:moveTo>
                    <a:pt x="0" y="0"/>
                  </a:moveTo>
                  <a:lnTo>
                    <a:pt x="2158230" y="0"/>
                  </a:lnTo>
                </a:path>
              </a:pathLst>
            </a:custGeom>
            <a:ln w="9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585">
              <a:extLst>
                <a:ext uri="{FF2B5EF4-FFF2-40B4-BE49-F238E27FC236}">
                  <a16:creationId xmlns:a16="http://schemas.microsoft.com/office/drawing/2014/main" id="{F3DCB5B6-86B9-3285-43FB-9E8C2239BD6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17501" y="3975773"/>
              <a:ext cx="718769" cy="283146"/>
            </a:xfrm>
            <a:prstGeom prst="rect">
              <a:avLst/>
            </a:prstGeom>
          </p:spPr>
        </p:pic>
        <p:pic>
          <p:nvPicPr>
            <p:cNvPr id="416" name="object 586">
              <a:extLst>
                <a:ext uri="{FF2B5EF4-FFF2-40B4-BE49-F238E27FC236}">
                  <a16:creationId xmlns:a16="http://schemas.microsoft.com/office/drawing/2014/main" id="{0B9BD4B3-37E4-F91C-2294-2FEFAEF8FD2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9980" y="5608459"/>
              <a:ext cx="703948" cy="387413"/>
            </a:xfrm>
            <a:prstGeom prst="rect">
              <a:avLst/>
            </a:prstGeom>
          </p:spPr>
        </p:pic>
        <p:pic>
          <p:nvPicPr>
            <p:cNvPr id="417" name="object 587">
              <a:extLst>
                <a:ext uri="{FF2B5EF4-FFF2-40B4-BE49-F238E27FC236}">
                  <a16:creationId xmlns:a16="http://schemas.microsoft.com/office/drawing/2014/main" id="{388016C1-8216-F057-DEB1-AAF44486147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9980" y="3897376"/>
              <a:ext cx="771639" cy="295224"/>
            </a:xfrm>
            <a:prstGeom prst="rect">
              <a:avLst/>
            </a:prstGeom>
          </p:spPr>
        </p:pic>
      </p:grpSp>
      <p:pic>
        <p:nvPicPr>
          <p:cNvPr id="418" name="Grafik 21">
            <a:extLst>
              <a:ext uri="{FF2B5EF4-FFF2-40B4-BE49-F238E27FC236}">
                <a16:creationId xmlns:a16="http://schemas.microsoft.com/office/drawing/2014/main" id="{B3922631-3A22-2986-0E71-8F61849A31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6000" y="1796380"/>
            <a:ext cx="4542974" cy="4512620"/>
          </a:xfrm>
          <a:prstGeom prst="rect">
            <a:avLst/>
          </a:prstGeom>
        </p:spPr>
      </p:pic>
      <p:sp>
        <p:nvSpPr>
          <p:cNvPr id="419" name="Content Placeholder 2">
            <a:extLst>
              <a:ext uri="{FF2B5EF4-FFF2-40B4-BE49-F238E27FC236}">
                <a16:creationId xmlns:a16="http://schemas.microsoft.com/office/drawing/2014/main" id="{87F60ECD-3840-6A23-30F8-0C0C925344F5}"/>
              </a:ext>
            </a:extLst>
          </p:cNvPr>
          <p:cNvSpPr txBox="1">
            <a:spLocks/>
          </p:cNvSpPr>
          <p:nvPr/>
        </p:nvSpPr>
        <p:spPr>
          <a:xfrm>
            <a:off x="345796" y="4675382"/>
            <a:ext cx="5583062" cy="163361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pl-PL" dirty="0"/>
              <a:t>At </a:t>
            </a:r>
            <a:r>
              <a:rPr lang="pl-PL" dirty="0" err="1"/>
              <a:t>early</a:t>
            </a:r>
            <a:r>
              <a:rPr lang="pl-PL" dirty="0"/>
              <a:t> </a:t>
            </a:r>
            <a:r>
              <a:rPr lang="pl-PL" dirty="0" err="1"/>
              <a:t>stages</a:t>
            </a:r>
            <a:r>
              <a:rPr lang="pl-PL" dirty="0"/>
              <a:t>, </a:t>
            </a:r>
            <a:r>
              <a:rPr lang="pl-PL" dirty="0" err="1"/>
              <a:t>pressure</a:t>
            </a:r>
            <a:r>
              <a:rPr lang="pl-PL" dirty="0"/>
              <a:t> gradient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generated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– </a:t>
            </a:r>
            <a:r>
              <a:rPr lang="pl-PL" dirty="0" err="1"/>
              <a:t>positive</a:t>
            </a:r>
            <a:r>
              <a:rPr lang="pl-PL" dirty="0"/>
              <a:t> v</a:t>
            </a:r>
            <a:r>
              <a:rPr lang="pl-PL" baseline="-25000" dirty="0"/>
              <a:t>2 </a:t>
            </a:r>
            <a:r>
              <a:rPr lang="pl-PL" dirty="0"/>
              <a:t>of the </a:t>
            </a:r>
            <a:r>
              <a:rPr lang="pl-PL" dirty="0" err="1"/>
              <a:t>whole</a:t>
            </a:r>
            <a:r>
              <a:rPr lang="pl-PL" dirty="0"/>
              <a:t> system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Only nucleons not hindered by spectator matter can decouple – negative v</a:t>
            </a:r>
            <a:r>
              <a:rPr lang="en-US" baseline="-25000" dirty="0"/>
              <a:t>2</a:t>
            </a:r>
            <a:r>
              <a:rPr lang="en-US" dirty="0"/>
              <a:t> of emitted particles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Dileptons decouple when they are produces and they see the positive v</a:t>
            </a:r>
            <a:r>
              <a:rPr lang="en-US" baseline="30000" dirty="0"/>
              <a:t>2</a:t>
            </a:r>
            <a:r>
              <a:rPr lang="en-US" dirty="0"/>
              <a:t>!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AFC40636-4D89-C157-9EEB-E6613E015270}"/>
              </a:ext>
            </a:extLst>
          </p:cNvPr>
          <p:cNvSpPr txBox="1"/>
          <p:nvPr/>
        </p:nvSpPr>
        <p:spPr>
          <a:xfrm>
            <a:off x="578440" y="1746392"/>
            <a:ext cx="26030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T. Reichert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841</a:t>
            </a:r>
            <a:r>
              <a:rPr lang="en-US" sz="900" dirty="0">
                <a:solidFill>
                  <a:srgbClr val="00B0F0"/>
                </a:solidFill>
              </a:rPr>
              <a:t> (2023) 137947</a:t>
            </a:r>
          </a:p>
        </p:txBody>
      </p:sp>
    </p:spTree>
    <p:extLst>
      <p:ext uri="{BB962C8B-B14F-4D97-AF65-F5344CB8AC3E}">
        <p14:creationId xmlns:p14="http://schemas.microsoft.com/office/powerpoint/2010/main" val="3428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CC6F-0400-9774-7272-3057F9E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98148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OUTLOOK: DILEPTON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F78EF-6F73-BD0A-32DF-E172A478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1ED31-B7FB-ECD7-0801-6E80FE36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A910167-8080-ADE3-D92C-C73848639024}"/>
                  </a:ext>
                </a:extLst>
              </p:cNvPr>
              <p:cNvSpPr txBox="1">
                <a:spLocks/>
              </p:cNvSpPr>
              <p:nvPr>
                <p:custDataLst>
                  <p:tags r:id="rId1"/>
                </p:custDataLst>
              </p:nvPr>
            </p:nvSpPr>
            <p:spPr>
              <a:xfrm>
                <a:off x="360001" y="1580813"/>
                <a:ext cx="10056000" cy="184818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Distinguish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 production mechanisms</a:t>
                </a:r>
              </a:p>
              <a:p>
                <a:pPr marL="514350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Connection to the NN reference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Sensitive to the degree of equilibrium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Angular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 rest frame depends on the polarization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:</a:t>
                </a:r>
                <a:br>
                  <a:rPr lang="en-US" sz="16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  <m:sSup>
                          <m:sSup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x-IV_mathan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1600">
                        <a:latin typeface="Cambria Math" panose="02040503050406030204" pitchFamily="18" charset="0"/>
                      </a:rPr>
                      <m:t>𝒩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1600">
                        <a:latin typeface="Cambria Math" panose="02040503050406030204" pitchFamily="18" charset="0"/>
                      </a:rPr>
                      <m:t>1+</m:t>
                    </m:r>
                    <m:sSub>
                      <m:sSub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func>
                      <m:func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 sz="16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de-DE" sz="16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sSup>
                      <m:sSup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x-IV_mathan" sz="1600">
                        <a:latin typeface="Cambria Math" panose="02040503050406030204" pitchFamily="18" charset="0"/>
                      </a:rPr>
                      <m:t>θ</m:t>
                    </m:r>
                    <m:func>
                      <m:func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func>
                    <m:r>
                      <a:rPr lang="x-IV_mathan" sz="16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𝜃𝜑</m:t>
                        </m:r>
                      </m:sub>
                    </m:sSub>
                    <m:func>
                      <m:func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x-IV_matha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x-IV_mathan" sz="16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l-G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  <m:sup>
                            <m: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  <m:sSup>
                          <m:sSup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 sz="16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x-IV_mathan" sz="1600">
                            <a:latin typeface="Cambria Math" panose="02040503050406030204" pitchFamily="18" charset="0"/>
                          </a:rPr>
                          <m:t>θ</m:t>
                        </m:r>
                        <m:func>
                          <m:func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𝜃𝜑</m:t>
                            </m:r>
                          </m:sub>
                          <m:sup>
                            <m:r>
                              <a:rPr lang="x-IV_matha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p>
                        </m:sSubSup>
                        <m:func>
                          <m:func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x-IV_mathan" sz="16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func>
                          <m:funcPr>
                            <m:ctrlPr>
                              <a:rPr lang="x-IV_mathan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x-IV_mathan" sz="160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  <m:r>
                          <a:rPr lang="pl-PL" sz="16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br>
                  <a:rPr lang="en-US" sz="1600" dirty="0"/>
                </a:br>
                <a:endParaRPr lang="en-US" sz="16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sz="16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sz="1600" dirty="0"/>
              </a:p>
              <a:p>
                <a:pPr marL="514350" lvl="2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514350" lvl="2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A910167-8080-ADE3-D92C-C73848639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60001" y="1580813"/>
                <a:ext cx="10056000" cy="1848187"/>
              </a:xfrm>
              <a:prstGeom prst="rect">
                <a:avLst/>
              </a:prstGeom>
              <a:blipFill>
                <a:blip r:embed="rId5"/>
                <a:stretch>
                  <a:fillRect l="-252" t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1" name="object 5">
            <a:extLst>
              <a:ext uri="{FF2B5EF4-FFF2-40B4-BE49-F238E27FC236}">
                <a16:creationId xmlns:a16="http://schemas.microsoft.com/office/drawing/2014/main" id="{296CB497-9B57-7764-2C9F-C666054DA6E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6000" y="3429000"/>
            <a:ext cx="3090735" cy="3009657"/>
          </a:xfrm>
          <a:prstGeom prst="rect">
            <a:avLst/>
          </a:prstGeom>
        </p:spPr>
      </p:pic>
      <p:pic>
        <p:nvPicPr>
          <p:cNvPr id="422" name="object 8">
            <a:extLst>
              <a:ext uri="{FF2B5EF4-FFF2-40B4-BE49-F238E27FC236}">
                <a16:creationId xmlns:a16="http://schemas.microsoft.com/office/drawing/2014/main" id="{3A45C3A3-6462-3B19-A83A-4F1ED34C830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64742" y="3640434"/>
            <a:ext cx="5571258" cy="2713306"/>
          </a:xfrm>
          <a:prstGeom prst="rect">
            <a:avLst/>
          </a:prstGeom>
        </p:spPr>
      </p:pic>
      <p:sp>
        <p:nvSpPr>
          <p:cNvPr id="423" name="Prostokąt 2">
            <a:extLst>
              <a:ext uri="{FF2B5EF4-FFF2-40B4-BE49-F238E27FC236}">
                <a16:creationId xmlns:a16="http://schemas.microsoft.com/office/drawing/2014/main" id="{6119EE17-7F4C-9FAD-0AD7-6BD4A0E387A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56001" y="1989000"/>
            <a:ext cx="25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HADES,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C </a:t>
            </a:r>
            <a:r>
              <a:rPr lang="pl-PL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84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(2011) 014902</a:t>
            </a:r>
          </a:p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F.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Seck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i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et al.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arXiv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2309.03189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4" name="TextBox 423">
                <a:extLst>
                  <a:ext uri="{FF2B5EF4-FFF2-40B4-BE49-F238E27FC236}">
                    <a16:creationId xmlns:a16="http://schemas.microsoft.com/office/drawing/2014/main" id="{B49A99FD-30B2-8D80-9D6F-D27FF8E502A1}"/>
                  </a:ext>
                </a:extLst>
              </p:cNvPr>
              <p:cNvSpPr txBox="1"/>
              <p:nvPr/>
            </p:nvSpPr>
            <p:spPr>
              <a:xfrm>
                <a:off x="7536000" y="3295242"/>
                <a:ext cx="2179443" cy="313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Ar-KCl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4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400" dirty="0"/>
                  <a:t> = 2.61 GeV </a:t>
                </a:r>
              </a:p>
            </p:txBody>
          </p:sp>
        </mc:Choice>
        <mc:Fallback>
          <p:sp>
            <p:nvSpPr>
              <p:cNvPr id="424" name="TextBox 423">
                <a:extLst>
                  <a:ext uri="{FF2B5EF4-FFF2-40B4-BE49-F238E27FC236}">
                    <a16:creationId xmlns:a16="http://schemas.microsoft.com/office/drawing/2014/main" id="{B49A99FD-30B2-8D80-9D6F-D27FF8E50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00" y="3295242"/>
                <a:ext cx="2179443" cy="313419"/>
              </a:xfrm>
              <a:prstGeom prst="rect">
                <a:avLst/>
              </a:prstGeom>
              <a:blipFill>
                <a:blip r:embed="rId8"/>
                <a:stretch>
                  <a:fillRect l="-578" t="-769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555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CC6F-0400-9774-7272-3057F9E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9814800" cy="838800"/>
          </a:xfrm>
        </p:spPr>
        <p:txBody>
          <a:bodyPr>
            <a:normAutofit fontScale="90000"/>
          </a:bodyPr>
          <a:lstStyle/>
          <a:p>
            <a:r>
              <a:rPr lang="en-US" dirty="0"/>
              <a:t>OUTLOOK: DILEPTON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F78EF-6F73-BD0A-32DF-E172A478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1ED31-B7FB-ECD7-0801-6E80FE36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422" name="Picture 421" descr="A group of graphs showing different sizes of graphs&#10;&#10;Description automatically generated with medium confidence">
            <a:extLst>
              <a:ext uri="{FF2B5EF4-FFF2-40B4-BE49-F238E27FC236}">
                <a16:creationId xmlns:a16="http://schemas.microsoft.com/office/drawing/2014/main" id="{4ACE9E6B-11A8-7EA6-1494-15CE535F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51" y="1269000"/>
            <a:ext cx="5237949" cy="5097646"/>
          </a:xfrm>
          <a:prstGeom prst="rect">
            <a:avLst/>
          </a:prstGeom>
        </p:spPr>
      </p:pic>
      <p:sp>
        <p:nvSpPr>
          <p:cNvPr id="423" name="Content Placeholder 2">
            <a:extLst>
              <a:ext uri="{FF2B5EF4-FFF2-40B4-BE49-F238E27FC236}">
                <a16:creationId xmlns:a16="http://schemas.microsoft.com/office/drawing/2014/main" id="{B399FE6B-14C8-DA80-0CA9-FECDC7F6BDD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733746" y="2120813"/>
            <a:ext cx="6385463" cy="42427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new method of extracting true parameters from “raw” spectra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On-going: understanding of combinatorial background effects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Now, e.g., negative counts after subtracting like-sign background for some values of the angles.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600" dirty="0"/>
          </a:p>
          <a:p>
            <a:pPr marL="5143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14350" lvl="2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3802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1370" y="1597519"/>
            <a:ext cx="11424630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At relatively low energy, the system is dominated by baryons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Baryonic resonances and their interactions play an important role in the dynamics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Their understanding is essential even for most common observables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Current models are not sufficient to explain the data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HADES offers a variety of data useful to constrain QCD Equation-Of-State: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Large, multiple differential data on azimuthal anisotropy of hadrons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Phase-space distributions of dileptons</a:t>
            </a:r>
          </a:p>
          <a:p>
            <a:pPr marL="745193" lvl="1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dirty="0"/>
              <a:t>Dilepton flow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A73C46-F856-594F-8A6C-E391D65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>
            <a:normAutofit/>
          </a:bodyPr>
          <a:lstStyle/>
          <a:p>
            <a:r>
              <a:rPr lang="pl-PL" dirty="0" err="1"/>
              <a:t>Summary</a:t>
            </a:r>
            <a:r>
              <a:rPr lang="pl-PL" dirty="0"/>
              <a:t> AND OUTLOOK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4DCC7C6-505B-922B-195C-D64600A42651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CB496-8B95-D421-9A72-4A081E56CE5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190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4719-A75F-1D39-48C7-72E4D62C2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</a:t>
            </a:r>
            <a:r>
              <a:rPr lang="en-US" dirty="0" err="1"/>
              <a:t>youR</a:t>
            </a:r>
            <a:r>
              <a:rPr lang="en-US" dirty="0"/>
              <a:t>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28BA-A5E1-7656-9AE2-69B444CD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C9CB-3DF5-A5C7-EDBF-612877B966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28325" y="6557963"/>
            <a:ext cx="1463675" cy="179387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455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4719-A75F-1D39-48C7-72E4D62C2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28BA-A5E1-7656-9AE2-69B444CD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C9CB-3DF5-A5C7-EDBF-612877B966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28325" y="6557963"/>
            <a:ext cx="1463675" cy="179387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78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DFDE-085E-A44B-B3B3-E121EB51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73" y="725951"/>
            <a:ext cx="5318855" cy="1442463"/>
          </a:xfrm>
        </p:spPr>
        <p:txBody>
          <a:bodyPr>
            <a:normAutofit fontScale="90000"/>
          </a:bodyPr>
          <a:lstStyle/>
          <a:p>
            <a:r>
              <a:rPr lang="en-DE" dirty="0"/>
              <a:t>Baryons as extended objects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/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100" dirty="0"/>
                  <a:t>Exclusive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analysis</a:t>
                </a:r>
                <a:r>
                  <a:rPr lang="pl-PL" sz="1100" dirty="0">
                    <a:ea typeface="Tahoma" panose="020B0604030504040204" pitchFamily="34" charset="0"/>
                  </a:rPr>
                  <a:t> of </a:t>
                </a:r>
                <a:r>
                  <a:rPr lang="el-GR" sz="11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π</a:t>
                </a:r>
                <a:r>
                  <a:rPr lang="el-GR" sz="1100" baseline="300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p → n </a:t>
                </a:r>
                <a:r>
                  <a:rPr lang="pl-PL" sz="1100" dirty="0" err="1">
                    <a:ea typeface="Tahoma" panose="020B0604030504040204" pitchFamily="34" charset="0"/>
                  </a:rPr>
                  <a:t>e</a:t>
                </a:r>
                <a:r>
                  <a:rPr lang="pl-PL" sz="1100" baseline="30000" dirty="0" err="1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r>
                  <a:rPr lang="pl-PL" sz="11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pl-PL" sz="1100" baseline="300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at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pl-PL" sz="1100" dirty="0">
                    <a:ea typeface="Tahoma" panose="020B0604030504040204" pitchFamily="34" charset="0"/>
                  </a:rPr>
                  <a:t> = 1.49 GeV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C65AAF-3FFA-1B4C-8C5C-D219849A8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31" y="621409"/>
                <a:ext cx="3425297" cy="263405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C4C03CF-FD83-DB48-B5BB-F8A947B13C42}"/>
              </a:ext>
            </a:extLst>
          </p:cNvPr>
          <p:cNvSpPr/>
          <p:nvPr/>
        </p:nvSpPr>
        <p:spPr>
          <a:xfrm>
            <a:off x="5501038" y="5987512"/>
            <a:ext cx="32752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Data: arXiv:2205.15914 [</a:t>
            </a:r>
            <a:r>
              <a:rPr lang="pl-PL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pl-PL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-ex]</a:t>
            </a:r>
          </a:p>
          <a:p>
            <a:pPr>
              <a:spcBef>
                <a:spcPts val="0"/>
              </a:spcBef>
            </a:pPr>
            <a:r>
              <a:rPr lang="en-US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Zétényi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PRC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104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015201 (2021)</a:t>
            </a:r>
          </a:p>
          <a:p>
            <a:pPr>
              <a:spcBef>
                <a:spcPts val="0"/>
              </a:spcBef>
            </a:pPr>
            <a:r>
              <a:rPr lang="en-US" sz="900" dirty="0" err="1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Ramalho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PRD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014003 (2017), PRD </a:t>
            </a:r>
            <a:r>
              <a:rPr lang="en-US" sz="900" b="1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101</a:t>
            </a:r>
            <a:r>
              <a:rPr lang="en-US" sz="900" dirty="0"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114008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4673" y="2400531"/>
                <a:ext cx="6202345" cy="2950007"/>
              </a:xfrm>
            </p:spPr>
            <p:txBody>
              <a:bodyPr>
                <a:noAutofit/>
              </a:bodyPr>
              <a:lstStyle/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Ratios to the case with the point-like form factor (”QED”)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Rising with the dilepton invariant mass</a:t>
                </a:r>
              </a:p>
              <a:p>
                <a:pPr marL="216000" indent="-216000">
                  <a:spcBef>
                    <a:spcPts val="600"/>
                  </a:spcBef>
                </a:pPr>
                <a:r>
                  <a:rPr lang="en-US" sz="1600" dirty="0"/>
                  <a:t>Vector Meson Dominance: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VMD2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600" b="0" i="1" smtClean="0">
                                        <a:latin typeface="Cambria Math" panose="02040503050406030204" pitchFamily="18" charset="0"/>
                                      </a:rPr>
                                      <m:t>𝑒𝑒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and overshoots the data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VMD1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and leaves room for a contribution of direct </a:t>
                </a:r>
                <a14:m>
                  <m:oMath xmlns:m="http://schemas.openxmlformats.org/officeDocument/2006/math"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 coupling</a:t>
                </a:r>
              </a:p>
              <a:p>
                <a:pPr marL="444600" lvl="1" indent="-216000">
                  <a:spcBef>
                    <a:spcPts val="600"/>
                  </a:spcBef>
                </a:pPr>
                <a:r>
                  <a:rPr lang="en-US" sz="1600" dirty="0"/>
                  <a:t>Therefore the “strict VMD” is excluded</a:t>
                </a:r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  <a:p>
                <a:pPr marL="216000" indent="-216000">
                  <a:spcBef>
                    <a:spcPts val="600"/>
                  </a:spcBef>
                </a:pPr>
                <a:endParaRPr lang="en-US" sz="160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BB7DF92-A9AD-4D49-978B-41DCF5D76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4673" y="2400531"/>
                <a:ext cx="6202345" cy="2950007"/>
              </a:xfrm>
              <a:blipFill>
                <a:blip r:embed="rId5"/>
                <a:stretch>
                  <a:fillRect l="-1837" t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4C3C08A-7C7F-2653-A890-E1AFE23EC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1" y="884813"/>
            <a:ext cx="4339153" cy="5650099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C9254D7-034A-F683-7518-1807A6F4C3DC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tIns="0" r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28</a:t>
            </a:fld>
            <a:endParaRPr lang="de-DE" sz="800" dirty="0">
              <a:solidFill>
                <a:srgbClr val="8E8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EDC9-9BCF-87EA-4DD2-C42D4FDD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/>
          <a:lstStyle/>
          <a:p>
            <a:r>
              <a:rPr lang="en-US" dirty="0"/>
              <a:t>Pion production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9878-B661-B0EA-E801-2FABEEB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C9C0B-CA9D-032C-0845-D0D462C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6C14D-DA18-C69F-12E8-7A9813B8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499832"/>
            <a:ext cx="3492500" cy="349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C7D0E-2EF3-5396-571C-9446CE0C68CF}"/>
              </a:ext>
            </a:extLst>
          </p:cNvPr>
          <p:cNvSpPr txBox="1"/>
          <p:nvPr/>
        </p:nvSpPr>
        <p:spPr>
          <a:xfrm>
            <a:off x="756000" y="1269000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EPJA </a:t>
            </a:r>
            <a:r>
              <a:rPr lang="en-US" sz="900" b="1" dirty="0">
                <a:solidFill>
                  <a:srgbClr val="00B0F0"/>
                </a:solidFill>
              </a:rPr>
              <a:t>56</a:t>
            </a:r>
            <a:r>
              <a:rPr lang="en-US" sz="900" dirty="0">
                <a:solidFill>
                  <a:srgbClr val="00B0F0"/>
                </a:solidFill>
              </a:rPr>
              <a:t> (2020) 259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6EE81D-AD42-6323-2B34-60A9209820E1}"/>
              </a:ext>
            </a:extLst>
          </p:cNvPr>
          <p:cNvSpPr txBox="1">
            <a:spLocks/>
          </p:cNvSpPr>
          <p:nvPr/>
        </p:nvSpPr>
        <p:spPr>
          <a:xfrm>
            <a:off x="696000" y="5070839"/>
            <a:ext cx="3240000" cy="5613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/>
              <a:t>Simular</a:t>
            </a:r>
            <a:r>
              <a:rPr lang="en-US" sz="1000" dirty="0"/>
              <a:t> situation for </a:t>
            </a:r>
            <a:r>
              <a:rPr lang="el-GR" sz="1000" dirty="0"/>
              <a:t>π</a:t>
            </a:r>
            <a:r>
              <a:rPr lang="pl-PL" sz="1000" baseline="30000" dirty="0"/>
              <a:t>+</a:t>
            </a:r>
            <a:endParaRPr lang="en-US" sz="1000" baseline="30000" dirty="0"/>
          </a:p>
          <a:p>
            <a:r>
              <a:rPr lang="en-US" sz="1000" dirty="0"/>
              <a:t>Common kinetic transport models fail to reproduce pion yields measured by HADES </a:t>
            </a:r>
            <a:endParaRPr lang="en-US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E34E67-F207-89DF-4D20-FF2D278F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1703032"/>
            <a:ext cx="3086100" cy="308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70FBE-8365-77D4-ABBC-193ECE20DEA4}"/>
              </a:ext>
            </a:extLst>
          </p:cNvPr>
          <p:cNvSpPr txBox="1"/>
          <p:nvPr/>
        </p:nvSpPr>
        <p:spPr>
          <a:xfrm>
            <a:off x="5004000" y="1356927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K. </a:t>
            </a:r>
            <a:r>
              <a:rPr lang="en-US" sz="900" dirty="0" err="1">
                <a:solidFill>
                  <a:srgbClr val="00B0F0"/>
                </a:solidFill>
              </a:rPr>
              <a:t>Godbey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829</a:t>
            </a:r>
            <a:r>
              <a:rPr lang="en-US" sz="900" dirty="0">
                <a:solidFill>
                  <a:srgbClr val="00B0F0"/>
                </a:solidFill>
              </a:rPr>
              <a:t> (2022) 137134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6F41AFF-D11A-BC6B-89E8-D974EDF8E7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2884" y="4739832"/>
                <a:ext cx="3983116" cy="1080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0" dirty="0"/>
                  <a:t>Relativistic </a:t>
                </a:r>
                <a:r>
                  <a:rPr lang="en-US" sz="1050" dirty="0" err="1"/>
                  <a:t>Vlasov-Uehling-Uhlenbeck</a:t>
                </a:r>
                <a:endParaRPr lang="en-US" sz="1050" dirty="0"/>
              </a:p>
              <a:p>
                <a:r>
                  <a:rPr lang="en-US" sz="1050" dirty="0"/>
                  <a:t>NN →N</a:t>
                </a:r>
                <a:r>
                  <a:rPr lang="el-GR" sz="1050" dirty="0"/>
                  <a:t>Δ</a:t>
                </a:r>
                <a:r>
                  <a:rPr lang="pl-PL" sz="1050" dirty="0"/>
                  <a:t> cross </a:t>
                </a:r>
                <a:r>
                  <a:rPr lang="pl-PL" sz="1050" dirty="0" err="1"/>
                  <a:t>section</a:t>
                </a:r>
                <a:r>
                  <a:rPr lang="pl-PL" sz="1050" dirty="0"/>
                  <a:t> </a:t>
                </a:r>
                <a:r>
                  <a:rPr lang="pl-PL" sz="1050" dirty="0" err="1"/>
                  <a:t>suppressed</a:t>
                </a:r>
                <a:r>
                  <a:rPr lang="pl-PL" sz="1050" dirty="0"/>
                  <a:t> by a </a:t>
                </a:r>
                <a:r>
                  <a:rPr lang="pl-PL" sz="1050" dirty="0" err="1"/>
                  <a:t>density</a:t>
                </a:r>
                <a:r>
                  <a:rPr lang="pl-PL" sz="1050" dirty="0"/>
                  <a:t>-dependent </a:t>
                </a:r>
                <a:r>
                  <a:rPr lang="pl-PL" sz="1050" dirty="0" err="1"/>
                  <a:t>factor</a:t>
                </a:r>
                <a:r>
                  <a:rPr lang="pl-PL" sz="105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0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05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l-PL" sz="105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sSup>
                          <m:sSupPr>
                            <m:ctrlPr>
                              <a:rPr lang="pl-PL" sz="105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pl-PL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05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pl-PL" sz="105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l-PL" sz="105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sup>
                    </m:sSup>
                  </m:oMath>
                </a14:m>
                <a:endParaRPr lang="pl-PL" sz="105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1000" dirty="0"/>
                  <a:t> fitted to the data and different for </a:t>
                </a:r>
                <a:r>
                  <a:rPr lang="el-GR" sz="1000" dirty="0"/>
                  <a:t>Δ</a:t>
                </a:r>
                <a:r>
                  <a:rPr lang="pl-PL" sz="1000" baseline="30000" dirty="0"/>
                  <a:t>++</a:t>
                </a:r>
                <a:r>
                  <a:rPr lang="pl-PL" sz="1000" dirty="0"/>
                  <a:t>/</a:t>
                </a:r>
                <a:r>
                  <a:rPr lang="el-GR" sz="1000" dirty="0"/>
                  <a:t> Δ</a:t>
                </a:r>
                <a:r>
                  <a:rPr lang="pl-PL" sz="1000" baseline="30000" dirty="0"/>
                  <a:t>+</a:t>
                </a:r>
                <a:r>
                  <a:rPr lang="pl-PL" sz="1000" dirty="0"/>
                  <a:t> and for </a:t>
                </a:r>
                <a:r>
                  <a:rPr lang="el-GR" sz="1000" dirty="0"/>
                  <a:t>Δ</a:t>
                </a:r>
                <a:r>
                  <a:rPr lang="pl-PL" sz="1000" baseline="30000" dirty="0"/>
                  <a:t>0</a:t>
                </a:r>
                <a:r>
                  <a:rPr lang="pl-PL" sz="1000" dirty="0"/>
                  <a:t>/</a:t>
                </a:r>
                <a:r>
                  <a:rPr lang="el-GR" sz="1000" dirty="0"/>
                  <a:t> Δ</a:t>
                </a:r>
                <a:r>
                  <a:rPr lang="pl-PL" sz="1000" baseline="30000" dirty="0"/>
                  <a:t>--</a:t>
                </a:r>
                <a:r>
                  <a:rPr lang="en-US" sz="1000" dirty="0"/>
                  <a:t> 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6F41AFF-D11A-BC6B-89E8-D974EDF8E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84" y="4739832"/>
                <a:ext cx="3983116" cy="108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C5A4B80-F0D0-D0CD-1DF1-E439F4CAD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16" y="1703032"/>
            <a:ext cx="3866484" cy="3023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C27719-237C-6098-A36A-E06621032D49}"/>
              </a:ext>
            </a:extLst>
          </p:cNvPr>
          <p:cNvSpPr txBox="1"/>
          <p:nvPr/>
        </p:nvSpPr>
        <p:spPr>
          <a:xfrm>
            <a:off x="8568000" y="1356927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C. </a:t>
            </a:r>
            <a:r>
              <a:rPr lang="en-US" sz="900" dirty="0" err="1">
                <a:solidFill>
                  <a:srgbClr val="00B0F0"/>
                </a:solidFill>
              </a:rPr>
              <a:t>Kummer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109</a:t>
            </a:r>
            <a:r>
              <a:rPr lang="en-US" sz="900" dirty="0">
                <a:solidFill>
                  <a:srgbClr val="00B0F0"/>
                </a:solidFill>
              </a:rPr>
              <a:t> 5, 054901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3BCE9E1-28D8-D88C-C60B-87CE62DA29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5691" y="4739832"/>
                <a:ext cx="3110309" cy="171893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/>
                  <a:t>Gießen Boltzmann-</a:t>
                </a:r>
                <a:r>
                  <a:rPr lang="en-US" sz="1000" dirty="0" err="1"/>
                  <a:t>Uehling</a:t>
                </a:r>
                <a:r>
                  <a:rPr lang="en-US" sz="1000" dirty="0"/>
                  <a:t>-</a:t>
                </a:r>
                <a:r>
                  <a:rPr lang="en-US" sz="1000" dirty="0" err="1"/>
                  <a:t>Uhlenbeck</a:t>
                </a:r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pl-PL" sz="1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pl-PL" sz="1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000" dirty="0"/>
                  <a:t>: NN →N</a:t>
                </a:r>
                <a:r>
                  <a:rPr lang="el-GR" sz="1000" dirty="0"/>
                  <a:t>Δ</a:t>
                </a:r>
                <a:r>
                  <a:rPr lang="pl-PL" sz="1000" dirty="0"/>
                  <a:t> and </a:t>
                </a:r>
                <a:r>
                  <a:rPr lang="en-US" sz="1000" dirty="0"/>
                  <a:t>NN →N</a:t>
                </a:r>
                <a:r>
                  <a:rPr lang="pl-PL" sz="1000" dirty="0"/>
                  <a:t>N</a:t>
                </a:r>
                <a:r>
                  <a:rPr lang="el-GR" sz="1000" dirty="0"/>
                  <a:t>π</a:t>
                </a:r>
                <a:r>
                  <a:rPr lang="pl-PL" sz="1000" dirty="0"/>
                  <a:t> cross-</a:t>
                </a:r>
                <a:r>
                  <a:rPr lang="pl-PL" sz="1000" dirty="0" err="1"/>
                  <a:t>sections</a:t>
                </a:r>
                <a:r>
                  <a:rPr lang="pl-PL" sz="1000" dirty="0"/>
                  <a:t> </a:t>
                </a:r>
                <a:r>
                  <a:rPr lang="pl-PL" sz="1000" dirty="0" err="1"/>
                  <a:t>suppressed</a:t>
                </a:r>
                <a:r>
                  <a:rPr lang="pl-PL" sz="1000" dirty="0"/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l-PL" sz="1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type m:val="lin"/>
                            <m:ctrlPr>
                              <a:rPr lang="pl-PL" sz="1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l-PL" sz="1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1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pl-PL" sz="1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en-US" sz="10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sz="1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000" dirty="0"/>
                  <a:t>: cross sections calculated with effective mean-field masses of particles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1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1000" dirty="0"/>
                  <a:t>: scalar and vector potentials of </a:t>
                </a:r>
                <a:r>
                  <a:rPr lang="el-GR" sz="1000" dirty="0"/>
                  <a:t>Δ</a:t>
                </a:r>
                <a:r>
                  <a:rPr lang="pl-PL" sz="1000" dirty="0"/>
                  <a:t>(1232) </a:t>
                </a:r>
                <a:r>
                  <a:rPr lang="pl-PL" sz="1000" dirty="0" err="1"/>
                  <a:t>scaled</a:t>
                </a:r>
                <a:r>
                  <a:rPr lang="pl-PL" sz="1000" dirty="0"/>
                  <a:t> by 2/3 </a:t>
                </a:r>
                <a:r>
                  <a:rPr lang="pl-PL" sz="1000" dirty="0" err="1"/>
                  <a:t>compared</a:t>
                </a:r>
                <a:r>
                  <a:rPr lang="pl-PL" sz="1000" dirty="0"/>
                  <a:t> to </a:t>
                </a:r>
                <a:r>
                  <a:rPr lang="pl-PL" sz="1000" dirty="0" err="1"/>
                  <a:t>nucleon</a:t>
                </a:r>
                <a:endParaRPr lang="en-US" sz="10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3BCE9E1-28D8-D88C-C60B-87CE62DA2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691" y="4739832"/>
                <a:ext cx="3110309" cy="1718936"/>
              </a:xfrm>
              <a:prstGeom prst="rect">
                <a:avLst/>
              </a:prstGeom>
              <a:blipFill>
                <a:blip r:embed="rId6"/>
                <a:stretch>
                  <a:fillRect r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EDC9-9BCF-87EA-4DD2-C42D4FDD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" y="489600"/>
            <a:ext cx="8976000" cy="838800"/>
          </a:xfrm>
        </p:spPr>
        <p:txBody>
          <a:bodyPr/>
          <a:lstStyle/>
          <a:p>
            <a:r>
              <a:rPr lang="en-US" dirty="0"/>
              <a:t>We Are On A GOOD Way…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9878-B661-B0EA-E801-2FABEEB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30.10.24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C9C0B-CA9D-032C-0845-D0D462C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0" bIns="45720" rtlCol="0" anchor="b" anchorCtr="0"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C7D0E-2EF3-5396-571C-9446CE0C68CF}"/>
              </a:ext>
            </a:extLst>
          </p:cNvPr>
          <p:cNvSpPr txBox="1"/>
          <p:nvPr/>
        </p:nvSpPr>
        <p:spPr>
          <a:xfrm>
            <a:off x="884010" y="1758168"/>
            <a:ext cx="216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HADES, EPJA </a:t>
            </a:r>
            <a:r>
              <a:rPr lang="en-US" sz="900" b="1" dirty="0">
                <a:solidFill>
                  <a:srgbClr val="00B0F0"/>
                </a:solidFill>
              </a:rPr>
              <a:t>56</a:t>
            </a:r>
            <a:r>
              <a:rPr lang="en-US" sz="900" dirty="0">
                <a:solidFill>
                  <a:srgbClr val="00B0F0"/>
                </a:solidFill>
              </a:rPr>
              <a:t> (2020) 259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70FBE-8365-77D4-ABBC-193ECE20DEA4}"/>
              </a:ext>
            </a:extLst>
          </p:cNvPr>
          <p:cNvSpPr txBox="1"/>
          <p:nvPr/>
        </p:nvSpPr>
        <p:spPr>
          <a:xfrm>
            <a:off x="4680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K. </a:t>
            </a:r>
            <a:r>
              <a:rPr lang="en-US" sz="900" dirty="0" err="1">
                <a:solidFill>
                  <a:srgbClr val="00B0F0"/>
                </a:solidFill>
              </a:rPr>
              <a:t>Godbey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829</a:t>
            </a:r>
            <a:r>
              <a:rPr lang="en-US" sz="900" dirty="0">
                <a:solidFill>
                  <a:srgbClr val="00B0F0"/>
                </a:solidFill>
              </a:rPr>
              <a:t> (2022) 137134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27719-237C-6098-A36A-E06621032D49}"/>
              </a:ext>
            </a:extLst>
          </p:cNvPr>
          <p:cNvSpPr txBox="1"/>
          <p:nvPr/>
        </p:nvSpPr>
        <p:spPr>
          <a:xfrm>
            <a:off x="8820000" y="1846095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C. </a:t>
            </a:r>
            <a:r>
              <a:rPr lang="en-US" sz="900" dirty="0" err="1">
                <a:solidFill>
                  <a:srgbClr val="00B0F0"/>
                </a:solidFill>
              </a:rPr>
              <a:t>Kummer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109</a:t>
            </a:r>
            <a:r>
              <a:rPr lang="en-US" sz="900" dirty="0">
                <a:solidFill>
                  <a:srgbClr val="00B0F0"/>
                </a:solidFill>
              </a:rPr>
              <a:t> 5, 054901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737B3-B08B-0879-72C6-035453C6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10" y="2076927"/>
            <a:ext cx="2527300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A05F4-E742-5904-2861-B9607E94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00" y="2076927"/>
            <a:ext cx="3048000" cy="426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2672D-4F9B-7E76-88AD-FF231671D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21" y="2106340"/>
            <a:ext cx="3429000" cy="35814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6D6875-6154-3E82-F4FE-F1B6764F5178}"/>
              </a:ext>
            </a:extLst>
          </p:cNvPr>
          <p:cNvSpPr txBox="1">
            <a:spLocks/>
          </p:cNvSpPr>
          <p:nvPr/>
        </p:nvSpPr>
        <p:spPr>
          <a:xfrm>
            <a:off x="884010" y="5840140"/>
            <a:ext cx="7035372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Proper treatment of </a:t>
            </a:r>
            <a:r>
              <a:rPr lang="el-GR" sz="1800" dirty="0"/>
              <a:t>Δ</a:t>
            </a:r>
            <a:r>
              <a:rPr lang="en-US" sz="1800" dirty="0"/>
              <a:t> in medium is crucial for describing hadron spectra but current approaches are still too schematic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983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shot 2021-02-09 at 10.17.49.png" descr="Screenshot 2021-02-09 at 10.17.49.png"/>
          <p:cNvPicPr>
            <a:picLocks noChangeAspect="1"/>
          </p:cNvPicPr>
          <p:nvPr/>
        </p:nvPicPr>
        <p:blipFill rotWithShape="1">
          <a:blip r:embed="rId2"/>
          <a:srcRect l="44185" t="37033" r="5249" b="5437"/>
          <a:stretch/>
        </p:blipFill>
        <p:spPr>
          <a:xfrm>
            <a:off x="5760641" y="1892829"/>
            <a:ext cx="6336465" cy="38404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/>
          <p:cNvSpPr txBox="1"/>
          <p:nvPr/>
        </p:nvSpPr>
        <p:spPr>
          <a:xfrm>
            <a:off x="-24000" y="2709000"/>
            <a:ext cx="5760640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900" dirty="0">
                <a:solidFill>
                  <a:srgbClr val="00B0F0"/>
                </a:solidFill>
              </a:rPr>
              <a:t>W. </a:t>
            </a:r>
            <a:r>
              <a:rPr lang="en-US" sz="900" dirty="0" err="1">
                <a:solidFill>
                  <a:srgbClr val="00B0F0"/>
                </a:solidFill>
              </a:rPr>
              <a:t>Broniowski</a:t>
            </a:r>
            <a:r>
              <a:rPr lang="en-US" sz="900" dirty="0">
                <a:solidFill>
                  <a:srgbClr val="00B0F0"/>
                </a:solidFill>
              </a:rPr>
              <a:t> and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PRL </a:t>
            </a:r>
            <a:r>
              <a:rPr lang="en-US" sz="900" b="1" dirty="0">
                <a:solidFill>
                  <a:srgbClr val="00B0F0"/>
                </a:solidFill>
              </a:rPr>
              <a:t>87</a:t>
            </a:r>
            <a:r>
              <a:rPr lang="en-US" sz="900" dirty="0">
                <a:solidFill>
                  <a:srgbClr val="00B0F0"/>
                </a:solidFill>
              </a:rPr>
              <a:t> (2001) 272302 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Chemical (= particle abundances fixed) and kinetic </a:t>
            </a:r>
            <a:br>
              <a:rPr lang="en-US" sz="1600" dirty="0"/>
            </a:br>
            <a:r>
              <a:rPr lang="en-US" sz="1600" dirty="0"/>
              <a:t>(= particle momenta fixed) freeze-outs coincide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Hadron yields are given by the integrals of hadron spectra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Feed-down from resonance decays included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Implemented in the event generator </a:t>
            </a:r>
            <a:r>
              <a:rPr lang="en-US" sz="1600" dirty="0" err="1"/>
              <a:t>Therminator</a:t>
            </a:r>
            <a:r>
              <a:rPr lang="en-US" sz="1600" dirty="0"/>
              <a:t> 2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Successful at RHIC, does it work at SIS18 energies?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8706A6-A88D-9FF6-85BC-B541BAF2455C}"/>
              </a:ext>
            </a:extLst>
          </p:cNvPr>
          <p:cNvSpPr txBox="1">
            <a:spLocks/>
          </p:cNvSpPr>
          <p:nvPr/>
        </p:nvSpPr>
        <p:spPr>
          <a:xfrm>
            <a:off x="-744000" y="-1286261"/>
            <a:ext cx="9095177" cy="8382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DF7D671-B841-4848-1384-F4F28E6D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freeze-out scenario at RHIC energies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0BB498F-672A-3C4F-CF2D-325682E7E0E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rIns="0" anchor="b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2F4C09-65E4-4AD7-8D55-83CBD210ED85}" type="slidenum">
              <a:rPr lang="de-DE" sz="800" smtClean="0">
                <a:solidFill>
                  <a:srgbClr val="8E8E8E"/>
                </a:solidFill>
              </a:rPr>
              <a:pPr algn="r"/>
              <a:t>5</a:t>
            </a:fld>
            <a:endParaRPr lang="de-DE" sz="800" dirty="0">
              <a:solidFill>
                <a:srgbClr val="8E8E8E"/>
              </a:solidFill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BF73B10-D06D-72AA-9570-7574C50B2C2C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99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Event Generator </a:t>
            </a:r>
            <a:br>
              <a:rPr lang="pl-PL" dirty="0"/>
            </a:br>
            <a:r>
              <a:rPr lang="en-US" dirty="0"/>
              <a:t>(</a:t>
            </a:r>
            <a:r>
              <a:rPr lang="en-US" dirty="0" err="1"/>
              <a:t>Therminator</a:t>
            </a:r>
            <a:r>
              <a:rPr lang="en-US" dirty="0"/>
              <a:t> 2)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143340" y="1472466"/>
            <a:ext cx="8544949" cy="146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600" dirty="0"/>
              <a:t>Ingredients of the method:</a:t>
            </a:r>
          </a:p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Fix parameters with particle multiplicity ratios: </a:t>
            </a:r>
          </a:p>
          <a:p>
            <a:pPr marL="575986" lvl="1" indent="-287993">
              <a:spcBef>
                <a:spcPts val="800"/>
              </a:spcBef>
              <a:buFont typeface="Arial" panose="020B0604020202020204" pitchFamily="34" charset="0"/>
              <a:buChar char="—"/>
            </a:pPr>
            <a:r>
              <a:rPr lang="en-US" sz="1600" dirty="0"/>
              <a:t>Six equations for six parameters:</a:t>
            </a:r>
          </a:p>
          <a:p>
            <a:pPr>
              <a:spcBef>
                <a:spcPts val="800"/>
              </a:spcBef>
            </a:pPr>
            <a:endParaRPr lang="en-US" sz="2133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BD96FE2-44F7-F347-8758-847A212343E9}"/>
              </a:ext>
            </a:extLst>
          </p:cNvPr>
          <p:cNvSpPr txBox="1"/>
          <p:nvPr/>
        </p:nvSpPr>
        <p:spPr>
          <a:xfrm>
            <a:off x="6943701" y="3089156"/>
            <a:ext cx="362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3200" b="1" i="1" dirty="0"/>
              <a:t>T  </a:t>
            </a:r>
            <a:r>
              <a:rPr lang="en-US" sz="3200" b="1" i="1" dirty="0" err="1">
                <a:latin typeface="Symbol" pitchFamily="2" charset="2"/>
              </a:rPr>
              <a:t>m</a:t>
            </a:r>
            <a:r>
              <a:rPr lang="en-US" sz="3200" b="1" baseline="-25000" dirty="0" err="1"/>
              <a:t>B</a:t>
            </a:r>
            <a:r>
              <a:rPr lang="en-US" sz="3200" b="1" baseline="-25000" dirty="0"/>
              <a:t>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I3  </a:t>
            </a:r>
            <a:r>
              <a:rPr lang="en-US" sz="3200" b="1" i="1" dirty="0">
                <a:latin typeface="Symbol" pitchFamily="2" charset="2"/>
              </a:rPr>
              <a:t>m</a:t>
            </a:r>
            <a:r>
              <a:rPr lang="en-US" sz="3200" b="1" baseline="-25000" dirty="0"/>
              <a:t>S  </a:t>
            </a:r>
            <a:r>
              <a:rPr lang="en-US" sz="3200" b="1" i="1" dirty="0" err="1">
                <a:latin typeface="Symbol" pitchFamily="2" charset="2"/>
              </a:rPr>
              <a:t>g</a:t>
            </a:r>
            <a:r>
              <a:rPr lang="en-US" sz="3200" b="1" baseline="-25000" dirty="0" err="1"/>
              <a:t>S</a:t>
            </a:r>
            <a:r>
              <a:rPr lang="en-US" sz="3200" b="1" baseline="-25000" dirty="0"/>
              <a:t>  </a:t>
            </a:r>
            <a:r>
              <a:rPr lang="en-US" sz="3200" b="1" i="1" dirty="0"/>
              <a:t>R</a:t>
            </a:r>
            <a:endParaRPr lang="en-US" sz="3200" b="1" dirty="0"/>
          </a:p>
        </p:txBody>
      </p:sp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756E109E-D4BF-FC4B-9004-2F5A7FD56291}"/>
              </a:ext>
            </a:extLst>
          </p:cNvPr>
          <p:cNvSpPr/>
          <p:nvPr/>
        </p:nvSpPr>
        <p:spPr>
          <a:xfrm>
            <a:off x="5016000" y="3092735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654CF95-A046-F845-B968-3EACE2C6979E}"/>
              </a:ext>
            </a:extLst>
          </p:cNvPr>
          <p:cNvSpPr/>
          <p:nvPr/>
        </p:nvSpPr>
        <p:spPr>
          <a:xfrm>
            <a:off x="719943" y="27090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protons</a:t>
            </a:r>
            <a:r>
              <a:rPr lang="en-US" sz="1600" dirty="0"/>
              <a:t> </a:t>
            </a:r>
            <a:r>
              <a:rPr lang="en-US" sz="1200" dirty="0"/>
              <a:t>(incl. those bound in light nuclei)</a:t>
            </a:r>
            <a:r>
              <a:rPr lang="en-US" sz="1600" dirty="0"/>
              <a:t>: 124.1</a:t>
            </a:r>
            <a:r>
              <a:rPr lang="en-US" sz="1200" dirty="0"/>
              <a:t> 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9.3</a:t>
            </a:r>
          </a:p>
          <a:p>
            <a:r>
              <a:rPr lang="en-US" sz="1600" b="1" dirty="0">
                <a:latin typeface="Symbol" pitchFamily="2" charset="2"/>
              </a:rPr>
              <a:t>p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17.1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+</a:t>
            </a:r>
            <a:r>
              <a:rPr lang="en-US" sz="1600" dirty="0">
                <a:latin typeface="+mj-lt"/>
              </a:rPr>
              <a:t>: 	0.0598</a:t>
            </a:r>
          </a:p>
          <a:p>
            <a:r>
              <a:rPr lang="en-US" sz="1600" b="1" dirty="0">
                <a:latin typeface="+mj-lt"/>
              </a:rPr>
              <a:t>K</a:t>
            </a:r>
            <a:r>
              <a:rPr lang="en-US" sz="1600" b="1" baseline="30000" dirty="0">
                <a:latin typeface="Symbol" pitchFamily="2" charset="2"/>
              </a:rPr>
              <a:t>-</a:t>
            </a:r>
            <a:r>
              <a:rPr lang="en-US" sz="1600" dirty="0">
                <a:latin typeface="+mj-lt"/>
              </a:rPr>
              <a:t>: 	0.00056	</a:t>
            </a:r>
          </a:p>
          <a:p>
            <a:r>
              <a:rPr lang="en-US" sz="1600" b="1" dirty="0">
                <a:latin typeface="Symbol" pitchFamily="2" charset="2"/>
              </a:rPr>
              <a:t>L</a:t>
            </a:r>
            <a:r>
              <a:rPr lang="en-US" sz="1600" dirty="0">
                <a:latin typeface="+mj-lt"/>
              </a:rPr>
              <a:t>: 	0.0822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14A66C7-16D2-4FFE-BFBF-809F2698D451}"/>
              </a:ext>
            </a:extLst>
          </p:cNvPr>
          <p:cNvSpPr/>
          <p:nvPr/>
        </p:nvSpPr>
        <p:spPr>
          <a:xfrm>
            <a:off x="6306649" y="1036348"/>
            <a:ext cx="4684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M. </a:t>
            </a:r>
            <a:r>
              <a:rPr lang="en-US" sz="900" dirty="0" err="1">
                <a:solidFill>
                  <a:srgbClr val="00B0F0"/>
                </a:solidFill>
              </a:rPr>
              <a:t>Chojnacki</a:t>
            </a:r>
            <a:r>
              <a:rPr lang="en-US" sz="900" dirty="0">
                <a:solidFill>
                  <a:srgbClr val="00B0F0"/>
                </a:solidFill>
              </a:rPr>
              <a:t>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err="1">
                <a:solidFill>
                  <a:srgbClr val="00B0F0"/>
                </a:solidFill>
              </a:rPr>
              <a:t>Comput</a:t>
            </a:r>
            <a:r>
              <a:rPr lang="en-US" sz="900" dirty="0">
                <a:solidFill>
                  <a:srgbClr val="00B0F0"/>
                </a:solidFill>
              </a:rPr>
              <a:t>. Phys. Comm. </a:t>
            </a:r>
            <a:r>
              <a:rPr lang="en-US" sz="900" b="1" dirty="0">
                <a:solidFill>
                  <a:srgbClr val="00B0F0"/>
                </a:solidFill>
              </a:rPr>
              <a:t>103</a:t>
            </a:r>
            <a:r>
              <a:rPr lang="en-US" sz="900" dirty="0">
                <a:solidFill>
                  <a:srgbClr val="00B0F0"/>
                </a:solidFill>
              </a:rPr>
              <a:t> (2012) 746-773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102</a:t>
            </a:r>
            <a:r>
              <a:rPr lang="en-US" sz="900" dirty="0">
                <a:solidFill>
                  <a:srgbClr val="00B0F0"/>
                </a:solidFill>
              </a:rPr>
              <a:t> (2020) 5, 054903</a:t>
            </a:r>
          </a:p>
          <a:p>
            <a:r>
              <a:rPr lang="en-US" sz="900" dirty="0">
                <a:solidFill>
                  <a:srgbClr val="00B0F0"/>
                </a:solidFill>
              </a:rPr>
              <a:t>SH, W. </a:t>
            </a:r>
            <a:r>
              <a:rPr lang="en-US" sz="900" dirty="0" err="1">
                <a:solidFill>
                  <a:srgbClr val="00B0F0"/>
                </a:solidFill>
              </a:rPr>
              <a:t>Florkowski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 et al.,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107</a:t>
            </a:r>
            <a:r>
              <a:rPr lang="en-US" sz="900" dirty="0">
                <a:solidFill>
                  <a:srgbClr val="00B0F0"/>
                </a:solidFill>
              </a:rPr>
              <a:t> (2023) 3, 034917</a:t>
            </a: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143339" y="4446585"/>
            <a:ext cx="672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i="1" dirty="0"/>
              <a:t>m</a:t>
            </a:r>
            <a:r>
              <a:rPr lang="en-US" sz="1600" baseline="-25000" dirty="0"/>
              <a:t>t</a:t>
            </a:r>
            <a:r>
              <a:rPr lang="en-US" sz="1600" dirty="0"/>
              <a:t> spectra of p and </a:t>
            </a:r>
            <a:r>
              <a:rPr lang="el-GR" sz="1600" dirty="0"/>
              <a:t>π</a:t>
            </a:r>
            <a:r>
              <a:rPr lang="en-US" sz="1600" dirty="0"/>
              <a:t> in five rapidity bins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05CE43F-BD52-4E62-84EA-D067BD61BCA4}"/>
              </a:ext>
            </a:extLst>
          </p:cNvPr>
          <p:cNvSpPr/>
          <p:nvPr/>
        </p:nvSpPr>
        <p:spPr>
          <a:xfrm>
            <a:off x="2708182" y="3114179"/>
            <a:ext cx="46843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HADES data: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M. Szala, Proc. of SQM 2019</a:t>
            </a:r>
            <a:br>
              <a:rPr lang="pl-PL" sz="900" dirty="0">
                <a:solidFill>
                  <a:srgbClr val="00B0F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EPJA </a:t>
            </a:r>
            <a:r>
              <a:rPr lang="pl-PL" sz="900" b="1" dirty="0">
                <a:solidFill>
                  <a:srgbClr val="00B0F0"/>
                </a:solidFill>
              </a:rPr>
              <a:t>56</a:t>
            </a:r>
            <a:r>
              <a:rPr lang="pl-PL" sz="900" dirty="0">
                <a:solidFill>
                  <a:srgbClr val="00B0F0"/>
                </a:solidFill>
              </a:rPr>
              <a:t> (2020) 10, 259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778</a:t>
            </a:r>
            <a:r>
              <a:rPr lang="pl-PL" sz="900" dirty="0">
                <a:solidFill>
                  <a:srgbClr val="00B0F0"/>
                </a:solidFill>
              </a:rPr>
              <a:t> (2018) 403-407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793</a:t>
            </a:r>
            <a:r>
              <a:rPr lang="pl-PL" sz="900" dirty="0">
                <a:solidFill>
                  <a:srgbClr val="00B0F0"/>
                </a:solidFill>
              </a:rPr>
              <a:t> (2019) 457-463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385E93FA-9156-DB79-D453-22D97CA57525}"/>
              </a:ext>
            </a:extLst>
          </p:cNvPr>
          <p:cNvSpPr txBox="1"/>
          <p:nvPr/>
        </p:nvSpPr>
        <p:spPr>
          <a:xfrm>
            <a:off x="7039712" y="4165972"/>
            <a:ext cx="5376597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pl-PL" sz="1600" b="1" i="1" dirty="0"/>
              <a:t>H</a:t>
            </a:r>
            <a:r>
              <a:rPr lang="pl-PL" sz="1600" i="1" dirty="0"/>
              <a:t> </a:t>
            </a:r>
            <a:r>
              <a:rPr lang="pl-PL" sz="1600" dirty="0"/>
              <a:t>in Hubble-</a:t>
            </a:r>
            <a:r>
              <a:rPr lang="pl-PL" sz="1600" dirty="0" err="1"/>
              <a:t>like</a:t>
            </a:r>
            <a:r>
              <a:rPr lang="pl-PL" sz="1600" dirty="0"/>
              <a:t> </a:t>
            </a:r>
            <a:r>
              <a:rPr lang="pl-PL" sz="1600" dirty="0" err="1"/>
              <a:t>expansion</a:t>
            </a:r>
            <a:r>
              <a:rPr lang="pl-PL" sz="1600" dirty="0"/>
              <a:t> </a:t>
            </a:r>
            <a:r>
              <a:rPr lang="pl-PL" sz="1600" i="1" dirty="0"/>
              <a:t>v</a:t>
            </a:r>
            <a:r>
              <a:rPr lang="pl-PL" sz="1600" dirty="0"/>
              <a:t> = </a:t>
            </a:r>
            <a:r>
              <a:rPr lang="pl-PL" sz="1600" dirty="0" err="1"/>
              <a:t>tanh</a:t>
            </a:r>
            <a:r>
              <a:rPr lang="pl-PL" sz="1600" dirty="0"/>
              <a:t>(</a:t>
            </a:r>
            <a:r>
              <a:rPr lang="pl-PL" sz="1600" i="1" dirty="0" err="1"/>
              <a:t>Hr</a:t>
            </a:r>
            <a:r>
              <a:rPr lang="pl-PL" sz="1600" dirty="0"/>
              <a:t>)</a:t>
            </a:r>
          </a:p>
          <a:p>
            <a:pPr>
              <a:spcBef>
                <a:spcPts val="800"/>
              </a:spcBef>
            </a:pPr>
            <a:r>
              <a:rPr lang="el-GR" sz="1600" b="1" dirty="0"/>
              <a:t>δ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momentum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  <p:sp>
        <p:nvSpPr>
          <p:cNvPr id="5" name="Strzałka w prawo 7">
            <a:extLst>
              <a:ext uri="{FF2B5EF4-FFF2-40B4-BE49-F238E27FC236}">
                <a16:creationId xmlns:a16="http://schemas.microsoft.com/office/drawing/2014/main" id="{61CDDD90-2168-38C9-82B2-0118BECE739D}"/>
              </a:ext>
            </a:extLst>
          </p:cNvPr>
          <p:cNvSpPr/>
          <p:nvPr/>
        </p:nvSpPr>
        <p:spPr>
          <a:xfrm>
            <a:off x="5023217" y="4289279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pole tekstowe 5">
            <a:extLst>
              <a:ext uri="{FF2B5EF4-FFF2-40B4-BE49-F238E27FC236}">
                <a16:creationId xmlns:a16="http://schemas.microsoft.com/office/drawing/2014/main" id="{0D173B8D-010C-0EBD-0431-50D4C4278198}"/>
              </a:ext>
            </a:extLst>
          </p:cNvPr>
          <p:cNvSpPr txBox="1"/>
          <p:nvPr/>
        </p:nvSpPr>
        <p:spPr>
          <a:xfrm>
            <a:off x="143339" y="5405272"/>
            <a:ext cx="672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993" indent="-287993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Femtoscopic </a:t>
            </a:r>
            <a:r>
              <a:rPr lang="pl-PL" sz="1600" dirty="0" err="1"/>
              <a:t>radii</a:t>
            </a:r>
            <a:endParaRPr lang="en-US" sz="1600" dirty="0"/>
          </a:p>
        </p:txBody>
      </p:sp>
      <p:sp>
        <p:nvSpPr>
          <p:cNvPr id="15" name="Strzałka w prawo 7">
            <a:extLst>
              <a:ext uri="{FF2B5EF4-FFF2-40B4-BE49-F238E27FC236}">
                <a16:creationId xmlns:a16="http://schemas.microsoft.com/office/drawing/2014/main" id="{5BC6FD88-8D5E-3F79-3D27-96EE376EB5B1}"/>
              </a:ext>
            </a:extLst>
          </p:cNvPr>
          <p:cNvSpPr/>
          <p:nvPr/>
        </p:nvSpPr>
        <p:spPr>
          <a:xfrm>
            <a:off x="5023217" y="5226349"/>
            <a:ext cx="1695811" cy="6720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pole tekstowe 5">
            <a:extLst>
              <a:ext uri="{FF2B5EF4-FFF2-40B4-BE49-F238E27FC236}">
                <a16:creationId xmlns:a16="http://schemas.microsoft.com/office/drawing/2014/main" id="{75E05C18-72DC-26E6-8914-3D469CF3AD56}"/>
              </a:ext>
            </a:extLst>
          </p:cNvPr>
          <p:cNvSpPr txBox="1"/>
          <p:nvPr/>
        </p:nvSpPr>
        <p:spPr>
          <a:xfrm>
            <a:off x="7055469" y="5283365"/>
            <a:ext cx="537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l-GR" sz="1600" b="1" dirty="0"/>
              <a:t>ε</a:t>
            </a:r>
            <a:r>
              <a:rPr lang="pl-PL" sz="1600" dirty="0"/>
              <a:t> - </a:t>
            </a:r>
            <a:r>
              <a:rPr lang="pl-PL" sz="1600" dirty="0" err="1"/>
              <a:t>eccentricity</a:t>
            </a:r>
            <a:r>
              <a:rPr lang="pl-PL" sz="1600" dirty="0"/>
              <a:t> </a:t>
            </a:r>
            <a:r>
              <a:rPr lang="pl-PL" sz="1600" dirty="0" err="1"/>
              <a:t>parameter</a:t>
            </a:r>
            <a:r>
              <a:rPr lang="pl-PL" sz="1600" dirty="0"/>
              <a:t> for the </a:t>
            </a:r>
            <a:r>
              <a:rPr lang="pl-PL" sz="1600" dirty="0" err="1"/>
              <a:t>spheroid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in the </a:t>
            </a:r>
            <a:r>
              <a:rPr lang="pl-PL" sz="1600" i="1" dirty="0" err="1"/>
              <a:t>position</a:t>
            </a:r>
            <a:r>
              <a:rPr lang="pl-PL" sz="1600" dirty="0"/>
              <a:t> </a:t>
            </a:r>
            <a:r>
              <a:rPr lang="pl-PL" sz="1600" dirty="0" err="1"/>
              <a:t>space</a:t>
            </a:r>
            <a:endParaRPr lang="en-US" sz="1600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C9D7BFEB-8CD9-8C39-BCA9-7B137268D13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602C704-BA96-44F8-2454-78F0865D97CF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3" grpId="0"/>
      <p:bldP spid="4" grpId="0"/>
      <p:bldP spid="5" grpId="0" animBg="1"/>
      <p:bldP spid="12" grpId="0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D76E-19CD-AF75-B137-2C1B5F54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spectra</a:t>
            </a:r>
          </a:p>
        </p:txBody>
      </p:sp>
      <p:graphicFrame>
        <p:nvGraphicFramePr>
          <p:cNvPr id="17" name="Table 47">
            <a:extLst>
              <a:ext uri="{FF2B5EF4-FFF2-40B4-BE49-F238E27FC236}">
                <a16:creationId xmlns:a16="http://schemas.microsoft.com/office/drawing/2014/main" id="{BC090271-E0DC-32E3-881A-D29AF0E4A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66082"/>
              </p:ext>
            </p:extLst>
          </p:nvPr>
        </p:nvGraphicFramePr>
        <p:xfrm>
          <a:off x="1056000" y="2349000"/>
          <a:ext cx="3070797" cy="2377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85236">
                  <a:extLst>
                    <a:ext uri="{9D8B030D-6E8A-4147-A177-3AD203B41FA5}">
                      <a16:colId xmlns:a16="http://schemas.microsoft.com/office/drawing/2014/main" val="4042356432"/>
                    </a:ext>
                  </a:extLst>
                </a:gridCol>
                <a:gridCol w="1385561">
                  <a:extLst>
                    <a:ext uri="{9D8B030D-6E8A-4147-A177-3AD203B41FA5}">
                      <a16:colId xmlns:a16="http://schemas.microsoft.com/office/drawing/2014/main" val="28802059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Value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059024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T</a:t>
                      </a:r>
                      <a:r>
                        <a:rPr lang="en-US" sz="1800" dirty="0"/>
                        <a:t> (MeV)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70.3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569415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R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fm</a:t>
                      </a:r>
                      <a:r>
                        <a:rPr lang="en-US" sz="1800" dirty="0"/>
                        <a:t>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6.06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9387415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800" i="1" dirty="0"/>
                        <a:t>μ</a:t>
                      </a:r>
                      <a:r>
                        <a:rPr lang="en-US" sz="1800" baseline="-25000" dirty="0"/>
                        <a:t>B</a:t>
                      </a:r>
                      <a:r>
                        <a:rPr lang="en-US" sz="1800" dirty="0"/>
                        <a:t> (MeV)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876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22519182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H</a:t>
                      </a:r>
                      <a:r>
                        <a:rPr lang="en-US" sz="1800" dirty="0"/>
                        <a:t> (GeV)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0.0225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693710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l-GR" sz="1800" b="0" i="1" kern="1200" dirty="0">
                          <a:solidFill>
                            <a:schemeClr val="dk1"/>
                          </a:solidFill>
                        </a:rPr>
                        <a:t>δ</a:t>
                      </a:r>
                      <a:endParaRPr lang="en-US" sz="1800" b="0" i="1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893365342"/>
                  </a:ext>
                </a:extLst>
              </a:tr>
            </a:tbl>
          </a:graphicData>
        </a:graphic>
      </p:graphicFrame>
      <p:sp>
        <p:nvSpPr>
          <p:cNvPr id="25" name="Textfeld 1">
            <a:extLst>
              <a:ext uri="{FF2B5EF4-FFF2-40B4-BE49-F238E27FC236}">
                <a16:creationId xmlns:a16="http://schemas.microsoft.com/office/drawing/2014/main" id="{5BC88828-0445-C05C-DC56-07FC8A0D3D35}"/>
              </a:ext>
            </a:extLst>
          </p:cNvPr>
          <p:cNvSpPr txBox="1"/>
          <p:nvPr/>
        </p:nvSpPr>
        <p:spPr>
          <a:xfrm>
            <a:off x="1065229" y="1965990"/>
            <a:ext cx="4888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B0F0"/>
                </a:solidFill>
              </a:rPr>
              <a:t>SH </a:t>
            </a:r>
            <a:r>
              <a:rPr lang="de-DE" sz="900" i="1" dirty="0">
                <a:solidFill>
                  <a:srgbClr val="00B0F0"/>
                </a:solidFill>
              </a:rPr>
              <a:t>et al.</a:t>
            </a:r>
            <a:r>
              <a:rPr lang="de-DE" sz="900" dirty="0">
                <a:solidFill>
                  <a:srgbClr val="00B0F0"/>
                </a:solidFill>
              </a:rPr>
              <a:t>, PRC </a:t>
            </a:r>
            <a:r>
              <a:rPr lang="de-DE" sz="900" b="1" dirty="0">
                <a:solidFill>
                  <a:srgbClr val="00B0F0"/>
                </a:solidFill>
              </a:rPr>
              <a:t>102</a:t>
            </a:r>
            <a:r>
              <a:rPr lang="de-DE" sz="900" dirty="0">
                <a:solidFill>
                  <a:srgbClr val="00B0F0"/>
                </a:solidFill>
              </a:rPr>
              <a:t> (2020) 5, 054903, PRC </a:t>
            </a:r>
            <a:r>
              <a:rPr lang="de-DE" sz="900" b="1" dirty="0">
                <a:solidFill>
                  <a:srgbClr val="00B0F0"/>
                </a:solidFill>
              </a:rPr>
              <a:t>107</a:t>
            </a:r>
            <a:r>
              <a:rPr lang="de-DE" sz="900" dirty="0">
                <a:solidFill>
                  <a:srgbClr val="00B0F0"/>
                </a:solidFill>
              </a:rPr>
              <a:t> (2023) 3, 034917</a:t>
            </a:r>
          </a:p>
        </p:txBody>
      </p:sp>
      <p:sp>
        <p:nvSpPr>
          <p:cNvPr id="26" name="Prostokąt 12">
            <a:extLst>
              <a:ext uri="{FF2B5EF4-FFF2-40B4-BE49-F238E27FC236}">
                <a16:creationId xmlns:a16="http://schemas.microsoft.com/office/drawing/2014/main" id="{108E8DAF-6795-0182-E632-620F520DE248}"/>
              </a:ext>
            </a:extLst>
          </p:cNvPr>
          <p:cNvSpPr/>
          <p:nvPr/>
        </p:nvSpPr>
        <p:spPr>
          <a:xfrm>
            <a:off x="6456000" y="613337"/>
            <a:ext cx="46843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HADES data: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M. Szala, Springer </a:t>
            </a:r>
            <a:r>
              <a:rPr lang="pl-PL" sz="900" dirty="0" err="1">
                <a:solidFill>
                  <a:srgbClr val="00B0F0"/>
                </a:solidFill>
              </a:rPr>
              <a:t>Proc.Phys</a:t>
            </a:r>
            <a:r>
              <a:rPr lang="pl-PL" sz="900" dirty="0">
                <a:solidFill>
                  <a:srgbClr val="00B0F0"/>
                </a:solidFill>
              </a:rPr>
              <a:t>. </a:t>
            </a:r>
            <a:r>
              <a:rPr lang="pl-PL" sz="900" b="1" dirty="0">
                <a:solidFill>
                  <a:srgbClr val="00B0F0"/>
                </a:solidFill>
              </a:rPr>
              <a:t>250</a:t>
            </a:r>
            <a:r>
              <a:rPr lang="pl-PL" sz="900" dirty="0">
                <a:solidFill>
                  <a:srgbClr val="00B0F0"/>
                </a:solidFill>
              </a:rPr>
              <a:t> (2020) 297-301</a:t>
            </a:r>
            <a:br>
              <a:rPr lang="pl-PL" sz="900" dirty="0">
                <a:solidFill>
                  <a:srgbClr val="00B0F0"/>
                </a:solidFill>
              </a:rPr>
            </a:br>
            <a:r>
              <a:rPr lang="pl-PL" sz="900" dirty="0">
                <a:solidFill>
                  <a:srgbClr val="00B0F0"/>
                </a:solidFill>
              </a:rPr>
              <a:t>EPJA </a:t>
            </a:r>
            <a:r>
              <a:rPr lang="pl-PL" sz="900" b="1" dirty="0">
                <a:solidFill>
                  <a:srgbClr val="00B0F0"/>
                </a:solidFill>
              </a:rPr>
              <a:t>56</a:t>
            </a:r>
            <a:r>
              <a:rPr lang="pl-PL" sz="900" dirty="0">
                <a:solidFill>
                  <a:srgbClr val="00B0F0"/>
                </a:solidFill>
              </a:rPr>
              <a:t> (2020) 10, 259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778</a:t>
            </a:r>
            <a:r>
              <a:rPr lang="pl-PL" sz="900" dirty="0">
                <a:solidFill>
                  <a:srgbClr val="00B0F0"/>
                </a:solidFill>
              </a:rPr>
              <a:t> (2018) 403-407</a:t>
            </a:r>
          </a:p>
          <a:p>
            <a:r>
              <a:rPr lang="pl-PL" sz="900" dirty="0">
                <a:solidFill>
                  <a:srgbClr val="00B0F0"/>
                </a:solidFill>
              </a:rPr>
              <a:t>PLB </a:t>
            </a:r>
            <a:r>
              <a:rPr lang="pl-PL" sz="900" b="1" dirty="0">
                <a:solidFill>
                  <a:srgbClr val="00B0F0"/>
                </a:solidFill>
              </a:rPr>
              <a:t>793</a:t>
            </a:r>
            <a:r>
              <a:rPr lang="pl-PL" sz="900" dirty="0">
                <a:solidFill>
                  <a:srgbClr val="00B0F0"/>
                </a:solidFill>
              </a:rPr>
              <a:t> (2019) 457-463</a:t>
            </a:r>
            <a:endParaRPr lang="en-US" sz="900" dirty="0">
              <a:solidFill>
                <a:srgbClr val="00B0F0"/>
              </a:solidFill>
            </a:endParaRPr>
          </a:p>
        </p:txBody>
      </p:sp>
      <p:sp>
        <p:nvSpPr>
          <p:cNvPr id="27" name="Textfeld 3">
            <a:extLst>
              <a:ext uri="{FF2B5EF4-FFF2-40B4-BE49-F238E27FC236}">
                <a16:creationId xmlns:a16="http://schemas.microsoft.com/office/drawing/2014/main" id="{75471879-502B-E2C2-4F50-0F9FE78BA16C}"/>
              </a:ext>
            </a:extLst>
          </p:cNvPr>
          <p:cNvSpPr txBox="1"/>
          <p:nvPr/>
        </p:nvSpPr>
        <p:spPr>
          <a:xfrm>
            <a:off x="520241" y="5302775"/>
            <a:ext cx="5493999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1600" dirty="0"/>
              <a:t>Good </a:t>
            </a:r>
            <a:r>
              <a:rPr lang="pl-PL" sz="1600" dirty="0" err="1"/>
              <a:t>agreement</a:t>
            </a:r>
            <a:r>
              <a:rPr lang="pl-PL" sz="1600" dirty="0"/>
              <a:t> for </a:t>
            </a:r>
            <a:r>
              <a:rPr lang="pl-PL" sz="1600" dirty="0" err="1"/>
              <a:t>such</a:t>
            </a:r>
            <a:r>
              <a:rPr lang="pl-PL" sz="1600" dirty="0"/>
              <a:t> a </a:t>
            </a:r>
            <a:r>
              <a:rPr lang="pl-PL" sz="1600" dirty="0" err="1"/>
              <a:t>simple</a:t>
            </a:r>
            <a:r>
              <a:rPr lang="pl-PL" sz="1600" dirty="0"/>
              <a:t> model</a:t>
            </a:r>
          </a:p>
          <a:p>
            <a:pPr marL="228594" indent="-228594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Extracting prolateness of the fireball (in momentum space)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9C7DDC-10C3-FCC7-EEFC-637ACBA3AF8C}"/>
              </a:ext>
            </a:extLst>
          </p:cNvPr>
          <p:cNvGrpSpPr/>
          <p:nvPr/>
        </p:nvGrpSpPr>
        <p:grpSpPr>
          <a:xfrm>
            <a:off x="6394008" y="1268765"/>
            <a:ext cx="5101992" cy="5321260"/>
            <a:chOff x="6394008" y="1596658"/>
            <a:chExt cx="4741992" cy="49457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619120B-8CC2-41C7-653C-6BE252320E20}"/>
                </a:ext>
              </a:extLst>
            </p:cNvPr>
            <p:cNvGrpSpPr/>
            <p:nvPr/>
          </p:nvGrpSpPr>
          <p:grpSpPr>
            <a:xfrm>
              <a:off x="9144110" y="4111819"/>
              <a:ext cx="1981417" cy="2430627"/>
              <a:chOff x="8434583" y="3878373"/>
              <a:chExt cx="1981417" cy="2430627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6E86D30A-9860-4E0C-466F-E2352CA94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03" r="30540"/>
              <a:stretch/>
            </p:blipFill>
            <p:spPr>
              <a:xfrm>
                <a:off x="8919709" y="3878373"/>
                <a:ext cx="1496291" cy="2430627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9EDFCDE-8FAA-0063-C19C-B4C0CE86F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319"/>
              <a:stretch/>
            </p:blipFill>
            <p:spPr>
              <a:xfrm>
                <a:off x="8434583" y="3878373"/>
                <a:ext cx="485126" cy="2430627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E555A21-9788-9ABE-2018-0F75B9AFB16A}"/>
                </a:ext>
              </a:extLst>
            </p:cNvPr>
            <p:cNvGrpSpPr/>
            <p:nvPr/>
          </p:nvGrpSpPr>
          <p:grpSpPr>
            <a:xfrm>
              <a:off x="6394008" y="4111819"/>
              <a:ext cx="1984361" cy="2430627"/>
              <a:chOff x="4835350" y="4604525"/>
              <a:chExt cx="1730504" cy="2119680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0689EF3-3D3C-3805-4721-DC0F25CD2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4" r="30596"/>
              <a:stretch/>
            </p:blipFill>
            <p:spPr>
              <a:xfrm>
                <a:off x="5262623" y="4604526"/>
                <a:ext cx="1303231" cy="2119679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E87A093A-C6F0-D6A9-B4A0-687138E761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224"/>
              <a:stretch/>
            </p:blipFill>
            <p:spPr>
              <a:xfrm>
                <a:off x="4835350" y="4604525"/>
                <a:ext cx="427273" cy="2119679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1FAD0A-7E4A-0973-7E09-BAA1EC8EB7C8}"/>
                </a:ext>
              </a:extLst>
            </p:cNvPr>
            <p:cNvGrpSpPr/>
            <p:nvPr/>
          </p:nvGrpSpPr>
          <p:grpSpPr>
            <a:xfrm>
              <a:off x="9144110" y="1754222"/>
              <a:ext cx="1991890" cy="2428692"/>
              <a:chOff x="5006037" y="3789000"/>
              <a:chExt cx="1991890" cy="242869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4E777E9-41FB-F63D-FA90-F1FF77DBF607}"/>
                  </a:ext>
                </a:extLst>
              </p:cNvPr>
              <p:cNvGrpSpPr/>
              <p:nvPr/>
            </p:nvGrpSpPr>
            <p:grpSpPr>
              <a:xfrm>
                <a:off x="5006037" y="3789000"/>
                <a:ext cx="1991890" cy="2428692"/>
                <a:chOff x="7903085" y="1580632"/>
                <a:chExt cx="1991890" cy="2428692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B9D82BD9-3763-FBA1-4D6E-9BA02BB24D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577" r="30555"/>
                <a:stretch/>
              </p:blipFill>
              <p:spPr>
                <a:xfrm>
                  <a:off x="8399318" y="1580632"/>
                  <a:ext cx="1495657" cy="2428692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2012C51F-0255-2409-76E6-51D6EEC9CB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0090"/>
                <a:stretch/>
              </p:blipFill>
              <p:spPr>
                <a:xfrm>
                  <a:off x="7903085" y="1580632"/>
                  <a:ext cx="496233" cy="2428692"/>
                </a:xfrm>
                <a:prstGeom prst="rect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FCFDDAD-7481-1418-C819-42EAA51F8D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40" t="10051" r="62244" b="66556"/>
              <a:stretch/>
            </p:blipFill>
            <p:spPr>
              <a:xfrm>
                <a:off x="6289367" y="4068121"/>
                <a:ext cx="686834" cy="568156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9AE0C11-81B9-DD6A-EFE4-9199D581C7BD}"/>
                </a:ext>
              </a:extLst>
            </p:cNvPr>
            <p:cNvGrpSpPr/>
            <p:nvPr/>
          </p:nvGrpSpPr>
          <p:grpSpPr>
            <a:xfrm>
              <a:off x="6394008" y="1754222"/>
              <a:ext cx="1993714" cy="2428692"/>
              <a:chOff x="5166549" y="1580632"/>
              <a:chExt cx="1993714" cy="242869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B7E2000-9745-19DD-D420-E994F0EA2342}"/>
                  </a:ext>
                </a:extLst>
              </p:cNvPr>
              <p:cNvGrpSpPr/>
              <p:nvPr/>
            </p:nvGrpSpPr>
            <p:grpSpPr>
              <a:xfrm>
                <a:off x="5166549" y="1580632"/>
                <a:ext cx="1993714" cy="2428692"/>
                <a:chOff x="5166549" y="1580632"/>
                <a:chExt cx="1993714" cy="2428692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9F0BD25D-9C60-38B2-B131-30D4D5B4A1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543" r="30553"/>
                <a:stretch/>
              </p:blipFill>
              <p:spPr>
                <a:xfrm>
                  <a:off x="5662783" y="1580632"/>
                  <a:ext cx="1497480" cy="2428692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D0B18810-8C60-25E0-61A1-463A2BFB3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0090"/>
                <a:stretch/>
              </p:blipFill>
              <p:spPr>
                <a:xfrm>
                  <a:off x="5166549" y="1580632"/>
                  <a:ext cx="496233" cy="2428692"/>
                </a:xfrm>
                <a:prstGeom prst="rect">
                  <a:avLst/>
                </a:prstGeom>
              </p:spPr>
            </p:pic>
          </p:grp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73E3A97-7D1A-96F5-82E4-A6C67B92C4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72" t="10240" r="61347" b="65645"/>
              <a:stretch/>
            </p:blipFill>
            <p:spPr>
              <a:xfrm>
                <a:off x="6326332" y="1846757"/>
                <a:ext cx="811427" cy="510746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727129-8E03-AFD3-B629-DAB242AC032F}"/>
                </a:ext>
              </a:extLst>
            </p:cNvPr>
            <p:cNvSpPr txBox="1"/>
            <p:nvPr/>
          </p:nvSpPr>
          <p:spPr>
            <a:xfrm>
              <a:off x="7337225" y="159665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π</a:t>
              </a:r>
              <a:r>
                <a:rPr lang="pl-PL" baseline="30000" dirty="0"/>
                <a:t>+</a:t>
              </a:r>
              <a:endParaRPr lang="en-US" baseline="30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CC1921-48C3-3145-FA62-7FAF6A29C2CB}"/>
                </a:ext>
              </a:extLst>
            </p:cNvPr>
            <p:cNvSpPr txBox="1"/>
            <p:nvPr/>
          </p:nvSpPr>
          <p:spPr>
            <a:xfrm>
              <a:off x="9956156" y="1596658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proton</a:t>
              </a:r>
              <a:endParaRPr lang="en-US" baseline="30000" dirty="0"/>
            </a:p>
          </p:txBody>
        </p:sp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85DB772-CFEC-17E6-57C5-97325C82E61A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F177C92-D6FF-1651-A3A1-947F8117DD29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38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A54A2B-EF1F-4953-8D3A-0F5B780C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 treatment</a:t>
            </a:r>
            <a:endParaRPr lang="en-US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6DD780-F14A-486C-9A0C-7AA1F316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7" y="2650034"/>
            <a:ext cx="4180323" cy="311767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18E2CD4-BAEC-49D1-8733-F16D26BBBC6D}"/>
              </a:ext>
            </a:extLst>
          </p:cNvPr>
          <p:cNvSpPr txBox="1"/>
          <p:nvPr/>
        </p:nvSpPr>
        <p:spPr>
          <a:xfrm>
            <a:off x="1526789" y="2312298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 err="1">
                <a:solidFill>
                  <a:srgbClr val="00B0F0"/>
                </a:solidFill>
              </a:rPr>
              <a:t>Pok</a:t>
            </a:r>
            <a:r>
              <a:rPr lang="en-US" sz="900" dirty="0">
                <a:solidFill>
                  <a:srgbClr val="00B0F0"/>
                </a:solidFill>
              </a:rPr>
              <a:t> Man Lo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, PRC </a:t>
            </a:r>
            <a:r>
              <a:rPr lang="en-US" sz="900" b="1" dirty="0">
                <a:solidFill>
                  <a:srgbClr val="00B0F0"/>
                </a:solidFill>
              </a:rPr>
              <a:t>96</a:t>
            </a:r>
            <a:r>
              <a:rPr lang="en-US" sz="900" dirty="0">
                <a:solidFill>
                  <a:srgbClr val="00B0F0"/>
                </a:solidFill>
              </a:rPr>
              <a:t>, 015207</a:t>
            </a:r>
            <a:br>
              <a:rPr lang="en-US" sz="900" dirty="0">
                <a:solidFill>
                  <a:srgbClr val="00B0F0"/>
                </a:solidFill>
              </a:rPr>
            </a:br>
            <a:r>
              <a:rPr lang="en-US" sz="900" dirty="0">
                <a:solidFill>
                  <a:srgbClr val="00B0F0"/>
                </a:solidFill>
              </a:rPr>
              <a:t>GW WI08: R.L. Workman </a:t>
            </a:r>
            <a:r>
              <a:rPr lang="en-US" sz="900" i="1" dirty="0">
                <a:solidFill>
                  <a:srgbClr val="00B0F0"/>
                </a:solidFill>
              </a:rPr>
              <a:t>et al.</a:t>
            </a:r>
            <a:r>
              <a:rPr lang="en-US" sz="900" dirty="0">
                <a:solidFill>
                  <a:srgbClr val="00B0F0"/>
                </a:solidFill>
              </a:rPr>
              <a:t> PRC </a:t>
            </a:r>
            <a:r>
              <a:rPr lang="en-US" sz="900" b="1" dirty="0">
                <a:solidFill>
                  <a:srgbClr val="00B0F0"/>
                </a:solidFill>
              </a:rPr>
              <a:t>86</a:t>
            </a:r>
            <a:r>
              <a:rPr lang="en-US" sz="900" dirty="0">
                <a:solidFill>
                  <a:srgbClr val="00B0F0"/>
                </a:solidFill>
              </a:rPr>
              <a:t>, 035202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3BEE08D-2D2A-4C6D-AD9C-729D2BBC41F5}"/>
              </a:ext>
            </a:extLst>
          </p:cNvPr>
          <p:cNvSpPr txBox="1"/>
          <p:nvPr/>
        </p:nvSpPr>
        <p:spPr>
          <a:xfrm>
            <a:off x="851986" y="1796819"/>
            <a:ext cx="3172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anose="05050102010706020507" pitchFamily="18" charset="2"/>
              </a:rPr>
              <a:t>p</a:t>
            </a:r>
            <a:r>
              <a:rPr lang="en-US" sz="1600" dirty="0" err="1"/>
              <a:t>N</a:t>
            </a:r>
            <a:r>
              <a:rPr lang="en-US" sz="1600" dirty="0"/>
              <a:t> phase shift in the P</a:t>
            </a:r>
            <a:r>
              <a:rPr lang="en-US" sz="1600" baseline="-25000" dirty="0"/>
              <a:t>33</a:t>
            </a:r>
            <a:r>
              <a:rPr lang="en-US" sz="1600" dirty="0"/>
              <a:t>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74D48BC6-3F32-418A-9E2F-35F347E6641A}"/>
                  </a:ext>
                </a:extLst>
              </p:cNvPr>
              <p:cNvSpPr txBox="1"/>
              <p:nvPr/>
            </p:nvSpPr>
            <p:spPr>
              <a:xfrm>
                <a:off x="4701509" y="2080781"/>
                <a:ext cx="4178800" cy="44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Spectral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𝑑𝑀</m:t>
                        </m:r>
                      </m:den>
                    </m:f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74D48BC6-3F32-418A-9E2F-35F347E66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509" y="2080781"/>
                <a:ext cx="4178800" cy="446917"/>
              </a:xfrm>
              <a:prstGeom prst="rect">
                <a:avLst/>
              </a:prstGeom>
              <a:blipFill>
                <a:blip r:embed="rId3"/>
                <a:stretch>
                  <a:fillRect l="-909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az 8">
            <a:extLst>
              <a:ext uri="{FF2B5EF4-FFF2-40B4-BE49-F238E27FC236}">
                <a16:creationId xmlns:a16="http://schemas.microsoft.com/office/drawing/2014/main" id="{3508A62A-0D29-4B80-9150-F8590483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20" y="2592531"/>
            <a:ext cx="3246141" cy="3209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D2387-29AD-C045-81A4-1F9175694661}"/>
              </a:ext>
            </a:extLst>
          </p:cNvPr>
          <p:cNvSpPr/>
          <p:nvPr/>
        </p:nvSpPr>
        <p:spPr>
          <a:xfrm>
            <a:off x="5952662" y="1342669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B0F0"/>
                </a:solidFill>
              </a:rPr>
              <a:t>R. </a:t>
            </a:r>
            <a:r>
              <a:rPr lang="en-US" sz="900" dirty="0" err="1">
                <a:solidFill>
                  <a:srgbClr val="00B0F0"/>
                </a:solidFill>
              </a:rPr>
              <a:t>Dashen</a:t>
            </a:r>
            <a:r>
              <a:rPr lang="en-US" sz="900" dirty="0">
                <a:solidFill>
                  <a:srgbClr val="00B0F0"/>
                </a:solidFill>
              </a:rPr>
              <a:t>, S. K. Ma and H. J. Bernstein, Phys. Rev. </a:t>
            </a:r>
            <a:r>
              <a:rPr lang="en-US" sz="900" b="1" dirty="0">
                <a:solidFill>
                  <a:srgbClr val="00B0F0"/>
                </a:solidFill>
              </a:rPr>
              <a:t>187</a:t>
            </a:r>
            <a:r>
              <a:rPr lang="en-US" sz="900" dirty="0">
                <a:solidFill>
                  <a:srgbClr val="00B0F0"/>
                </a:solidFill>
              </a:rPr>
              <a:t> (1969) 345 (1969)</a:t>
            </a:r>
          </a:p>
          <a:p>
            <a:pPr algn="r"/>
            <a:r>
              <a:rPr lang="en-US" sz="900" dirty="0" err="1">
                <a:solidFill>
                  <a:srgbClr val="00B0F0"/>
                </a:solidFill>
              </a:rPr>
              <a:t>R.Venugopalan</a:t>
            </a:r>
            <a:r>
              <a:rPr lang="en-US" sz="900" dirty="0">
                <a:solidFill>
                  <a:srgbClr val="00B0F0"/>
                </a:solidFill>
              </a:rPr>
              <a:t>, and M. Prakash,  NPA </a:t>
            </a:r>
            <a:r>
              <a:rPr lang="en-US" sz="900" b="1" dirty="0">
                <a:solidFill>
                  <a:srgbClr val="00B0F0"/>
                </a:solidFill>
              </a:rPr>
              <a:t>546</a:t>
            </a:r>
            <a:r>
              <a:rPr lang="en-US" sz="900" dirty="0">
                <a:solidFill>
                  <a:srgbClr val="00B0F0"/>
                </a:solidFill>
              </a:rPr>
              <a:t> (1992) 718</a:t>
            </a:r>
          </a:p>
          <a:p>
            <a:pPr algn="r"/>
            <a:r>
              <a:rPr lang="en-US" sz="900" dirty="0">
                <a:solidFill>
                  <a:srgbClr val="00B0F0"/>
                </a:solidFill>
              </a:rPr>
              <a:t>W. </a:t>
            </a:r>
            <a:r>
              <a:rPr lang="en-US" sz="900" dirty="0" err="1">
                <a:solidFill>
                  <a:srgbClr val="00B0F0"/>
                </a:solidFill>
              </a:rPr>
              <a:t>Weinhold</a:t>
            </a:r>
            <a:r>
              <a:rPr lang="en-US" sz="900" dirty="0">
                <a:solidFill>
                  <a:srgbClr val="00B0F0"/>
                </a:solidFill>
              </a:rPr>
              <a:t>, and B. </a:t>
            </a:r>
            <a:r>
              <a:rPr lang="en-US" sz="900" dirty="0" err="1">
                <a:solidFill>
                  <a:srgbClr val="00B0F0"/>
                </a:solidFill>
              </a:rPr>
              <a:t>Friman</a:t>
            </a:r>
            <a:r>
              <a:rPr lang="en-US" sz="900" dirty="0">
                <a:solidFill>
                  <a:srgbClr val="00B0F0"/>
                </a:solidFill>
              </a:rPr>
              <a:t>, PLB </a:t>
            </a:r>
            <a:r>
              <a:rPr lang="en-US" sz="900" b="1" dirty="0">
                <a:solidFill>
                  <a:srgbClr val="00B0F0"/>
                </a:solidFill>
              </a:rPr>
              <a:t>433</a:t>
            </a:r>
            <a:r>
              <a:rPr lang="en-US" sz="900" dirty="0">
                <a:solidFill>
                  <a:srgbClr val="00B0F0"/>
                </a:solidFill>
              </a:rPr>
              <a:t> (1998) 236</a:t>
            </a:r>
          </a:p>
          <a:p>
            <a:pPr algn="r"/>
            <a:r>
              <a:rPr lang="en-US" sz="900" dirty="0" err="1">
                <a:solidFill>
                  <a:srgbClr val="00B0F0"/>
                </a:solidFill>
              </a:rPr>
              <a:t>Pok</a:t>
            </a:r>
            <a:r>
              <a:rPr lang="en-US" sz="900" dirty="0">
                <a:solidFill>
                  <a:srgbClr val="00B0F0"/>
                </a:solidFill>
              </a:rPr>
              <a:t> Man Lo, EPJC </a:t>
            </a:r>
            <a:r>
              <a:rPr lang="en-US" sz="900" b="1" dirty="0">
                <a:solidFill>
                  <a:srgbClr val="00B0F0"/>
                </a:solidFill>
              </a:rPr>
              <a:t>77</a:t>
            </a:r>
            <a:r>
              <a:rPr lang="en-US" sz="900" dirty="0">
                <a:solidFill>
                  <a:srgbClr val="00B0F0"/>
                </a:solidFill>
              </a:rPr>
              <a:t> (2017) no.8, 533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496FE-6D29-EE15-A68B-485D125C00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20035" y="2669329"/>
            <a:ext cx="3328627" cy="3005699"/>
          </a:xfrm>
          <a:prstGeom prst="rect">
            <a:avLst/>
          </a:prstGeom>
        </p:spPr>
      </p:pic>
      <p:sp>
        <p:nvSpPr>
          <p:cNvPr id="12" name="pole tekstowe 6">
            <a:extLst>
              <a:ext uri="{FF2B5EF4-FFF2-40B4-BE49-F238E27FC236}">
                <a16:creationId xmlns:a16="http://schemas.microsoft.com/office/drawing/2014/main" id="{CDE02C36-A753-94B8-D5FC-4A04A4DBD95A}"/>
              </a:ext>
            </a:extLst>
          </p:cNvPr>
          <p:cNvSpPr txBox="1"/>
          <p:nvPr/>
        </p:nvSpPr>
        <p:spPr>
          <a:xfrm>
            <a:off x="9200088" y="2127631"/>
            <a:ext cx="304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Sensitivity of hadron spectra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70B299-C019-88BB-3EE5-3CB5A93D2DA5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66549A4-7CFE-AF42-2B91-18287859CCD6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8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3332-F338-AB4F-8718-94A7589F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Extracting BROAD Signals From Very HIGH Backgrounds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7DAEA-A17B-B05D-F899-02A5B37AAFDE}"/>
              </a:ext>
            </a:extLst>
          </p:cNvPr>
          <p:cNvSpPr txBox="1"/>
          <p:nvPr/>
        </p:nvSpPr>
        <p:spPr>
          <a:xfrm>
            <a:off x="242001" y="1327149"/>
            <a:ext cx="3575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G. </a:t>
            </a:r>
            <a:r>
              <a:rPr lang="en-US" sz="900" dirty="0" err="1">
                <a:solidFill>
                  <a:srgbClr val="00B0F0"/>
                </a:solidFill>
              </a:rPr>
              <a:t>Kornakov</a:t>
            </a:r>
            <a:r>
              <a:rPr lang="en-US" sz="900" dirty="0">
                <a:solidFill>
                  <a:srgbClr val="00B0F0"/>
                </a:solidFill>
              </a:rPr>
              <a:t>, T. Galatyuk</a:t>
            </a:r>
            <a:r>
              <a:rPr lang="en-US" sz="900" i="1" dirty="0">
                <a:solidFill>
                  <a:srgbClr val="00B0F0"/>
                </a:solidFill>
              </a:rPr>
              <a:t>.</a:t>
            </a:r>
            <a:r>
              <a:rPr lang="en-US" sz="900" dirty="0">
                <a:solidFill>
                  <a:srgbClr val="00B0F0"/>
                </a:solidFill>
              </a:rPr>
              <a:t>, EPJA </a:t>
            </a:r>
            <a:r>
              <a:rPr lang="en-US" sz="900" b="1" dirty="0">
                <a:solidFill>
                  <a:srgbClr val="00B0F0"/>
                </a:solidFill>
              </a:rPr>
              <a:t>55</a:t>
            </a:r>
            <a:r>
              <a:rPr lang="en-US" sz="900" dirty="0">
                <a:solidFill>
                  <a:srgbClr val="00B0F0"/>
                </a:solidFill>
              </a:rPr>
              <a:t> (2019) 11, 204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CAA23D-2B92-69B8-65AE-7E695B19D68E}"/>
              </a:ext>
            </a:extLst>
          </p:cNvPr>
          <p:cNvSpPr txBox="1">
            <a:spLocks/>
          </p:cNvSpPr>
          <p:nvPr/>
        </p:nvSpPr>
        <p:spPr>
          <a:xfrm>
            <a:off x="360000" y="1628999"/>
            <a:ext cx="6096000" cy="4740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/>
              <a:t>U</a:t>
            </a:r>
            <a:r>
              <a:rPr lang="en-US" sz="1800" dirty="0"/>
              <a:t> - some particle decorrelating operation</a:t>
            </a:r>
          </a:p>
          <a:p>
            <a:pPr lvl="1"/>
            <a:r>
              <a:rPr lang="en-US" sz="1600" dirty="0"/>
              <a:t>Event mixing</a:t>
            </a:r>
          </a:p>
          <a:p>
            <a:pPr lvl="1"/>
            <a:r>
              <a:rPr lang="en-US" sz="1600" dirty="0"/>
              <a:t>Position swapping</a:t>
            </a:r>
          </a:p>
          <a:p>
            <a:pPr lvl="1"/>
            <a:r>
              <a:rPr lang="en-US" sz="1600" dirty="0"/>
              <a:t>Momentum rotation</a:t>
            </a:r>
          </a:p>
          <a:p>
            <a:r>
              <a:rPr lang="en-US" sz="1800" dirty="0"/>
              <a:t>It is non-linear</a:t>
            </a:r>
          </a:p>
          <a:p>
            <a:r>
              <a:rPr lang="en-US" sz="1800" dirty="0"/>
              <a:t>Total yield = signal + combinatorial background</a:t>
            </a:r>
            <a:br>
              <a:rPr lang="en-US" sz="1800" dirty="0"/>
            </a:br>
            <a:r>
              <a:rPr lang="en-US" sz="1800" i="1" dirty="0"/>
              <a:t>T = S + B</a:t>
            </a:r>
          </a:p>
          <a:p>
            <a:r>
              <a:rPr lang="en-US" sz="1800" dirty="0"/>
              <a:t>Inset: </a:t>
            </a:r>
            <a:r>
              <a:rPr lang="en-US" sz="1800" i="1" dirty="0"/>
              <a:t>T – U</a:t>
            </a:r>
            <a:r>
              <a:rPr lang="en-US" sz="1800" dirty="0"/>
              <a:t>(</a:t>
            </a:r>
            <a:r>
              <a:rPr lang="en-US" sz="1800" i="1" dirty="0"/>
              <a:t>T</a:t>
            </a:r>
            <a:r>
              <a:rPr lang="en-US" sz="1800" dirty="0"/>
              <a:t>)</a:t>
            </a:r>
          </a:p>
          <a:p>
            <a:r>
              <a:rPr lang="en-US" sz="1800" dirty="0"/>
              <a:t>Peak contains </a:t>
            </a:r>
            <a:r>
              <a:rPr lang="en-US" sz="1800" b="1" dirty="0"/>
              <a:t>only signal</a:t>
            </a:r>
            <a:r>
              <a:rPr lang="en-US" sz="1800" dirty="0"/>
              <a:t>, even if underestimated</a:t>
            </a:r>
          </a:p>
          <a:p>
            <a:pPr lvl="1"/>
            <a:r>
              <a:rPr lang="en-US" sz="1600" dirty="0"/>
              <a:t>First approximation </a:t>
            </a:r>
            <a:r>
              <a:rPr lang="en-US" sz="1600" i="1" dirty="0"/>
              <a:t>S</a:t>
            </a:r>
            <a:r>
              <a:rPr lang="en-US" sz="1600" baseline="30000" dirty="0"/>
              <a:t>0</a:t>
            </a:r>
            <a:r>
              <a:rPr lang="en-US" sz="1600" dirty="0"/>
              <a:t> = max[</a:t>
            </a:r>
            <a:r>
              <a:rPr lang="en-US" sz="1600" i="1" dirty="0"/>
              <a:t>T – U</a:t>
            </a:r>
            <a:r>
              <a:rPr lang="en-US" sz="1600" dirty="0"/>
              <a:t>(</a:t>
            </a:r>
            <a:r>
              <a:rPr lang="en-US" sz="1600" i="1" dirty="0"/>
              <a:t>T</a:t>
            </a:r>
            <a:r>
              <a:rPr lang="en-US" sz="1600" dirty="0"/>
              <a:t>), 0]</a:t>
            </a:r>
          </a:p>
          <a:p>
            <a:r>
              <a:rPr lang="en-US" sz="1800" dirty="0"/>
              <a:t>Next steps: </a:t>
            </a:r>
            <a:r>
              <a:rPr lang="en-US" sz="1800" i="1" dirty="0"/>
              <a:t>S</a:t>
            </a:r>
            <a:r>
              <a:rPr lang="en-US" sz="1800" i="1" baseline="30000" dirty="0"/>
              <a:t>k+1</a:t>
            </a:r>
            <a:r>
              <a:rPr lang="en-US" sz="1800" dirty="0"/>
              <a:t> = max{</a:t>
            </a:r>
            <a:r>
              <a:rPr lang="en-US" sz="1800" i="1" dirty="0"/>
              <a:t>T</a:t>
            </a:r>
            <a:r>
              <a:rPr lang="en-US" sz="1800" dirty="0"/>
              <a:t> – [</a:t>
            </a:r>
            <a:r>
              <a:rPr lang="en-US" sz="1800" i="1" dirty="0"/>
              <a:t>U</a:t>
            </a:r>
            <a:r>
              <a:rPr lang="en-US" sz="1800" dirty="0"/>
              <a:t>(</a:t>
            </a:r>
            <a:r>
              <a:rPr lang="en-US" sz="1800" i="1" dirty="0"/>
              <a:t>T</a:t>
            </a:r>
            <a:r>
              <a:rPr lang="en-US" sz="1800" dirty="0"/>
              <a:t>)– </a:t>
            </a:r>
            <a:r>
              <a:rPr lang="en-US" sz="1800" i="1" dirty="0"/>
              <a:t>U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i="1" baseline="30000" dirty="0" err="1"/>
              <a:t>k</a:t>
            </a:r>
            <a:r>
              <a:rPr lang="en-US" sz="1800" dirty="0"/>
              <a:t>)], 0}</a:t>
            </a:r>
            <a:br>
              <a:rPr lang="en-US" sz="1800" dirty="0"/>
            </a:br>
            <a:r>
              <a:rPr lang="en-US" sz="1800" dirty="0"/>
              <a:t>(The negative part is always ignored)</a:t>
            </a:r>
          </a:p>
          <a:p>
            <a:r>
              <a:rPr lang="en-US" sz="1800" dirty="0"/>
              <a:t>Convergence when </a:t>
            </a:r>
            <a:r>
              <a:rPr lang="en-US" sz="1800" i="1" dirty="0"/>
              <a:t>S</a:t>
            </a:r>
            <a:r>
              <a:rPr lang="en-US" sz="1800" baseline="30000" dirty="0"/>
              <a:t>k+1</a:t>
            </a:r>
            <a:r>
              <a:rPr lang="en-US" sz="1800" dirty="0"/>
              <a:t> = </a:t>
            </a:r>
            <a:r>
              <a:rPr lang="en-US" sz="1800" i="1" dirty="0" err="1"/>
              <a:t>S</a:t>
            </a:r>
            <a:r>
              <a:rPr lang="en-US" sz="1800" baseline="30000" dirty="0" err="1"/>
              <a:t>k</a:t>
            </a:r>
            <a:endParaRPr lang="en-US" sz="1800" baseline="30000" dirty="0"/>
          </a:p>
          <a:p>
            <a:endParaRPr lang="en-US" sz="18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DE865-5FE5-0F99-5855-8B507A35E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00" y="1367044"/>
            <a:ext cx="5194300" cy="5130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779B84-4BC7-8332-28F6-6CFB4F3363E9}"/>
              </a:ext>
            </a:extLst>
          </p:cNvPr>
          <p:cNvCxnSpPr/>
          <p:nvPr/>
        </p:nvCxnSpPr>
        <p:spPr>
          <a:xfrm flipV="1">
            <a:off x="6096000" y="2349000"/>
            <a:ext cx="3960000" cy="21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D503739-79E0-C574-9DAB-B113AF1CBBD6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5BC2B76-5A07-374B-05CB-86B00C4E0EB0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de-DE"/>
            </a:defPPr>
            <a:lvl1pPr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A1FD3D-D8C4-4102-9424-20C07C0FDF43}" type="datetime1">
              <a:rPr lang="de-DE" smtClean="0"/>
              <a:pPr/>
              <a:t>30.10.24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450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D" val=" 27"/>
</p:tagLst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2267</Words>
  <Application>Microsoft Macintosh PowerPoint</Application>
  <PresentationFormat>Widescreen</PresentationFormat>
  <Paragraphs>342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Cambria Math</vt:lpstr>
      <vt:lpstr>Gill Sans Light</vt:lpstr>
      <vt:lpstr>Liberation Sans</vt:lpstr>
      <vt:lpstr>Symbol</vt:lpstr>
      <vt:lpstr>Tahoma</vt:lpstr>
      <vt:lpstr>Times New Roman</vt:lpstr>
      <vt:lpstr>Wingdings</vt:lpstr>
      <vt:lpstr>Template</vt:lpstr>
      <vt:lpstr>New insights on properties of matter produced  in few-GeV collisions</vt:lpstr>
      <vt:lpstr>LOW Energy edge</vt:lpstr>
      <vt:lpstr>Pion production</vt:lpstr>
      <vt:lpstr>We Are On A GOOD Way…</vt:lpstr>
      <vt:lpstr>Single freeze-out scenario at RHIC energies</vt:lpstr>
      <vt:lpstr>Thermal Event Generator  (Therminator 2)</vt:lpstr>
      <vt:lpstr>Hadron spectra</vt:lpstr>
      <vt:lpstr>Resonance treatment</vt:lpstr>
      <vt:lpstr>Extracting BROAD Signals From Very HIGH Backgrounds</vt:lpstr>
      <vt:lpstr>TESTING with Monte Carlo SIMULATION</vt:lpstr>
      <vt:lpstr>Extracting signal in Experimental Data</vt:lpstr>
      <vt:lpstr>Comparison to thermal model</vt:lpstr>
      <vt:lpstr>Adding Kinetic transport model</vt:lpstr>
      <vt:lpstr>Contributng to the QCD Equation-Of-State</vt:lpstr>
      <vt:lpstr>Multi-differential Nucleon Flow Analysis</vt:lpstr>
      <vt:lpstr>INPUT FOR the EOS DETERMINATION</vt:lpstr>
      <vt:lpstr>Electromagnetic  probes </vt:lpstr>
      <vt:lpstr>Thermal Dileptons From Baryon-Rich Matter</vt:lpstr>
      <vt:lpstr>Decoding QCD phase structure from dileptons</vt:lpstr>
      <vt:lpstr>Discovering the QCD “caloric curve”</vt:lpstr>
      <vt:lpstr>Elliptic flow of dileptons</vt:lpstr>
      <vt:lpstr>Dilepton Sensitivity to the Equation Of State</vt:lpstr>
      <vt:lpstr>OUTLOOK: DILEPTON POLARIZATION</vt:lpstr>
      <vt:lpstr>OUTLOOK: DILEPTON POLARIZATION</vt:lpstr>
      <vt:lpstr>Summary AND OUTLOOK</vt:lpstr>
      <vt:lpstr>Thank you for youR attention</vt:lpstr>
      <vt:lpstr>BACKUP</vt:lpstr>
      <vt:lpstr>Baryons as extended objects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2024-10-30T09:41:10Z</dcterms:modified>
</cp:coreProperties>
</file>