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5.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6.xml" ContentType="application/vnd.openxmlformats-officedocument.theme+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7.xml" ContentType="application/vnd.openxmlformats-officedocument.theme+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8.xml" ContentType="application/vnd.openxmlformats-officedocument.theme+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theme/theme9.xml" ContentType="application/vnd.openxmlformats-officedocument.theme+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theme/theme10.xml" ContentType="application/vnd.openxmlformats-officedocument.theme+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theme/theme11.xml" ContentType="application/vnd.openxmlformats-officedocument.theme+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omments/comment1.xml" ContentType="application/vnd.openxmlformats-officedocument.presentationml.comments+xml"/>
  <Override PartName="/ppt/notesSlides/notesSlide10.xml" ContentType="application/vnd.openxmlformats-officedocument.presentationml.notesSlide+xml"/>
  <Override PartName="/ppt/comments/comment2.xml" ContentType="application/vnd.openxmlformats-officedocument.presentationml.comment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omments/comment3.xml" ContentType="application/vnd.openxmlformats-officedocument.presentationml.comment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61" r:id="rId2"/>
    <p:sldMasterId id="2147483674" r:id="rId3"/>
    <p:sldMasterId id="2147483687" r:id="rId4"/>
    <p:sldMasterId id="2147483700" r:id="rId5"/>
    <p:sldMasterId id="2147483713" r:id="rId6"/>
    <p:sldMasterId id="2147483726" r:id="rId7"/>
    <p:sldMasterId id="2147483739" r:id="rId8"/>
    <p:sldMasterId id="2147483752" r:id="rId9"/>
    <p:sldMasterId id="2147483765" r:id="rId10"/>
    <p:sldMasterId id="2147483778" r:id="rId11"/>
    <p:sldMasterId id="2147483791" r:id="rId12"/>
  </p:sldMasterIdLst>
  <p:notesMasterIdLst>
    <p:notesMasterId r:id="rId50"/>
  </p:notesMasterIdLst>
  <p:sldIdLst>
    <p:sldId id="256" r:id="rId13"/>
    <p:sldId id="257" r:id="rId14"/>
    <p:sldId id="258" r:id="rId15"/>
    <p:sldId id="259" r:id="rId16"/>
    <p:sldId id="269" r:id="rId17"/>
    <p:sldId id="260" r:id="rId18"/>
    <p:sldId id="294" r:id="rId19"/>
    <p:sldId id="295" r:id="rId20"/>
    <p:sldId id="263" r:id="rId21"/>
    <p:sldId id="264" r:id="rId22"/>
    <p:sldId id="265" r:id="rId23"/>
    <p:sldId id="267" r:id="rId24"/>
    <p:sldId id="266" r:id="rId25"/>
    <p:sldId id="268" r:id="rId26"/>
    <p:sldId id="270" r:id="rId27"/>
    <p:sldId id="271" r:id="rId28"/>
    <p:sldId id="272" r:id="rId29"/>
    <p:sldId id="273" r:id="rId30"/>
    <p:sldId id="274" r:id="rId31"/>
    <p:sldId id="275" r:id="rId32"/>
    <p:sldId id="276" r:id="rId33"/>
    <p:sldId id="277" r:id="rId34"/>
    <p:sldId id="278" r:id="rId35"/>
    <p:sldId id="279" r:id="rId36"/>
    <p:sldId id="280" r:id="rId37"/>
    <p:sldId id="281" r:id="rId38"/>
    <p:sldId id="282" r:id="rId39"/>
    <p:sldId id="283" r:id="rId40"/>
    <p:sldId id="284" r:id="rId41"/>
    <p:sldId id="285" r:id="rId42"/>
    <p:sldId id="286" r:id="rId43"/>
    <p:sldId id="287" r:id="rId44"/>
    <p:sldId id="288" r:id="rId45"/>
    <p:sldId id="289" r:id="rId46"/>
    <p:sldId id="290" r:id="rId47"/>
    <p:sldId id="291" r:id="rId48"/>
    <p:sldId id="292" r:id="rId49"/>
  </p:sldIdLst>
  <p:sldSz cx="9144000" cy="6858000" type="screen4x3"/>
  <p:notesSz cx="7559675" cy="10691813"/>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54" roundtripDataSignature="AMtx7mi0iIs1AAj/3DZClvXAiA/+l+DkDA=="/>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tefanos Paschalis" initials="" lastIdx="11" clrIdx="0"/>
  <p:cmAuthor id="1" name="Sidong Chen" initials="" lastIdx="12" clrIdx="1"/>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996"/>
    <p:restoredTop sz="74454"/>
  </p:normalViewPr>
  <p:slideViewPr>
    <p:cSldViewPr snapToGrid="0">
      <p:cViewPr varScale="1">
        <p:scale>
          <a:sx n="100" d="100"/>
          <a:sy n="100" d="100"/>
        </p:scale>
        <p:origin x="2664" y="160"/>
      </p:cViewPr>
      <p:guideLst/>
    </p:cSldViewPr>
  </p:slideViewPr>
  <p:notesTextViewPr>
    <p:cViewPr>
      <p:scale>
        <a:sx n="1" d="1"/>
        <a:sy n="1" d="1"/>
      </p:scale>
      <p:origin x="0" y="0"/>
    </p:cViewPr>
  </p:notesTextViewPr>
  <p:sorterViewPr>
    <p:cViewPr>
      <p:scale>
        <a:sx n="88" d="100"/>
        <a:sy n="88"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9" Type="http://schemas.openxmlformats.org/officeDocument/2006/relationships/slide" Target="slides/slide27.xml"/><Relationship Id="rId21" Type="http://schemas.openxmlformats.org/officeDocument/2006/relationships/slide" Target="slides/slide9.xml"/><Relationship Id="rId34" Type="http://schemas.openxmlformats.org/officeDocument/2006/relationships/slide" Target="slides/slide22.xml"/><Relationship Id="rId42" Type="http://schemas.openxmlformats.org/officeDocument/2006/relationships/slide" Target="slides/slide30.xml"/><Relationship Id="rId47" Type="http://schemas.openxmlformats.org/officeDocument/2006/relationships/slide" Target="slides/slide35.xml"/><Relationship Id="rId50" Type="http://schemas.openxmlformats.org/officeDocument/2006/relationships/notesMaster" Target="notesMasters/notesMaster1.xml"/><Relationship Id="rId55" Type="http://schemas.openxmlformats.org/officeDocument/2006/relationships/commentAuthors" Target="commentAuthor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4.xml"/><Relationship Id="rId29" Type="http://schemas.openxmlformats.org/officeDocument/2006/relationships/slide" Target="slides/slide17.xml"/><Relationship Id="rId11" Type="http://schemas.openxmlformats.org/officeDocument/2006/relationships/slideMaster" Target="slideMasters/slideMaster11.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slide" Target="slides/slide25.xml"/><Relationship Id="rId40" Type="http://schemas.openxmlformats.org/officeDocument/2006/relationships/slide" Target="slides/slide28.xml"/><Relationship Id="rId45" Type="http://schemas.openxmlformats.org/officeDocument/2006/relationships/slide" Target="slides/slide33.xml"/><Relationship Id="rId58" Type="http://schemas.openxmlformats.org/officeDocument/2006/relationships/theme" Target="theme/theme1.xml"/><Relationship Id="rId5" Type="http://schemas.openxmlformats.org/officeDocument/2006/relationships/slideMaster" Target="slideMasters/slideMaster5.xml"/><Relationship Id="rId10" Type="http://schemas.openxmlformats.org/officeDocument/2006/relationships/slideMaster" Target="slideMasters/slideMaster10.xml"/><Relationship Id="rId19" Type="http://schemas.openxmlformats.org/officeDocument/2006/relationships/slide" Target="slides/slide7.xml"/><Relationship Id="rId31" Type="http://schemas.openxmlformats.org/officeDocument/2006/relationships/slide" Target="slides/slide19.xml"/><Relationship Id="rId44" Type="http://schemas.openxmlformats.org/officeDocument/2006/relationships/slide" Target="slides/slide32.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 Id="rId43" Type="http://schemas.openxmlformats.org/officeDocument/2006/relationships/slide" Target="slides/slide31.xml"/><Relationship Id="rId48" Type="http://schemas.openxmlformats.org/officeDocument/2006/relationships/slide" Target="slides/slide36.xml"/><Relationship Id="rId56" Type="http://schemas.openxmlformats.org/officeDocument/2006/relationships/presProps" Target="presProps.xml"/><Relationship Id="rId8" Type="http://schemas.openxmlformats.org/officeDocument/2006/relationships/slideMaster" Target="slideMasters/slideMaster8.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slide" Target="slides/slide26.xml"/><Relationship Id="rId46" Type="http://schemas.openxmlformats.org/officeDocument/2006/relationships/slide" Target="slides/slide34.xml"/><Relationship Id="rId59" Type="http://schemas.openxmlformats.org/officeDocument/2006/relationships/tableStyles" Target="tableStyles.xml"/><Relationship Id="rId20" Type="http://schemas.openxmlformats.org/officeDocument/2006/relationships/slide" Target="slides/slide8.xml"/><Relationship Id="rId41" Type="http://schemas.openxmlformats.org/officeDocument/2006/relationships/slide" Target="slides/slide29.xml"/><Relationship Id="rId54"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49" Type="http://schemas.openxmlformats.org/officeDocument/2006/relationships/slide" Target="slides/slide37.xml"/><Relationship Id="rId57"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24-07-15T10:00:30.015" idx="2">
    <p:pos x="177" y="1155"/>
    <p:text>@sidong.chen@york.ac.uk On the left: is red the self calibration and black a fitted signal ?</p:text>
    <p:extLst>
      <p:ext uri="{C676402C-5697-4E1C-873F-D02D1690AC5C}">
        <p15:threadingInfo xmlns:p15="http://schemas.microsoft.com/office/powerpoint/2012/main" timeZoneBias="0"/>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commentPostId="AAABRm5EKY8"/>
      </p:ext>
    </p:extLst>
  </p:cm>
  <p:cm authorId="1" dt="2024-07-15T10:00:30.015" idx="2">
    <p:pos x="177" y="1155"/>
    <p:text>yes, the black is the measured pulse and the red is the signal from the basis, but not necessary self-calib basis. this figure is just to show the PSA and where the Chi2 come from</p:text>
    <p:extLst>
      <p:ext uri="{C676402C-5697-4E1C-873F-D02D1690AC5C}">
        <p15:threadingInfo xmlns:p15="http://schemas.microsoft.com/office/powerpoint/2012/main" timeZoneBias="0">
          <p15:parentCm authorId="0" idx="2"/>
        </p15:threadingInfo>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commentPostId="AAABRm5EKZE"/>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0" dt="2024-07-15T11:35:17.991" idx="3">
    <p:pos x="3149" y="868"/>
    <p:text>@sidong.chen@york.ac.uk because we do not have self-calibration basis points in the full volume, is there some kind of normalisation used here? Otherwise how can we have the same stats when using ADL (basis in full crystal) and self-calibration?
Same question for the plot on the right of the previous slide.</p:text>
    <p:extLst>
      <p:ext uri="{C676402C-5697-4E1C-873F-D02D1690AC5C}">
        <p15:threadingInfo xmlns:p15="http://schemas.microsoft.com/office/powerpoint/2012/main" timeZoneBias="0"/>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commentPostId="AAABRm5EKZA"/>
      </p:ext>
    </p:extLst>
  </p:cm>
  <p:cm authorId="1" dt="2024-07-15T10:18:50.716" idx="3">
    <p:pos x="3149" y="868"/>
    <p:text>the influence of basis points missing in some area is we can not get position assigned to that area from PSA, but a position will still be assigned. so it will not change the statistics.</p:text>
    <p:extLst>
      <p:ext uri="{C676402C-5697-4E1C-873F-D02D1690AC5C}">
        <p15:threadingInfo xmlns:p15="http://schemas.microsoft.com/office/powerpoint/2012/main" timeZoneBias="0">
          <p15:parentCm authorId="0" idx="3"/>
        </p15:threadingInfo>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commentPostId="AAABRm5EKZM"/>
      </p:ext>
    </p:extLst>
  </p:cm>
  <p:cm authorId="0" dt="2024-07-15T10:20:28.206" idx="4">
    <p:pos x="3149" y="868"/>
    <p:text>so it is still assigned but with less certainty? Or where there are no points, we use ADL?</p:text>
    <p:extLst>
      <p:ext uri="{C676402C-5697-4E1C-873F-D02D1690AC5C}">
        <p15:threadingInfo xmlns:p15="http://schemas.microsoft.com/office/powerpoint/2012/main" timeZoneBias="0">
          <p15:parentCm authorId="0" idx="3"/>
        </p15:threadingInfo>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commentPostId="AAABRm5EKZQ"/>
      </p:ext>
    </p:extLst>
  </p:cm>
  <p:cm authorId="1" dt="2024-07-15T10:35:49.062" idx="4">
    <p:pos x="3149" y="868"/>
    <p:text>I think it is still assigned but with larger Chi2. 
We can mix self-calib basis with ADL basis. Just with more points, the PSA will be slower.
But if the Chi2 from self-calib basis is smaller than the ADL basis, the point from ADL basis may not be assigned in most of the events, then the empty area maybe still not filled.</p:text>
    <p:extLst>
      <p:ext uri="{C676402C-5697-4E1C-873F-D02D1690AC5C}">
        <p15:threadingInfo xmlns:p15="http://schemas.microsoft.com/office/powerpoint/2012/main" timeZoneBias="0">
          <p15:parentCm authorId="0" idx="3"/>
        </p15:threadingInfo>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commentPostId="AAABRm5EKZY"/>
      </p:ext>
    </p:extLst>
  </p:cm>
  <p:cm authorId="0" dt="2024-07-15T11:09:17.755" idx="5">
    <p:pos x="3149" y="868"/>
    <p:text>ok, so for this plot we use more points than is shown in slices of slides 11.  Points that are not of highest quality</p:text>
    <p:extLst>
      <p:ext uri="{C676402C-5697-4E1C-873F-D02D1690AC5C}">
        <p15:threadingInfo xmlns:p15="http://schemas.microsoft.com/office/powerpoint/2012/main" timeZoneBias="0">
          <p15:parentCm authorId="0" idx="3"/>
        </p15:threadingInfo>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commentPostId="AAABRrA_cPY"/>
      </p:ext>
    </p:extLst>
  </p:cm>
  <p:cm authorId="1" dt="2024-07-15T11:35:17.991" idx="5">
    <p:pos x="3149" y="868"/>
    <p:text>slides 11 is the basis for one detector at the center of the array (high statistics). This plot is from the PSA of all detectors, some are very low statistics</p:text>
    <p:extLst>
      <p:ext uri="{C676402C-5697-4E1C-873F-D02D1690AC5C}">
        <p15:threadingInfo xmlns:p15="http://schemas.microsoft.com/office/powerpoint/2012/main" timeZoneBias="0">
          <p15:parentCm authorId="0" idx="3"/>
        </p15:threadingInfo>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commentPostId="AAABRrDqv6I"/>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0" dt="2024-07-15T11:09:20.727" idx="9">
    <p:pos x="292" y="1037"/>
    <p:text>@sidong.chen@york.ac.uk  are we still suffering from this 50-60% reduction? 
Wasn't there a comnet also for the 3kHz limit?</p:text>
    <p:extLst>
      <p:ext uri="{C676402C-5697-4E1C-873F-D02D1690AC5C}">
        <p15:threadingInfo xmlns:p15="http://schemas.microsoft.com/office/powerpoint/2012/main" timeZoneBias="0"/>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commentPostId="AAABRm5EKZc"/>
      </p:ext>
    </p:extLst>
  </p:cm>
  <p:cm authorId="1" dt="2024-07-15T10:41:43.353" idx="10">
    <p:pos x="292" y="1037"/>
    <p:text>It seems we still have the 50-60% reduction. Franco just say if we exceed 3kHz, we will start to have dead time in the DAQ.</p:text>
    <p:extLst>
      <p:ext uri="{C676402C-5697-4E1C-873F-D02D1690AC5C}">
        <p15:threadingInfo xmlns:p15="http://schemas.microsoft.com/office/powerpoint/2012/main" timeZoneBias="0">
          <p15:parentCm authorId="0" idx="9"/>
        </p15:threadingInfo>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commentPostId="AAABRm5EKZg"/>
      </p:ext>
    </p:extLst>
  </p:cm>
  <p:cm authorId="0" dt="2024-07-15T10:42:41.061" idx="10">
    <p:pos x="292" y="1037"/>
    <p:text>so we don't need to have this as TAC comments here, right?
and what the recent removal of the IC helped with?</p:text>
    <p:extLst>
      <p:ext uri="{C676402C-5697-4E1C-873F-D02D1690AC5C}">
        <p15:threadingInfo xmlns:p15="http://schemas.microsoft.com/office/powerpoint/2012/main" timeZoneBias="0">
          <p15:parentCm authorId="0" idx="9"/>
        </p15:threadingInfo>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commentPostId="AAABRm5EKZk"/>
      </p:ext>
    </p:extLst>
  </p:cm>
  <p:cm authorId="1" dt="2024-07-15T10:52:19.303" idx="11">
    <p:pos x="292" y="1037"/>
    <p:text>no, we don't have TAC comments about the 3kHz limit. Franco comment that it is possible to remove IC (or just not use IC), so we don't care about signal pileup in IC. but we still have the DAQ deadtime limit.</p:text>
    <p:extLst>
      <p:ext uri="{C676402C-5697-4E1C-873F-D02D1690AC5C}">
        <p15:threadingInfo xmlns:p15="http://schemas.microsoft.com/office/powerpoint/2012/main" timeZoneBias="0">
          <p15:parentCm authorId="0" idx="9"/>
        </p15:threadingInfo>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commentPostId="AAABRm5EKZs"/>
      </p:ext>
    </p:extLst>
  </p:cm>
  <p:cm authorId="0" dt="2024-07-15T10:55:14.544" idx="11">
    <p:pos x="292" y="1037"/>
    <p:text>Ok, and what do you mean to combine data from different detectors in your answer?</p:text>
    <p:extLst>
      <p:ext uri="{C676402C-5697-4E1C-873F-D02D1690AC5C}">
        <p15:threadingInfo xmlns:p15="http://schemas.microsoft.com/office/powerpoint/2012/main" timeZoneBias="0">
          <p15:parentCm authorId="0" idx="9"/>
        </p15:threadingInfo>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commentPostId="AAABRm5EKZw"/>
      </p:ext>
    </p:extLst>
  </p:cm>
  <p:cm authorId="1" dt="2024-07-15T11:09:20.727" idx="12">
    <p:pos x="292" y="1037"/>
    <p:text>just sum up the spectra with similar thera angle. Actually it may be not necessary. We put two days beam time because it is difficult to run experiment with too short beam time. The statistics may be still enough with 50-60% reduction.</p:text>
    <p:extLst>
      <p:ext uri="{C676402C-5697-4E1C-873F-D02D1690AC5C}">
        <p15:threadingInfo xmlns:p15="http://schemas.microsoft.com/office/powerpoint/2012/main" timeZoneBias="0">
          <p15:parentCm authorId="0" idx="9"/>
        </p15:threadingInfo>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commentPostId="AAABRrA_cPc"/>
      </p:ext>
    </p:extLst>
  </p:cm>
  <p:cm authorId="0" dt="2024-07-15T11:13:49.937" idx="6">
    <p:pos x="292" y="837"/>
    <p:text>@sidong.chen@york.ac.uk and it is this target of 1mg/cm2 that Paul Morrall from Daresbury confirmed that we can produce, right? 
Also, is Daresbury producing whichever target we are going to use?</p:text>
    <p:extLst>
      <p:ext uri="{C676402C-5697-4E1C-873F-D02D1690AC5C}">
        <p15:threadingInfo xmlns:p15="http://schemas.microsoft.com/office/powerpoint/2012/main" timeZoneBias="0"/>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commentPostId="AAABRrA_cPQ"/>
      </p:ext>
    </p:extLst>
  </p:cm>
  <p:cm authorId="1" dt="2024-07-15T11:13:49.937" idx="6">
    <p:pos x="292" y="837"/>
    <p:text>Yes, Paul Morrall confirmed they can produce 1mg/cm2 target, Au or Pb. Pb is a bit more complex. but it is fine.</p:text>
    <p:extLst>
      <p:ext uri="{C676402C-5697-4E1C-873F-D02D1690AC5C}">
        <p15:threadingInfo xmlns:p15="http://schemas.microsoft.com/office/powerpoint/2012/main" timeZoneBias="0">
          <p15:parentCm authorId="0" idx="6"/>
        </p15:threadingInfo>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commentPostId="AAABRrA_cPg"/>
      </p:ext>
    </p:extLst>
  </p:cm>
  <p:cm authorId="0" dt="2024-07-15T11:18:25.255" idx="8">
    <p:pos x="292" y="937"/>
    <p:text>@sidong.chen@york.ac.uk how will we judge that it does or not before the experiment? Looking at calculations and expected target excitations?</p:text>
    <p:extLst>
      <p:ext uri="{C676402C-5697-4E1C-873F-D02D1690AC5C}">
        <p15:threadingInfo xmlns:p15="http://schemas.microsoft.com/office/powerpoint/2012/main" timeZoneBias="0"/>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commentPostId="AAABRrA_cPU"/>
      </p:ext>
    </p:extLst>
  </p:cm>
  <p:cm authorId="1" dt="2024-07-15T11:18:25.255" idx="9">
    <p:pos x="292" y="937"/>
    <p:text>We can ask Marco to help us estimate how much target excitation with Au. Then we can estimate the trigger rate. If it is too high, then we go for Pb.
or the easiest way is we prepare both Au and Pb target. if the Au rate is too high, we switch to Pb.</p:text>
    <p:extLst>
      <p:ext uri="{C676402C-5697-4E1C-873F-D02D1690AC5C}">
        <p15:threadingInfo xmlns:p15="http://schemas.microsoft.com/office/powerpoint/2012/main" timeZoneBias="0">
          <p15:parentCm authorId="0" idx="8"/>
        </p15:threadingInfo>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commentPostId="AAABRrDqv6E"/>
      </p:ext>
    </p:extLst>
  </p:cm>
  <p:cm authorId="0" dt="2024-07-15T13:08:23.399" idx="7">
    <p:pos x="139" y="158"/>
    <p:text>@sidong.chen@york.ac.uk and have you already send them these answers? Or is the first time we respond to these in the presentation?</p:text>
    <p:extLst>
      <p:ext uri="{C676402C-5697-4E1C-873F-D02D1690AC5C}">
        <p15:threadingInfo xmlns:p15="http://schemas.microsoft.com/office/powerpoint/2012/main" timeZoneBias="0"/>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commentPostId="AAABRrDqv6Q"/>
      </p:ext>
    </p:extLst>
  </p:cm>
  <p:cm authorId="1" dt="2024-07-15T13:07:16.543" idx="7">
    <p:pos x="139" y="158"/>
    <p:text>they said we should answer these comments in PAC, if I understand correctly</p:text>
    <p:extLst>
      <p:ext uri="{C676402C-5697-4E1C-873F-D02D1690AC5C}">
        <p15:threadingInfo xmlns:p15="http://schemas.microsoft.com/office/powerpoint/2012/main" timeZoneBias="0">
          <p15:parentCm authorId="0" idx="7"/>
        </p15:threadingInfo>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commentPostId="AAABRrDqv6U"/>
      </p:ext>
    </p:extLst>
  </p:cm>
  <p:cm authorId="1" dt="2024-07-15T13:08:23.399" idx="8">
    <p:pos x="139" y="158"/>
    <p:text>they said "address such comments during your presentation at the PAC meeting"</p:text>
    <p:extLst>
      <p:ext uri="{C676402C-5697-4E1C-873F-D02D1690AC5C}">
        <p15:threadingInfo xmlns:p15="http://schemas.microsoft.com/office/powerpoint/2012/main" timeZoneBias="0">
          <p15:parentCm authorId="0" idx="7"/>
        </p15:threadingInfo>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commentPostId="AAABRrD81s8"/>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260175" y="801875"/>
            <a:ext cx="5040025" cy="40094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755950" y="5078600"/>
            <a:ext cx="6047725" cy="48113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9"/>
        <p:cNvGrpSpPr/>
        <p:nvPr/>
      </p:nvGrpSpPr>
      <p:grpSpPr>
        <a:xfrm>
          <a:off x="0" y="0"/>
          <a:ext cx="0" cy="0"/>
          <a:chOff x="0" y="0"/>
          <a:chExt cx="0" cy="0"/>
        </a:xfrm>
      </p:grpSpPr>
      <p:sp>
        <p:nvSpPr>
          <p:cNvPr id="640" name="Google Shape;640;p1:notes"/>
          <p:cNvSpPr txBox="1">
            <a:spLocks noGrp="1"/>
          </p:cNvSpPr>
          <p:nvPr>
            <p:ph type="body" idx="1"/>
          </p:nvPr>
        </p:nvSpPr>
        <p:spPr>
          <a:xfrm>
            <a:off x="755950" y="5078600"/>
            <a:ext cx="6047725" cy="48113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641" name="Google Shape;641;p1:notes"/>
          <p:cNvSpPr>
            <a:spLocks noGrp="1" noRot="1" noChangeAspect="1"/>
          </p:cNvSpPr>
          <p:nvPr>
            <p:ph type="sldImg" idx="2"/>
          </p:nvPr>
        </p:nvSpPr>
        <p:spPr>
          <a:xfrm>
            <a:off x="1108075" y="801688"/>
            <a:ext cx="5345113" cy="40100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7"/>
        <p:cNvGrpSpPr/>
        <p:nvPr/>
      </p:nvGrpSpPr>
      <p:grpSpPr>
        <a:xfrm>
          <a:off x="0" y="0"/>
          <a:ext cx="0" cy="0"/>
          <a:chOff x="0" y="0"/>
          <a:chExt cx="0" cy="0"/>
        </a:xfrm>
      </p:grpSpPr>
      <p:sp>
        <p:nvSpPr>
          <p:cNvPr id="818" name="Google Shape;818;p9:notes"/>
          <p:cNvSpPr txBox="1">
            <a:spLocks noGrp="1"/>
          </p:cNvSpPr>
          <p:nvPr>
            <p:ph type="body" idx="1"/>
          </p:nvPr>
        </p:nvSpPr>
        <p:spPr>
          <a:xfrm>
            <a:off x="755950" y="5078600"/>
            <a:ext cx="6047725" cy="48113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819" name="Google Shape;819;p9:notes"/>
          <p:cNvSpPr>
            <a:spLocks noGrp="1" noRot="1" noChangeAspect="1"/>
          </p:cNvSpPr>
          <p:nvPr>
            <p:ph type="sldImg" idx="2"/>
          </p:nvPr>
        </p:nvSpPr>
        <p:spPr>
          <a:xfrm>
            <a:off x="1108075" y="801688"/>
            <a:ext cx="5345113" cy="40100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6"/>
        <p:cNvGrpSpPr/>
        <p:nvPr/>
      </p:nvGrpSpPr>
      <p:grpSpPr>
        <a:xfrm>
          <a:off x="0" y="0"/>
          <a:ext cx="0" cy="0"/>
          <a:chOff x="0" y="0"/>
          <a:chExt cx="0" cy="0"/>
        </a:xfrm>
      </p:grpSpPr>
      <p:sp>
        <p:nvSpPr>
          <p:cNvPr id="837" name="Google Shape;837;p10:notes"/>
          <p:cNvSpPr txBox="1">
            <a:spLocks noGrp="1"/>
          </p:cNvSpPr>
          <p:nvPr>
            <p:ph type="body" idx="1"/>
          </p:nvPr>
        </p:nvSpPr>
        <p:spPr>
          <a:xfrm>
            <a:off x="755950" y="5078600"/>
            <a:ext cx="6047725" cy="48113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838" name="Google Shape;838;p10:notes"/>
          <p:cNvSpPr>
            <a:spLocks noGrp="1" noRot="1" noChangeAspect="1"/>
          </p:cNvSpPr>
          <p:nvPr>
            <p:ph type="sldImg" idx="2"/>
          </p:nvPr>
        </p:nvSpPr>
        <p:spPr>
          <a:xfrm>
            <a:off x="1108075" y="801688"/>
            <a:ext cx="5345113" cy="40100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7"/>
        <p:cNvGrpSpPr/>
        <p:nvPr/>
      </p:nvGrpSpPr>
      <p:grpSpPr>
        <a:xfrm>
          <a:off x="0" y="0"/>
          <a:ext cx="0" cy="0"/>
          <a:chOff x="0" y="0"/>
          <a:chExt cx="0" cy="0"/>
        </a:xfrm>
      </p:grpSpPr>
      <p:sp>
        <p:nvSpPr>
          <p:cNvPr id="858" name="Google Shape;858;p12:notes"/>
          <p:cNvSpPr txBox="1">
            <a:spLocks noGrp="1"/>
          </p:cNvSpPr>
          <p:nvPr>
            <p:ph type="body" idx="1"/>
          </p:nvPr>
        </p:nvSpPr>
        <p:spPr>
          <a:xfrm>
            <a:off x="755950" y="5078600"/>
            <a:ext cx="6047725" cy="48113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859" name="Google Shape;859;p12:notes"/>
          <p:cNvSpPr>
            <a:spLocks noGrp="1" noRot="1" noChangeAspect="1"/>
          </p:cNvSpPr>
          <p:nvPr>
            <p:ph type="sldImg" idx="2"/>
          </p:nvPr>
        </p:nvSpPr>
        <p:spPr>
          <a:xfrm>
            <a:off x="1108075" y="801688"/>
            <a:ext cx="5345113" cy="40100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8"/>
        <p:cNvGrpSpPr/>
        <p:nvPr/>
      </p:nvGrpSpPr>
      <p:grpSpPr>
        <a:xfrm>
          <a:off x="0" y="0"/>
          <a:ext cx="0" cy="0"/>
          <a:chOff x="0" y="0"/>
          <a:chExt cx="0" cy="0"/>
        </a:xfrm>
      </p:grpSpPr>
      <p:sp>
        <p:nvSpPr>
          <p:cNvPr id="849" name="Google Shape;849;p11:notes"/>
          <p:cNvSpPr txBox="1">
            <a:spLocks noGrp="1"/>
          </p:cNvSpPr>
          <p:nvPr>
            <p:ph type="body" idx="1"/>
          </p:nvPr>
        </p:nvSpPr>
        <p:spPr>
          <a:xfrm>
            <a:off x="755950" y="5078600"/>
            <a:ext cx="6047725" cy="48113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850" name="Google Shape;850;p11:notes"/>
          <p:cNvSpPr>
            <a:spLocks noGrp="1" noRot="1" noChangeAspect="1"/>
          </p:cNvSpPr>
          <p:nvPr>
            <p:ph type="sldImg" idx="2"/>
          </p:nvPr>
        </p:nvSpPr>
        <p:spPr>
          <a:xfrm>
            <a:off x="1108075" y="801688"/>
            <a:ext cx="5345113" cy="40100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5"/>
        <p:cNvGrpSpPr/>
        <p:nvPr/>
      </p:nvGrpSpPr>
      <p:grpSpPr>
        <a:xfrm>
          <a:off x="0" y="0"/>
          <a:ext cx="0" cy="0"/>
          <a:chOff x="0" y="0"/>
          <a:chExt cx="0" cy="0"/>
        </a:xfrm>
      </p:grpSpPr>
      <p:sp>
        <p:nvSpPr>
          <p:cNvPr id="866" name="Google Shape;866;p13:notes"/>
          <p:cNvSpPr txBox="1">
            <a:spLocks noGrp="1"/>
          </p:cNvSpPr>
          <p:nvPr>
            <p:ph type="body" idx="1"/>
          </p:nvPr>
        </p:nvSpPr>
        <p:spPr>
          <a:xfrm>
            <a:off x="755950" y="5078600"/>
            <a:ext cx="6047725" cy="48113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867" name="Google Shape;867;p13:notes"/>
          <p:cNvSpPr>
            <a:spLocks noGrp="1" noRot="1" noChangeAspect="1"/>
          </p:cNvSpPr>
          <p:nvPr>
            <p:ph type="sldImg" idx="2"/>
          </p:nvPr>
        </p:nvSpPr>
        <p:spPr>
          <a:xfrm>
            <a:off x="1260175" y="801875"/>
            <a:ext cx="5040025" cy="40094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2"/>
        <p:cNvGrpSpPr/>
        <p:nvPr/>
      </p:nvGrpSpPr>
      <p:grpSpPr>
        <a:xfrm>
          <a:off x="0" y="0"/>
          <a:ext cx="0" cy="0"/>
          <a:chOff x="0" y="0"/>
          <a:chExt cx="0" cy="0"/>
        </a:xfrm>
      </p:grpSpPr>
      <p:sp>
        <p:nvSpPr>
          <p:cNvPr id="923" name="Google Shape;923;g31610fec86e_0_85:notes"/>
          <p:cNvSpPr txBox="1">
            <a:spLocks noGrp="1"/>
          </p:cNvSpPr>
          <p:nvPr>
            <p:ph type="body" idx="1"/>
          </p:nvPr>
        </p:nvSpPr>
        <p:spPr>
          <a:xfrm>
            <a:off x="755950" y="5078600"/>
            <a:ext cx="6047700" cy="4811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924" name="Google Shape;924;g31610fec86e_0_85:notes"/>
          <p:cNvSpPr>
            <a:spLocks noGrp="1" noRot="1" noChangeAspect="1"/>
          </p:cNvSpPr>
          <p:nvPr>
            <p:ph type="sldImg" idx="2"/>
          </p:nvPr>
        </p:nvSpPr>
        <p:spPr>
          <a:xfrm>
            <a:off x="1108075" y="801688"/>
            <a:ext cx="5345113" cy="40100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0"/>
        <p:cNvGrpSpPr/>
        <p:nvPr/>
      </p:nvGrpSpPr>
      <p:grpSpPr>
        <a:xfrm>
          <a:off x="0" y="0"/>
          <a:ext cx="0" cy="0"/>
          <a:chOff x="0" y="0"/>
          <a:chExt cx="0" cy="0"/>
        </a:xfrm>
      </p:grpSpPr>
      <p:sp>
        <p:nvSpPr>
          <p:cNvPr id="951" name="Google Shape;951;g2eb75de8525_0_7:notes"/>
          <p:cNvSpPr txBox="1">
            <a:spLocks noGrp="1"/>
          </p:cNvSpPr>
          <p:nvPr>
            <p:ph type="body" idx="1"/>
          </p:nvPr>
        </p:nvSpPr>
        <p:spPr>
          <a:xfrm>
            <a:off x="755950" y="5078600"/>
            <a:ext cx="6047700" cy="4811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952" name="Google Shape;952;g2eb75de8525_0_7:notes"/>
          <p:cNvSpPr>
            <a:spLocks noGrp="1" noRot="1" noChangeAspect="1"/>
          </p:cNvSpPr>
          <p:nvPr>
            <p:ph type="sldImg" idx="2"/>
          </p:nvPr>
        </p:nvSpPr>
        <p:spPr>
          <a:xfrm>
            <a:off x="1108075" y="801688"/>
            <a:ext cx="5345113" cy="40100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6"/>
        <p:cNvGrpSpPr/>
        <p:nvPr/>
      </p:nvGrpSpPr>
      <p:grpSpPr>
        <a:xfrm>
          <a:off x="0" y="0"/>
          <a:ext cx="0" cy="0"/>
          <a:chOff x="0" y="0"/>
          <a:chExt cx="0" cy="0"/>
        </a:xfrm>
      </p:grpSpPr>
      <p:sp>
        <p:nvSpPr>
          <p:cNvPr id="957" name="Google Shape;957;g2eb75de8525_0_0:notes"/>
          <p:cNvSpPr txBox="1">
            <a:spLocks noGrp="1"/>
          </p:cNvSpPr>
          <p:nvPr>
            <p:ph type="body" idx="1"/>
          </p:nvPr>
        </p:nvSpPr>
        <p:spPr>
          <a:xfrm>
            <a:off x="755950" y="5078600"/>
            <a:ext cx="6047700" cy="4811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958" name="Google Shape;958;g2eb75de8525_0_0:notes"/>
          <p:cNvSpPr>
            <a:spLocks noGrp="1" noRot="1" noChangeAspect="1"/>
          </p:cNvSpPr>
          <p:nvPr>
            <p:ph type="sldImg" idx="2"/>
          </p:nvPr>
        </p:nvSpPr>
        <p:spPr>
          <a:xfrm>
            <a:off x="1108075" y="801688"/>
            <a:ext cx="5345113" cy="40100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3"/>
        <p:cNvGrpSpPr/>
        <p:nvPr/>
      </p:nvGrpSpPr>
      <p:grpSpPr>
        <a:xfrm>
          <a:off x="0" y="0"/>
          <a:ext cx="0" cy="0"/>
          <a:chOff x="0" y="0"/>
          <a:chExt cx="0" cy="0"/>
        </a:xfrm>
      </p:grpSpPr>
      <p:sp>
        <p:nvSpPr>
          <p:cNvPr id="964" name="Google Shape;964;p19:notes"/>
          <p:cNvSpPr txBox="1">
            <a:spLocks noGrp="1"/>
          </p:cNvSpPr>
          <p:nvPr>
            <p:ph type="body" idx="1"/>
          </p:nvPr>
        </p:nvSpPr>
        <p:spPr>
          <a:xfrm>
            <a:off x="755950" y="5078600"/>
            <a:ext cx="6047725" cy="48113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65" name="Google Shape;965;p19:notes"/>
          <p:cNvSpPr>
            <a:spLocks noGrp="1" noRot="1" noChangeAspect="1"/>
          </p:cNvSpPr>
          <p:nvPr>
            <p:ph type="sldImg" idx="2"/>
          </p:nvPr>
        </p:nvSpPr>
        <p:spPr>
          <a:xfrm>
            <a:off x="1260175" y="801875"/>
            <a:ext cx="5040025" cy="40094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8"/>
        <p:cNvGrpSpPr/>
        <p:nvPr/>
      </p:nvGrpSpPr>
      <p:grpSpPr>
        <a:xfrm>
          <a:off x="0" y="0"/>
          <a:ext cx="0" cy="0"/>
          <a:chOff x="0" y="0"/>
          <a:chExt cx="0" cy="0"/>
        </a:xfrm>
      </p:grpSpPr>
      <p:sp>
        <p:nvSpPr>
          <p:cNvPr id="969" name="Google Shape;969;g2fd959b987d_0_43:notes"/>
          <p:cNvSpPr txBox="1">
            <a:spLocks noGrp="1"/>
          </p:cNvSpPr>
          <p:nvPr>
            <p:ph type="body" idx="1"/>
          </p:nvPr>
        </p:nvSpPr>
        <p:spPr>
          <a:xfrm>
            <a:off x="755950" y="5078600"/>
            <a:ext cx="6047700" cy="4811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70" name="Google Shape;970;g2fd959b987d_0_43:notes"/>
          <p:cNvSpPr>
            <a:spLocks noGrp="1" noRot="1" noChangeAspect="1"/>
          </p:cNvSpPr>
          <p:nvPr>
            <p:ph type="sldImg" idx="2"/>
          </p:nvPr>
        </p:nvSpPr>
        <p:spPr>
          <a:xfrm>
            <a:off x="1260175" y="801875"/>
            <a:ext cx="5040000" cy="40095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6"/>
        <p:cNvGrpSpPr/>
        <p:nvPr/>
      </p:nvGrpSpPr>
      <p:grpSpPr>
        <a:xfrm>
          <a:off x="0" y="0"/>
          <a:ext cx="0" cy="0"/>
          <a:chOff x="0" y="0"/>
          <a:chExt cx="0" cy="0"/>
        </a:xfrm>
      </p:grpSpPr>
      <p:sp>
        <p:nvSpPr>
          <p:cNvPr id="647" name="Google Shape;647;p2:notes"/>
          <p:cNvSpPr txBox="1">
            <a:spLocks noGrp="1"/>
          </p:cNvSpPr>
          <p:nvPr>
            <p:ph type="body" idx="1"/>
          </p:nvPr>
        </p:nvSpPr>
        <p:spPr>
          <a:xfrm>
            <a:off x="755950" y="5078600"/>
            <a:ext cx="6047725" cy="48113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648" name="Google Shape;648;p2:notes"/>
          <p:cNvSpPr>
            <a:spLocks noGrp="1" noRot="1" noChangeAspect="1"/>
          </p:cNvSpPr>
          <p:nvPr>
            <p:ph type="sldImg" idx="2"/>
          </p:nvPr>
        </p:nvSpPr>
        <p:spPr>
          <a:xfrm>
            <a:off x="1108075" y="801688"/>
            <a:ext cx="5345113" cy="40100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4"/>
        <p:cNvGrpSpPr/>
        <p:nvPr/>
      </p:nvGrpSpPr>
      <p:grpSpPr>
        <a:xfrm>
          <a:off x="0" y="0"/>
          <a:ext cx="0" cy="0"/>
          <a:chOff x="0" y="0"/>
          <a:chExt cx="0" cy="0"/>
        </a:xfrm>
      </p:grpSpPr>
      <p:sp>
        <p:nvSpPr>
          <p:cNvPr id="975" name="Google Shape;975;g31610fec86e_0_77:notes"/>
          <p:cNvSpPr txBox="1">
            <a:spLocks noGrp="1"/>
          </p:cNvSpPr>
          <p:nvPr>
            <p:ph type="body" idx="1"/>
          </p:nvPr>
        </p:nvSpPr>
        <p:spPr>
          <a:xfrm>
            <a:off x="755950" y="5078600"/>
            <a:ext cx="6047700" cy="4811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76" name="Google Shape;976;g31610fec86e_0_77:notes"/>
          <p:cNvSpPr>
            <a:spLocks noGrp="1" noRot="1" noChangeAspect="1"/>
          </p:cNvSpPr>
          <p:nvPr>
            <p:ph type="sldImg" idx="2"/>
          </p:nvPr>
        </p:nvSpPr>
        <p:spPr>
          <a:xfrm>
            <a:off x="1260175" y="801875"/>
            <a:ext cx="5040000" cy="40095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3"/>
        <p:cNvGrpSpPr/>
        <p:nvPr/>
      </p:nvGrpSpPr>
      <p:grpSpPr>
        <a:xfrm>
          <a:off x="0" y="0"/>
          <a:ext cx="0" cy="0"/>
          <a:chOff x="0" y="0"/>
          <a:chExt cx="0" cy="0"/>
        </a:xfrm>
      </p:grpSpPr>
      <p:sp>
        <p:nvSpPr>
          <p:cNvPr id="984" name="Google Shape;984;g31610fec86e_0_112:notes"/>
          <p:cNvSpPr txBox="1">
            <a:spLocks noGrp="1"/>
          </p:cNvSpPr>
          <p:nvPr>
            <p:ph type="body" idx="1"/>
          </p:nvPr>
        </p:nvSpPr>
        <p:spPr>
          <a:xfrm>
            <a:off x="755950" y="5078600"/>
            <a:ext cx="6047700" cy="4811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85" name="Google Shape;985;g31610fec86e_0_112:notes"/>
          <p:cNvSpPr>
            <a:spLocks noGrp="1" noRot="1" noChangeAspect="1"/>
          </p:cNvSpPr>
          <p:nvPr>
            <p:ph type="sldImg" idx="2"/>
          </p:nvPr>
        </p:nvSpPr>
        <p:spPr>
          <a:xfrm>
            <a:off x="1260175" y="801875"/>
            <a:ext cx="5040000" cy="40095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9"/>
        <p:cNvGrpSpPr/>
        <p:nvPr/>
      </p:nvGrpSpPr>
      <p:grpSpPr>
        <a:xfrm>
          <a:off x="0" y="0"/>
          <a:ext cx="0" cy="0"/>
          <a:chOff x="0" y="0"/>
          <a:chExt cx="0" cy="0"/>
        </a:xfrm>
      </p:grpSpPr>
      <p:sp>
        <p:nvSpPr>
          <p:cNvPr id="1010" name="Google Shape;1010;p20:notes"/>
          <p:cNvSpPr txBox="1">
            <a:spLocks noGrp="1"/>
          </p:cNvSpPr>
          <p:nvPr>
            <p:ph type="body" idx="1"/>
          </p:nvPr>
        </p:nvSpPr>
        <p:spPr>
          <a:xfrm>
            <a:off x="755950" y="5078600"/>
            <a:ext cx="6047725" cy="48113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11" name="Google Shape;1011;p20:notes"/>
          <p:cNvSpPr>
            <a:spLocks noGrp="1" noRot="1" noChangeAspect="1"/>
          </p:cNvSpPr>
          <p:nvPr>
            <p:ph type="sldImg" idx="2"/>
          </p:nvPr>
        </p:nvSpPr>
        <p:spPr>
          <a:xfrm>
            <a:off x="1260175" y="801875"/>
            <a:ext cx="5040025" cy="40094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4"/>
        <p:cNvGrpSpPr/>
        <p:nvPr/>
      </p:nvGrpSpPr>
      <p:grpSpPr>
        <a:xfrm>
          <a:off x="0" y="0"/>
          <a:ext cx="0" cy="0"/>
          <a:chOff x="0" y="0"/>
          <a:chExt cx="0" cy="0"/>
        </a:xfrm>
      </p:grpSpPr>
      <p:sp>
        <p:nvSpPr>
          <p:cNvPr id="1025" name="Google Shape;1025;p21:notes"/>
          <p:cNvSpPr txBox="1">
            <a:spLocks noGrp="1"/>
          </p:cNvSpPr>
          <p:nvPr>
            <p:ph type="body" idx="1"/>
          </p:nvPr>
        </p:nvSpPr>
        <p:spPr>
          <a:xfrm>
            <a:off x="755950" y="5078600"/>
            <a:ext cx="6047725" cy="48113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26" name="Google Shape;1026;p21:notes"/>
          <p:cNvSpPr>
            <a:spLocks noGrp="1" noRot="1" noChangeAspect="1"/>
          </p:cNvSpPr>
          <p:nvPr>
            <p:ph type="sldImg" idx="2"/>
          </p:nvPr>
        </p:nvSpPr>
        <p:spPr>
          <a:xfrm>
            <a:off x="1260175" y="801875"/>
            <a:ext cx="5040025" cy="40094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5"/>
        <p:cNvGrpSpPr/>
        <p:nvPr/>
      </p:nvGrpSpPr>
      <p:grpSpPr>
        <a:xfrm>
          <a:off x="0" y="0"/>
          <a:ext cx="0" cy="0"/>
          <a:chOff x="0" y="0"/>
          <a:chExt cx="0" cy="0"/>
        </a:xfrm>
      </p:grpSpPr>
      <p:sp>
        <p:nvSpPr>
          <p:cNvPr id="1036" name="Google Shape;1036;p22:notes"/>
          <p:cNvSpPr txBox="1">
            <a:spLocks noGrp="1"/>
          </p:cNvSpPr>
          <p:nvPr>
            <p:ph type="body" idx="1"/>
          </p:nvPr>
        </p:nvSpPr>
        <p:spPr>
          <a:xfrm>
            <a:off x="755950" y="5078600"/>
            <a:ext cx="6047725" cy="48113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37" name="Google Shape;1037;p22:notes"/>
          <p:cNvSpPr>
            <a:spLocks noGrp="1" noRot="1" noChangeAspect="1"/>
          </p:cNvSpPr>
          <p:nvPr>
            <p:ph type="sldImg" idx="2"/>
          </p:nvPr>
        </p:nvSpPr>
        <p:spPr>
          <a:xfrm>
            <a:off x="1260175" y="801875"/>
            <a:ext cx="5040025" cy="40094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6"/>
        <p:cNvGrpSpPr/>
        <p:nvPr/>
      </p:nvGrpSpPr>
      <p:grpSpPr>
        <a:xfrm>
          <a:off x="0" y="0"/>
          <a:ext cx="0" cy="0"/>
          <a:chOff x="0" y="0"/>
          <a:chExt cx="0" cy="0"/>
        </a:xfrm>
      </p:grpSpPr>
      <p:sp>
        <p:nvSpPr>
          <p:cNvPr id="1047" name="Google Shape;1047;p23:notes"/>
          <p:cNvSpPr txBox="1">
            <a:spLocks noGrp="1"/>
          </p:cNvSpPr>
          <p:nvPr>
            <p:ph type="body" idx="1"/>
          </p:nvPr>
        </p:nvSpPr>
        <p:spPr>
          <a:xfrm>
            <a:off x="755950" y="5078600"/>
            <a:ext cx="6047725" cy="48113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48" name="Google Shape;1048;p23:notes"/>
          <p:cNvSpPr>
            <a:spLocks noGrp="1" noRot="1" noChangeAspect="1"/>
          </p:cNvSpPr>
          <p:nvPr>
            <p:ph type="sldImg" idx="2"/>
          </p:nvPr>
        </p:nvSpPr>
        <p:spPr>
          <a:xfrm>
            <a:off x="1260175" y="801875"/>
            <a:ext cx="5040025" cy="40094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3"/>
        <p:cNvGrpSpPr/>
        <p:nvPr/>
      </p:nvGrpSpPr>
      <p:grpSpPr>
        <a:xfrm>
          <a:off x="0" y="0"/>
          <a:ext cx="0" cy="0"/>
          <a:chOff x="0" y="0"/>
          <a:chExt cx="0" cy="0"/>
        </a:xfrm>
      </p:grpSpPr>
      <p:sp>
        <p:nvSpPr>
          <p:cNvPr id="1054" name="Google Shape;1054;p24:notes"/>
          <p:cNvSpPr txBox="1">
            <a:spLocks noGrp="1"/>
          </p:cNvSpPr>
          <p:nvPr>
            <p:ph type="body" idx="1"/>
          </p:nvPr>
        </p:nvSpPr>
        <p:spPr>
          <a:xfrm>
            <a:off x="755950" y="5078600"/>
            <a:ext cx="6047725" cy="48113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55" name="Google Shape;1055;p24:notes"/>
          <p:cNvSpPr>
            <a:spLocks noGrp="1" noRot="1" noChangeAspect="1"/>
          </p:cNvSpPr>
          <p:nvPr>
            <p:ph type="sldImg" idx="2"/>
          </p:nvPr>
        </p:nvSpPr>
        <p:spPr>
          <a:xfrm>
            <a:off x="1260175" y="801875"/>
            <a:ext cx="5040025" cy="40094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2"/>
        <p:cNvGrpSpPr/>
        <p:nvPr/>
      </p:nvGrpSpPr>
      <p:grpSpPr>
        <a:xfrm>
          <a:off x="0" y="0"/>
          <a:ext cx="0" cy="0"/>
          <a:chOff x="0" y="0"/>
          <a:chExt cx="0" cy="0"/>
        </a:xfrm>
      </p:grpSpPr>
      <p:sp>
        <p:nvSpPr>
          <p:cNvPr id="1063" name="Google Shape;1063;p25:notes"/>
          <p:cNvSpPr txBox="1">
            <a:spLocks noGrp="1"/>
          </p:cNvSpPr>
          <p:nvPr>
            <p:ph type="body" idx="1"/>
          </p:nvPr>
        </p:nvSpPr>
        <p:spPr>
          <a:xfrm>
            <a:off x="755950" y="5078600"/>
            <a:ext cx="6047725" cy="48113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64" name="Google Shape;1064;p25:notes"/>
          <p:cNvSpPr>
            <a:spLocks noGrp="1" noRot="1" noChangeAspect="1"/>
          </p:cNvSpPr>
          <p:nvPr>
            <p:ph type="sldImg" idx="2"/>
          </p:nvPr>
        </p:nvSpPr>
        <p:spPr>
          <a:xfrm>
            <a:off x="1260175" y="801875"/>
            <a:ext cx="5040025" cy="40094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8"/>
        <p:cNvGrpSpPr/>
        <p:nvPr/>
      </p:nvGrpSpPr>
      <p:grpSpPr>
        <a:xfrm>
          <a:off x="0" y="0"/>
          <a:ext cx="0" cy="0"/>
          <a:chOff x="0" y="0"/>
          <a:chExt cx="0" cy="0"/>
        </a:xfrm>
      </p:grpSpPr>
      <p:sp>
        <p:nvSpPr>
          <p:cNvPr id="1079" name="Google Shape;1079;p26:notes"/>
          <p:cNvSpPr txBox="1">
            <a:spLocks noGrp="1"/>
          </p:cNvSpPr>
          <p:nvPr>
            <p:ph type="body" idx="1"/>
          </p:nvPr>
        </p:nvSpPr>
        <p:spPr>
          <a:xfrm>
            <a:off x="755950" y="5078600"/>
            <a:ext cx="6047725" cy="48113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80" name="Google Shape;1080;p26:notes"/>
          <p:cNvSpPr>
            <a:spLocks noGrp="1" noRot="1" noChangeAspect="1"/>
          </p:cNvSpPr>
          <p:nvPr>
            <p:ph type="sldImg" idx="2"/>
          </p:nvPr>
        </p:nvSpPr>
        <p:spPr>
          <a:xfrm>
            <a:off x="1260175" y="801875"/>
            <a:ext cx="5040025" cy="40094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7"/>
        <p:cNvGrpSpPr/>
        <p:nvPr/>
      </p:nvGrpSpPr>
      <p:grpSpPr>
        <a:xfrm>
          <a:off x="0" y="0"/>
          <a:ext cx="0" cy="0"/>
          <a:chOff x="0" y="0"/>
          <a:chExt cx="0" cy="0"/>
        </a:xfrm>
      </p:grpSpPr>
      <p:sp>
        <p:nvSpPr>
          <p:cNvPr id="1098" name="Google Shape;1098;p27:notes"/>
          <p:cNvSpPr txBox="1">
            <a:spLocks noGrp="1"/>
          </p:cNvSpPr>
          <p:nvPr>
            <p:ph type="body" idx="1"/>
          </p:nvPr>
        </p:nvSpPr>
        <p:spPr>
          <a:xfrm>
            <a:off x="755950" y="5078600"/>
            <a:ext cx="6047725" cy="48113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99" name="Google Shape;1099;p27:notes"/>
          <p:cNvSpPr>
            <a:spLocks noGrp="1" noRot="1" noChangeAspect="1"/>
          </p:cNvSpPr>
          <p:nvPr>
            <p:ph type="sldImg" idx="2"/>
          </p:nvPr>
        </p:nvSpPr>
        <p:spPr>
          <a:xfrm>
            <a:off x="1260175" y="801875"/>
            <a:ext cx="5040025" cy="40094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6"/>
        <p:cNvGrpSpPr/>
        <p:nvPr/>
      </p:nvGrpSpPr>
      <p:grpSpPr>
        <a:xfrm>
          <a:off x="0" y="0"/>
          <a:ext cx="0" cy="0"/>
          <a:chOff x="0" y="0"/>
          <a:chExt cx="0" cy="0"/>
        </a:xfrm>
      </p:grpSpPr>
      <p:sp>
        <p:nvSpPr>
          <p:cNvPr id="657" name="Google Shape;657;p3:notes"/>
          <p:cNvSpPr txBox="1">
            <a:spLocks noGrp="1"/>
          </p:cNvSpPr>
          <p:nvPr>
            <p:ph type="body" idx="1"/>
          </p:nvPr>
        </p:nvSpPr>
        <p:spPr>
          <a:xfrm>
            <a:off x="755950" y="5078600"/>
            <a:ext cx="6047725" cy="4811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lang="en-GB" dirty="0"/>
          </a:p>
        </p:txBody>
      </p:sp>
      <p:sp>
        <p:nvSpPr>
          <p:cNvPr id="658" name="Google Shape;658;p3:notes"/>
          <p:cNvSpPr>
            <a:spLocks noGrp="1" noRot="1" noChangeAspect="1"/>
          </p:cNvSpPr>
          <p:nvPr>
            <p:ph type="sldImg" idx="2"/>
          </p:nvPr>
        </p:nvSpPr>
        <p:spPr>
          <a:xfrm>
            <a:off x="1108075" y="801688"/>
            <a:ext cx="5345113" cy="40100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3"/>
        <p:cNvGrpSpPr/>
        <p:nvPr/>
      </p:nvGrpSpPr>
      <p:grpSpPr>
        <a:xfrm>
          <a:off x="0" y="0"/>
          <a:ext cx="0" cy="0"/>
          <a:chOff x="0" y="0"/>
          <a:chExt cx="0" cy="0"/>
        </a:xfrm>
      </p:grpSpPr>
      <p:sp>
        <p:nvSpPr>
          <p:cNvPr id="1114" name="Google Shape;1114;p28:notes"/>
          <p:cNvSpPr txBox="1">
            <a:spLocks noGrp="1"/>
          </p:cNvSpPr>
          <p:nvPr>
            <p:ph type="body" idx="1"/>
          </p:nvPr>
        </p:nvSpPr>
        <p:spPr>
          <a:xfrm>
            <a:off x="755950" y="5078600"/>
            <a:ext cx="6047725" cy="48113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115" name="Google Shape;1115;p28:notes"/>
          <p:cNvSpPr>
            <a:spLocks noGrp="1" noRot="1" noChangeAspect="1"/>
          </p:cNvSpPr>
          <p:nvPr>
            <p:ph type="sldImg" idx="2"/>
          </p:nvPr>
        </p:nvSpPr>
        <p:spPr>
          <a:xfrm>
            <a:off x="1260175" y="801875"/>
            <a:ext cx="5040025" cy="40094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5"/>
        <p:cNvGrpSpPr/>
        <p:nvPr/>
      </p:nvGrpSpPr>
      <p:grpSpPr>
        <a:xfrm>
          <a:off x="0" y="0"/>
          <a:ext cx="0" cy="0"/>
          <a:chOff x="0" y="0"/>
          <a:chExt cx="0" cy="0"/>
        </a:xfrm>
      </p:grpSpPr>
      <p:sp>
        <p:nvSpPr>
          <p:cNvPr id="1126" name="Google Shape;1126;p29:notes"/>
          <p:cNvSpPr txBox="1">
            <a:spLocks noGrp="1"/>
          </p:cNvSpPr>
          <p:nvPr>
            <p:ph type="body" idx="1"/>
          </p:nvPr>
        </p:nvSpPr>
        <p:spPr>
          <a:xfrm>
            <a:off x="755950" y="5078600"/>
            <a:ext cx="6047725" cy="48113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127" name="Google Shape;1127;p29:notes"/>
          <p:cNvSpPr>
            <a:spLocks noGrp="1" noRot="1" noChangeAspect="1"/>
          </p:cNvSpPr>
          <p:nvPr>
            <p:ph type="sldImg" idx="2"/>
          </p:nvPr>
        </p:nvSpPr>
        <p:spPr>
          <a:xfrm>
            <a:off x="1260175" y="801875"/>
            <a:ext cx="5040025" cy="40094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3"/>
        <p:cNvGrpSpPr/>
        <p:nvPr/>
      </p:nvGrpSpPr>
      <p:grpSpPr>
        <a:xfrm>
          <a:off x="0" y="0"/>
          <a:ext cx="0" cy="0"/>
          <a:chOff x="0" y="0"/>
          <a:chExt cx="0" cy="0"/>
        </a:xfrm>
      </p:grpSpPr>
      <p:sp>
        <p:nvSpPr>
          <p:cNvPr id="1134" name="Google Shape;1134;p30:notes"/>
          <p:cNvSpPr txBox="1">
            <a:spLocks noGrp="1"/>
          </p:cNvSpPr>
          <p:nvPr>
            <p:ph type="body" idx="1"/>
          </p:nvPr>
        </p:nvSpPr>
        <p:spPr>
          <a:xfrm>
            <a:off x="755950" y="5078600"/>
            <a:ext cx="6047725" cy="48113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135" name="Google Shape;1135;p30:notes"/>
          <p:cNvSpPr>
            <a:spLocks noGrp="1" noRot="1" noChangeAspect="1"/>
          </p:cNvSpPr>
          <p:nvPr>
            <p:ph type="sldImg" idx="2"/>
          </p:nvPr>
        </p:nvSpPr>
        <p:spPr>
          <a:xfrm>
            <a:off x="1260175" y="801875"/>
            <a:ext cx="5040025" cy="40094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4"/>
        <p:cNvGrpSpPr/>
        <p:nvPr/>
      </p:nvGrpSpPr>
      <p:grpSpPr>
        <a:xfrm>
          <a:off x="0" y="0"/>
          <a:ext cx="0" cy="0"/>
          <a:chOff x="0" y="0"/>
          <a:chExt cx="0" cy="0"/>
        </a:xfrm>
      </p:grpSpPr>
      <p:sp>
        <p:nvSpPr>
          <p:cNvPr id="1145" name="Google Shape;1145;p31:notes"/>
          <p:cNvSpPr txBox="1">
            <a:spLocks noGrp="1"/>
          </p:cNvSpPr>
          <p:nvPr>
            <p:ph type="body" idx="1"/>
          </p:nvPr>
        </p:nvSpPr>
        <p:spPr>
          <a:xfrm>
            <a:off x="755950" y="5078600"/>
            <a:ext cx="6047725" cy="48113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146" name="Google Shape;1146;p31:notes"/>
          <p:cNvSpPr>
            <a:spLocks noGrp="1" noRot="1" noChangeAspect="1"/>
          </p:cNvSpPr>
          <p:nvPr>
            <p:ph type="sldImg" idx="2"/>
          </p:nvPr>
        </p:nvSpPr>
        <p:spPr>
          <a:xfrm>
            <a:off x="1260175" y="801875"/>
            <a:ext cx="5040025" cy="40094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4"/>
        <p:cNvGrpSpPr/>
        <p:nvPr/>
      </p:nvGrpSpPr>
      <p:grpSpPr>
        <a:xfrm>
          <a:off x="0" y="0"/>
          <a:ext cx="0" cy="0"/>
          <a:chOff x="0" y="0"/>
          <a:chExt cx="0" cy="0"/>
        </a:xfrm>
      </p:grpSpPr>
      <p:sp>
        <p:nvSpPr>
          <p:cNvPr id="1165" name="Google Shape;1165;p32:notes"/>
          <p:cNvSpPr txBox="1">
            <a:spLocks noGrp="1"/>
          </p:cNvSpPr>
          <p:nvPr>
            <p:ph type="body" idx="1"/>
          </p:nvPr>
        </p:nvSpPr>
        <p:spPr>
          <a:xfrm>
            <a:off x="755950" y="5078600"/>
            <a:ext cx="6047725" cy="48113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166" name="Google Shape;1166;p32:notes"/>
          <p:cNvSpPr>
            <a:spLocks noGrp="1" noRot="1" noChangeAspect="1"/>
          </p:cNvSpPr>
          <p:nvPr>
            <p:ph type="sldImg" idx="2"/>
          </p:nvPr>
        </p:nvSpPr>
        <p:spPr>
          <a:xfrm>
            <a:off x="1260175" y="801875"/>
            <a:ext cx="5040025" cy="40094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3"/>
        <p:cNvGrpSpPr/>
        <p:nvPr/>
      </p:nvGrpSpPr>
      <p:grpSpPr>
        <a:xfrm>
          <a:off x="0" y="0"/>
          <a:ext cx="0" cy="0"/>
          <a:chOff x="0" y="0"/>
          <a:chExt cx="0" cy="0"/>
        </a:xfrm>
      </p:grpSpPr>
      <p:sp>
        <p:nvSpPr>
          <p:cNvPr id="1174" name="Google Shape;1174;p33:notes"/>
          <p:cNvSpPr txBox="1">
            <a:spLocks noGrp="1"/>
          </p:cNvSpPr>
          <p:nvPr>
            <p:ph type="body" idx="1"/>
          </p:nvPr>
        </p:nvSpPr>
        <p:spPr>
          <a:xfrm>
            <a:off x="755950" y="5078600"/>
            <a:ext cx="6047725" cy="48113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175" name="Google Shape;1175;p33:notes"/>
          <p:cNvSpPr>
            <a:spLocks noGrp="1" noRot="1" noChangeAspect="1"/>
          </p:cNvSpPr>
          <p:nvPr>
            <p:ph type="sldImg" idx="2"/>
          </p:nvPr>
        </p:nvSpPr>
        <p:spPr>
          <a:xfrm>
            <a:off x="1260175" y="801875"/>
            <a:ext cx="5040025" cy="40094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4"/>
        <p:cNvGrpSpPr/>
        <p:nvPr/>
      </p:nvGrpSpPr>
      <p:grpSpPr>
        <a:xfrm>
          <a:off x="0" y="0"/>
          <a:ext cx="0" cy="0"/>
          <a:chOff x="0" y="0"/>
          <a:chExt cx="0" cy="0"/>
        </a:xfrm>
      </p:grpSpPr>
      <p:sp>
        <p:nvSpPr>
          <p:cNvPr id="1185" name="Google Shape;1185;p34:notes"/>
          <p:cNvSpPr txBox="1">
            <a:spLocks noGrp="1"/>
          </p:cNvSpPr>
          <p:nvPr>
            <p:ph type="body" idx="1"/>
          </p:nvPr>
        </p:nvSpPr>
        <p:spPr>
          <a:xfrm>
            <a:off x="755950" y="5078600"/>
            <a:ext cx="6047725" cy="48113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186" name="Google Shape;1186;p34:notes"/>
          <p:cNvSpPr>
            <a:spLocks noGrp="1" noRot="1" noChangeAspect="1"/>
          </p:cNvSpPr>
          <p:nvPr>
            <p:ph type="sldImg" idx="2"/>
          </p:nvPr>
        </p:nvSpPr>
        <p:spPr>
          <a:xfrm>
            <a:off x="1260175" y="801875"/>
            <a:ext cx="5040025" cy="40094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4"/>
        <p:cNvGrpSpPr/>
        <p:nvPr/>
      </p:nvGrpSpPr>
      <p:grpSpPr>
        <a:xfrm>
          <a:off x="0" y="0"/>
          <a:ext cx="0" cy="0"/>
          <a:chOff x="0" y="0"/>
          <a:chExt cx="0" cy="0"/>
        </a:xfrm>
      </p:grpSpPr>
      <p:sp>
        <p:nvSpPr>
          <p:cNvPr id="1205" name="Google Shape;1205;p35:notes"/>
          <p:cNvSpPr txBox="1">
            <a:spLocks noGrp="1"/>
          </p:cNvSpPr>
          <p:nvPr>
            <p:ph type="body" idx="1"/>
          </p:nvPr>
        </p:nvSpPr>
        <p:spPr>
          <a:xfrm>
            <a:off x="755950" y="5078600"/>
            <a:ext cx="6047725" cy="48113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206" name="Google Shape;1206;p35:notes"/>
          <p:cNvSpPr>
            <a:spLocks noGrp="1" noRot="1" noChangeAspect="1"/>
          </p:cNvSpPr>
          <p:nvPr>
            <p:ph type="sldImg" idx="2"/>
          </p:nvPr>
        </p:nvSpPr>
        <p:spPr>
          <a:xfrm>
            <a:off x="1260175" y="801875"/>
            <a:ext cx="5040025" cy="40094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0"/>
        <p:cNvGrpSpPr/>
        <p:nvPr/>
      </p:nvGrpSpPr>
      <p:grpSpPr>
        <a:xfrm>
          <a:off x="0" y="0"/>
          <a:ext cx="0" cy="0"/>
          <a:chOff x="0" y="0"/>
          <a:chExt cx="0" cy="0"/>
        </a:xfrm>
      </p:grpSpPr>
      <p:sp>
        <p:nvSpPr>
          <p:cNvPr id="671" name="Google Shape;671;p4:notes"/>
          <p:cNvSpPr txBox="1">
            <a:spLocks noGrp="1"/>
          </p:cNvSpPr>
          <p:nvPr>
            <p:ph type="body" idx="1"/>
          </p:nvPr>
        </p:nvSpPr>
        <p:spPr>
          <a:xfrm>
            <a:off x="755950" y="5078600"/>
            <a:ext cx="6047725" cy="48113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672" name="Google Shape;672;p4:notes"/>
          <p:cNvSpPr>
            <a:spLocks noGrp="1" noRot="1" noChangeAspect="1"/>
          </p:cNvSpPr>
          <p:nvPr>
            <p:ph type="sldImg" idx="2"/>
          </p:nvPr>
        </p:nvSpPr>
        <p:spPr>
          <a:xfrm>
            <a:off x="1108075" y="801688"/>
            <a:ext cx="5345113" cy="40100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0"/>
        <p:cNvGrpSpPr/>
        <p:nvPr/>
      </p:nvGrpSpPr>
      <p:grpSpPr>
        <a:xfrm>
          <a:off x="0" y="0"/>
          <a:ext cx="0" cy="0"/>
          <a:chOff x="0" y="0"/>
          <a:chExt cx="0" cy="0"/>
        </a:xfrm>
      </p:grpSpPr>
      <p:sp>
        <p:nvSpPr>
          <p:cNvPr id="881" name="Google Shape;881;p14:notes"/>
          <p:cNvSpPr txBox="1">
            <a:spLocks noGrp="1"/>
          </p:cNvSpPr>
          <p:nvPr>
            <p:ph type="body" idx="1"/>
          </p:nvPr>
        </p:nvSpPr>
        <p:spPr>
          <a:xfrm>
            <a:off x="755950" y="5078600"/>
            <a:ext cx="6047700" cy="4811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882" name="Google Shape;882;p14:notes"/>
          <p:cNvSpPr>
            <a:spLocks noGrp="1" noRot="1" noChangeAspect="1"/>
          </p:cNvSpPr>
          <p:nvPr>
            <p:ph type="sldImg" idx="2"/>
          </p:nvPr>
        </p:nvSpPr>
        <p:spPr>
          <a:xfrm>
            <a:off x="1108075" y="801688"/>
            <a:ext cx="5345113" cy="40100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1"/>
        <p:cNvGrpSpPr/>
        <p:nvPr/>
      </p:nvGrpSpPr>
      <p:grpSpPr>
        <a:xfrm>
          <a:off x="0" y="0"/>
          <a:ext cx="0" cy="0"/>
          <a:chOff x="0" y="0"/>
          <a:chExt cx="0" cy="0"/>
        </a:xfrm>
      </p:grpSpPr>
      <p:sp>
        <p:nvSpPr>
          <p:cNvPr id="722" name="Google Shape;722;p5:notes"/>
          <p:cNvSpPr txBox="1">
            <a:spLocks noGrp="1"/>
          </p:cNvSpPr>
          <p:nvPr>
            <p:ph type="body" idx="1"/>
          </p:nvPr>
        </p:nvSpPr>
        <p:spPr>
          <a:xfrm>
            <a:off x="755950" y="5078600"/>
            <a:ext cx="6047725" cy="4811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lang="en-GB" dirty="0"/>
          </a:p>
        </p:txBody>
      </p:sp>
      <p:sp>
        <p:nvSpPr>
          <p:cNvPr id="723" name="Google Shape;723;p5:notes"/>
          <p:cNvSpPr>
            <a:spLocks noGrp="1" noRot="1" noChangeAspect="1"/>
          </p:cNvSpPr>
          <p:nvPr>
            <p:ph type="sldImg" idx="2"/>
          </p:nvPr>
        </p:nvSpPr>
        <p:spPr>
          <a:xfrm>
            <a:off x="1108075" y="801688"/>
            <a:ext cx="5345113" cy="40100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4"/>
        <p:cNvGrpSpPr/>
        <p:nvPr/>
      </p:nvGrpSpPr>
      <p:grpSpPr>
        <a:xfrm>
          <a:off x="0" y="0"/>
          <a:ext cx="0" cy="0"/>
          <a:chOff x="0" y="0"/>
          <a:chExt cx="0" cy="0"/>
        </a:xfrm>
      </p:grpSpPr>
      <p:sp>
        <p:nvSpPr>
          <p:cNvPr id="735" name="Google Shape;735;p6:notes"/>
          <p:cNvSpPr txBox="1">
            <a:spLocks noGrp="1"/>
          </p:cNvSpPr>
          <p:nvPr>
            <p:ph type="body" idx="1"/>
          </p:nvPr>
        </p:nvSpPr>
        <p:spPr>
          <a:xfrm>
            <a:off x="755950" y="5078600"/>
            <a:ext cx="6047725" cy="481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736" name="Google Shape;736;p6:notes"/>
          <p:cNvSpPr>
            <a:spLocks noGrp="1" noRot="1" noChangeAspect="1"/>
          </p:cNvSpPr>
          <p:nvPr>
            <p:ph type="sldImg" idx="2"/>
          </p:nvPr>
        </p:nvSpPr>
        <p:spPr>
          <a:xfrm>
            <a:off x="1108075" y="801688"/>
            <a:ext cx="5345113" cy="40100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3"/>
        <p:cNvGrpSpPr/>
        <p:nvPr/>
      </p:nvGrpSpPr>
      <p:grpSpPr>
        <a:xfrm>
          <a:off x="0" y="0"/>
          <a:ext cx="0" cy="0"/>
          <a:chOff x="0" y="0"/>
          <a:chExt cx="0" cy="0"/>
        </a:xfrm>
      </p:grpSpPr>
      <p:sp>
        <p:nvSpPr>
          <p:cNvPr id="794" name="Google Shape;794;p7:notes"/>
          <p:cNvSpPr txBox="1">
            <a:spLocks noGrp="1"/>
          </p:cNvSpPr>
          <p:nvPr>
            <p:ph type="body" idx="1"/>
          </p:nvPr>
        </p:nvSpPr>
        <p:spPr>
          <a:xfrm>
            <a:off x="755950" y="5078600"/>
            <a:ext cx="6047725" cy="481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en-US" sz="1800" dirty="0">
              <a:effectLst/>
              <a:latin typeface="Times New Roman" panose="02020603050405020304" pitchFamily="18" charset="0"/>
              <a:ea typeface="Times New Roman" panose="02020603050405020304" pitchFamily="18" charset="0"/>
            </a:endParaRPr>
          </a:p>
        </p:txBody>
      </p:sp>
      <p:sp>
        <p:nvSpPr>
          <p:cNvPr id="795" name="Google Shape;795;p7:notes"/>
          <p:cNvSpPr>
            <a:spLocks noGrp="1" noRot="1" noChangeAspect="1"/>
          </p:cNvSpPr>
          <p:nvPr>
            <p:ph type="sldImg" idx="2"/>
          </p:nvPr>
        </p:nvSpPr>
        <p:spPr>
          <a:xfrm>
            <a:off x="1108075" y="801688"/>
            <a:ext cx="5345113" cy="40100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8"/>
        <p:cNvGrpSpPr/>
        <p:nvPr/>
      </p:nvGrpSpPr>
      <p:grpSpPr>
        <a:xfrm>
          <a:off x="0" y="0"/>
          <a:ext cx="0" cy="0"/>
          <a:chOff x="0" y="0"/>
          <a:chExt cx="0" cy="0"/>
        </a:xfrm>
      </p:grpSpPr>
      <p:sp>
        <p:nvSpPr>
          <p:cNvPr id="809" name="Google Shape;809;p8:notes"/>
          <p:cNvSpPr txBox="1">
            <a:spLocks noGrp="1"/>
          </p:cNvSpPr>
          <p:nvPr>
            <p:ph type="body" idx="1"/>
          </p:nvPr>
        </p:nvSpPr>
        <p:spPr>
          <a:xfrm>
            <a:off x="755950" y="5078600"/>
            <a:ext cx="6047725" cy="48113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810" name="Google Shape;810;p8:notes"/>
          <p:cNvSpPr>
            <a:spLocks noGrp="1" noRot="1" noChangeAspect="1"/>
          </p:cNvSpPr>
          <p:nvPr>
            <p:ph type="sldImg" idx="2"/>
          </p:nvPr>
        </p:nvSpPr>
        <p:spPr>
          <a:xfrm>
            <a:off x="1108075" y="801688"/>
            <a:ext cx="5345113" cy="40100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x">
  <p:cSld name="TITLE_AND_BODY">
    <p:spTree>
      <p:nvGrpSpPr>
        <p:cNvPr id="1" name="Shape 8"/>
        <p:cNvGrpSpPr/>
        <p:nvPr/>
      </p:nvGrpSpPr>
      <p:grpSpPr>
        <a:xfrm>
          <a:off x="0" y="0"/>
          <a:ext cx="0" cy="0"/>
          <a:chOff x="0" y="0"/>
          <a:chExt cx="0" cy="0"/>
        </a:xfrm>
      </p:grpSpPr>
      <p:sp>
        <p:nvSpPr>
          <p:cNvPr id="9" name="Google Shape;9;p37"/>
          <p:cNvSpPr txBox="1">
            <a:spLocks noGrp="1"/>
          </p:cNvSpPr>
          <p:nvPr>
            <p:ph type="title"/>
          </p:nvPr>
        </p:nvSpPr>
        <p:spPr>
          <a:xfrm>
            <a:off x="457200" y="273600"/>
            <a:ext cx="8229240" cy="11448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 name="Google Shape;10;p37"/>
          <p:cNvSpPr txBox="1">
            <a:spLocks noGrp="1"/>
          </p:cNvSpPr>
          <p:nvPr>
            <p:ph type="subTitle" idx="1"/>
          </p:nvPr>
        </p:nvSpPr>
        <p:spPr>
          <a:xfrm>
            <a:off x="457200" y="1604520"/>
            <a:ext cx="8229240" cy="397728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Content over Content" type="objOverTx">
  <p:cSld name="OBJECT_OVER_TEXT">
    <p:spTree>
      <p:nvGrpSpPr>
        <p:cNvPr id="1" name="Shape 38"/>
        <p:cNvGrpSpPr/>
        <p:nvPr/>
      </p:nvGrpSpPr>
      <p:grpSpPr>
        <a:xfrm>
          <a:off x="0" y="0"/>
          <a:ext cx="0" cy="0"/>
          <a:chOff x="0" y="0"/>
          <a:chExt cx="0" cy="0"/>
        </a:xfrm>
      </p:grpSpPr>
      <p:sp>
        <p:nvSpPr>
          <p:cNvPr id="39" name="Google Shape;39;p68"/>
          <p:cNvSpPr txBox="1">
            <a:spLocks noGrp="1"/>
          </p:cNvSpPr>
          <p:nvPr>
            <p:ph type="title"/>
          </p:nvPr>
        </p:nvSpPr>
        <p:spPr>
          <a:xfrm>
            <a:off x="457200" y="273600"/>
            <a:ext cx="8229240" cy="11448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68"/>
          <p:cNvSpPr txBox="1">
            <a:spLocks noGrp="1"/>
          </p:cNvSpPr>
          <p:nvPr>
            <p:ph type="body" idx="1"/>
          </p:nvPr>
        </p:nvSpPr>
        <p:spPr>
          <a:xfrm>
            <a:off x="457200" y="1604520"/>
            <a:ext cx="8229240" cy="18968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41" name="Google Shape;41;p68"/>
          <p:cNvSpPr txBox="1">
            <a:spLocks noGrp="1"/>
          </p:cNvSpPr>
          <p:nvPr>
            <p:ph type="body" idx="2"/>
          </p:nvPr>
        </p:nvSpPr>
        <p:spPr>
          <a:xfrm>
            <a:off x="457200" y="3682080"/>
            <a:ext cx="8229240" cy="18968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43"/>
        <p:cNvGrpSpPr/>
        <p:nvPr/>
      </p:nvGrpSpPr>
      <p:grpSpPr>
        <a:xfrm>
          <a:off x="0" y="0"/>
          <a:ext cx="0" cy="0"/>
          <a:chOff x="0" y="0"/>
          <a:chExt cx="0" cy="0"/>
        </a:xfrm>
      </p:grpSpPr>
      <p:sp>
        <p:nvSpPr>
          <p:cNvPr id="444" name="Google Shape;444;p129"/>
          <p:cNvSpPr txBox="1">
            <a:spLocks noGrp="1"/>
          </p:cNvSpPr>
          <p:nvPr>
            <p:ph type="title"/>
          </p:nvPr>
        </p:nvSpPr>
        <p:spPr>
          <a:xfrm>
            <a:off x="457200" y="273600"/>
            <a:ext cx="8229240" cy="11448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matchingName="Centered Text" type="objOnly">
  <p:cSld name="OBJECT_ONLY">
    <p:spTree>
      <p:nvGrpSpPr>
        <p:cNvPr id="1" name="Shape 445"/>
        <p:cNvGrpSpPr/>
        <p:nvPr/>
      </p:nvGrpSpPr>
      <p:grpSpPr>
        <a:xfrm>
          <a:off x="0" y="0"/>
          <a:ext cx="0" cy="0"/>
          <a:chOff x="0" y="0"/>
          <a:chExt cx="0" cy="0"/>
        </a:xfrm>
      </p:grpSpPr>
      <p:sp>
        <p:nvSpPr>
          <p:cNvPr id="446" name="Google Shape;446;p130"/>
          <p:cNvSpPr txBox="1">
            <a:spLocks noGrp="1"/>
          </p:cNvSpPr>
          <p:nvPr>
            <p:ph type="subTitle" idx="1"/>
          </p:nvPr>
        </p:nvSpPr>
        <p:spPr>
          <a:xfrm>
            <a:off x="457200" y="273600"/>
            <a:ext cx="8229240" cy="530784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matchingName="Title, 2 Content and Content" type="twoObjAndObj">
  <p:cSld name="TWO_OBJECTS_AND_OBJECT">
    <p:spTree>
      <p:nvGrpSpPr>
        <p:cNvPr id="1" name="Shape 447"/>
        <p:cNvGrpSpPr/>
        <p:nvPr/>
      </p:nvGrpSpPr>
      <p:grpSpPr>
        <a:xfrm>
          <a:off x="0" y="0"/>
          <a:ext cx="0" cy="0"/>
          <a:chOff x="0" y="0"/>
          <a:chExt cx="0" cy="0"/>
        </a:xfrm>
      </p:grpSpPr>
      <p:sp>
        <p:nvSpPr>
          <p:cNvPr id="448" name="Google Shape;448;p131"/>
          <p:cNvSpPr txBox="1">
            <a:spLocks noGrp="1"/>
          </p:cNvSpPr>
          <p:nvPr>
            <p:ph type="title"/>
          </p:nvPr>
        </p:nvSpPr>
        <p:spPr>
          <a:xfrm>
            <a:off x="457200" y="273600"/>
            <a:ext cx="8229240" cy="11448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9" name="Google Shape;449;p131"/>
          <p:cNvSpPr txBox="1">
            <a:spLocks noGrp="1"/>
          </p:cNvSpPr>
          <p:nvPr>
            <p:ph type="body" idx="1"/>
          </p:nvPr>
        </p:nvSpPr>
        <p:spPr>
          <a:xfrm>
            <a:off x="457200" y="1604520"/>
            <a:ext cx="4015800" cy="18968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450" name="Google Shape;450;p131"/>
          <p:cNvSpPr txBox="1">
            <a:spLocks noGrp="1"/>
          </p:cNvSpPr>
          <p:nvPr>
            <p:ph type="body" idx="2"/>
          </p:nvPr>
        </p:nvSpPr>
        <p:spPr>
          <a:xfrm>
            <a:off x="4674240" y="1604520"/>
            <a:ext cx="4015800" cy="397728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451" name="Google Shape;451;p131"/>
          <p:cNvSpPr txBox="1">
            <a:spLocks noGrp="1"/>
          </p:cNvSpPr>
          <p:nvPr>
            <p:ph type="body" idx="3"/>
          </p:nvPr>
        </p:nvSpPr>
        <p:spPr>
          <a:xfrm>
            <a:off x="457200" y="3682080"/>
            <a:ext cx="4015800" cy="18968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matchingName="Title Content and 2 Content" type="objAndTwoObj">
  <p:cSld name="OBJECT_AND_TWO_OBJECTS">
    <p:spTree>
      <p:nvGrpSpPr>
        <p:cNvPr id="1" name="Shape 452"/>
        <p:cNvGrpSpPr/>
        <p:nvPr/>
      </p:nvGrpSpPr>
      <p:grpSpPr>
        <a:xfrm>
          <a:off x="0" y="0"/>
          <a:ext cx="0" cy="0"/>
          <a:chOff x="0" y="0"/>
          <a:chExt cx="0" cy="0"/>
        </a:xfrm>
      </p:grpSpPr>
      <p:sp>
        <p:nvSpPr>
          <p:cNvPr id="453" name="Google Shape;453;p132"/>
          <p:cNvSpPr txBox="1">
            <a:spLocks noGrp="1"/>
          </p:cNvSpPr>
          <p:nvPr>
            <p:ph type="title"/>
          </p:nvPr>
        </p:nvSpPr>
        <p:spPr>
          <a:xfrm>
            <a:off x="457200" y="273600"/>
            <a:ext cx="8229240" cy="11448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4" name="Google Shape;454;p132"/>
          <p:cNvSpPr txBox="1">
            <a:spLocks noGrp="1"/>
          </p:cNvSpPr>
          <p:nvPr>
            <p:ph type="body" idx="1"/>
          </p:nvPr>
        </p:nvSpPr>
        <p:spPr>
          <a:xfrm>
            <a:off x="457200" y="1604520"/>
            <a:ext cx="4015800" cy="397728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455" name="Google Shape;455;p132"/>
          <p:cNvSpPr txBox="1">
            <a:spLocks noGrp="1"/>
          </p:cNvSpPr>
          <p:nvPr>
            <p:ph type="body" idx="2"/>
          </p:nvPr>
        </p:nvSpPr>
        <p:spPr>
          <a:xfrm>
            <a:off x="4674240" y="1604520"/>
            <a:ext cx="4015800" cy="18968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456" name="Google Shape;456;p132"/>
          <p:cNvSpPr txBox="1">
            <a:spLocks noGrp="1"/>
          </p:cNvSpPr>
          <p:nvPr>
            <p:ph type="body" idx="3"/>
          </p:nvPr>
        </p:nvSpPr>
        <p:spPr>
          <a:xfrm>
            <a:off x="4674240" y="3682080"/>
            <a:ext cx="4015800" cy="18968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matchingName="Title, 2 Content over Content" type="twoObjOverTx">
  <p:cSld name="TWO_OBJECTS_OVER_TEXT">
    <p:spTree>
      <p:nvGrpSpPr>
        <p:cNvPr id="1" name="Shape 457"/>
        <p:cNvGrpSpPr/>
        <p:nvPr/>
      </p:nvGrpSpPr>
      <p:grpSpPr>
        <a:xfrm>
          <a:off x="0" y="0"/>
          <a:ext cx="0" cy="0"/>
          <a:chOff x="0" y="0"/>
          <a:chExt cx="0" cy="0"/>
        </a:xfrm>
      </p:grpSpPr>
      <p:sp>
        <p:nvSpPr>
          <p:cNvPr id="458" name="Google Shape;458;p133"/>
          <p:cNvSpPr txBox="1">
            <a:spLocks noGrp="1"/>
          </p:cNvSpPr>
          <p:nvPr>
            <p:ph type="title"/>
          </p:nvPr>
        </p:nvSpPr>
        <p:spPr>
          <a:xfrm>
            <a:off x="457200" y="273600"/>
            <a:ext cx="8229240" cy="11448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9" name="Google Shape;459;p133"/>
          <p:cNvSpPr txBox="1">
            <a:spLocks noGrp="1"/>
          </p:cNvSpPr>
          <p:nvPr>
            <p:ph type="body" idx="1"/>
          </p:nvPr>
        </p:nvSpPr>
        <p:spPr>
          <a:xfrm>
            <a:off x="457200" y="1604520"/>
            <a:ext cx="4015800" cy="18968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460" name="Google Shape;460;p133"/>
          <p:cNvSpPr txBox="1">
            <a:spLocks noGrp="1"/>
          </p:cNvSpPr>
          <p:nvPr>
            <p:ph type="body" idx="2"/>
          </p:nvPr>
        </p:nvSpPr>
        <p:spPr>
          <a:xfrm>
            <a:off x="4674240" y="1604520"/>
            <a:ext cx="4015800" cy="18968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461" name="Google Shape;461;p133"/>
          <p:cNvSpPr txBox="1">
            <a:spLocks noGrp="1"/>
          </p:cNvSpPr>
          <p:nvPr>
            <p:ph type="body" idx="3"/>
          </p:nvPr>
        </p:nvSpPr>
        <p:spPr>
          <a:xfrm>
            <a:off x="457200" y="3682080"/>
            <a:ext cx="8229240" cy="18968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matchingName="Title, Content over Content" type="objOverTx">
  <p:cSld name="OBJECT_OVER_TEXT">
    <p:spTree>
      <p:nvGrpSpPr>
        <p:cNvPr id="1" name="Shape 462"/>
        <p:cNvGrpSpPr/>
        <p:nvPr/>
      </p:nvGrpSpPr>
      <p:grpSpPr>
        <a:xfrm>
          <a:off x="0" y="0"/>
          <a:ext cx="0" cy="0"/>
          <a:chOff x="0" y="0"/>
          <a:chExt cx="0" cy="0"/>
        </a:xfrm>
      </p:grpSpPr>
      <p:sp>
        <p:nvSpPr>
          <p:cNvPr id="463" name="Google Shape;463;p134"/>
          <p:cNvSpPr txBox="1">
            <a:spLocks noGrp="1"/>
          </p:cNvSpPr>
          <p:nvPr>
            <p:ph type="title"/>
          </p:nvPr>
        </p:nvSpPr>
        <p:spPr>
          <a:xfrm>
            <a:off x="457200" y="273600"/>
            <a:ext cx="8229240" cy="11448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4" name="Google Shape;464;p134"/>
          <p:cNvSpPr txBox="1">
            <a:spLocks noGrp="1"/>
          </p:cNvSpPr>
          <p:nvPr>
            <p:ph type="body" idx="1"/>
          </p:nvPr>
        </p:nvSpPr>
        <p:spPr>
          <a:xfrm>
            <a:off x="457200" y="1604520"/>
            <a:ext cx="8229240" cy="18968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465" name="Google Shape;465;p134"/>
          <p:cNvSpPr txBox="1">
            <a:spLocks noGrp="1"/>
          </p:cNvSpPr>
          <p:nvPr>
            <p:ph type="body" idx="2"/>
          </p:nvPr>
        </p:nvSpPr>
        <p:spPr>
          <a:xfrm>
            <a:off x="457200" y="3682080"/>
            <a:ext cx="8229240" cy="18968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matchingName="Title, 4 Content" type="fourObj">
  <p:cSld name="FOUR_OBJECTS">
    <p:spTree>
      <p:nvGrpSpPr>
        <p:cNvPr id="1" name="Shape 466"/>
        <p:cNvGrpSpPr/>
        <p:nvPr/>
      </p:nvGrpSpPr>
      <p:grpSpPr>
        <a:xfrm>
          <a:off x="0" y="0"/>
          <a:ext cx="0" cy="0"/>
          <a:chOff x="0" y="0"/>
          <a:chExt cx="0" cy="0"/>
        </a:xfrm>
      </p:grpSpPr>
      <p:sp>
        <p:nvSpPr>
          <p:cNvPr id="467" name="Google Shape;467;p135"/>
          <p:cNvSpPr txBox="1">
            <a:spLocks noGrp="1"/>
          </p:cNvSpPr>
          <p:nvPr>
            <p:ph type="title"/>
          </p:nvPr>
        </p:nvSpPr>
        <p:spPr>
          <a:xfrm>
            <a:off x="457200" y="273600"/>
            <a:ext cx="8229240" cy="11448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8" name="Google Shape;468;p135"/>
          <p:cNvSpPr txBox="1">
            <a:spLocks noGrp="1"/>
          </p:cNvSpPr>
          <p:nvPr>
            <p:ph type="body" idx="1"/>
          </p:nvPr>
        </p:nvSpPr>
        <p:spPr>
          <a:xfrm>
            <a:off x="457200" y="1604520"/>
            <a:ext cx="4015800" cy="18968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469" name="Google Shape;469;p135"/>
          <p:cNvSpPr txBox="1">
            <a:spLocks noGrp="1"/>
          </p:cNvSpPr>
          <p:nvPr>
            <p:ph type="body" idx="2"/>
          </p:nvPr>
        </p:nvSpPr>
        <p:spPr>
          <a:xfrm>
            <a:off x="4674240" y="1604520"/>
            <a:ext cx="4015800" cy="18968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470" name="Google Shape;470;p135"/>
          <p:cNvSpPr txBox="1">
            <a:spLocks noGrp="1"/>
          </p:cNvSpPr>
          <p:nvPr>
            <p:ph type="body" idx="3"/>
          </p:nvPr>
        </p:nvSpPr>
        <p:spPr>
          <a:xfrm>
            <a:off x="457200" y="3682080"/>
            <a:ext cx="4015800" cy="18968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471" name="Google Shape;471;p135"/>
          <p:cNvSpPr txBox="1">
            <a:spLocks noGrp="1"/>
          </p:cNvSpPr>
          <p:nvPr>
            <p:ph type="body" idx="4"/>
          </p:nvPr>
        </p:nvSpPr>
        <p:spPr>
          <a:xfrm>
            <a:off x="4674240" y="3682080"/>
            <a:ext cx="4015800" cy="18968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matchingName="Title, 6 Content">
  <p:cSld name="Title, 6 Content">
    <p:spTree>
      <p:nvGrpSpPr>
        <p:cNvPr id="1" name="Shape 472"/>
        <p:cNvGrpSpPr/>
        <p:nvPr/>
      </p:nvGrpSpPr>
      <p:grpSpPr>
        <a:xfrm>
          <a:off x="0" y="0"/>
          <a:ext cx="0" cy="0"/>
          <a:chOff x="0" y="0"/>
          <a:chExt cx="0" cy="0"/>
        </a:xfrm>
      </p:grpSpPr>
      <p:sp>
        <p:nvSpPr>
          <p:cNvPr id="473" name="Google Shape;473;p136"/>
          <p:cNvSpPr txBox="1">
            <a:spLocks noGrp="1"/>
          </p:cNvSpPr>
          <p:nvPr>
            <p:ph type="title"/>
          </p:nvPr>
        </p:nvSpPr>
        <p:spPr>
          <a:xfrm>
            <a:off x="457200" y="273600"/>
            <a:ext cx="8229240" cy="11448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4" name="Google Shape;474;p136"/>
          <p:cNvSpPr txBox="1">
            <a:spLocks noGrp="1"/>
          </p:cNvSpPr>
          <p:nvPr>
            <p:ph type="body" idx="1"/>
          </p:nvPr>
        </p:nvSpPr>
        <p:spPr>
          <a:xfrm>
            <a:off x="457200" y="1604520"/>
            <a:ext cx="2649600" cy="18968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475" name="Google Shape;475;p136"/>
          <p:cNvSpPr txBox="1">
            <a:spLocks noGrp="1"/>
          </p:cNvSpPr>
          <p:nvPr>
            <p:ph type="body" idx="2"/>
          </p:nvPr>
        </p:nvSpPr>
        <p:spPr>
          <a:xfrm>
            <a:off x="3239640" y="1604520"/>
            <a:ext cx="2649600" cy="18968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476" name="Google Shape;476;p136"/>
          <p:cNvSpPr txBox="1">
            <a:spLocks noGrp="1"/>
          </p:cNvSpPr>
          <p:nvPr>
            <p:ph type="body" idx="3"/>
          </p:nvPr>
        </p:nvSpPr>
        <p:spPr>
          <a:xfrm>
            <a:off x="6022080" y="1604520"/>
            <a:ext cx="2649600" cy="18968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477" name="Google Shape;477;p136"/>
          <p:cNvSpPr txBox="1">
            <a:spLocks noGrp="1"/>
          </p:cNvSpPr>
          <p:nvPr>
            <p:ph type="body" idx="4"/>
          </p:nvPr>
        </p:nvSpPr>
        <p:spPr>
          <a:xfrm>
            <a:off x="457200" y="3682080"/>
            <a:ext cx="2649600" cy="18968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478" name="Google Shape;478;p136"/>
          <p:cNvSpPr txBox="1">
            <a:spLocks noGrp="1"/>
          </p:cNvSpPr>
          <p:nvPr>
            <p:ph type="body" idx="5"/>
          </p:nvPr>
        </p:nvSpPr>
        <p:spPr>
          <a:xfrm>
            <a:off x="3239640" y="3682080"/>
            <a:ext cx="2649600" cy="18968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479" name="Google Shape;479;p136"/>
          <p:cNvSpPr txBox="1">
            <a:spLocks noGrp="1"/>
          </p:cNvSpPr>
          <p:nvPr>
            <p:ph type="body" idx="6"/>
          </p:nvPr>
        </p:nvSpPr>
        <p:spPr>
          <a:xfrm>
            <a:off x="6022080" y="3682080"/>
            <a:ext cx="2649600" cy="18968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matchingName="Blank Slide" type="blank">
  <p:cSld name="BLANK">
    <p:spTree>
      <p:nvGrpSpPr>
        <p:cNvPr id="1" name="Shape 485"/>
        <p:cNvGrpSpPr/>
        <p:nvPr/>
      </p:nvGrpSpPr>
      <p:grpSpPr>
        <a:xfrm>
          <a:off x="0" y="0"/>
          <a:ext cx="0" cy="0"/>
          <a:chOff x="0" y="0"/>
          <a:chExt cx="0" cy="0"/>
        </a:xfrm>
      </p:grpSpPr>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matchingName="Title Slide" type="tx">
  <p:cSld name="TITLE_AND_BODY">
    <p:spTree>
      <p:nvGrpSpPr>
        <p:cNvPr id="1" name="Shape 486"/>
        <p:cNvGrpSpPr/>
        <p:nvPr/>
      </p:nvGrpSpPr>
      <p:grpSpPr>
        <a:xfrm>
          <a:off x="0" y="0"/>
          <a:ext cx="0" cy="0"/>
          <a:chOff x="0" y="0"/>
          <a:chExt cx="0" cy="0"/>
        </a:xfrm>
      </p:grpSpPr>
      <p:sp>
        <p:nvSpPr>
          <p:cNvPr id="487" name="Google Shape;487;p137"/>
          <p:cNvSpPr txBox="1">
            <a:spLocks noGrp="1"/>
          </p:cNvSpPr>
          <p:nvPr>
            <p:ph type="title"/>
          </p:nvPr>
        </p:nvSpPr>
        <p:spPr>
          <a:xfrm>
            <a:off x="457200" y="273600"/>
            <a:ext cx="8229240" cy="11448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8" name="Google Shape;488;p137"/>
          <p:cNvSpPr txBox="1">
            <a:spLocks noGrp="1"/>
          </p:cNvSpPr>
          <p:nvPr>
            <p:ph type="subTitle" idx="1"/>
          </p:nvPr>
        </p:nvSpPr>
        <p:spPr>
          <a:xfrm>
            <a:off x="457200" y="1604520"/>
            <a:ext cx="8229240" cy="397728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4 Content" type="fourObj">
  <p:cSld name="FOUR_OBJECTS">
    <p:spTree>
      <p:nvGrpSpPr>
        <p:cNvPr id="1" name="Shape 42"/>
        <p:cNvGrpSpPr/>
        <p:nvPr/>
      </p:nvGrpSpPr>
      <p:grpSpPr>
        <a:xfrm>
          <a:off x="0" y="0"/>
          <a:ext cx="0" cy="0"/>
          <a:chOff x="0" y="0"/>
          <a:chExt cx="0" cy="0"/>
        </a:xfrm>
      </p:grpSpPr>
      <p:sp>
        <p:nvSpPr>
          <p:cNvPr id="43" name="Google Shape;43;p69"/>
          <p:cNvSpPr txBox="1">
            <a:spLocks noGrp="1"/>
          </p:cNvSpPr>
          <p:nvPr>
            <p:ph type="title"/>
          </p:nvPr>
        </p:nvSpPr>
        <p:spPr>
          <a:xfrm>
            <a:off x="457200" y="273600"/>
            <a:ext cx="8229240" cy="11448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69"/>
          <p:cNvSpPr txBox="1">
            <a:spLocks noGrp="1"/>
          </p:cNvSpPr>
          <p:nvPr>
            <p:ph type="body" idx="1"/>
          </p:nvPr>
        </p:nvSpPr>
        <p:spPr>
          <a:xfrm>
            <a:off x="457200" y="1604520"/>
            <a:ext cx="4015800" cy="18968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45" name="Google Shape;45;p69"/>
          <p:cNvSpPr txBox="1">
            <a:spLocks noGrp="1"/>
          </p:cNvSpPr>
          <p:nvPr>
            <p:ph type="body" idx="2"/>
          </p:nvPr>
        </p:nvSpPr>
        <p:spPr>
          <a:xfrm>
            <a:off x="4674240" y="1604520"/>
            <a:ext cx="4015800" cy="18968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46" name="Google Shape;46;p69"/>
          <p:cNvSpPr txBox="1">
            <a:spLocks noGrp="1"/>
          </p:cNvSpPr>
          <p:nvPr>
            <p:ph type="body" idx="3"/>
          </p:nvPr>
        </p:nvSpPr>
        <p:spPr>
          <a:xfrm>
            <a:off x="457200" y="3682080"/>
            <a:ext cx="4015800" cy="18968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47" name="Google Shape;47;p69"/>
          <p:cNvSpPr txBox="1">
            <a:spLocks noGrp="1"/>
          </p:cNvSpPr>
          <p:nvPr>
            <p:ph type="body" idx="4"/>
          </p:nvPr>
        </p:nvSpPr>
        <p:spPr>
          <a:xfrm>
            <a:off x="4674240" y="3682080"/>
            <a:ext cx="4015800" cy="18968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matchingName="Title, Content" type="obj">
  <p:cSld name="OBJECT">
    <p:spTree>
      <p:nvGrpSpPr>
        <p:cNvPr id="1" name="Shape 489"/>
        <p:cNvGrpSpPr/>
        <p:nvPr/>
      </p:nvGrpSpPr>
      <p:grpSpPr>
        <a:xfrm>
          <a:off x="0" y="0"/>
          <a:ext cx="0" cy="0"/>
          <a:chOff x="0" y="0"/>
          <a:chExt cx="0" cy="0"/>
        </a:xfrm>
      </p:grpSpPr>
      <p:sp>
        <p:nvSpPr>
          <p:cNvPr id="490" name="Google Shape;490;p138"/>
          <p:cNvSpPr txBox="1">
            <a:spLocks noGrp="1"/>
          </p:cNvSpPr>
          <p:nvPr>
            <p:ph type="title"/>
          </p:nvPr>
        </p:nvSpPr>
        <p:spPr>
          <a:xfrm>
            <a:off x="457200" y="273600"/>
            <a:ext cx="8229240" cy="11448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1" name="Google Shape;491;p138"/>
          <p:cNvSpPr txBox="1">
            <a:spLocks noGrp="1"/>
          </p:cNvSpPr>
          <p:nvPr>
            <p:ph type="body" idx="1"/>
          </p:nvPr>
        </p:nvSpPr>
        <p:spPr>
          <a:xfrm>
            <a:off x="457200" y="1604520"/>
            <a:ext cx="8229240" cy="397728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matchingName="Title, 2 Content" type="twoObj">
  <p:cSld name="TWO_OBJECTS">
    <p:spTree>
      <p:nvGrpSpPr>
        <p:cNvPr id="1" name="Shape 492"/>
        <p:cNvGrpSpPr/>
        <p:nvPr/>
      </p:nvGrpSpPr>
      <p:grpSpPr>
        <a:xfrm>
          <a:off x="0" y="0"/>
          <a:ext cx="0" cy="0"/>
          <a:chOff x="0" y="0"/>
          <a:chExt cx="0" cy="0"/>
        </a:xfrm>
      </p:grpSpPr>
      <p:sp>
        <p:nvSpPr>
          <p:cNvPr id="493" name="Google Shape;493;p139"/>
          <p:cNvSpPr txBox="1">
            <a:spLocks noGrp="1"/>
          </p:cNvSpPr>
          <p:nvPr>
            <p:ph type="title"/>
          </p:nvPr>
        </p:nvSpPr>
        <p:spPr>
          <a:xfrm>
            <a:off x="457200" y="273600"/>
            <a:ext cx="8229240" cy="11448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4" name="Google Shape;494;p139"/>
          <p:cNvSpPr txBox="1">
            <a:spLocks noGrp="1"/>
          </p:cNvSpPr>
          <p:nvPr>
            <p:ph type="body" idx="1"/>
          </p:nvPr>
        </p:nvSpPr>
        <p:spPr>
          <a:xfrm>
            <a:off x="457200" y="1604520"/>
            <a:ext cx="4015800" cy="397728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495" name="Google Shape;495;p139"/>
          <p:cNvSpPr txBox="1">
            <a:spLocks noGrp="1"/>
          </p:cNvSpPr>
          <p:nvPr>
            <p:ph type="body" idx="2"/>
          </p:nvPr>
        </p:nvSpPr>
        <p:spPr>
          <a:xfrm>
            <a:off x="4674240" y="1604520"/>
            <a:ext cx="4015800" cy="397728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6"/>
        <p:cNvGrpSpPr/>
        <p:nvPr/>
      </p:nvGrpSpPr>
      <p:grpSpPr>
        <a:xfrm>
          <a:off x="0" y="0"/>
          <a:ext cx="0" cy="0"/>
          <a:chOff x="0" y="0"/>
          <a:chExt cx="0" cy="0"/>
        </a:xfrm>
      </p:grpSpPr>
      <p:sp>
        <p:nvSpPr>
          <p:cNvPr id="497" name="Google Shape;497;p140"/>
          <p:cNvSpPr txBox="1">
            <a:spLocks noGrp="1"/>
          </p:cNvSpPr>
          <p:nvPr>
            <p:ph type="title"/>
          </p:nvPr>
        </p:nvSpPr>
        <p:spPr>
          <a:xfrm>
            <a:off x="457200" y="273600"/>
            <a:ext cx="8229240" cy="11448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matchingName="Centered Text" type="objOnly">
  <p:cSld name="OBJECT_ONLY">
    <p:spTree>
      <p:nvGrpSpPr>
        <p:cNvPr id="1" name="Shape 498"/>
        <p:cNvGrpSpPr/>
        <p:nvPr/>
      </p:nvGrpSpPr>
      <p:grpSpPr>
        <a:xfrm>
          <a:off x="0" y="0"/>
          <a:ext cx="0" cy="0"/>
          <a:chOff x="0" y="0"/>
          <a:chExt cx="0" cy="0"/>
        </a:xfrm>
      </p:grpSpPr>
      <p:sp>
        <p:nvSpPr>
          <p:cNvPr id="499" name="Google Shape;499;p141"/>
          <p:cNvSpPr txBox="1">
            <a:spLocks noGrp="1"/>
          </p:cNvSpPr>
          <p:nvPr>
            <p:ph type="subTitle" idx="1"/>
          </p:nvPr>
        </p:nvSpPr>
        <p:spPr>
          <a:xfrm>
            <a:off x="457200" y="273600"/>
            <a:ext cx="8229240" cy="530784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matchingName="Title, 2 Content and Content" type="twoObjAndObj">
  <p:cSld name="TWO_OBJECTS_AND_OBJECT">
    <p:spTree>
      <p:nvGrpSpPr>
        <p:cNvPr id="1" name="Shape 500"/>
        <p:cNvGrpSpPr/>
        <p:nvPr/>
      </p:nvGrpSpPr>
      <p:grpSpPr>
        <a:xfrm>
          <a:off x="0" y="0"/>
          <a:ext cx="0" cy="0"/>
          <a:chOff x="0" y="0"/>
          <a:chExt cx="0" cy="0"/>
        </a:xfrm>
      </p:grpSpPr>
      <p:sp>
        <p:nvSpPr>
          <p:cNvPr id="501" name="Google Shape;501;p142"/>
          <p:cNvSpPr txBox="1">
            <a:spLocks noGrp="1"/>
          </p:cNvSpPr>
          <p:nvPr>
            <p:ph type="title"/>
          </p:nvPr>
        </p:nvSpPr>
        <p:spPr>
          <a:xfrm>
            <a:off x="457200" y="273600"/>
            <a:ext cx="8229240" cy="11448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2" name="Google Shape;502;p142"/>
          <p:cNvSpPr txBox="1">
            <a:spLocks noGrp="1"/>
          </p:cNvSpPr>
          <p:nvPr>
            <p:ph type="body" idx="1"/>
          </p:nvPr>
        </p:nvSpPr>
        <p:spPr>
          <a:xfrm>
            <a:off x="457200" y="1604520"/>
            <a:ext cx="4015800" cy="18968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503" name="Google Shape;503;p142"/>
          <p:cNvSpPr txBox="1">
            <a:spLocks noGrp="1"/>
          </p:cNvSpPr>
          <p:nvPr>
            <p:ph type="body" idx="2"/>
          </p:nvPr>
        </p:nvSpPr>
        <p:spPr>
          <a:xfrm>
            <a:off x="4674240" y="1604520"/>
            <a:ext cx="4015800" cy="397728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504" name="Google Shape;504;p142"/>
          <p:cNvSpPr txBox="1">
            <a:spLocks noGrp="1"/>
          </p:cNvSpPr>
          <p:nvPr>
            <p:ph type="body" idx="3"/>
          </p:nvPr>
        </p:nvSpPr>
        <p:spPr>
          <a:xfrm>
            <a:off x="457200" y="3682080"/>
            <a:ext cx="4015800" cy="18968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matchingName="Title Content and 2 Content" type="objAndTwoObj">
  <p:cSld name="OBJECT_AND_TWO_OBJECTS">
    <p:spTree>
      <p:nvGrpSpPr>
        <p:cNvPr id="1" name="Shape 505"/>
        <p:cNvGrpSpPr/>
        <p:nvPr/>
      </p:nvGrpSpPr>
      <p:grpSpPr>
        <a:xfrm>
          <a:off x="0" y="0"/>
          <a:ext cx="0" cy="0"/>
          <a:chOff x="0" y="0"/>
          <a:chExt cx="0" cy="0"/>
        </a:xfrm>
      </p:grpSpPr>
      <p:sp>
        <p:nvSpPr>
          <p:cNvPr id="506" name="Google Shape;506;p143"/>
          <p:cNvSpPr txBox="1">
            <a:spLocks noGrp="1"/>
          </p:cNvSpPr>
          <p:nvPr>
            <p:ph type="title"/>
          </p:nvPr>
        </p:nvSpPr>
        <p:spPr>
          <a:xfrm>
            <a:off x="457200" y="273600"/>
            <a:ext cx="8229240" cy="11448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7" name="Google Shape;507;p143"/>
          <p:cNvSpPr txBox="1">
            <a:spLocks noGrp="1"/>
          </p:cNvSpPr>
          <p:nvPr>
            <p:ph type="body" idx="1"/>
          </p:nvPr>
        </p:nvSpPr>
        <p:spPr>
          <a:xfrm>
            <a:off x="457200" y="1604520"/>
            <a:ext cx="4015800" cy="397728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508" name="Google Shape;508;p143"/>
          <p:cNvSpPr txBox="1">
            <a:spLocks noGrp="1"/>
          </p:cNvSpPr>
          <p:nvPr>
            <p:ph type="body" idx="2"/>
          </p:nvPr>
        </p:nvSpPr>
        <p:spPr>
          <a:xfrm>
            <a:off x="4674240" y="1604520"/>
            <a:ext cx="4015800" cy="18968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509" name="Google Shape;509;p143"/>
          <p:cNvSpPr txBox="1">
            <a:spLocks noGrp="1"/>
          </p:cNvSpPr>
          <p:nvPr>
            <p:ph type="body" idx="3"/>
          </p:nvPr>
        </p:nvSpPr>
        <p:spPr>
          <a:xfrm>
            <a:off x="4674240" y="3682080"/>
            <a:ext cx="4015800" cy="18968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matchingName="Title, 2 Content over Content" type="twoObjOverTx">
  <p:cSld name="TWO_OBJECTS_OVER_TEXT">
    <p:spTree>
      <p:nvGrpSpPr>
        <p:cNvPr id="1" name="Shape 510"/>
        <p:cNvGrpSpPr/>
        <p:nvPr/>
      </p:nvGrpSpPr>
      <p:grpSpPr>
        <a:xfrm>
          <a:off x="0" y="0"/>
          <a:ext cx="0" cy="0"/>
          <a:chOff x="0" y="0"/>
          <a:chExt cx="0" cy="0"/>
        </a:xfrm>
      </p:grpSpPr>
      <p:sp>
        <p:nvSpPr>
          <p:cNvPr id="511" name="Google Shape;511;p144"/>
          <p:cNvSpPr txBox="1">
            <a:spLocks noGrp="1"/>
          </p:cNvSpPr>
          <p:nvPr>
            <p:ph type="title"/>
          </p:nvPr>
        </p:nvSpPr>
        <p:spPr>
          <a:xfrm>
            <a:off x="457200" y="273600"/>
            <a:ext cx="8229240" cy="11448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2" name="Google Shape;512;p144"/>
          <p:cNvSpPr txBox="1">
            <a:spLocks noGrp="1"/>
          </p:cNvSpPr>
          <p:nvPr>
            <p:ph type="body" idx="1"/>
          </p:nvPr>
        </p:nvSpPr>
        <p:spPr>
          <a:xfrm>
            <a:off x="457200" y="1604520"/>
            <a:ext cx="4015800" cy="18968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513" name="Google Shape;513;p144"/>
          <p:cNvSpPr txBox="1">
            <a:spLocks noGrp="1"/>
          </p:cNvSpPr>
          <p:nvPr>
            <p:ph type="body" idx="2"/>
          </p:nvPr>
        </p:nvSpPr>
        <p:spPr>
          <a:xfrm>
            <a:off x="4674240" y="1604520"/>
            <a:ext cx="4015800" cy="18968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514" name="Google Shape;514;p144"/>
          <p:cNvSpPr txBox="1">
            <a:spLocks noGrp="1"/>
          </p:cNvSpPr>
          <p:nvPr>
            <p:ph type="body" idx="3"/>
          </p:nvPr>
        </p:nvSpPr>
        <p:spPr>
          <a:xfrm>
            <a:off x="457200" y="3682080"/>
            <a:ext cx="8229240" cy="18968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matchingName="Title, Content over Content" type="objOverTx">
  <p:cSld name="OBJECT_OVER_TEXT">
    <p:spTree>
      <p:nvGrpSpPr>
        <p:cNvPr id="1" name="Shape 515"/>
        <p:cNvGrpSpPr/>
        <p:nvPr/>
      </p:nvGrpSpPr>
      <p:grpSpPr>
        <a:xfrm>
          <a:off x="0" y="0"/>
          <a:ext cx="0" cy="0"/>
          <a:chOff x="0" y="0"/>
          <a:chExt cx="0" cy="0"/>
        </a:xfrm>
      </p:grpSpPr>
      <p:sp>
        <p:nvSpPr>
          <p:cNvPr id="516" name="Google Shape;516;p145"/>
          <p:cNvSpPr txBox="1">
            <a:spLocks noGrp="1"/>
          </p:cNvSpPr>
          <p:nvPr>
            <p:ph type="title"/>
          </p:nvPr>
        </p:nvSpPr>
        <p:spPr>
          <a:xfrm>
            <a:off x="457200" y="273600"/>
            <a:ext cx="8229240" cy="11448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7" name="Google Shape;517;p145"/>
          <p:cNvSpPr txBox="1">
            <a:spLocks noGrp="1"/>
          </p:cNvSpPr>
          <p:nvPr>
            <p:ph type="body" idx="1"/>
          </p:nvPr>
        </p:nvSpPr>
        <p:spPr>
          <a:xfrm>
            <a:off x="457200" y="1604520"/>
            <a:ext cx="8229240" cy="18968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518" name="Google Shape;518;p145"/>
          <p:cNvSpPr txBox="1">
            <a:spLocks noGrp="1"/>
          </p:cNvSpPr>
          <p:nvPr>
            <p:ph type="body" idx="2"/>
          </p:nvPr>
        </p:nvSpPr>
        <p:spPr>
          <a:xfrm>
            <a:off x="457200" y="3682080"/>
            <a:ext cx="8229240" cy="18968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matchingName="Title, 4 Content" type="fourObj">
  <p:cSld name="FOUR_OBJECTS">
    <p:spTree>
      <p:nvGrpSpPr>
        <p:cNvPr id="1" name="Shape 519"/>
        <p:cNvGrpSpPr/>
        <p:nvPr/>
      </p:nvGrpSpPr>
      <p:grpSpPr>
        <a:xfrm>
          <a:off x="0" y="0"/>
          <a:ext cx="0" cy="0"/>
          <a:chOff x="0" y="0"/>
          <a:chExt cx="0" cy="0"/>
        </a:xfrm>
      </p:grpSpPr>
      <p:sp>
        <p:nvSpPr>
          <p:cNvPr id="520" name="Google Shape;520;p146"/>
          <p:cNvSpPr txBox="1">
            <a:spLocks noGrp="1"/>
          </p:cNvSpPr>
          <p:nvPr>
            <p:ph type="title"/>
          </p:nvPr>
        </p:nvSpPr>
        <p:spPr>
          <a:xfrm>
            <a:off x="457200" y="273600"/>
            <a:ext cx="8229240" cy="11448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1" name="Google Shape;521;p146"/>
          <p:cNvSpPr txBox="1">
            <a:spLocks noGrp="1"/>
          </p:cNvSpPr>
          <p:nvPr>
            <p:ph type="body" idx="1"/>
          </p:nvPr>
        </p:nvSpPr>
        <p:spPr>
          <a:xfrm>
            <a:off x="457200" y="1604520"/>
            <a:ext cx="4015800" cy="18968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522" name="Google Shape;522;p146"/>
          <p:cNvSpPr txBox="1">
            <a:spLocks noGrp="1"/>
          </p:cNvSpPr>
          <p:nvPr>
            <p:ph type="body" idx="2"/>
          </p:nvPr>
        </p:nvSpPr>
        <p:spPr>
          <a:xfrm>
            <a:off x="4674240" y="1604520"/>
            <a:ext cx="4015800" cy="18968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523" name="Google Shape;523;p146"/>
          <p:cNvSpPr txBox="1">
            <a:spLocks noGrp="1"/>
          </p:cNvSpPr>
          <p:nvPr>
            <p:ph type="body" idx="3"/>
          </p:nvPr>
        </p:nvSpPr>
        <p:spPr>
          <a:xfrm>
            <a:off x="457200" y="3682080"/>
            <a:ext cx="4015800" cy="18968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524" name="Google Shape;524;p146"/>
          <p:cNvSpPr txBox="1">
            <a:spLocks noGrp="1"/>
          </p:cNvSpPr>
          <p:nvPr>
            <p:ph type="body" idx="4"/>
          </p:nvPr>
        </p:nvSpPr>
        <p:spPr>
          <a:xfrm>
            <a:off x="4674240" y="3682080"/>
            <a:ext cx="4015800" cy="18968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matchingName="Title, 6 Content">
  <p:cSld name="Title, 6 Content">
    <p:spTree>
      <p:nvGrpSpPr>
        <p:cNvPr id="1" name="Shape 525"/>
        <p:cNvGrpSpPr/>
        <p:nvPr/>
      </p:nvGrpSpPr>
      <p:grpSpPr>
        <a:xfrm>
          <a:off x="0" y="0"/>
          <a:ext cx="0" cy="0"/>
          <a:chOff x="0" y="0"/>
          <a:chExt cx="0" cy="0"/>
        </a:xfrm>
      </p:grpSpPr>
      <p:sp>
        <p:nvSpPr>
          <p:cNvPr id="526" name="Google Shape;526;p147"/>
          <p:cNvSpPr txBox="1">
            <a:spLocks noGrp="1"/>
          </p:cNvSpPr>
          <p:nvPr>
            <p:ph type="title"/>
          </p:nvPr>
        </p:nvSpPr>
        <p:spPr>
          <a:xfrm>
            <a:off x="457200" y="273600"/>
            <a:ext cx="8229240" cy="11448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7" name="Google Shape;527;p147"/>
          <p:cNvSpPr txBox="1">
            <a:spLocks noGrp="1"/>
          </p:cNvSpPr>
          <p:nvPr>
            <p:ph type="body" idx="1"/>
          </p:nvPr>
        </p:nvSpPr>
        <p:spPr>
          <a:xfrm>
            <a:off x="457200" y="1604520"/>
            <a:ext cx="2649600" cy="18968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528" name="Google Shape;528;p147"/>
          <p:cNvSpPr txBox="1">
            <a:spLocks noGrp="1"/>
          </p:cNvSpPr>
          <p:nvPr>
            <p:ph type="body" idx="2"/>
          </p:nvPr>
        </p:nvSpPr>
        <p:spPr>
          <a:xfrm>
            <a:off x="3239640" y="1604520"/>
            <a:ext cx="2649600" cy="18968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529" name="Google Shape;529;p147"/>
          <p:cNvSpPr txBox="1">
            <a:spLocks noGrp="1"/>
          </p:cNvSpPr>
          <p:nvPr>
            <p:ph type="body" idx="3"/>
          </p:nvPr>
        </p:nvSpPr>
        <p:spPr>
          <a:xfrm>
            <a:off x="6022080" y="1604520"/>
            <a:ext cx="2649600" cy="18968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530" name="Google Shape;530;p147"/>
          <p:cNvSpPr txBox="1">
            <a:spLocks noGrp="1"/>
          </p:cNvSpPr>
          <p:nvPr>
            <p:ph type="body" idx="4"/>
          </p:nvPr>
        </p:nvSpPr>
        <p:spPr>
          <a:xfrm>
            <a:off x="457200" y="3682080"/>
            <a:ext cx="2649600" cy="18968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531" name="Google Shape;531;p147"/>
          <p:cNvSpPr txBox="1">
            <a:spLocks noGrp="1"/>
          </p:cNvSpPr>
          <p:nvPr>
            <p:ph type="body" idx="5"/>
          </p:nvPr>
        </p:nvSpPr>
        <p:spPr>
          <a:xfrm>
            <a:off x="3239640" y="3682080"/>
            <a:ext cx="2649600" cy="18968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532" name="Google Shape;532;p147"/>
          <p:cNvSpPr txBox="1">
            <a:spLocks noGrp="1"/>
          </p:cNvSpPr>
          <p:nvPr>
            <p:ph type="body" idx="6"/>
          </p:nvPr>
        </p:nvSpPr>
        <p:spPr>
          <a:xfrm>
            <a:off x="6022080" y="3682080"/>
            <a:ext cx="2649600" cy="18968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6 Content">
  <p:cSld name="Title, 6 Content">
    <p:spTree>
      <p:nvGrpSpPr>
        <p:cNvPr id="1" name="Shape 48"/>
        <p:cNvGrpSpPr/>
        <p:nvPr/>
      </p:nvGrpSpPr>
      <p:grpSpPr>
        <a:xfrm>
          <a:off x="0" y="0"/>
          <a:ext cx="0" cy="0"/>
          <a:chOff x="0" y="0"/>
          <a:chExt cx="0" cy="0"/>
        </a:xfrm>
      </p:grpSpPr>
      <p:sp>
        <p:nvSpPr>
          <p:cNvPr id="49" name="Google Shape;49;p70"/>
          <p:cNvSpPr txBox="1">
            <a:spLocks noGrp="1"/>
          </p:cNvSpPr>
          <p:nvPr>
            <p:ph type="title"/>
          </p:nvPr>
        </p:nvSpPr>
        <p:spPr>
          <a:xfrm>
            <a:off x="457200" y="273600"/>
            <a:ext cx="8229240" cy="11448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70"/>
          <p:cNvSpPr txBox="1">
            <a:spLocks noGrp="1"/>
          </p:cNvSpPr>
          <p:nvPr>
            <p:ph type="body" idx="1"/>
          </p:nvPr>
        </p:nvSpPr>
        <p:spPr>
          <a:xfrm>
            <a:off x="457200" y="1604520"/>
            <a:ext cx="2649600" cy="18968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51" name="Google Shape;51;p70"/>
          <p:cNvSpPr txBox="1">
            <a:spLocks noGrp="1"/>
          </p:cNvSpPr>
          <p:nvPr>
            <p:ph type="body" idx="2"/>
          </p:nvPr>
        </p:nvSpPr>
        <p:spPr>
          <a:xfrm>
            <a:off x="3239640" y="1604520"/>
            <a:ext cx="2649600" cy="18968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52" name="Google Shape;52;p70"/>
          <p:cNvSpPr txBox="1">
            <a:spLocks noGrp="1"/>
          </p:cNvSpPr>
          <p:nvPr>
            <p:ph type="body" idx="3"/>
          </p:nvPr>
        </p:nvSpPr>
        <p:spPr>
          <a:xfrm>
            <a:off x="6022080" y="1604520"/>
            <a:ext cx="2649600" cy="18968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53" name="Google Shape;53;p70"/>
          <p:cNvSpPr txBox="1">
            <a:spLocks noGrp="1"/>
          </p:cNvSpPr>
          <p:nvPr>
            <p:ph type="body" idx="4"/>
          </p:nvPr>
        </p:nvSpPr>
        <p:spPr>
          <a:xfrm>
            <a:off x="457200" y="3682080"/>
            <a:ext cx="2649600" cy="18968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54" name="Google Shape;54;p70"/>
          <p:cNvSpPr txBox="1">
            <a:spLocks noGrp="1"/>
          </p:cNvSpPr>
          <p:nvPr>
            <p:ph type="body" idx="5"/>
          </p:nvPr>
        </p:nvSpPr>
        <p:spPr>
          <a:xfrm>
            <a:off x="3239640" y="3682080"/>
            <a:ext cx="2649600" cy="18968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55" name="Google Shape;55;p70"/>
          <p:cNvSpPr txBox="1">
            <a:spLocks noGrp="1"/>
          </p:cNvSpPr>
          <p:nvPr>
            <p:ph type="body" idx="6"/>
          </p:nvPr>
        </p:nvSpPr>
        <p:spPr>
          <a:xfrm>
            <a:off x="6022080" y="3682080"/>
            <a:ext cx="2649600" cy="18968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matchingName="Blank Slide" type="blank">
  <p:cSld name="BLANK">
    <p:spTree>
      <p:nvGrpSpPr>
        <p:cNvPr id="1" name="Shape 538"/>
        <p:cNvGrpSpPr/>
        <p:nvPr/>
      </p:nvGrpSpPr>
      <p:grpSpPr>
        <a:xfrm>
          <a:off x="0" y="0"/>
          <a:ext cx="0" cy="0"/>
          <a:chOff x="0" y="0"/>
          <a:chExt cx="0" cy="0"/>
        </a:xfrm>
      </p:grpSpPr>
    </p:spTree>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matchingName="Title Slide" type="tx">
  <p:cSld name="TITLE_AND_BODY">
    <p:spTree>
      <p:nvGrpSpPr>
        <p:cNvPr id="1" name="Shape 539"/>
        <p:cNvGrpSpPr/>
        <p:nvPr/>
      </p:nvGrpSpPr>
      <p:grpSpPr>
        <a:xfrm>
          <a:off x="0" y="0"/>
          <a:ext cx="0" cy="0"/>
          <a:chOff x="0" y="0"/>
          <a:chExt cx="0" cy="0"/>
        </a:xfrm>
      </p:grpSpPr>
      <p:sp>
        <p:nvSpPr>
          <p:cNvPr id="540" name="Google Shape;540;p148"/>
          <p:cNvSpPr txBox="1">
            <a:spLocks noGrp="1"/>
          </p:cNvSpPr>
          <p:nvPr>
            <p:ph type="title"/>
          </p:nvPr>
        </p:nvSpPr>
        <p:spPr>
          <a:xfrm>
            <a:off x="457200" y="273600"/>
            <a:ext cx="8229240" cy="11448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1" name="Google Shape;541;p148"/>
          <p:cNvSpPr txBox="1">
            <a:spLocks noGrp="1"/>
          </p:cNvSpPr>
          <p:nvPr>
            <p:ph type="subTitle" idx="1"/>
          </p:nvPr>
        </p:nvSpPr>
        <p:spPr>
          <a:xfrm>
            <a:off x="457200" y="1604520"/>
            <a:ext cx="8229240" cy="397728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matchingName="Title, Content" type="obj">
  <p:cSld name="OBJECT">
    <p:spTree>
      <p:nvGrpSpPr>
        <p:cNvPr id="1" name="Shape 542"/>
        <p:cNvGrpSpPr/>
        <p:nvPr/>
      </p:nvGrpSpPr>
      <p:grpSpPr>
        <a:xfrm>
          <a:off x="0" y="0"/>
          <a:ext cx="0" cy="0"/>
          <a:chOff x="0" y="0"/>
          <a:chExt cx="0" cy="0"/>
        </a:xfrm>
      </p:grpSpPr>
      <p:sp>
        <p:nvSpPr>
          <p:cNvPr id="543" name="Google Shape;543;p149"/>
          <p:cNvSpPr txBox="1">
            <a:spLocks noGrp="1"/>
          </p:cNvSpPr>
          <p:nvPr>
            <p:ph type="title"/>
          </p:nvPr>
        </p:nvSpPr>
        <p:spPr>
          <a:xfrm>
            <a:off x="457200" y="273600"/>
            <a:ext cx="8229240" cy="11448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4" name="Google Shape;544;p149"/>
          <p:cNvSpPr txBox="1">
            <a:spLocks noGrp="1"/>
          </p:cNvSpPr>
          <p:nvPr>
            <p:ph type="body" idx="1"/>
          </p:nvPr>
        </p:nvSpPr>
        <p:spPr>
          <a:xfrm>
            <a:off x="457200" y="1604520"/>
            <a:ext cx="8229240" cy="397728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matchingName="Title, 2 Content" type="twoObj">
  <p:cSld name="TWO_OBJECTS">
    <p:spTree>
      <p:nvGrpSpPr>
        <p:cNvPr id="1" name="Shape 545"/>
        <p:cNvGrpSpPr/>
        <p:nvPr/>
      </p:nvGrpSpPr>
      <p:grpSpPr>
        <a:xfrm>
          <a:off x="0" y="0"/>
          <a:ext cx="0" cy="0"/>
          <a:chOff x="0" y="0"/>
          <a:chExt cx="0" cy="0"/>
        </a:xfrm>
      </p:grpSpPr>
      <p:sp>
        <p:nvSpPr>
          <p:cNvPr id="546" name="Google Shape;546;p150"/>
          <p:cNvSpPr txBox="1">
            <a:spLocks noGrp="1"/>
          </p:cNvSpPr>
          <p:nvPr>
            <p:ph type="title"/>
          </p:nvPr>
        </p:nvSpPr>
        <p:spPr>
          <a:xfrm>
            <a:off x="457200" y="273600"/>
            <a:ext cx="8229240" cy="11448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7" name="Google Shape;547;p150"/>
          <p:cNvSpPr txBox="1">
            <a:spLocks noGrp="1"/>
          </p:cNvSpPr>
          <p:nvPr>
            <p:ph type="body" idx="1"/>
          </p:nvPr>
        </p:nvSpPr>
        <p:spPr>
          <a:xfrm>
            <a:off x="457200" y="1604520"/>
            <a:ext cx="4015800" cy="397728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548" name="Google Shape;548;p150"/>
          <p:cNvSpPr txBox="1">
            <a:spLocks noGrp="1"/>
          </p:cNvSpPr>
          <p:nvPr>
            <p:ph type="body" idx="2"/>
          </p:nvPr>
        </p:nvSpPr>
        <p:spPr>
          <a:xfrm>
            <a:off x="4674240" y="1604520"/>
            <a:ext cx="4015800" cy="397728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49"/>
        <p:cNvGrpSpPr/>
        <p:nvPr/>
      </p:nvGrpSpPr>
      <p:grpSpPr>
        <a:xfrm>
          <a:off x="0" y="0"/>
          <a:ext cx="0" cy="0"/>
          <a:chOff x="0" y="0"/>
          <a:chExt cx="0" cy="0"/>
        </a:xfrm>
      </p:grpSpPr>
      <p:sp>
        <p:nvSpPr>
          <p:cNvPr id="550" name="Google Shape;550;p151"/>
          <p:cNvSpPr txBox="1">
            <a:spLocks noGrp="1"/>
          </p:cNvSpPr>
          <p:nvPr>
            <p:ph type="title"/>
          </p:nvPr>
        </p:nvSpPr>
        <p:spPr>
          <a:xfrm>
            <a:off x="457200" y="273600"/>
            <a:ext cx="8229240" cy="11448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matchingName="Centered Text" type="objOnly">
  <p:cSld name="OBJECT_ONLY">
    <p:spTree>
      <p:nvGrpSpPr>
        <p:cNvPr id="1" name="Shape 551"/>
        <p:cNvGrpSpPr/>
        <p:nvPr/>
      </p:nvGrpSpPr>
      <p:grpSpPr>
        <a:xfrm>
          <a:off x="0" y="0"/>
          <a:ext cx="0" cy="0"/>
          <a:chOff x="0" y="0"/>
          <a:chExt cx="0" cy="0"/>
        </a:xfrm>
      </p:grpSpPr>
      <p:sp>
        <p:nvSpPr>
          <p:cNvPr id="552" name="Google Shape;552;p152"/>
          <p:cNvSpPr txBox="1">
            <a:spLocks noGrp="1"/>
          </p:cNvSpPr>
          <p:nvPr>
            <p:ph type="subTitle" idx="1"/>
          </p:nvPr>
        </p:nvSpPr>
        <p:spPr>
          <a:xfrm>
            <a:off x="457200" y="273600"/>
            <a:ext cx="8229240" cy="530784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matchingName="Title, 2 Content and Content" type="twoObjAndObj">
  <p:cSld name="TWO_OBJECTS_AND_OBJECT">
    <p:spTree>
      <p:nvGrpSpPr>
        <p:cNvPr id="1" name="Shape 553"/>
        <p:cNvGrpSpPr/>
        <p:nvPr/>
      </p:nvGrpSpPr>
      <p:grpSpPr>
        <a:xfrm>
          <a:off x="0" y="0"/>
          <a:ext cx="0" cy="0"/>
          <a:chOff x="0" y="0"/>
          <a:chExt cx="0" cy="0"/>
        </a:xfrm>
      </p:grpSpPr>
      <p:sp>
        <p:nvSpPr>
          <p:cNvPr id="554" name="Google Shape;554;p153"/>
          <p:cNvSpPr txBox="1">
            <a:spLocks noGrp="1"/>
          </p:cNvSpPr>
          <p:nvPr>
            <p:ph type="title"/>
          </p:nvPr>
        </p:nvSpPr>
        <p:spPr>
          <a:xfrm>
            <a:off x="457200" y="273600"/>
            <a:ext cx="8229240" cy="11448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5" name="Google Shape;555;p153"/>
          <p:cNvSpPr txBox="1">
            <a:spLocks noGrp="1"/>
          </p:cNvSpPr>
          <p:nvPr>
            <p:ph type="body" idx="1"/>
          </p:nvPr>
        </p:nvSpPr>
        <p:spPr>
          <a:xfrm>
            <a:off x="457200" y="1604520"/>
            <a:ext cx="4015800" cy="18968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556" name="Google Shape;556;p153"/>
          <p:cNvSpPr txBox="1">
            <a:spLocks noGrp="1"/>
          </p:cNvSpPr>
          <p:nvPr>
            <p:ph type="body" idx="2"/>
          </p:nvPr>
        </p:nvSpPr>
        <p:spPr>
          <a:xfrm>
            <a:off x="4674240" y="1604520"/>
            <a:ext cx="4015800" cy="397728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557" name="Google Shape;557;p153"/>
          <p:cNvSpPr txBox="1">
            <a:spLocks noGrp="1"/>
          </p:cNvSpPr>
          <p:nvPr>
            <p:ph type="body" idx="3"/>
          </p:nvPr>
        </p:nvSpPr>
        <p:spPr>
          <a:xfrm>
            <a:off x="457200" y="3682080"/>
            <a:ext cx="4015800" cy="18968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matchingName="Title Content and 2 Content" type="objAndTwoObj">
  <p:cSld name="OBJECT_AND_TWO_OBJECTS">
    <p:spTree>
      <p:nvGrpSpPr>
        <p:cNvPr id="1" name="Shape 558"/>
        <p:cNvGrpSpPr/>
        <p:nvPr/>
      </p:nvGrpSpPr>
      <p:grpSpPr>
        <a:xfrm>
          <a:off x="0" y="0"/>
          <a:ext cx="0" cy="0"/>
          <a:chOff x="0" y="0"/>
          <a:chExt cx="0" cy="0"/>
        </a:xfrm>
      </p:grpSpPr>
      <p:sp>
        <p:nvSpPr>
          <p:cNvPr id="559" name="Google Shape;559;p154"/>
          <p:cNvSpPr txBox="1">
            <a:spLocks noGrp="1"/>
          </p:cNvSpPr>
          <p:nvPr>
            <p:ph type="title"/>
          </p:nvPr>
        </p:nvSpPr>
        <p:spPr>
          <a:xfrm>
            <a:off x="457200" y="273600"/>
            <a:ext cx="8229240" cy="11448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0" name="Google Shape;560;p154"/>
          <p:cNvSpPr txBox="1">
            <a:spLocks noGrp="1"/>
          </p:cNvSpPr>
          <p:nvPr>
            <p:ph type="body" idx="1"/>
          </p:nvPr>
        </p:nvSpPr>
        <p:spPr>
          <a:xfrm>
            <a:off x="457200" y="1604520"/>
            <a:ext cx="4015800" cy="397728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561" name="Google Shape;561;p154"/>
          <p:cNvSpPr txBox="1">
            <a:spLocks noGrp="1"/>
          </p:cNvSpPr>
          <p:nvPr>
            <p:ph type="body" idx="2"/>
          </p:nvPr>
        </p:nvSpPr>
        <p:spPr>
          <a:xfrm>
            <a:off x="4674240" y="1604520"/>
            <a:ext cx="4015800" cy="18968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562" name="Google Shape;562;p154"/>
          <p:cNvSpPr txBox="1">
            <a:spLocks noGrp="1"/>
          </p:cNvSpPr>
          <p:nvPr>
            <p:ph type="body" idx="3"/>
          </p:nvPr>
        </p:nvSpPr>
        <p:spPr>
          <a:xfrm>
            <a:off x="4674240" y="3682080"/>
            <a:ext cx="4015800" cy="18968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matchingName="Title, 2 Content over Content" type="twoObjOverTx">
  <p:cSld name="TWO_OBJECTS_OVER_TEXT">
    <p:spTree>
      <p:nvGrpSpPr>
        <p:cNvPr id="1" name="Shape 563"/>
        <p:cNvGrpSpPr/>
        <p:nvPr/>
      </p:nvGrpSpPr>
      <p:grpSpPr>
        <a:xfrm>
          <a:off x="0" y="0"/>
          <a:ext cx="0" cy="0"/>
          <a:chOff x="0" y="0"/>
          <a:chExt cx="0" cy="0"/>
        </a:xfrm>
      </p:grpSpPr>
      <p:sp>
        <p:nvSpPr>
          <p:cNvPr id="564" name="Google Shape;564;p155"/>
          <p:cNvSpPr txBox="1">
            <a:spLocks noGrp="1"/>
          </p:cNvSpPr>
          <p:nvPr>
            <p:ph type="title"/>
          </p:nvPr>
        </p:nvSpPr>
        <p:spPr>
          <a:xfrm>
            <a:off x="457200" y="273600"/>
            <a:ext cx="8229240" cy="11448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5" name="Google Shape;565;p155"/>
          <p:cNvSpPr txBox="1">
            <a:spLocks noGrp="1"/>
          </p:cNvSpPr>
          <p:nvPr>
            <p:ph type="body" idx="1"/>
          </p:nvPr>
        </p:nvSpPr>
        <p:spPr>
          <a:xfrm>
            <a:off x="457200" y="1604520"/>
            <a:ext cx="4015800" cy="18968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566" name="Google Shape;566;p155"/>
          <p:cNvSpPr txBox="1">
            <a:spLocks noGrp="1"/>
          </p:cNvSpPr>
          <p:nvPr>
            <p:ph type="body" idx="2"/>
          </p:nvPr>
        </p:nvSpPr>
        <p:spPr>
          <a:xfrm>
            <a:off x="4674240" y="1604520"/>
            <a:ext cx="4015800" cy="18968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567" name="Google Shape;567;p155"/>
          <p:cNvSpPr txBox="1">
            <a:spLocks noGrp="1"/>
          </p:cNvSpPr>
          <p:nvPr>
            <p:ph type="body" idx="3"/>
          </p:nvPr>
        </p:nvSpPr>
        <p:spPr>
          <a:xfrm>
            <a:off x="457200" y="3682080"/>
            <a:ext cx="8229240" cy="18968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matchingName="Title, Content over Content" type="objOverTx">
  <p:cSld name="OBJECT_OVER_TEXT">
    <p:spTree>
      <p:nvGrpSpPr>
        <p:cNvPr id="1" name="Shape 568"/>
        <p:cNvGrpSpPr/>
        <p:nvPr/>
      </p:nvGrpSpPr>
      <p:grpSpPr>
        <a:xfrm>
          <a:off x="0" y="0"/>
          <a:ext cx="0" cy="0"/>
          <a:chOff x="0" y="0"/>
          <a:chExt cx="0" cy="0"/>
        </a:xfrm>
      </p:grpSpPr>
      <p:sp>
        <p:nvSpPr>
          <p:cNvPr id="569" name="Google Shape;569;p156"/>
          <p:cNvSpPr txBox="1">
            <a:spLocks noGrp="1"/>
          </p:cNvSpPr>
          <p:nvPr>
            <p:ph type="title"/>
          </p:nvPr>
        </p:nvSpPr>
        <p:spPr>
          <a:xfrm>
            <a:off x="457200" y="273600"/>
            <a:ext cx="8229240" cy="11448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0" name="Google Shape;570;p156"/>
          <p:cNvSpPr txBox="1">
            <a:spLocks noGrp="1"/>
          </p:cNvSpPr>
          <p:nvPr>
            <p:ph type="body" idx="1"/>
          </p:nvPr>
        </p:nvSpPr>
        <p:spPr>
          <a:xfrm>
            <a:off x="457200" y="1604520"/>
            <a:ext cx="8229240" cy="18968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571" name="Google Shape;571;p156"/>
          <p:cNvSpPr txBox="1">
            <a:spLocks noGrp="1"/>
          </p:cNvSpPr>
          <p:nvPr>
            <p:ph type="body" idx="2"/>
          </p:nvPr>
        </p:nvSpPr>
        <p:spPr>
          <a:xfrm>
            <a:off x="457200" y="3682080"/>
            <a:ext cx="8229240" cy="18968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 Slide" type="blank">
  <p:cSld name="BLANK">
    <p:spTree>
      <p:nvGrpSpPr>
        <p:cNvPr id="1" name="Shape 61"/>
        <p:cNvGrpSpPr/>
        <p:nvPr/>
      </p:nvGrpSpPr>
      <p:grpSpPr>
        <a:xfrm>
          <a:off x="0" y="0"/>
          <a:ext cx="0" cy="0"/>
          <a:chOff x="0" y="0"/>
          <a:chExt cx="0" cy="0"/>
        </a:xfrm>
      </p:grpSpPr>
    </p:spTree>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matchingName="Title, 4 Content" type="fourObj">
  <p:cSld name="FOUR_OBJECTS">
    <p:spTree>
      <p:nvGrpSpPr>
        <p:cNvPr id="1" name="Shape 572"/>
        <p:cNvGrpSpPr/>
        <p:nvPr/>
      </p:nvGrpSpPr>
      <p:grpSpPr>
        <a:xfrm>
          <a:off x="0" y="0"/>
          <a:ext cx="0" cy="0"/>
          <a:chOff x="0" y="0"/>
          <a:chExt cx="0" cy="0"/>
        </a:xfrm>
      </p:grpSpPr>
      <p:sp>
        <p:nvSpPr>
          <p:cNvPr id="573" name="Google Shape;573;p157"/>
          <p:cNvSpPr txBox="1">
            <a:spLocks noGrp="1"/>
          </p:cNvSpPr>
          <p:nvPr>
            <p:ph type="title"/>
          </p:nvPr>
        </p:nvSpPr>
        <p:spPr>
          <a:xfrm>
            <a:off x="457200" y="273600"/>
            <a:ext cx="8229240" cy="11448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4" name="Google Shape;574;p157"/>
          <p:cNvSpPr txBox="1">
            <a:spLocks noGrp="1"/>
          </p:cNvSpPr>
          <p:nvPr>
            <p:ph type="body" idx="1"/>
          </p:nvPr>
        </p:nvSpPr>
        <p:spPr>
          <a:xfrm>
            <a:off x="457200" y="1604520"/>
            <a:ext cx="4015800" cy="18968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575" name="Google Shape;575;p157"/>
          <p:cNvSpPr txBox="1">
            <a:spLocks noGrp="1"/>
          </p:cNvSpPr>
          <p:nvPr>
            <p:ph type="body" idx="2"/>
          </p:nvPr>
        </p:nvSpPr>
        <p:spPr>
          <a:xfrm>
            <a:off x="4674240" y="1604520"/>
            <a:ext cx="4015800" cy="18968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576" name="Google Shape;576;p157"/>
          <p:cNvSpPr txBox="1">
            <a:spLocks noGrp="1"/>
          </p:cNvSpPr>
          <p:nvPr>
            <p:ph type="body" idx="3"/>
          </p:nvPr>
        </p:nvSpPr>
        <p:spPr>
          <a:xfrm>
            <a:off x="457200" y="3682080"/>
            <a:ext cx="4015800" cy="18968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577" name="Google Shape;577;p157"/>
          <p:cNvSpPr txBox="1">
            <a:spLocks noGrp="1"/>
          </p:cNvSpPr>
          <p:nvPr>
            <p:ph type="body" idx="4"/>
          </p:nvPr>
        </p:nvSpPr>
        <p:spPr>
          <a:xfrm>
            <a:off x="4674240" y="3682080"/>
            <a:ext cx="4015800" cy="18968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matchingName="Title, 6 Content">
  <p:cSld name="Title, 6 Content">
    <p:spTree>
      <p:nvGrpSpPr>
        <p:cNvPr id="1" name="Shape 578"/>
        <p:cNvGrpSpPr/>
        <p:nvPr/>
      </p:nvGrpSpPr>
      <p:grpSpPr>
        <a:xfrm>
          <a:off x="0" y="0"/>
          <a:ext cx="0" cy="0"/>
          <a:chOff x="0" y="0"/>
          <a:chExt cx="0" cy="0"/>
        </a:xfrm>
      </p:grpSpPr>
      <p:sp>
        <p:nvSpPr>
          <p:cNvPr id="579" name="Google Shape;579;p158"/>
          <p:cNvSpPr txBox="1">
            <a:spLocks noGrp="1"/>
          </p:cNvSpPr>
          <p:nvPr>
            <p:ph type="title"/>
          </p:nvPr>
        </p:nvSpPr>
        <p:spPr>
          <a:xfrm>
            <a:off x="457200" y="273600"/>
            <a:ext cx="8229240" cy="11448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0" name="Google Shape;580;p158"/>
          <p:cNvSpPr txBox="1">
            <a:spLocks noGrp="1"/>
          </p:cNvSpPr>
          <p:nvPr>
            <p:ph type="body" idx="1"/>
          </p:nvPr>
        </p:nvSpPr>
        <p:spPr>
          <a:xfrm>
            <a:off x="457200" y="1604520"/>
            <a:ext cx="2649600" cy="18968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581" name="Google Shape;581;p158"/>
          <p:cNvSpPr txBox="1">
            <a:spLocks noGrp="1"/>
          </p:cNvSpPr>
          <p:nvPr>
            <p:ph type="body" idx="2"/>
          </p:nvPr>
        </p:nvSpPr>
        <p:spPr>
          <a:xfrm>
            <a:off x="3239640" y="1604520"/>
            <a:ext cx="2649600" cy="18968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582" name="Google Shape;582;p158"/>
          <p:cNvSpPr txBox="1">
            <a:spLocks noGrp="1"/>
          </p:cNvSpPr>
          <p:nvPr>
            <p:ph type="body" idx="3"/>
          </p:nvPr>
        </p:nvSpPr>
        <p:spPr>
          <a:xfrm>
            <a:off x="6022080" y="1604520"/>
            <a:ext cx="2649600" cy="18968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583" name="Google Shape;583;p158"/>
          <p:cNvSpPr txBox="1">
            <a:spLocks noGrp="1"/>
          </p:cNvSpPr>
          <p:nvPr>
            <p:ph type="body" idx="4"/>
          </p:nvPr>
        </p:nvSpPr>
        <p:spPr>
          <a:xfrm>
            <a:off x="457200" y="3682080"/>
            <a:ext cx="2649600" cy="18968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584" name="Google Shape;584;p158"/>
          <p:cNvSpPr txBox="1">
            <a:spLocks noGrp="1"/>
          </p:cNvSpPr>
          <p:nvPr>
            <p:ph type="body" idx="5"/>
          </p:nvPr>
        </p:nvSpPr>
        <p:spPr>
          <a:xfrm>
            <a:off x="3239640" y="3682080"/>
            <a:ext cx="2649600" cy="18968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585" name="Google Shape;585;p158"/>
          <p:cNvSpPr txBox="1">
            <a:spLocks noGrp="1"/>
          </p:cNvSpPr>
          <p:nvPr>
            <p:ph type="body" idx="6"/>
          </p:nvPr>
        </p:nvSpPr>
        <p:spPr>
          <a:xfrm>
            <a:off x="6022080" y="3682080"/>
            <a:ext cx="2649600" cy="18968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matchingName="Blank Slide" type="blank">
  <p:cSld name="BLANK">
    <p:spTree>
      <p:nvGrpSpPr>
        <p:cNvPr id="1" name="Shape 591"/>
        <p:cNvGrpSpPr/>
        <p:nvPr/>
      </p:nvGrpSpPr>
      <p:grpSpPr>
        <a:xfrm>
          <a:off x="0" y="0"/>
          <a:ext cx="0" cy="0"/>
          <a:chOff x="0" y="0"/>
          <a:chExt cx="0" cy="0"/>
        </a:xfrm>
      </p:grpSpPr>
    </p:spTree>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matchingName="Title Slide" type="tx">
  <p:cSld name="TITLE_AND_BODY">
    <p:spTree>
      <p:nvGrpSpPr>
        <p:cNvPr id="1" name="Shape 592"/>
        <p:cNvGrpSpPr/>
        <p:nvPr/>
      </p:nvGrpSpPr>
      <p:grpSpPr>
        <a:xfrm>
          <a:off x="0" y="0"/>
          <a:ext cx="0" cy="0"/>
          <a:chOff x="0" y="0"/>
          <a:chExt cx="0" cy="0"/>
        </a:xfrm>
      </p:grpSpPr>
      <p:sp>
        <p:nvSpPr>
          <p:cNvPr id="593" name="Google Shape;593;p159"/>
          <p:cNvSpPr txBox="1">
            <a:spLocks noGrp="1"/>
          </p:cNvSpPr>
          <p:nvPr>
            <p:ph type="title"/>
          </p:nvPr>
        </p:nvSpPr>
        <p:spPr>
          <a:xfrm>
            <a:off x="457200" y="273600"/>
            <a:ext cx="8229240" cy="11448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4" name="Google Shape;594;p159"/>
          <p:cNvSpPr txBox="1">
            <a:spLocks noGrp="1"/>
          </p:cNvSpPr>
          <p:nvPr>
            <p:ph type="subTitle" idx="1"/>
          </p:nvPr>
        </p:nvSpPr>
        <p:spPr>
          <a:xfrm>
            <a:off x="457200" y="1604520"/>
            <a:ext cx="8229240" cy="397728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matchingName="Title, Content" type="obj">
  <p:cSld name="OBJECT">
    <p:spTree>
      <p:nvGrpSpPr>
        <p:cNvPr id="1" name="Shape 595"/>
        <p:cNvGrpSpPr/>
        <p:nvPr/>
      </p:nvGrpSpPr>
      <p:grpSpPr>
        <a:xfrm>
          <a:off x="0" y="0"/>
          <a:ext cx="0" cy="0"/>
          <a:chOff x="0" y="0"/>
          <a:chExt cx="0" cy="0"/>
        </a:xfrm>
      </p:grpSpPr>
      <p:sp>
        <p:nvSpPr>
          <p:cNvPr id="596" name="Google Shape;596;p160"/>
          <p:cNvSpPr txBox="1">
            <a:spLocks noGrp="1"/>
          </p:cNvSpPr>
          <p:nvPr>
            <p:ph type="title"/>
          </p:nvPr>
        </p:nvSpPr>
        <p:spPr>
          <a:xfrm>
            <a:off x="457200" y="273600"/>
            <a:ext cx="8229240" cy="11448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7" name="Google Shape;597;p160"/>
          <p:cNvSpPr txBox="1">
            <a:spLocks noGrp="1"/>
          </p:cNvSpPr>
          <p:nvPr>
            <p:ph type="body" idx="1"/>
          </p:nvPr>
        </p:nvSpPr>
        <p:spPr>
          <a:xfrm>
            <a:off x="457200" y="1604520"/>
            <a:ext cx="8229240" cy="397728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matchingName="Title, 2 Content" type="twoObj">
  <p:cSld name="TWO_OBJECTS">
    <p:spTree>
      <p:nvGrpSpPr>
        <p:cNvPr id="1" name="Shape 598"/>
        <p:cNvGrpSpPr/>
        <p:nvPr/>
      </p:nvGrpSpPr>
      <p:grpSpPr>
        <a:xfrm>
          <a:off x="0" y="0"/>
          <a:ext cx="0" cy="0"/>
          <a:chOff x="0" y="0"/>
          <a:chExt cx="0" cy="0"/>
        </a:xfrm>
      </p:grpSpPr>
      <p:sp>
        <p:nvSpPr>
          <p:cNvPr id="599" name="Google Shape;599;p161"/>
          <p:cNvSpPr txBox="1">
            <a:spLocks noGrp="1"/>
          </p:cNvSpPr>
          <p:nvPr>
            <p:ph type="title"/>
          </p:nvPr>
        </p:nvSpPr>
        <p:spPr>
          <a:xfrm>
            <a:off x="457200" y="273600"/>
            <a:ext cx="8229240" cy="11448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0" name="Google Shape;600;p161"/>
          <p:cNvSpPr txBox="1">
            <a:spLocks noGrp="1"/>
          </p:cNvSpPr>
          <p:nvPr>
            <p:ph type="body" idx="1"/>
          </p:nvPr>
        </p:nvSpPr>
        <p:spPr>
          <a:xfrm>
            <a:off x="457200" y="1604520"/>
            <a:ext cx="4015800" cy="397728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601" name="Google Shape;601;p161"/>
          <p:cNvSpPr txBox="1">
            <a:spLocks noGrp="1"/>
          </p:cNvSpPr>
          <p:nvPr>
            <p:ph type="body" idx="2"/>
          </p:nvPr>
        </p:nvSpPr>
        <p:spPr>
          <a:xfrm>
            <a:off x="4674240" y="1604520"/>
            <a:ext cx="4015800" cy="397728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02"/>
        <p:cNvGrpSpPr/>
        <p:nvPr/>
      </p:nvGrpSpPr>
      <p:grpSpPr>
        <a:xfrm>
          <a:off x="0" y="0"/>
          <a:ext cx="0" cy="0"/>
          <a:chOff x="0" y="0"/>
          <a:chExt cx="0" cy="0"/>
        </a:xfrm>
      </p:grpSpPr>
      <p:sp>
        <p:nvSpPr>
          <p:cNvPr id="603" name="Google Shape;603;p162"/>
          <p:cNvSpPr txBox="1">
            <a:spLocks noGrp="1"/>
          </p:cNvSpPr>
          <p:nvPr>
            <p:ph type="title"/>
          </p:nvPr>
        </p:nvSpPr>
        <p:spPr>
          <a:xfrm>
            <a:off x="457200" y="273600"/>
            <a:ext cx="8229240" cy="11448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matchingName="Centered Text" type="objOnly">
  <p:cSld name="OBJECT_ONLY">
    <p:spTree>
      <p:nvGrpSpPr>
        <p:cNvPr id="1" name="Shape 604"/>
        <p:cNvGrpSpPr/>
        <p:nvPr/>
      </p:nvGrpSpPr>
      <p:grpSpPr>
        <a:xfrm>
          <a:off x="0" y="0"/>
          <a:ext cx="0" cy="0"/>
          <a:chOff x="0" y="0"/>
          <a:chExt cx="0" cy="0"/>
        </a:xfrm>
      </p:grpSpPr>
      <p:sp>
        <p:nvSpPr>
          <p:cNvPr id="605" name="Google Shape;605;p163"/>
          <p:cNvSpPr txBox="1">
            <a:spLocks noGrp="1"/>
          </p:cNvSpPr>
          <p:nvPr>
            <p:ph type="subTitle" idx="1"/>
          </p:nvPr>
        </p:nvSpPr>
        <p:spPr>
          <a:xfrm>
            <a:off x="457200" y="273600"/>
            <a:ext cx="8229240" cy="530784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matchingName="Title, 2 Content and Content" type="twoObjAndObj">
  <p:cSld name="TWO_OBJECTS_AND_OBJECT">
    <p:spTree>
      <p:nvGrpSpPr>
        <p:cNvPr id="1" name="Shape 606"/>
        <p:cNvGrpSpPr/>
        <p:nvPr/>
      </p:nvGrpSpPr>
      <p:grpSpPr>
        <a:xfrm>
          <a:off x="0" y="0"/>
          <a:ext cx="0" cy="0"/>
          <a:chOff x="0" y="0"/>
          <a:chExt cx="0" cy="0"/>
        </a:xfrm>
      </p:grpSpPr>
      <p:sp>
        <p:nvSpPr>
          <p:cNvPr id="607" name="Google Shape;607;p164"/>
          <p:cNvSpPr txBox="1">
            <a:spLocks noGrp="1"/>
          </p:cNvSpPr>
          <p:nvPr>
            <p:ph type="title"/>
          </p:nvPr>
        </p:nvSpPr>
        <p:spPr>
          <a:xfrm>
            <a:off x="457200" y="273600"/>
            <a:ext cx="8229240" cy="11448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8" name="Google Shape;608;p164"/>
          <p:cNvSpPr txBox="1">
            <a:spLocks noGrp="1"/>
          </p:cNvSpPr>
          <p:nvPr>
            <p:ph type="body" idx="1"/>
          </p:nvPr>
        </p:nvSpPr>
        <p:spPr>
          <a:xfrm>
            <a:off x="457200" y="1604520"/>
            <a:ext cx="4015800" cy="18968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609" name="Google Shape;609;p164"/>
          <p:cNvSpPr txBox="1">
            <a:spLocks noGrp="1"/>
          </p:cNvSpPr>
          <p:nvPr>
            <p:ph type="body" idx="2"/>
          </p:nvPr>
        </p:nvSpPr>
        <p:spPr>
          <a:xfrm>
            <a:off x="4674240" y="1604520"/>
            <a:ext cx="4015800" cy="397728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610" name="Google Shape;610;p164"/>
          <p:cNvSpPr txBox="1">
            <a:spLocks noGrp="1"/>
          </p:cNvSpPr>
          <p:nvPr>
            <p:ph type="body" idx="3"/>
          </p:nvPr>
        </p:nvSpPr>
        <p:spPr>
          <a:xfrm>
            <a:off x="457200" y="3682080"/>
            <a:ext cx="4015800" cy="18968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matchingName="Title Content and 2 Content" type="objAndTwoObj">
  <p:cSld name="OBJECT_AND_TWO_OBJECTS">
    <p:spTree>
      <p:nvGrpSpPr>
        <p:cNvPr id="1" name="Shape 611"/>
        <p:cNvGrpSpPr/>
        <p:nvPr/>
      </p:nvGrpSpPr>
      <p:grpSpPr>
        <a:xfrm>
          <a:off x="0" y="0"/>
          <a:ext cx="0" cy="0"/>
          <a:chOff x="0" y="0"/>
          <a:chExt cx="0" cy="0"/>
        </a:xfrm>
      </p:grpSpPr>
      <p:sp>
        <p:nvSpPr>
          <p:cNvPr id="612" name="Google Shape;612;p165"/>
          <p:cNvSpPr txBox="1">
            <a:spLocks noGrp="1"/>
          </p:cNvSpPr>
          <p:nvPr>
            <p:ph type="title"/>
          </p:nvPr>
        </p:nvSpPr>
        <p:spPr>
          <a:xfrm>
            <a:off x="457200" y="273600"/>
            <a:ext cx="8229240" cy="11448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3" name="Google Shape;613;p165"/>
          <p:cNvSpPr txBox="1">
            <a:spLocks noGrp="1"/>
          </p:cNvSpPr>
          <p:nvPr>
            <p:ph type="body" idx="1"/>
          </p:nvPr>
        </p:nvSpPr>
        <p:spPr>
          <a:xfrm>
            <a:off x="457200" y="1604520"/>
            <a:ext cx="4015800" cy="397728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614" name="Google Shape;614;p165"/>
          <p:cNvSpPr txBox="1">
            <a:spLocks noGrp="1"/>
          </p:cNvSpPr>
          <p:nvPr>
            <p:ph type="body" idx="2"/>
          </p:nvPr>
        </p:nvSpPr>
        <p:spPr>
          <a:xfrm>
            <a:off x="4674240" y="1604520"/>
            <a:ext cx="4015800" cy="18968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615" name="Google Shape;615;p165"/>
          <p:cNvSpPr txBox="1">
            <a:spLocks noGrp="1"/>
          </p:cNvSpPr>
          <p:nvPr>
            <p:ph type="body" idx="3"/>
          </p:nvPr>
        </p:nvSpPr>
        <p:spPr>
          <a:xfrm>
            <a:off x="4674240" y="3682080"/>
            <a:ext cx="4015800" cy="18968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Content" type="obj">
  <p:cSld name="OBJECT">
    <p:spTree>
      <p:nvGrpSpPr>
        <p:cNvPr id="1" name="Shape 65"/>
        <p:cNvGrpSpPr/>
        <p:nvPr/>
      </p:nvGrpSpPr>
      <p:grpSpPr>
        <a:xfrm>
          <a:off x="0" y="0"/>
          <a:ext cx="0" cy="0"/>
          <a:chOff x="0" y="0"/>
          <a:chExt cx="0" cy="0"/>
        </a:xfrm>
      </p:grpSpPr>
      <p:sp>
        <p:nvSpPr>
          <p:cNvPr id="66" name="Google Shape;66;p72"/>
          <p:cNvSpPr txBox="1">
            <a:spLocks noGrp="1"/>
          </p:cNvSpPr>
          <p:nvPr>
            <p:ph type="title"/>
          </p:nvPr>
        </p:nvSpPr>
        <p:spPr>
          <a:xfrm>
            <a:off x="457200" y="273600"/>
            <a:ext cx="8229240" cy="11448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72"/>
          <p:cNvSpPr txBox="1">
            <a:spLocks noGrp="1"/>
          </p:cNvSpPr>
          <p:nvPr>
            <p:ph type="body" idx="1"/>
          </p:nvPr>
        </p:nvSpPr>
        <p:spPr>
          <a:xfrm>
            <a:off x="457200" y="1604520"/>
            <a:ext cx="8229240" cy="397728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matchingName="Title, 2 Content over Content" type="twoObjOverTx">
  <p:cSld name="TWO_OBJECTS_OVER_TEXT">
    <p:spTree>
      <p:nvGrpSpPr>
        <p:cNvPr id="1" name="Shape 616"/>
        <p:cNvGrpSpPr/>
        <p:nvPr/>
      </p:nvGrpSpPr>
      <p:grpSpPr>
        <a:xfrm>
          <a:off x="0" y="0"/>
          <a:ext cx="0" cy="0"/>
          <a:chOff x="0" y="0"/>
          <a:chExt cx="0" cy="0"/>
        </a:xfrm>
      </p:grpSpPr>
      <p:sp>
        <p:nvSpPr>
          <p:cNvPr id="617" name="Google Shape;617;p166"/>
          <p:cNvSpPr txBox="1">
            <a:spLocks noGrp="1"/>
          </p:cNvSpPr>
          <p:nvPr>
            <p:ph type="title"/>
          </p:nvPr>
        </p:nvSpPr>
        <p:spPr>
          <a:xfrm>
            <a:off x="457200" y="273600"/>
            <a:ext cx="8229240" cy="11448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8" name="Google Shape;618;p166"/>
          <p:cNvSpPr txBox="1">
            <a:spLocks noGrp="1"/>
          </p:cNvSpPr>
          <p:nvPr>
            <p:ph type="body" idx="1"/>
          </p:nvPr>
        </p:nvSpPr>
        <p:spPr>
          <a:xfrm>
            <a:off x="457200" y="1604520"/>
            <a:ext cx="4015800" cy="18968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619" name="Google Shape;619;p166"/>
          <p:cNvSpPr txBox="1">
            <a:spLocks noGrp="1"/>
          </p:cNvSpPr>
          <p:nvPr>
            <p:ph type="body" idx="2"/>
          </p:nvPr>
        </p:nvSpPr>
        <p:spPr>
          <a:xfrm>
            <a:off x="4674240" y="1604520"/>
            <a:ext cx="4015800" cy="18968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620" name="Google Shape;620;p166"/>
          <p:cNvSpPr txBox="1">
            <a:spLocks noGrp="1"/>
          </p:cNvSpPr>
          <p:nvPr>
            <p:ph type="body" idx="3"/>
          </p:nvPr>
        </p:nvSpPr>
        <p:spPr>
          <a:xfrm>
            <a:off x="457200" y="3682080"/>
            <a:ext cx="8229240" cy="18968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matchingName="Title, Content over Content" type="objOverTx">
  <p:cSld name="OBJECT_OVER_TEXT">
    <p:spTree>
      <p:nvGrpSpPr>
        <p:cNvPr id="1" name="Shape 621"/>
        <p:cNvGrpSpPr/>
        <p:nvPr/>
      </p:nvGrpSpPr>
      <p:grpSpPr>
        <a:xfrm>
          <a:off x="0" y="0"/>
          <a:ext cx="0" cy="0"/>
          <a:chOff x="0" y="0"/>
          <a:chExt cx="0" cy="0"/>
        </a:xfrm>
      </p:grpSpPr>
      <p:sp>
        <p:nvSpPr>
          <p:cNvPr id="622" name="Google Shape;622;p167"/>
          <p:cNvSpPr txBox="1">
            <a:spLocks noGrp="1"/>
          </p:cNvSpPr>
          <p:nvPr>
            <p:ph type="title"/>
          </p:nvPr>
        </p:nvSpPr>
        <p:spPr>
          <a:xfrm>
            <a:off x="457200" y="273600"/>
            <a:ext cx="8229240" cy="11448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3" name="Google Shape;623;p167"/>
          <p:cNvSpPr txBox="1">
            <a:spLocks noGrp="1"/>
          </p:cNvSpPr>
          <p:nvPr>
            <p:ph type="body" idx="1"/>
          </p:nvPr>
        </p:nvSpPr>
        <p:spPr>
          <a:xfrm>
            <a:off x="457200" y="1604520"/>
            <a:ext cx="8229240" cy="18968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624" name="Google Shape;624;p167"/>
          <p:cNvSpPr txBox="1">
            <a:spLocks noGrp="1"/>
          </p:cNvSpPr>
          <p:nvPr>
            <p:ph type="body" idx="2"/>
          </p:nvPr>
        </p:nvSpPr>
        <p:spPr>
          <a:xfrm>
            <a:off x="457200" y="3682080"/>
            <a:ext cx="8229240" cy="18968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matchingName="Title, 4 Content" type="fourObj">
  <p:cSld name="FOUR_OBJECTS">
    <p:spTree>
      <p:nvGrpSpPr>
        <p:cNvPr id="1" name="Shape 625"/>
        <p:cNvGrpSpPr/>
        <p:nvPr/>
      </p:nvGrpSpPr>
      <p:grpSpPr>
        <a:xfrm>
          <a:off x="0" y="0"/>
          <a:ext cx="0" cy="0"/>
          <a:chOff x="0" y="0"/>
          <a:chExt cx="0" cy="0"/>
        </a:xfrm>
      </p:grpSpPr>
      <p:sp>
        <p:nvSpPr>
          <p:cNvPr id="626" name="Google Shape;626;p168"/>
          <p:cNvSpPr txBox="1">
            <a:spLocks noGrp="1"/>
          </p:cNvSpPr>
          <p:nvPr>
            <p:ph type="title"/>
          </p:nvPr>
        </p:nvSpPr>
        <p:spPr>
          <a:xfrm>
            <a:off x="457200" y="273600"/>
            <a:ext cx="8229240" cy="11448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7" name="Google Shape;627;p168"/>
          <p:cNvSpPr txBox="1">
            <a:spLocks noGrp="1"/>
          </p:cNvSpPr>
          <p:nvPr>
            <p:ph type="body" idx="1"/>
          </p:nvPr>
        </p:nvSpPr>
        <p:spPr>
          <a:xfrm>
            <a:off x="457200" y="1604520"/>
            <a:ext cx="4015800" cy="18968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628" name="Google Shape;628;p168"/>
          <p:cNvSpPr txBox="1">
            <a:spLocks noGrp="1"/>
          </p:cNvSpPr>
          <p:nvPr>
            <p:ph type="body" idx="2"/>
          </p:nvPr>
        </p:nvSpPr>
        <p:spPr>
          <a:xfrm>
            <a:off x="4674240" y="1604520"/>
            <a:ext cx="4015800" cy="18968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629" name="Google Shape;629;p168"/>
          <p:cNvSpPr txBox="1">
            <a:spLocks noGrp="1"/>
          </p:cNvSpPr>
          <p:nvPr>
            <p:ph type="body" idx="3"/>
          </p:nvPr>
        </p:nvSpPr>
        <p:spPr>
          <a:xfrm>
            <a:off x="457200" y="3682080"/>
            <a:ext cx="4015800" cy="18968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630" name="Google Shape;630;p168"/>
          <p:cNvSpPr txBox="1">
            <a:spLocks noGrp="1"/>
          </p:cNvSpPr>
          <p:nvPr>
            <p:ph type="body" idx="4"/>
          </p:nvPr>
        </p:nvSpPr>
        <p:spPr>
          <a:xfrm>
            <a:off x="4674240" y="3682080"/>
            <a:ext cx="4015800" cy="18968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matchingName="Title, 6 Content">
  <p:cSld name="Title, 6 Content">
    <p:spTree>
      <p:nvGrpSpPr>
        <p:cNvPr id="1" name="Shape 631"/>
        <p:cNvGrpSpPr/>
        <p:nvPr/>
      </p:nvGrpSpPr>
      <p:grpSpPr>
        <a:xfrm>
          <a:off x="0" y="0"/>
          <a:ext cx="0" cy="0"/>
          <a:chOff x="0" y="0"/>
          <a:chExt cx="0" cy="0"/>
        </a:xfrm>
      </p:grpSpPr>
      <p:sp>
        <p:nvSpPr>
          <p:cNvPr id="632" name="Google Shape;632;p169"/>
          <p:cNvSpPr txBox="1">
            <a:spLocks noGrp="1"/>
          </p:cNvSpPr>
          <p:nvPr>
            <p:ph type="title"/>
          </p:nvPr>
        </p:nvSpPr>
        <p:spPr>
          <a:xfrm>
            <a:off x="457200" y="273600"/>
            <a:ext cx="8229240" cy="11448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3" name="Google Shape;633;p169"/>
          <p:cNvSpPr txBox="1">
            <a:spLocks noGrp="1"/>
          </p:cNvSpPr>
          <p:nvPr>
            <p:ph type="body" idx="1"/>
          </p:nvPr>
        </p:nvSpPr>
        <p:spPr>
          <a:xfrm>
            <a:off x="457200" y="1604520"/>
            <a:ext cx="2649600" cy="18968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634" name="Google Shape;634;p169"/>
          <p:cNvSpPr txBox="1">
            <a:spLocks noGrp="1"/>
          </p:cNvSpPr>
          <p:nvPr>
            <p:ph type="body" idx="2"/>
          </p:nvPr>
        </p:nvSpPr>
        <p:spPr>
          <a:xfrm>
            <a:off x="3239640" y="1604520"/>
            <a:ext cx="2649600" cy="18968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635" name="Google Shape;635;p169"/>
          <p:cNvSpPr txBox="1">
            <a:spLocks noGrp="1"/>
          </p:cNvSpPr>
          <p:nvPr>
            <p:ph type="body" idx="3"/>
          </p:nvPr>
        </p:nvSpPr>
        <p:spPr>
          <a:xfrm>
            <a:off x="6022080" y="1604520"/>
            <a:ext cx="2649600" cy="18968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636" name="Google Shape;636;p169"/>
          <p:cNvSpPr txBox="1">
            <a:spLocks noGrp="1"/>
          </p:cNvSpPr>
          <p:nvPr>
            <p:ph type="body" idx="4"/>
          </p:nvPr>
        </p:nvSpPr>
        <p:spPr>
          <a:xfrm>
            <a:off x="457200" y="3682080"/>
            <a:ext cx="2649600" cy="18968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637" name="Google Shape;637;p169"/>
          <p:cNvSpPr txBox="1">
            <a:spLocks noGrp="1"/>
          </p:cNvSpPr>
          <p:nvPr>
            <p:ph type="body" idx="5"/>
          </p:nvPr>
        </p:nvSpPr>
        <p:spPr>
          <a:xfrm>
            <a:off x="3239640" y="3682080"/>
            <a:ext cx="2649600" cy="18968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638" name="Google Shape;638;p169"/>
          <p:cNvSpPr txBox="1">
            <a:spLocks noGrp="1"/>
          </p:cNvSpPr>
          <p:nvPr>
            <p:ph type="body" idx="6"/>
          </p:nvPr>
        </p:nvSpPr>
        <p:spPr>
          <a:xfrm>
            <a:off x="6022080" y="3682080"/>
            <a:ext cx="2649600" cy="18968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2 Content" type="twoObj">
  <p:cSld name="TWO_OBJECTS">
    <p:spTree>
      <p:nvGrpSpPr>
        <p:cNvPr id="1" name="Shape 68"/>
        <p:cNvGrpSpPr/>
        <p:nvPr/>
      </p:nvGrpSpPr>
      <p:grpSpPr>
        <a:xfrm>
          <a:off x="0" y="0"/>
          <a:ext cx="0" cy="0"/>
          <a:chOff x="0" y="0"/>
          <a:chExt cx="0" cy="0"/>
        </a:xfrm>
      </p:grpSpPr>
      <p:sp>
        <p:nvSpPr>
          <p:cNvPr id="69" name="Google Shape;69;p73"/>
          <p:cNvSpPr txBox="1">
            <a:spLocks noGrp="1"/>
          </p:cNvSpPr>
          <p:nvPr>
            <p:ph type="title"/>
          </p:nvPr>
        </p:nvSpPr>
        <p:spPr>
          <a:xfrm>
            <a:off x="457200" y="273600"/>
            <a:ext cx="8229240" cy="11448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73"/>
          <p:cNvSpPr txBox="1">
            <a:spLocks noGrp="1"/>
          </p:cNvSpPr>
          <p:nvPr>
            <p:ph type="body" idx="1"/>
          </p:nvPr>
        </p:nvSpPr>
        <p:spPr>
          <a:xfrm>
            <a:off x="457200" y="1604520"/>
            <a:ext cx="4015800" cy="397728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71" name="Google Shape;71;p73"/>
          <p:cNvSpPr txBox="1">
            <a:spLocks noGrp="1"/>
          </p:cNvSpPr>
          <p:nvPr>
            <p:ph type="body" idx="2"/>
          </p:nvPr>
        </p:nvSpPr>
        <p:spPr>
          <a:xfrm>
            <a:off x="4674240" y="1604520"/>
            <a:ext cx="4015800" cy="397728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2"/>
        <p:cNvGrpSpPr/>
        <p:nvPr/>
      </p:nvGrpSpPr>
      <p:grpSpPr>
        <a:xfrm>
          <a:off x="0" y="0"/>
          <a:ext cx="0" cy="0"/>
          <a:chOff x="0" y="0"/>
          <a:chExt cx="0" cy="0"/>
        </a:xfrm>
      </p:grpSpPr>
      <p:sp>
        <p:nvSpPr>
          <p:cNvPr id="73" name="Google Shape;73;p74"/>
          <p:cNvSpPr txBox="1">
            <a:spLocks noGrp="1"/>
          </p:cNvSpPr>
          <p:nvPr>
            <p:ph type="title"/>
          </p:nvPr>
        </p:nvSpPr>
        <p:spPr>
          <a:xfrm>
            <a:off x="457200" y="273600"/>
            <a:ext cx="8229240" cy="11448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entered Text" type="objOnly">
  <p:cSld name="OBJECT_ONLY">
    <p:spTree>
      <p:nvGrpSpPr>
        <p:cNvPr id="1" name="Shape 74"/>
        <p:cNvGrpSpPr/>
        <p:nvPr/>
      </p:nvGrpSpPr>
      <p:grpSpPr>
        <a:xfrm>
          <a:off x="0" y="0"/>
          <a:ext cx="0" cy="0"/>
          <a:chOff x="0" y="0"/>
          <a:chExt cx="0" cy="0"/>
        </a:xfrm>
      </p:grpSpPr>
      <p:sp>
        <p:nvSpPr>
          <p:cNvPr id="75" name="Google Shape;75;p75"/>
          <p:cNvSpPr txBox="1">
            <a:spLocks noGrp="1"/>
          </p:cNvSpPr>
          <p:nvPr>
            <p:ph type="subTitle" idx="1"/>
          </p:nvPr>
        </p:nvSpPr>
        <p:spPr>
          <a:xfrm>
            <a:off x="457200" y="273600"/>
            <a:ext cx="8229240" cy="530784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2 Content and Content" type="twoObjAndObj">
  <p:cSld name="TWO_OBJECTS_AND_OBJECT">
    <p:spTree>
      <p:nvGrpSpPr>
        <p:cNvPr id="1" name="Shape 76"/>
        <p:cNvGrpSpPr/>
        <p:nvPr/>
      </p:nvGrpSpPr>
      <p:grpSpPr>
        <a:xfrm>
          <a:off x="0" y="0"/>
          <a:ext cx="0" cy="0"/>
          <a:chOff x="0" y="0"/>
          <a:chExt cx="0" cy="0"/>
        </a:xfrm>
      </p:grpSpPr>
      <p:sp>
        <p:nvSpPr>
          <p:cNvPr id="77" name="Google Shape;77;p76"/>
          <p:cNvSpPr txBox="1">
            <a:spLocks noGrp="1"/>
          </p:cNvSpPr>
          <p:nvPr>
            <p:ph type="title"/>
          </p:nvPr>
        </p:nvSpPr>
        <p:spPr>
          <a:xfrm>
            <a:off x="457200" y="273600"/>
            <a:ext cx="8229240" cy="11448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76"/>
          <p:cNvSpPr txBox="1">
            <a:spLocks noGrp="1"/>
          </p:cNvSpPr>
          <p:nvPr>
            <p:ph type="body" idx="1"/>
          </p:nvPr>
        </p:nvSpPr>
        <p:spPr>
          <a:xfrm>
            <a:off x="457200" y="1604520"/>
            <a:ext cx="4015800" cy="18968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79" name="Google Shape;79;p76"/>
          <p:cNvSpPr txBox="1">
            <a:spLocks noGrp="1"/>
          </p:cNvSpPr>
          <p:nvPr>
            <p:ph type="body" idx="2"/>
          </p:nvPr>
        </p:nvSpPr>
        <p:spPr>
          <a:xfrm>
            <a:off x="4674240" y="1604520"/>
            <a:ext cx="4015800" cy="397728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80" name="Google Shape;80;p76"/>
          <p:cNvSpPr txBox="1">
            <a:spLocks noGrp="1"/>
          </p:cNvSpPr>
          <p:nvPr>
            <p:ph type="body" idx="3"/>
          </p:nvPr>
        </p:nvSpPr>
        <p:spPr>
          <a:xfrm>
            <a:off x="457200" y="3682080"/>
            <a:ext cx="4015800" cy="18968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Content and 2 Content" type="objAndTwoObj">
  <p:cSld name="OBJECT_AND_TWO_OBJECTS">
    <p:spTree>
      <p:nvGrpSpPr>
        <p:cNvPr id="1" name="Shape 81"/>
        <p:cNvGrpSpPr/>
        <p:nvPr/>
      </p:nvGrpSpPr>
      <p:grpSpPr>
        <a:xfrm>
          <a:off x="0" y="0"/>
          <a:ext cx="0" cy="0"/>
          <a:chOff x="0" y="0"/>
          <a:chExt cx="0" cy="0"/>
        </a:xfrm>
      </p:grpSpPr>
      <p:sp>
        <p:nvSpPr>
          <p:cNvPr id="82" name="Google Shape;82;p77"/>
          <p:cNvSpPr txBox="1">
            <a:spLocks noGrp="1"/>
          </p:cNvSpPr>
          <p:nvPr>
            <p:ph type="title"/>
          </p:nvPr>
        </p:nvSpPr>
        <p:spPr>
          <a:xfrm>
            <a:off x="457200" y="273600"/>
            <a:ext cx="8229240" cy="11448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77"/>
          <p:cNvSpPr txBox="1">
            <a:spLocks noGrp="1"/>
          </p:cNvSpPr>
          <p:nvPr>
            <p:ph type="body" idx="1"/>
          </p:nvPr>
        </p:nvSpPr>
        <p:spPr>
          <a:xfrm>
            <a:off x="457200" y="1604520"/>
            <a:ext cx="4015800" cy="397728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84" name="Google Shape;84;p77"/>
          <p:cNvSpPr txBox="1">
            <a:spLocks noGrp="1"/>
          </p:cNvSpPr>
          <p:nvPr>
            <p:ph type="body" idx="2"/>
          </p:nvPr>
        </p:nvSpPr>
        <p:spPr>
          <a:xfrm>
            <a:off x="4674240" y="1604520"/>
            <a:ext cx="4015800" cy="18968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85" name="Google Shape;85;p77"/>
          <p:cNvSpPr txBox="1">
            <a:spLocks noGrp="1"/>
          </p:cNvSpPr>
          <p:nvPr>
            <p:ph type="body" idx="3"/>
          </p:nvPr>
        </p:nvSpPr>
        <p:spPr>
          <a:xfrm>
            <a:off x="4674240" y="3682080"/>
            <a:ext cx="4015800" cy="18968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Slide" type="blank">
  <p:cSld name="BLANK">
    <p:spTree>
      <p:nvGrpSpPr>
        <p:cNvPr id="1" name="Shape 11"/>
        <p:cNvGrpSpPr/>
        <p:nvPr/>
      </p:nvGrpSpPr>
      <p:grpSpPr>
        <a:xfrm>
          <a:off x="0" y="0"/>
          <a:ext cx="0" cy="0"/>
          <a:chOff x="0" y="0"/>
          <a:chExt cx="0" cy="0"/>
        </a:xfrm>
      </p:grpSpPr>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2 Content over Content" type="twoObjOverTx">
  <p:cSld name="TWO_OBJECTS_OVER_TEXT">
    <p:spTree>
      <p:nvGrpSpPr>
        <p:cNvPr id="1" name="Shape 86"/>
        <p:cNvGrpSpPr/>
        <p:nvPr/>
      </p:nvGrpSpPr>
      <p:grpSpPr>
        <a:xfrm>
          <a:off x="0" y="0"/>
          <a:ext cx="0" cy="0"/>
          <a:chOff x="0" y="0"/>
          <a:chExt cx="0" cy="0"/>
        </a:xfrm>
      </p:grpSpPr>
      <p:sp>
        <p:nvSpPr>
          <p:cNvPr id="87" name="Google Shape;87;p78"/>
          <p:cNvSpPr txBox="1">
            <a:spLocks noGrp="1"/>
          </p:cNvSpPr>
          <p:nvPr>
            <p:ph type="title"/>
          </p:nvPr>
        </p:nvSpPr>
        <p:spPr>
          <a:xfrm>
            <a:off x="457200" y="273600"/>
            <a:ext cx="8229240" cy="11448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8" name="Google Shape;88;p78"/>
          <p:cNvSpPr txBox="1">
            <a:spLocks noGrp="1"/>
          </p:cNvSpPr>
          <p:nvPr>
            <p:ph type="body" idx="1"/>
          </p:nvPr>
        </p:nvSpPr>
        <p:spPr>
          <a:xfrm>
            <a:off x="457200" y="1604520"/>
            <a:ext cx="4015800" cy="18968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89" name="Google Shape;89;p78"/>
          <p:cNvSpPr txBox="1">
            <a:spLocks noGrp="1"/>
          </p:cNvSpPr>
          <p:nvPr>
            <p:ph type="body" idx="2"/>
          </p:nvPr>
        </p:nvSpPr>
        <p:spPr>
          <a:xfrm>
            <a:off x="4674240" y="1604520"/>
            <a:ext cx="4015800" cy="18968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90" name="Google Shape;90;p78"/>
          <p:cNvSpPr txBox="1">
            <a:spLocks noGrp="1"/>
          </p:cNvSpPr>
          <p:nvPr>
            <p:ph type="body" idx="3"/>
          </p:nvPr>
        </p:nvSpPr>
        <p:spPr>
          <a:xfrm>
            <a:off x="457200" y="3682080"/>
            <a:ext cx="8229240" cy="18968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Content over Content" type="objOverTx">
  <p:cSld name="OBJECT_OVER_TEXT">
    <p:spTree>
      <p:nvGrpSpPr>
        <p:cNvPr id="1" name="Shape 91"/>
        <p:cNvGrpSpPr/>
        <p:nvPr/>
      </p:nvGrpSpPr>
      <p:grpSpPr>
        <a:xfrm>
          <a:off x="0" y="0"/>
          <a:ext cx="0" cy="0"/>
          <a:chOff x="0" y="0"/>
          <a:chExt cx="0" cy="0"/>
        </a:xfrm>
      </p:grpSpPr>
      <p:sp>
        <p:nvSpPr>
          <p:cNvPr id="92" name="Google Shape;92;p79"/>
          <p:cNvSpPr txBox="1">
            <a:spLocks noGrp="1"/>
          </p:cNvSpPr>
          <p:nvPr>
            <p:ph type="title"/>
          </p:nvPr>
        </p:nvSpPr>
        <p:spPr>
          <a:xfrm>
            <a:off x="457200" y="273600"/>
            <a:ext cx="8229240" cy="11448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3" name="Google Shape;93;p79"/>
          <p:cNvSpPr txBox="1">
            <a:spLocks noGrp="1"/>
          </p:cNvSpPr>
          <p:nvPr>
            <p:ph type="body" idx="1"/>
          </p:nvPr>
        </p:nvSpPr>
        <p:spPr>
          <a:xfrm>
            <a:off x="457200" y="1604520"/>
            <a:ext cx="8229240" cy="18968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94" name="Google Shape;94;p79"/>
          <p:cNvSpPr txBox="1">
            <a:spLocks noGrp="1"/>
          </p:cNvSpPr>
          <p:nvPr>
            <p:ph type="body" idx="2"/>
          </p:nvPr>
        </p:nvSpPr>
        <p:spPr>
          <a:xfrm>
            <a:off x="457200" y="3682080"/>
            <a:ext cx="8229240" cy="18968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4 Content" type="fourObj">
  <p:cSld name="FOUR_OBJECTS">
    <p:spTree>
      <p:nvGrpSpPr>
        <p:cNvPr id="1" name="Shape 95"/>
        <p:cNvGrpSpPr/>
        <p:nvPr/>
      </p:nvGrpSpPr>
      <p:grpSpPr>
        <a:xfrm>
          <a:off x="0" y="0"/>
          <a:ext cx="0" cy="0"/>
          <a:chOff x="0" y="0"/>
          <a:chExt cx="0" cy="0"/>
        </a:xfrm>
      </p:grpSpPr>
      <p:sp>
        <p:nvSpPr>
          <p:cNvPr id="96" name="Google Shape;96;p80"/>
          <p:cNvSpPr txBox="1">
            <a:spLocks noGrp="1"/>
          </p:cNvSpPr>
          <p:nvPr>
            <p:ph type="title"/>
          </p:nvPr>
        </p:nvSpPr>
        <p:spPr>
          <a:xfrm>
            <a:off x="457200" y="273600"/>
            <a:ext cx="8229240" cy="11448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7" name="Google Shape;97;p80"/>
          <p:cNvSpPr txBox="1">
            <a:spLocks noGrp="1"/>
          </p:cNvSpPr>
          <p:nvPr>
            <p:ph type="body" idx="1"/>
          </p:nvPr>
        </p:nvSpPr>
        <p:spPr>
          <a:xfrm>
            <a:off x="457200" y="1604520"/>
            <a:ext cx="4015800" cy="18968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98" name="Google Shape;98;p80"/>
          <p:cNvSpPr txBox="1">
            <a:spLocks noGrp="1"/>
          </p:cNvSpPr>
          <p:nvPr>
            <p:ph type="body" idx="2"/>
          </p:nvPr>
        </p:nvSpPr>
        <p:spPr>
          <a:xfrm>
            <a:off x="4674240" y="1604520"/>
            <a:ext cx="4015800" cy="18968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99" name="Google Shape;99;p80"/>
          <p:cNvSpPr txBox="1">
            <a:spLocks noGrp="1"/>
          </p:cNvSpPr>
          <p:nvPr>
            <p:ph type="body" idx="3"/>
          </p:nvPr>
        </p:nvSpPr>
        <p:spPr>
          <a:xfrm>
            <a:off x="457200" y="3682080"/>
            <a:ext cx="4015800" cy="18968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100" name="Google Shape;100;p80"/>
          <p:cNvSpPr txBox="1">
            <a:spLocks noGrp="1"/>
          </p:cNvSpPr>
          <p:nvPr>
            <p:ph type="body" idx="4"/>
          </p:nvPr>
        </p:nvSpPr>
        <p:spPr>
          <a:xfrm>
            <a:off x="4674240" y="3682080"/>
            <a:ext cx="4015800" cy="18968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6 Content">
  <p:cSld name="Title, 6 Content">
    <p:spTree>
      <p:nvGrpSpPr>
        <p:cNvPr id="1" name="Shape 101"/>
        <p:cNvGrpSpPr/>
        <p:nvPr/>
      </p:nvGrpSpPr>
      <p:grpSpPr>
        <a:xfrm>
          <a:off x="0" y="0"/>
          <a:ext cx="0" cy="0"/>
          <a:chOff x="0" y="0"/>
          <a:chExt cx="0" cy="0"/>
        </a:xfrm>
      </p:grpSpPr>
      <p:sp>
        <p:nvSpPr>
          <p:cNvPr id="102" name="Google Shape;102;p81"/>
          <p:cNvSpPr txBox="1">
            <a:spLocks noGrp="1"/>
          </p:cNvSpPr>
          <p:nvPr>
            <p:ph type="title"/>
          </p:nvPr>
        </p:nvSpPr>
        <p:spPr>
          <a:xfrm>
            <a:off x="457200" y="273600"/>
            <a:ext cx="8229240" cy="11448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3" name="Google Shape;103;p81"/>
          <p:cNvSpPr txBox="1">
            <a:spLocks noGrp="1"/>
          </p:cNvSpPr>
          <p:nvPr>
            <p:ph type="body" idx="1"/>
          </p:nvPr>
        </p:nvSpPr>
        <p:spPr>
          <a:xfrm>
            <a:off x="457200" y="1604520"/>
            <a:ext cx="2649600" cy="18968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104" name="Google Shape;104;p81"/>
          <p:cNvSpPr txBox="1">
            <a:spLocks noGrp="1"/>
          </p:cNvSpPr>
          <p:nvPr>
            <p:ph type="body" idx="2"/>
          </p:nvPr>
        </p:nvSpPr>
        <p:spPr>
          <a:xfrm>
            <a:off x="3239640" y="1604520"/>
            <a:ext cx="2649600" cy="18968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105" name="Google Shape;105;p81"/>
          <p:cNvSpPr txBox="1">
            <a:spLocks noGrp="1"/>
          </p:cNvSpPr>
          <p:nvPr>
            <p:ph type="body" idx="3"/>
          </p:nvPr>
        </p:nvSpPr>
        <p:spPr>
          <a:xfrm>
            <a:off x="6022080" y="1604520"/>
            <a:ext cx="2649600" cy="18968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106" name="Google Shape;106;p81"/>
          <p:cNvSpPr txBox="1">
            <a:spLocks noGrp="1"/>
          </p:cNvSpPr>
          <p:nvPr>
            <p:ph type="body" idx="4"/>
          </p:nvPr>
        </p:nvSpPr>
        <p:spPr>
          <a:xfrm>
            <a:off x="457200" y="3682080"/>
            <a:ext cx="2649600" cy="18968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107" name="Google Shape;107;p81"/>
          <p:cNvSpPr txBox="1">
            <a:spLocks noGrp="1"/>
          </p:cNvSpPr>
          <p:nvPr>
            <p:ph type="body" idx="5"/>
          </p:nvPr>
        </p:nvSpPr>
        <p:spPr>
          <a:xfrm>
            <a:off x="3239640" y="3682080"/>
            <a:ext cx="2649600" cy="18968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108" name="Google Shape;108;p81"/>
          <p:cNvSpPr txBox="1">
            <a:spLocks noGrp="1"/>
          </p:cNvSpPr>
          <p:nvPr>
            <p:ph type="body" idx="6"/>
          </p:nvPr>
        </p:nvSpPr>
        <p:spPr>
          <a:xfrm>
            <a:off x="6022080" y="3682080"/>
            <a:ext cx="2649600" cy="18968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lank Slide" type="blank">
  <p:cSld name="BLANK">
    <p:spTree>
      <p:nvGrpSpPr>
        <p:cNvPr id="1" name="Shape 114"/>
        <p:cNvGrpSpPr/>
        <p:nvPr/>
      </p:nvGrpSpPr>
      <p:grpSpPr>
        <a:xfrm>
          <a:off x="0" y="0"/>
          <a:ext cx="0" cy="0"/>
          <a:chOff x="0" y="0"/>
          <a:chExt cx="0" cy="0"/>
        </a:xfrm>
      </p:grpSpPr>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Slide" type="tx">
  <p:cSld name="TITLE_AND_BODY">
    <p:spTree>
      <p:nvGrpSpPr>
        <p:cNvPr id="1" name="Shape 115"/>
        <p:cNvGrpSpPr/>
        <p:nvPr/>
      </p:nvGrpSpPr>
      <p:grpSpPr>
        <a:xfrm>
          <a:off x="0" y="0"/>
          <a:ext cx="0" cy="0"/>
          <a:chOff x="0" y="0"/>
          <a:chExt cx="0" cy="0"/>
        </a:xfrm>
      </p:grpSpPr>
      <p:sp>
        <p:nvSpPr>
          <p:cNvPr id="116" name="Google Shape;116;p82"/>
          <p:cNvSpPr txBox="1">
            <a:spLocks noGrp="1"/>
          </p:cNvSpPr>
          <p:nvPr>
            <p:ph type="title"/>
          </p:nvPr>
        </p:nvSpPr>
        <p:spPr>
          <a:xfrm>
            <a:off x="457200" y="273600"/>
            <a:ext cx="8229240" cy="11448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7" name="Google Shape;117;p82"/>
          <p:cNvSpPr txBox="1">
            <a:spLocks noGrp="1"/>
          </p:cNvSpPr>
          <p:nvPr>
            <p:ph type="subTitle" idx="1"/>
          </p:nvPr>
        </p:nvSpPr>
        <p:spPr>
          <a:xfrm>
            <a:off x="457200" y="1604520"/>
            <a:ext cx="8229240" cy="397728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Content" type="obj">
  <p:cSld name="OBJECT">
    <p:spTree>
      <p:nvGrpSpPr>
        <p:cNvPr id="1" name="Shape 118"/>
        <p:cNvGrpSpPr/>
        <p:nvPr/>
      </p:nvGrpSpPr>
      <p:grpSpPr>
        <a:xfrm>
          <a:off x="0" y="0"/>
          <a:ext cx="0" cy="0"/>
          <a:chOff x="0" y="0"/>
          <a:chExt cx="0" cy="0"/>
        </a:xfrm>
      </p:grpSpPr>
      <p:sp>
        <p:nvSpPr>
          <p:cNvPr id="119" name="Google Shape;119;p83"/>
          <p:cNvSpPr txBox="1">
            <a:spLocks noGrp="1"/>
          </p:cNvSpPr>
          <p:nvPr>
            <p:ph type="title"/>
          </p:nvPr>
        </p:nvSpPr>
        <p:spPr>
          <a:xfrm>
            <a:off x="457200" y="273600"/>
            <a:ext cx="8229240" cy="11448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0" name="Google Shape;120;p83"/>
          <p:cNvSpPr txBox="1">
            <a:spLocks noGrp="1"/>
          </p:cNvSpPr>
          <p:nvPr>
            <p:ph type="body" idx="1"/>
          </p:nvPr>
        </p:nvSpPr>
        <p:spPr>
          <a:xfrm>
            <a:off x="457200" y="1604520"/>
            <a:ext cx="8229240" cy="397728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2 Content" type="twoObj">
  <p:cSld name="TWO_OBJECTS">
    <p:spTree>
      <p:nvGrpSpPr>
        <p:cNvPr id="1" name="Shape 121"/>
        <p:cNvGrpSpPr/>
        <p:nvPr/>
      </p:nvGrpSpPr>
      <p:grpSpPr>
        <a:xfrm>
          <a:off x="0" y="0"/>
          <a:ext cx="0" cy="0"/>
          <a:chOff x="0" y="0"/>
          <a:chExt cx="0" cy="0"/>
        </a:xfrm>
      </p:grpSpPr>
      <p:sp>
        <p:nvSpPr>
          <p:cNvPr id="122" name="Google Shape;122;p84"/>
          <p:cNvSpPr txBox="1">
            <a:spLocks noGrp="1"/>
          </p:cNvSpPr>
          <p:nvPr>
            <p:ph type="title"/>
          </p:nvPr>
        </p:nvSpPr>
        <p:spPr>
          <a:xfrm>
            <a:off x="457200" y="273600"/>
            <a:ext cx="8229240" cy="11448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3" name="Google Shape;123;p84"/>
          <p:cNvSpPr txBox="1">
            <a:spLocks noGrp="1"/>
          </p:cNvSpPr>
          <p:nvPr>
            <p:ph type="body" idx="1"/>
          </p:nvPr>
        </p:nvSpPr>
        <p:spPr>
          <a:xfrm>
            <a:off x="457200" y="1604520"/>
            <a:ext cx="4015800" cy="397728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124" name="Google Shape;124;p84"/>
          <p:cNvSpPr txBox="1">
            <a:spLocks noGrp="1"/>
          </p:cNvSpPr>
          <p:nvPr>
            <p:ph type="body" idx="2"/>
          </p:nvPr>
        </p:nvSpPr>
        <p:spPr>
          <a:xfrm>
            <a:off x="4674240" y="1604520"/>
            <a:ext cx="4015800" cy="397728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25"/>
        <p:cNvGrpSpPr/>
        <p:nvPr/>
      </p:nvGrpSpPr>
      <p:grpSpPr>
        <a:xfrm>
          <a:off x="0" y="0"/>
          <a:ext cx="0" cy="0"/>
          <a:chOff x="0" y="0"/>
          <a:chExt cx="0" cy="0"/>
        </a:xfrm>
      </p:grpSpPr>
      <p:sp>
        <p:nvSpPr>
          <p:cNvPr id="126" name="Google Shape;126;p85"/>
          <p:cNvSpPr txBox="1">
            <a:spLocks noGrp="1"/>
          </p:cNvSpPr>
          <p:nvPr>
            <p:ph type="title"/>
          </p:nvPr>
        </p:nvSpPr>
        <p:spPr>
          <a:xfrm>
            <a:off x="457200" y="273600"/>
            <a:ext cx="8229240" cy="11448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Centered Text" type="objOnly">
  <p:cSld name="OBJECT_ONLY">
    <p:spTree>
      <p:nvGrpSpPr>
        <p:cNvPr id="1" name="Shape 127"/>
        <p:cNvGrpSpPr/>
        <p:nvPr/>
      </p:nvGrpSpPr>
      <p:grpSpPr>
        <a:xfrm>
          <a:off x="0" y="0"/>
          <a:ext cx="0" cy="0"/>
          <a:chOff x="0" y="0"/>
          <a:chExt cx="0" cy="0"/>
        </a:xfrm>
      </p:grpSpPr>
      <p:sp>
        <p:nvSpPr>
          <p:cNvPr id="128" name="Google Shape;128;p86"/>
          <p:cNvSpPr txBox="1">
            <a:spLocks noGrp="1"/>
          </p:cNvSpPr>
          <p:nvPr>
            <p:ph type="subTitle" idx="1"/>
          </p:nvPr>
        </p:nvSpPr>
        <p:spPr>
          <a:xfrm>
            <a:off x="457200" y="273600"/>
            <a:ext cx="8229240" cy="530784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Content" type="obj">
  <p:cSld name="OBJECT">
    <p:spTree>
      <p:nvGrpSpPr>
        <p:cNvPr id="1" name="Shape 12"/>
        <p:cNvGrpSpPr/>
        <p:nvPr/>
      </p:nvGrpSpPr>
      <p:grpSpPr>
        <a:xfrm>
          <a:off x="0" y="0"/>
          <a:ext cx="0" cy="0"/>
          <a:chOff x="0" y="0"/>
          <a:chExt cx="0" cy="0"/>
        </a:xfrm>
      </p:grpSpPr>
      <p:sp>
        <p:nvSpPr>
          <p:cNvPr id="13" name="Google Shape;13;p61"/>
          <p:cNvSpPr txBox="1">
            <a:spLocks noGrp="1"/>
          </p:cNvSpPr>
          <p:nvPr>
            <p:ph type="title"/>
          </p:nvPr>
        </p:nvSpPr>
        <p:spPr>
          <a:xfrm>
            <a:off x="457200" y="273600"/>
            <a:ext cx="8229240" cy="11448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 name="Google Shape;14;p61"/>
          <p:cNvSpPr txBox="1">
            <a:spLocks noGrp="1"/>
          </p:cNvSpPr>
          <p:nvPr>
            <p:ph type="body" idx="1"/>
          </p:nvPr>
        </p:nvSpPr>
        <p:spPr>
          <a:xfrm>
            <a:off x="457200" y="1604520"/>
            <a:ext cx="8229240" cy="397728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2 Content and Content" type="twoObjAndObj">
  <p:cSld name="TWO_OBJECTS_AND_OBJECT">
    <p:spTree>
      <p:nvGrpSpPr>
        <p:cNvPr id="1" name="Shape 129"/>
        <p:cNvGrpSpPr/>
        <p:nvPr/>
      </p:nvGrpSpPr>
      <p:grpSpPr>
        <a:xfrm>
          <a:off x="0" y="0"/>
          <a:ext cx="0" cy="0"/>
          <a:chOff x="0" y="0"/>
          <a:chExt cx="0" cy="0"/>
        </a:xfrm>
      </p:grpSpPr>
      <p:sp>
        <p:nvSpPr>
          <p:cNvPr id="130" name="Google Shape;130;p87"/>
          <p:cNvSpPr txBox="1">
            <a:spLocks noGrp="1"/>
          </p:cNvSpPr>
          <p:nvPr>
            <p:ph type="title"/>
          </p:nvPr>
        </p:nvSpPr>
        <p:spPr>
          <a:xfrm>
            <a:off x="457200" y="273600"/>
            <a:ext cx="8229240" cy="11448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1" name="Google Shape;131;p87"/>
          <p:cNvSpPr txBox="1">
            <a:spLocks noGrp="1"/>
          </p:cNvSpPr>
          <p:nvPr>
            <p:ph type="body" idx="1"/>
          </p:nvPr>
        </p:nvSpPr>
        <p:spPr>
          <a:xfrm>
            <a:off x="457200" y="1604520"/>
            <a:ext cx="4015800" cy="18968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132" name="Google Shape;132;p87"/>
          <p:cNvSpPr txBox="1">
            <a:spLocks noGrp="1"/>
          </p:cNvSpPr>
          <p:nvPr>
            <p:ph type="body" idx="2"/>
          </p:nvPr>
        </p:nvSpPr>
        <p:spPr>
          <a:xfrm>
            <a:off x="4674240" y="1604520"/>
            <a:ext cx="4015800" cy="397728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133" name="Google Shape;133;p87"/>
          <p:cNvSpPr txBox="1">
            <a:spLocks noGrp="1"/>
          </p:cNvSpPr>
          <p:nvPr>
            <p:ph type="body" idx="3"/>
          </p:nvPr>
        </p:nvSpPr>
        <p:spPr>
          <a:xfrm>
            <a:off x="457200" y="3682080"/>
            <a:ext cx="4015800" cy="18968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Content and 2 Content" type="objAndTwoObj">
  <p:cSld name="OBJECT_AND_TWO_OBJECTS">
    <p:spTree>
      <p:nvGrpSpPr>
        <p:cNvPr id="1" name="Shape 134"/>
        <p:cNvGrpSpPr/>
        <p:nvPr/>
      </p:nvGrpSpPr>
      <p:grpSpPr>
        <a:xfrm>
          <a:off x="0" y="0"/>
          <a:ext cx="0" cy="0"/>
          <a:chOff x="0" y="0"/>
          <a:chExt cx="0" cy="0"/>
        </a:xfrm>
      </p:grpSpPr>
      <p:sp>
        <p:nvSpPr>
          <p:cNvPr id="135" name="Google Shape;135;p88"/>
          <p:cNvSpPr txBox="1">
            <a:spLocks noGrp="1"/>
          </p:cNvSpPr>
          <p:nvPr>
            <p:ph type="title"/>
          </p:nvPr>
        </p:nvSpPr>
        <p:spPr>
          <a:xfrm>
            <a:off x="457200" y="273600"/>
            <a:ext cx="8229240" cy="11448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6" name="Google Shape;136;p88"/>
          <p:cNvSpPr txBox="1">
            <a:spLocks noGrp="1"/>
          </p:cNvSpPr>
          <p:nvPr>
            <p:ph type="body" idx="1"/>
          </p:nvPr>
        </p:nvSpPr>
        <p:spPr>
          <a:xfrm>
            <a:off x="457200" y="1604520"/>
            <a:ext cx="4015800" cy="397728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137" name="Google Shape;137;p88"/>
          <p:cNvSpPr txBox="1">
            <a:spLocks noGrp="1"/>
          </p:cNvSpPr>
          <p:nvPr>
            <p:ph type="body" idx="2"/>
          </p:nvPr>
        </p:nvSpPr>
        <p:spPr>
          <a:xfrm>
            <a:off x="4674240" y="1604520"/>
            <a:ext cx="4015800" cy="18968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138" name="Google Shape;138;p88"/>
          <p:cNvSpPr txBox="1">
            <a:spLocks noGrp="1"/>
          </p:cNvSpPr>
          <p:nvPr>
            <p:ph type="body" idx="3"/>
          </p:nvPr>
        </p:nvSpPr>
        <p:spPr>
          <a:xfrm>
            <a:off x="4674240" y="3682080"/>
            <a:ext cx="4015800" cy="18968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2 Content over Content" type="twoObjOverTx">
  <p:cSld name="TWO_OBJECTS_OVER_TEXT">
    <p:spTree>
      <p:nvGrpSpPr>
        <p:cNvPr id="1" name="Shape 139"/>
        <p:cNvGrpSpPr/>
        <p:nvPr/>
      </p:nvGrpSpPr>
      <p:grpSpPr>
        <a:xfrm>
          <a:off x="0" y="0"/>
          <a:ext cx="0" cy="0"/>
          <a:chOff x="0" y="0"/>
          <a:chExt cx="0" cy="0"/>
        </a:xfrm>
      </p:grpSpPr>
      <p:sp>
        <p:nvSpPr>
          <p:cNvPr id="140" name="Google Shape;140;p89"/>
          <p:cNvSpPr txBox="1">
            <a:spLocks noGrp="1"/>
          </p:cNvSpPr>
          <p:nvPr>
            <p:ph type="title"/>
          </p:nvPr>
        </p:nvSpPr>
        <p:spPr>
          <a:xfrm>
            <a:off x="457200" y="273600"/>
            <a:ext cx="8229240" cy="11448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1" name="Google Shape;141;p89"/>
          <p:cNvSpPr txBox="1">
            <a:spLocks noGrp="1"/>
          </p:cNvSpPr>
          <p:nvPr>
            <p:ph type="body" idx="1"/>
          </p:nvPr>
        </p:nvSpPr>
        <p:spPr>
          <a:xfrm>
            <a:off x="457200" y="1604520"/>
            <a:ext cx="4015800" cy="18968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142" name="Google Shape;142;p89"/>
          <p:cNvSpPr txBox="1">
            <a:spLocks noGrp="1"/>
          </p:cNvSpPr>
          <p:nvPr>
            <p:ph type="body" idx="2"/>
          </p:nvPr>
        </p:nvSpPr>
        <p:spPr>
          <a:xfrm>
            <a:off x="4674240" y="1604520"/>
            <a:ext cx="4015800" cy="18968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143" name="Google Shape;143;p89"/>
          <p:cNvSpPr txBox="1">
            <a:spLocks noGrp="1"/>
          </p:cNvSpPr>
          <p:nvPr>
            <p:ph type="body" idx="3"/>
          </p:nvPr>
        </p:nvSpPr>
        <p:spPr>
          <a:xfrm>
            <a:off x="457200" y="3682080"/>
            <a:ext cx="8229240" cy="18968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Content over Content" type="objOverTx">
  <p:cSld name="OBJECT_OVER_TEXT">
    <p:spTree>
      <p:nvGrpSpPr>
        <p:cNvPr id="1" name="Shape 144"/>
        <p:cNvGrpSpPr/>
        <p:nvPr/>
      </p:nvGrpSpPr>
      <p:grpSpPr>
        <a:xfrm>
          <a:off x="0" y="0"/>
          <a:ext cx="0" cy="0"/>
          <a:chOff x="0" y="0"/>
          <a:chExt cx="0" cy="0"/>
        </a:xfrm>
      </p:grpSpPr>
      <p:sp>
        <p:nvSpPr>
          <p:cNvPr id="145" name="Google Shape;145;p90"/>
          <p:cNvSpPr txBox="1">
            <a:spLocks noGrp="1"/>
          </p:cNvSpPr>
          <p:nvPr>
            <p:ph type="title"/>
          </p:nvPr>
        </p:nvSpPr>
        <p:spPr>
          <a:xfrm>
            <a:off x="457200" y="273600"/>
            <a:ext cx="8229240" cy="11448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6" name="Google Shape;146;p90"/>
          <p:cNvSpPr txBox="1">
            <a:spLocks noGrp="1"/>
          </p:cNvSpPr>
          <p:nvPr>
            <p:ph type="body" idx="1"/>
          </p:nvPr>
        </p:nvSpPr>
        <p:spPr>
          <a:xfrm>
            <a:off x="457200" y="1604520"/>
            <a:ext cx="8229240" cy="18968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147" name="Google Shape;147;p90"/>
          <p:cNvSpPr txBox="1">
            <a:spLocks noGrp="1"/>
          </p:cNvSpPr>
          <p:nvPr>
            <p:ph type="body" idx="2"/>
          </p:nvPr>
        </p:nvSpPr>
        <p:spPr>
          <a:xfrm>
            <a:off x="457200" y="3682080"/>
            <a:ext cx="8229240" cy="18968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4 Content" type="fourObj">
  <p:cSld name="FOUR_OBJECTS">
    <p:spTree>
      <p:nvGrpSpPr>
        <p:cNvPr id="1" name="Shape 148"/>
        <p:cNvGrpSpPr/>
        <p:nvPr/>
      </p:nvGrpSpPr>
      <p:grpSpPr>
        <a:xfrm>
          <a:off x="0" y="0"/>
          <a:ext cx="0" cy="0"/>
          <a:chOff x="0" y="0"/>
          <a:chExt cx="0" cy="0"/>
        </a:xfrm>
      </p:grpSpPr>
      <p:sp>
        <p:nvSpPr>
          <p:cNvPr id="149" name="Google Shape;149;p91"/>
          <p:cNvSpPr txBox="1">
            <a:spLocks noGrp="1"/>
          </p:cNvSpPr>
          <p:nvPr>
            <p:ph type="title"/>
          </p:nvPr>
        </p:nvSpPr>
        <p:spPr>
          <a:xfrm>
            <a:off x="457200" y="273600"/>
            <a:ext cx="8229240" cy="11448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0" name="Google Shape;150;p91"/>
          <p:cNvSpPr txBox="1">
            <a:spLocks noGrp="1"/>
          </p:cNvSpPr>
          <p:nvPr>
            <p:ph type="body" idx="1"/>
          </p:nvPr>
        </p:nvSpPr>
        <p:spPr>
          <a:xfrm>
            <a:off x="457200" y="1604520"/>
            <a:ext cx="4015800" cy="18968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151" name="Google Shape;151;p91"/>
          <p:cNvSpPr txBox="1">
            <a:spLocks noGrp="1"/>
          </p:cNvSpPr>
          <p:nvPr>
            <p:ph type="body" idx="2"/>
          </p:nvPr>
        </p:nvSpPr>
        <p:spPr>
          <a:xfrm>
            <a:off x="4674240" y="1604520"/>
            <a:ext cx="4015800" cy="18968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152" name="Google Shape;152;p91"/>
          <p:cNvSpPr txBox="1">
            <a:spLocks noGrp="1"/>
          </p:cNvSpPr>
          <p:nvPr>
            <p:ph type="body" idx="3"/>
          </p:nvPr>
        </p:nvSpPr>
        <p:spPr>
          <a:xfrm>
            <a:off x="457200" y="3682080"/>
            <a:ext cx="4015800" cy="18968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153" name="Google Shape;153;p91"/>
          <p:cNvSpPr txBox="1">
            <a:spLocks noGrp="1"/>
          </p:cNvSpPr>
          <p:nvPr>
            <p:ph type="body" idx="4"/>
          </p:nvPr>
        </p:nvSpPr>
        <p:spPr>
          <a:xfrm>
            <a:off x="4674240" y="3682080"/>
            <a:ext cx="4015800" cy="18968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6 Content">
  <p:cSld name="Title, 6 Content">
    <p:spTree>
      <p:nvGrpSpPr>
        <p:cNvPr id="1" name="Shape 154"/>
        <p:cNvGrpSpPr/>
        <p:nvPr/>
      </p:nvGrpSpPr>
      <p:grpSpPr>
        <a:xfrm>
          <a:off x="0" y="0"/>
          <a:ext cx="0" cy="0"/>
          <a:chOff x="0" y="0"/>
          <a:chExt cx="0" cy="0"/>
        </a:xfrm>
      </p:grpSpPr>
      <p:sp>
        <p:nvSpPr>
          <p:cNvPr id="155" name="Google Shape;155;p92"/>
          <p:cNvSpPr txBox="1">
            <a:spLocks noGrp="1"/>
          </p:cNvSpPr>
          <p:nvPr>
            <p:ph type="title"/>
          </p:nvPr>
        </p:nvSpPr>
        <p:spPr>
          <a:xfrm>
            <a:off x="457200" y="273600"/>
            <a:ext cx="8229240" cy="11448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6" name="Google Shape;156;p92"/>
          <p:cNvSpPr txBox="1">
            <a:spLocks noGrp="1"/>
          </p:cNvSpPr>
          <p:nvPr>
            <p:ph type="body" idx="1"/>
          </p:nvPr>
        </p:nvSpPr>
        <p:spPr>
          <a:xfrm>
            <a:off x="457200" y="1604520"/>
            <a:ext cx="2649600" cy="18968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157" name="Google Shape;157;p92"/>
          <p:cNvSpPr txBox="1">
            <a:spLocks noGrp="1"/>
          </p:cNvSpPr>
          <p:nvPr>
            <p:ph type="body" idx="2"/>
          </p:nvPr>
        </p:nvSpPr>
        <p:spPr>
          <a:xfrm>
            <a:off x="3239640" y="1604520"/>
            <a:ext cx="2649600" cy="18968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158" name="Google Shape;158;p92"/>
          <p:cNvSpPr txBox="1">
            <a:spLocks noGrp="1"/>
          </p:cNvSpPr>
          <p:nvPr>
            <p:ph type="body" idx="3"/>
          </p:nvPr>
        </p:nvSpPr>
        <p:spPr>
          <a:xfrm>
            <a:off x="6022080" y="1604520"/>
            <a:ext cx="2649600" cy="18968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159" name="Google Shape;159;p92"/>
          <p:cNvSpPr txBox="1">
            <a:spLocks noGrp="1"/>
          </p:cNvSpPr>
          <p:nvPr>
            <p:ph type="body" idx="4"/>
          </p:nvPr>
        </p:nvSpPr>
        <p:spPr>
          <a:xfrm>
            <a:off x="457200" y="3682080"/>
            <a:ext cx="2649600" cy="18968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160" name="Google Shape;160;p92"/>
          <p:cNvSpPr txBox="1">
            <a:spLocks noGrp="1"/>
          </p:cNvSpPr>
          <p:nvPr>
            <p:ph type="body" idx="5"/>
          </p:nvPr>
        </p:nvSpPr>
        <p:spPr>
          <a:xfrm>
            <a:off x="3239640" y="3682080"/>
            <a:ext cx="2649600" cy="18968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161" name="Google Shape;161;p92"/>
          <p:cNvSpPr txBox="1">
            <a:spLocks noGrp="1"/>
          </p:cNvSpPr>
          <p:nvPr>
            <p:ph type="body" idx="6"/>
          </p:nvPr>
        </p:nvSpPr>
        <p:spPr>
          <a:xfrm>
            <a:off x="6022080" y="3682080"/>
            <a:ext cx="2649600" cy="18968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Blank Slide" type="blank">
  <p:cSld name="BLANK">
    <p:spTree>
      <p:nvGrpSpPr>
        <p:cNvPr id="1" name="Shape 167"/>
        <p:cNvGrpSpPr/>
        <p:nvPr/>
      </p:nvGrpSpPr>
      <p:grpSpPr>
        <a:xfrm>
          <a:off x="0" y="0"/>
          <a:ext cx="0" cy="0"/>
          <a:chOff x="0" y="0"/>
          <a:chExt cx="0" cy="0"/>
        </a:xfrm>
      </p:grpSpPr>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Slide" type="tx">
  <p:cSld name="TITLE_AND_BODY">
    <p:spTree>
      <p:nvGrpSpPr>
        <p:cNvPr id="1" name="Shape 168"/>
        <p:cNvGrpSpPr/>
        <p:nvPr/>
      </p:nvGrpSpPr>
      <p:grpSpPr>
        <a:xfrm>
          <a:off x="0" y="0"/>
          <a:ext cx="0" cy="0"/>
          <a:chOff x="0" y="0"/>
          <a:chExt cx="0" cy="0"/>
        </a:xfrm>
      </p:grpSpPr>
      <p:sp>
        <p:nvSpPr>
          <p:cNvPr id="169" name="Google Shape;169;p93"/>
          <p:cNvSpPr txBox="1">
            <a:spLocks noGrp="1"/>
          </p:cNvSpPr>
          <p:nvPr>
            <p:ph type="title"/>
          </p:nvPr>
        </p:nvSpPr>
        <p:spPr>
          <a:xfrm>
            <a:off x="457200" y="273600"/>
            <a:ext cx="8229240" cy="11448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0" name="Google Shape;170;p93"/>
          <p:cNvSpPr txBox="1">
            <a:spLocks noGrp="1"/>
          </p:cNvSpPr>
          <p:nvPr>
            <p:ph type="subTitle" idx="1"/>
          </p:nvPr>
        </p:nvSpPr>
        <p:spPr>
          <a:xfrm>
            <a:off x="457200" y="1604520"/>
            <a:ext cx="8229240" cy="397728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Content" type="obj">
  <p:cSld name="OBJECT">
    <p:spTree>
      <p:nvGrpSpPr>
        <p:cNvPr id="1" name="Shape 171"/>
        <p:cNvGrpSpPr/>
        <p:nvPr/>
      </p:nvGrpSpPr>
      <p:grpSpPr>
        <a:xfrm>
          <a:off x="0" y="0"/>
          <a:ext cx="0" cy="0"/>
          <a:chOff x="0" y="0"/>
          <a:chExt cx="0" cy="0"/>
        </a:xfrm>
      </p:grpSpPr>
      <p:sp>
        <p:nvSpPr>
          <p:cNvPr id="172" name="Google Shape;172;p94"/>
          <p:cNvSpPr txBox="1">
            <a:spLocks noGrp="1"/>
          </p:cNvSpPr>
          <p:nvPr>
            <p:ph type="title"/>
          </p:nvPr>
        </p:nvSpPr>
        <p:spPr>
          <a:xfrm>
            <a:off x="457200" y="273600"/>
            <a:ext cx="8229240" cy="11448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3" name="Google Shape;173;p94"/>
          <p:cNvSpPr txBox="1">
            <a:spLocks noGrp="1"/>
          </p:cNvSpPr>
          <p:nvPr>
            <p:ph type="body" idx="1"/>
          </p:nvPr>
        </p:nvSpPr>
        <p:spPr>
          <a:xfrm>
            <a:off x="457200" y="1604520"/>
            <a:ext cx="8229240" cy="397728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2 Content" type="twoObj">
  <p:cSld name="TWO_OBJECTS">
    <p:spTree>
      <p:nvGrpSpPr>
        <p:cNvPr id="1" name="Shape 174"/>
        <p:cNvGrpSpPr/>
        <p:nvPr/>
      </p:nvGrpSpPr>
      <p:grpSpPr>
        <a:xfrm>
          <a:off x="0" y="0"/>
          <a:ext cx="0" cy="0"/>
          <a:chOff x="0" y="0"/>
          <a:chExt cx="0" cy="0"/>
        </a:xfrm>
      </p:grpSpPr>
      <p:sp>
        <p:nvSpPr>
          <p:cNvPr id="175" name="Google Shape;175;p95"/>
          <p:cNvSpPr txBox="1">
            <a:spLocks noGrp="1"/>
          </p:cNvSpPr>
          <p:nvPr>
            <p:ph type="title"/>
          </p:nvPr>
        </p:nvSpPr>
        <p:spPr>
          <a:xfrm>
            <a:off x="457200" y="273600"/>
            <a:ext cx="8229240" cy="11448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6" name="Google Shape;176;p95"/>
          <p:cNvSpPr txBox="1">
            <a:spLocks noGrp="1"/>
          </p:cNvSpPr>
          <p:nvPr>
            <p:ph type="body" idx="1"/>
          </p:nvPr>
        </p:nvSpPr>
        <p:spPr>
          <a:xfrm>
            <a:off x="457200" y="1604520"/>
            <a:ext cx="4015800" cy="397728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177" name="Google Shape;177;p95"/>
          <p:cNvSpPr txBox="1">
            <a:spLocks noGrp="1"/>
          </p:cNvSpPr>
          <p:nvPr>
            <p:ph type="body" idx="2"/>
          </p:nvPr>
        </p:nvSpPr>
        <p:spPr>
          <a:xfrm>
            <a:off x="4674240" y="1604520"/>
            <a:ext cx="4015800" cy="397728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2 Content" type="twoObj">
  <p:cSld name="TWO_OBJECTS">
    <p:spTree>
      <p:nvGrpSpPr>
        <p:cNvPr id="1" name="Shape 15"/>
        <p:cNvGrpSpPr/>
        <p:nvPr/>
      </p:nvGrpSpPr>
      <p:grpSpPr>
        <a:xfrm>
          <a:off x="0" y="0"/>
          <a:ext cx="0" cy="0"/>
          <a:chOff x="0" y="0"/>
          <a:chExt cx="0" cy="0"/>
        </a:xfrm>
      </p:grpSpPr>
      <p:sp>
        <p:nvSpPr>
          <p:cNvPr id="16" name="Google Shape;16;p62"/>
          <p:cNvSpPr txBox="1">
            <a:spLocks noGrp="1"/>
          </p:cNvSpPr>
          <p:nvPr>
            <p:ph type="title"/>
          </p:nvPr>
        </p:nvSpPr>
        <p:spPr>
          <a:xfrm>
            <a:off x="457200" y="273600"/>
            <a:ext cx="8229240" cy="11448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62"/>
          <p:cNvSpPr txBox="1">
            <a:spLocks noGrp="1"/>
          </p:cNvSpPr>
          <p:nvPr>
            <p:ph type="body" idx="1"/>
          </p:nvPr>
        </p:nvSpPr>
        <p:spPr>
          <a:xfrm>
            <a:off x="457200" y="1604520"/>
            <a:ext cx="4015800" cy="397728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18" name="Google Shape;18;p62"/>
          <p:cNvSpPr txBox="1">
            <a:spLocks noGrp="1"/>
          </p:cNvSpPr>
          <p:nvPr>
            <p:ph type="body" idx="2"/>
          </p:nvPr>
        </p:nvSpPr>
        <p:spPr>
          <a:xfrm>
            <a:off x="4674240" y="1604520"/>
            <a:ext cx="4015800" cy="397728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78"/>
        <p:cNvGrpSpPr/>
        <p:nvPr/>
      </p:nvGrpSpPr>
      <p:grpSpPr>
        <a:xfrm>
          <a:off x="0" y="0"/>
          <a:ext cx="0" cy="0"/>
          <a:chOff x="0" y="0"/>
          <a:chExt cx="0" cy="0"/>
        </a:xfrm>
      </p:grpSpPr>
      <p:sp>
        <p:nvSpPr>
          <p:cNvPr id="179" name="Google Shape;179;p96"/>
          <p:cNvSpPr txBox="1">
            <a:spLocks noGrp="1"/>
          </p:cNvSpPr>
          <p:nvPr>
            <p:ph type="title"/>
          </p:nvPr>
        </p:nvSpPr>
        <p:spPr>
          <a:xfrm>
            <a:off x="457200" y="273600"/>
            <a:ext cx="8229240" cy="11448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Centered Text" type="objOnly">
  <p:cSld name="OBJECT_ONLY">
    <p:spTree>
      <p:nvGrpSpPr>
        <p:cNvPr id="1" name="Shape 180"/>
        <p:cNvGrpSpPr/>
        <p:nvPr/>
      </p:nvGrpSpPr>
      <p:grpSpPr>
        <a:xfrm>
          <a:off x="0" y="0"/>
          <a:ext cx="0" cy="0"/>
          <a:chOff x="0" y="0"/>
          <a:chExt cx="0" cy="0"/>
        </a:xfrm>
      </p:grpSpPr>
      <p:sp>
        <p:nvSpPr>
          <p:cNvPr id="181" name="Google Shape;181;p97"/>
          <p:cNvSpPr txBox="1">
            <a:spLocks noGrp="1"/>
          </p:cNvSpPr>
          <p:nvPr>
            <p:ph type="subTitle" idx="1"/>
          </p:nvPr>
        </p:nvSpPr>
        <p:spPr>
          <a:xfrm>
            <a:off x="457200" y="273600"/>
            <a:ext cx="8229240" cy="530784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itle, 2 Content and Content" type="twoObjAndObj">
  <p:cSld name="TWO_OBJECTS_AND_OBJECT">
    <p:spTree>
      <p:nvGrpSpPr>
        <p:cNvPr id="1" name="Shape 182"/>
        <p:cNvGrpSpPr/>
        <p:nvPr/>
      </p:nvGrpSpPr>
      <p:grpSpPr>
        <a:xfrm>
          <a:off x="0" y="0"/>
          <a:ext cx="0" cy="0"/>
          <a:chOff x="0" y="0"/>
          <a:chExt cx="0" cy="0"/>
        </a:xfrm>
      </p:grpSpPr>
      <p:sp>
        <p:nvSpPr>
          <p:cNvPr id="183" name="Google Shape;183;p98"/>
          <p:cNvSpPr txBox="1">
            <a:spLocks noGrp="1"/>
          </p:cNvSpPr>
          <p:nvPr>
            <p:ph type="title"/>
          </p:nvPr>
        </p:nvSpPr>
        <p:spPr>
          <a:xfrm>
            <a:off x="457200" y="273600"/>
            <a:ext cx="8229240" cy="11448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4" name="Google Shape;184;p98"/>
          <p:cNvSpPr txBox="1">
            <a:spLocks noGrp="1"/>
          </p:cNvSpPr>
          <p:nvPr>
            <p:ph type="body" idx="1"/>
          </p:nvPr>
        </p:nvSpPr>
        <p:spPr>
          <a:xfrm>
            <a:off x="457200" y="1604520"/>
            <a:ext cx="4015800" cy="18968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185" name="Google Shape;185;p98"/>
          <p:cNvSpPr txBox="1">
            <a:spLocks noGrp="1"/>
          </p:cNvSpPr>
          <p:nvPr>
            <p:ph type="body" idx="2"/>
          </p:nvPr>
        </p:nvSpPr>
        <p:spPr>
          <a:xfrm>
            <a:off x="4674240" y="1604520"/>
            <a:ext cx="4015800" cy="397728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186" name="Google Shape;186;p98"/>
          <p:cNvSpPr txBox="1">
            <a:spLocks noGrp="1"/>
          </p:cNvSpPr>
          <p:nvPr>
            <p:ph type="body" idx="3"/>
          </p:nvPr>
        </p:nvSpPr>
        <p:spPr>
          <a:xfrm>
            <a:off x="457200" y="3682080"/>
            <a:ext cx="4015800" cy="18968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itle Content and 2 Content" type="objAndTwoObj">
  <p:cSld name="OBJECT_AND_TWO_OBJECTS">
    <p:spTree>
      <p:nvGrpSpPr>
        <p:cNvPr id="1" name="Shape 187"/>
        <p:cNvGrpSpPr/>
        <p:nvPr/>
      </p:nvGrpSpPr>
      <p:grpSpPr>
        <a:xfrm>
          <a:off x="0" y="0"/>
          <a:ext cx="0" cy="0"/>
          <a:chOff x="0" y="0"/>
          <a:chExt cx="0" cy="0"/>
        </a:xfrm>
      </p:grpSpPr>
      <p:sp>
        <p:nvSpPr>
          <p:cNvPr id="188" name="Google Shape;188;p99"/>
          <p:cNvSpPr txBox="1">
            <a:spLocks noGrp="1"/>
          </p:cNvSpPr>
          <p:nvPr>
            <p:ph type="title"/>
          </p:nvPr>
        </p:nvSpPr>
        <p:spPr>
          <a:xfrm>
            <a:off x="457200" y="273600"/>
            <a:ext cx="8229240" cy="11448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9" name="Google Shape;189;p99"/>
          <p:cNvSpPr txBox="1">
            <a:spLocks noGrp="1"/>
          </p:cNvSpPr>
          <p:nvPr>
            <p:ph type="body" idx="1"/>
          </p:nvPr>
        </p:nvSpPr>
        <p:spPr>
          <a:xfrm>
            <a:off x="457200" y="1604520"/>
            <a:ext cx="4015800" cy="397728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190" name="Google Shape;190;p99"/>
          <p:cNvSpPr txBox="1">
            <a:spLocks noGrp="1"/>
          </p:cNvSpPr>
          <p:nvPr>
            <p:ph type="body" idx="2"/>
          </p:nvPr>
        </p:nvSpPr>
        <p:spPr>
          <a:xfrm>
            <a:off x="4674240" y="1604520"/>
            <a:ext cx="4015800" cy="18968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191" name="Google Shape;191;p99"/>
          <p:cNvSpPr txBox="1">
            <a:spLocks noGrp="1"/>
          </p:cNvSpPr>
          <p:nvPr>
            <p:ph type="body" idx="3"/>
          </p:nvPr>
        </p:nvSpPr>
        <p:spPr>
          <a:xfrm>
            <a:off x="4674240" y="3682080"/>
            <a:ext cx="4015800" cy="18968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itle, 2 Content over Content" type="twoObjOverTx">
  <p:cSld name="TWO_OBJECTS_OVER_TEXT">
    <p:spTree>
      <p:nvGrpSpPr>
        <p:cNvPr id="1" name="Shape 192"/>
        <p:cNvGrpSpPr/>
        <p:nvPr/>
      </p:nvGrpSpPr>
      <p:grpSpPr>
        <a:xfrm>
          <a:off x="0" y="0"/>
          <a:ext cx="0" cy="0"/>
          <a:chOff x="0" y="0"/>
          <a:chExt cx="0" cy="0"/>
        </a:xfrm>
      </p:grpSpPr>
      <p:sp>
        <p:nvSpPr>
          <p:cNvPr id="193" name="Google Shape;193;p100"/>
          <p:cNvSpPr txBox="1">
            <a:spLocks noGrp="1"/>
          </p:cNvSpPr>
          <p:nvPr>
            <p:ph type="title"/>
          </p:nvPr>
        </p:nvSpPr>
        <p:spPr>
          <a:xfrm>
            <a:off x="457200" y="273600"/>
            <a:ext cx="8229240" cy="11448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4" name="Google Shape;194;p100"/>
          <p:cNvSpPr txBox="1">
            <a:spLocks noGrp="1"/>
          </p:cNvSpPr>
          <p:nvPr>
            <p:ph type="body" idx="1"/>
          </p:nvPr>
        </p:nvSpPr>
        <p:spPr>
          <a:xfrm>
            <a:off x="457200" y="1604520"/>
            <a:ext cx="4015800" cy="18968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195" name="Google Shape;195;p100"/>
          <p:cNvSpPr txBox="1">
            <a:spLocks noGrp="1"/>
          </p:cNvSpPr>
          <p:nvPr>
            <p:ph type="body" idx="2"/>
          </p:nvPr>
        </p:nvSpPr>
        <p:spPr>
          <a:xfrm>
            <a:off x="4674240" y="1604520"/>
            <a:ext cx="4015800" cy="18968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196" name="Google Shape;196;p100"/>
          <p:cNvSpPr txBox="1">
            <a:spLocks noGrp="1"/>
          </p:cNvSpPr>
          <p:nvPr>
            <p:ph type="body" idx="3"/>
          </p:nvPr>
        </p:nvSpPr>
        <p:spPr>
          <a:xfrm>
            <a:off x="457200" y="3682080"/>
            <a:ext cx="8229240" cy="18968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itle, Content over Content" type="objOverTx">
  <p:cSld name="OBJECT_OVER_TEXT">
    <p:spTree>
      <p:nvGrpSpPr>
        <p:cNvPr id="1" name="Shape 197"/>
        <p:cNvGrpSpPr/>
        <p:nvPr/>
      </p:nvGrpSpPr>
      <p:grpSpPr>
        <a:xfrm>
          <a:off x="0" y="0"/>
          <a:ext cx="0" cy="0"/>
          <a:chOff x="0" y="0"/>
          <a:chExt cx="0" cy="0"/>
        </a:xfrm>
      </p:grpSpPr>
      <p:sp>
        <p:nvSpPr>
          <p:cNvPr id="198" name="Google Shape;198;p101"/>
          <p:cNvSpPr txBox="1">
            <a:spLocks noGrp="1"/>
          </p:cNvSpPr>
          <p:nvPr>
            <p:ph type="title"/>
          </p:nvPr>
        </p:nvSpPr>
        <p:spPr>
          <a:xfrm>
            <a:off x="457200" y="273600"/>
            <a:ext cx="8229240" cy="11448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9" name="Google Shape;199;p101"/>
          <p:cNvSpPr txBox="1">
            <a:spLocks noGrp="1"/>
          </p:cNvSpPr>
          <p:nvPr>
            <p:ph type="body" idx="1"/>
          </p:nvPr>
        </p:nvSpPr>
        <p:spPr>
          <a:xfrm>
            <a:off x="457200" y="1604520"/>
            <a:ext cx="8229240" cy="18968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200" name="Google Shape;200;p101"/>
          <p:cNvSpPr txBox="1">
            <a:spLocks noGrp="1"/>
          </p:cNvSpPr>
          <p:nvPr>
            <p:ph type="body" idx="2"/>
          </p:nvPr>
        </p:nvSpPr>
        <p:spPr>
          <a:xfrm>
            <a:off x="457200" y="3682080"/>
            <a:ext cx="8229240" cy="18968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itle, 4 Content" type="fourObj">
  <p:cSld name="FOUR_OBJECTS">
    <p:spTree>
      <p:nvGrpSpPr>
        <p:cNvPr id="1" name="Shape 201"/>
        <p:cNvGrpSpPr/>
        <p:nvPr/>
      </p:nvGrpSpPr>
      <p:grpSpPr>
        <a:xfrm>
          <a:off x="0" y="0"/>
          <a:ext cx="0" cy="0"/>
          <a:chOff x="0" y="0"/>
          <a:chExt cx="0" cy="0"/>
        </a:xfrm>
      </p:grpSpPr>
      <p:sp>
        <p:nvSpPr>
          <p:cNvPr id="202" name="Google Shape;202;p102"/>
          <p:cNvSpPr txBox="1">
            <a:spLocks noGrp="1"/>
          </p:cNvSpPr>
          <p:nvPr>
            <p:ph type="title"/>
          </p:nvPr>
        </p:nvSpPr>
        <p:spPr>
          <a:xfrm>
            <a:off x="457200" y="273600"/>
            <a:ext cx="8229240" cy="11448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3" name="Google Shape;203;p102"/>
          <p:cNvSpPr txBox="1">
            <a:spLocks noGrp="1"/>
          </p:cNvSpPr>
          <p:nvPr>
            <p:ph type="body" idx="1"/>
          </p:nvPr>
        </p:nvSpPr>
        <p:spPr>
          <a:xfrm>
            <a:off x="457200" y="1604520"/>
            <a:ext cx="4015800" cy="18968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204" name="Google Shape;204;p102"/>
          <p:cNvSpPr txBox="1">
            <a:spLocks noGrp="1"/>
          </p:cNvSpPr>
          <p:nvPr>
            <p:ph type="body" idx="2"/>
          </p:nvPr>
        </p:nvSpPr>
        <p:spPr>
          <a:xfrm>
            <a:off x="4674240" y="1604520"/>
            <a:ext cx="4015800" cy="18968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205" name="Google Shape;205;p102"/>
          <p:cNvSpPr txBox="1">
            <a:spLocks noGrp="1"/>
          </p:cNvSpPr>
          <p:nvPr>
            <p:ph type="body" idx="3"/>
          </p:nvPr>
        </p:nvSpPr>
        <p:spPr>
          <a:xfrm>
            <a:off x="457200" y="3682080"/>
            <a:ext cx="4015800" cy="18968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206" name="Google Shape;206;p102"/>
          <p:cNvSpPr txBox="1">
            <a:spLocks noGrp="1"/>
          </p:cNvSpPr>
          <p:nvPr>
            <p:ph type="body" idx="4"/>
          </p:nvPr>
        </p:nvSpPr>
        <p:spPr>
          <a:xfrm>
            <a:off x="4674240" y="3682080"/>
            <a:ext cx="4015800" cy="18968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Title, 6 Content">
  <p:cSld name="Title, 6 Content">
    <p:spTree>
      <p:nvGrpSpPr>
        <p:cNvPr id="1" name="Shape 207"/>
        <p:cNvGrpSpPr/>
        <p:nvPr/>
      </p:nvGrpSpPr>
      <p:grpSpPr>
        <a:xfrm>
          <a:off x="0" y="0"/>
          <a:ext cx="0" cy="0"/>
          <a:chOff x="0" y="0"/>
          <a:chExt cx="0" cy="0"/>
        </a:xfrm>
      </p:grpSpPr>
      <p:sp>
        <p:nvSpPr>
          <p:cNvPr id="208" name="Google Shape;208;p103"/>
          <p:cNvSpPr txBox="1">
            <a:spLocks noGrp="1"/>
          </p:cNvSpPr>
          <p:nvPr>
            <p:ph type="title"/>
          </p:nvPr>
        </p:nvSpPr>
        <p:spPr>
          <a:xfrm>
            <a:off x="457200" y="273600"/>
            <a:ext cx="8229240" cy="11448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9" name="Google Shape;209;p103"/>
          <p:cNvSpPr txBox="1">
            <a:spLocks noGrp="1"/>
          </p:cNvSpPr>
          <p:nvPr>
            <p:ph type="body" idx="1"/>
          </p:nvPr>
        </p:nvSpPr>
        <p:spPr>
          <a:xfrm>
            <a:off x="457200" y="1604520"/>
            <a:ext cx="2649600" cy="18968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210" name="Google Shape;210;p103"/>
          <p:cNvSpPr txBox="1">
            <a:spLocks noGrp="1"/>
          </p:cNvSpPr>
          <p:nvPr>
            <p:ph type="body" idx="2"/>
          </p:nvPr>
        </p:nvSpPr>
        <p:spPr>
          <a:xfrm>
            <a:off x="3239640" y="1604520"/>
            <a:ext cx="2649600" cy="18968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211" name="Google Shape;211;p103"/>
          <p:cNvSpPr txBox="1">
            <a:spLocks noGrp="1"/>
          </p:cNvSpPr>
          <p:nvPr>
            <p:ph type="body" idx="3"/>
          </p:nvPr>
        </p:nvSpPr>
        <p:spPr>
          <a:xfrm>
            <a:off x="6022080" y="1604520"/>
            <a:ext cx="2649600" cy="18968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212" name="Google Shape;212;p103"/>
          <p:cNvSpPr txBox="1">
            <a:spLocks noGrp="1"/>
          </p:cNvSpPr>
          <p:nvPr>
            <p:ph type="body" idx="4"/>
          </p:nvPr>
        </p:nvSpPr>
        <p:spPr>
          <a:xfrm>
            <a:off x="457200" y="3682080"/>
            <a:ext cx="2649600" cy="18968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213" name="Google Shape;213;p103"/>
          <p:cNvSpPr txBox="1">
            <a:spLocks noGrp="1"/>
          </p:cNvSpPr>
          <p:nvPr>
            <p:ph type="body" idx="5"/>
          </p:nvPr>
        </p:nvSpPr>
        <p:spPr>
          <a:xfrm>
            <a:off x="3239640" y="3682080"/>
            <a:ext cx="2649600" cy="18968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214" name="Google Shape;214;p103"/>
          <p:cNvSpPr txBox="1">
            <a:spLocks noGrp="1"/>
          </p:cNvSpPr>
          <p:nvPr>
            <p:ph type="body" idx="6"/>
          </p:nvPr>
        </p:nvSpPr>
        <p:spPr>
          <a:xfrm>
            <a:off x="6022080" y="3682080"/>
            <a:ext cx="2649600" cy="18968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Blank Slide" type="blank">
  <p:cSld name="BLANK">
    <p:spTree>
      <p:nvGrpSpPr>
        <p:cNvPr id="1" name="Shape 220"/>
        <p:cNvGrpSpPr/>
        <p:nvPr/>
      </p:nvGrpSpPr>
      <p:grpSpPr>
        <a:xfrm>
          <a:off x="0" y="0"/>
          <a:ext cx="0" cy="0"/>
          <a:chOff x="0" y="0"/>
          <a:chExt cx="0" cy="0"/>
        </a:xfrm>
      </p:grpSpPr>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Title Slide" type="tx">
  <p:cSld name="TITLE_AND_BODY">
    <p:spTree>
      <p:nvGrpSpPr>
        <p:cNvPr id="1" name="Shape 221"/>
        <p:cNvGrpSpPr/>
        <p:nvPr/>
      </p:nvGrpSpPr>
      <p:grpSpPr>
        <a:xfrm>
          <a:off x="0" y="0"/>
          <a:ext cx="0" cy="0"/>
          <a:chOff x="0" y="0"/>
          <a:chExt cx="0" cy="0"/>
        </a:xfrm>
      </p:grpSpPr>
      <p:sp>
        <p:nvSpPr>
          <p:cNvPr id="222" name="Google Shape;222;p181"/>
          <p:cNvSpPr txBox="1">
            <a:spLocks noGrp="1"/>
          </p:cNvSpPr>
          <p:nvPr>
            <p:ph type="title"/>
          </p:nvPr>
        </p:nvSpPr>
        <p:spPr>
          <a:xfrm>
            <a:off x="457200" y="273600"/>
            <a:ext cx="8229240" cy="11448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3" name="Google Shape;223;p181"/>
          <p:cNvSpPr txBox="1">
            <a:spLocks noGrp="1"/>
          </p:cNvSpPr>
          <p:nvPr>
            <p:ph type="subTitle" idx="1"/>
          </p:nvPr>
        </p:nvSpPr>
        <p:spPr>
          <a:xfrm>
            <a:off x="457200" y="1604520"/>
            <a:ext cx="8229240" cy="397728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9"/>
        <p:cNvGrpSpPr/>
        <p:nvPr/>
      </p:nvGrpSpPr>
      <p:grpSpPr>
        <a:xfrm>
          <a:off x="0" y="0"/>
          <a:ext cx="0" cy="0"/>
          <a:chOff x="0" y="0"/>
          <a:chExt cx="0" cy="0"/>
        </a:xfrm>
      </p:grpSpPr>
      <p:sp>
        <p:nvSpPr>
          <p:cNvPr id="20" name="Google Shape;20;p63"/>
          <p:cNvSpPr txBox="1">
            <a:spLocks noGrp="1"/>
          </p:cNvSpPr>
          <p:nvPr>
            <p:ph type="title"/>
          </p:nvPr>
        </p:nvSpPr>
        <p:spPr>
          <a:xfrm>
            <a:off x="457200" y="273600"/>
            <a:ext cx="8229240" cy="11448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Title, Content" type="obj">
  <p:cSld name="OBJECT">
    <p:spTree>
      <p:nvGrpSpPr>
        <p:cNvPr id="1" name="Shape 224"/>
        <p:cNvGrpSpPr/>
        <p:nvPr/>
      </p:nvGrpSpPr>
      <p:grpSpPr>
        <a:xfrm>
          <a:off x="0" y="0"/>
          <a:ext cx="0" cy="0"/>
          <a:chOff x="0" y="0"/>
          <a:chExt cx="0" cy="0"/>
        </a:xfrm>
      </p:grpSpPr>
      <p:sp>
        <p:nvSpPr>
          <p:cNvPr id="225" name="Google Shape;225;p182"/>
          <p:cNvSpPr txBox="1">
            <a:spLocks noGrp="1"/>
          </p:cNvSpPr>
          <p:nvPr>
            <p:ph type="title"/>
          </p:nvPr>
        </p:nvSpPr>
        <p:spPr>
          <a:xfrm>
            <a:off x="457200" y="273600"/>
            <a:ext cx="8229240" cy="11448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6" name="Google Shape;226;p182"/>
          <p:cNvSpPr txBox="1">
            <a:spLocks noGrp="1"/>
          </p:cNvSpPr>
          <p:nvPr>
            <p:ph type="body" idx="1"/>
          </p:nvPr>
        </p:nvSpPr>
        <p:spPr>
          <a:xfrm>
            <a:off x="457200" y="1604520"/>
            <a:ext cx="8229240" cy="397728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Title, 2 Content" type="twoObj">
  <p:cSld name="TWO_OBJECTS">
    <p:spTree>
      <p:nvGrpSpPr>
        <p:cNvPr id="1" name="Shape 227"/>
        <p:cNvGrpSpPr/>
        <p:nvPr/>
      </p:nvGrpSpPr>
      <p:grpSpPr>
        <a:xfrm>
          <a:off x="0" y="0"/>
          <a:ext cx="0" cy="0"/>
          <a:chOff x="0" y="0"/>
          <a:chExt cx="0" cy="0"/>
        </a:xfrm>
      </p:grpSpPr>
      <p:sp>
        <p:nvSpPr>
          <p:cNvPr id="228" name="Google Shape;228;p183"/>
          <p:cNvSpPr txBox="1">
            <a:spLocks noGrp="1"/>
          </p:cNvSpPr>
          <p:nvPr>
            <p:ph type="title"/>
          </p:nvPr>
        </p:nvSpPr>
        <p:spPr>
          <a:xfrm>
            <a:off x="457200" y="273600"/>
            <a:ext cx="8229240" cy="11448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9" name="Google Shape;229;p183"/>
          <p:cNvSpPr txBox="1">
            <a:spLocks noGrp="1"/>
          </p:cNvSpPr>
          <p:nvPr>
            <p:ph type="body" idx="1"/>
          </p:nvPr>
        </p:nvSpPr>
        <p:spPr>
          <a:xfrm>
            <a:off x="457200" y="1604520"/>
            <a:ext cx="4015800" cy="397728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230" name="Google Shape;230;p183"/>
          <p:cNvSpPr txBox="1">
            <a:spLocks noGrp="1"/>
          </p:cNvSpPr>
          <p:nvPr>
            <p:ph type="body" idx="2"/>
          </p:nvPr>
        </p:nvSpPr>
        <p:spPr>
          <a:xfrm>
            <a:off x="4674240" y="1604520"/>
            <a:ext cx="4015800" cy="397728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31"/>
        <p:cNvGrpSpPr/>
        <p:nvPr/>
      </p:nvGrpSpPr>
      <p:grpSpPr>
        <a:xfrm>
          <a:off x="0" y="0"/>
          <a:ext cx="0" cy="0"/>
          <a:chOff x="0" y="0"/>
          <a:chExt cx="0" cy="0"/>
        </a:xfrm>
      </p:grpSpPr>
      <p:sp>
        <p:nvSpPr>
          <p:cNvPr id="232" name="Google Shape;232;p184"/>
          <p:cNvSpPr txBox="1">
            <a:spLocks noGrp="1"/>
          </p:cNvSpPr>
          <p:nvPr>
            <p:ph type="title"/>
          </p:nvPr>
        </p:nvSpPr>
        <p:spPr>
          <a:xfrm>
            <a:off x="457200" y="273600"/>
            <a:ext cx="8229240" cy="11448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Centered Text" type="objOnly">
  <p:cSld name="OBJECT_ONLY">
    <p:spTree>
      <p:nvGrpSpPr>
        <p:cNvPr id="1" name="Shape 233"/>
        <p:cNvGrpSpPr/>
        <p:nvPr/>
      </p:nvGrpSpPr>
      <p:grpSpPr>
        <a:xfrm>
          <a:off x="0" y="0"/>
          <a:ext cx="0" cy="0"/>
          <a:chOff x="0" y="0"/>
          <a:chExt cx="0" cy="0"/>
        </a:xfrm>
      </p:grpSpPr>
      <p:sp>
        <p:nvSpPr>
          <p:cNvPr id="234" name="Google Shape;234;p185"/>
          <p:cNvSpPr txBox="1">
            <a:spLocks noGrp="1"/>
          </p:cNvSpPr>
          <p:nvPr>
            <p:ph type="subTitle" idx="1"/>
          </p:nvPr>
        </p:nvSpPr>
        <p:spPr>
          <a:xfrm>
            <a:off x="457200" y="273600"/>
            <a:ext cx="8229240" cy="530784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Title, 2 Content and Content" type="twoObjAndObj">
  <p:cSld name="TWO_OBJECTS_AND_OBJECT">
    <p:spTree>
      <p:nvGrpSpPr>
        <p:cNvPr id="1" name="Shape 235"/>
        <p:cNvGrpSpPr/>
        <p:nvPr/>
      </p:nvGrpSpPr>
      <p:grpSpPr>
        <a:xfrm>
          <a:off x="0" y="0"/>
          <a:ext cx="0" cy="0"/>
          <a:chOff x="0" y="0"/>
          <a:chExt cx="0" cy="0"/>
        </a:xfrm>
      </p:grpSpPr>
      <p:sp>
        <p:nvSpPr>
          <p:cNvPr id="236" name="Google Shape;236;p186"/>
          <p:cNvSpPr txBox="1">
            <a:spLocks noGrp="1"/>
          </p:cNvSpPr>
          <p:nvPr>
            <p:ph type="title"/>
          </p:nvPr>
        </p:nvSpPr>
        <p:spPr>
          <a:xfrm>
            <a:off x="457200" y="273600"/>
            <a:ext cx="8229240" cy="11448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7" name="Google Shape;237;p186"/>
          <p:cNvSpPr txBox="1">
            <a:spLocks noGrp="1"/>
          </p:cNvSpPr>
          <p:nvPr>
            <p:ph type="body" idx="1"/>
          </p:nvPr>
        </p:nvSpPr>
        <p:spPr>
          <a:xfrm>
            <a:off x="457200" y="1604520"/>
            <a:ext cx="4015800" cy="18968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238" name="Google Shape;238;p186"/>
          <p:cNvSpPr txBox="1">
            <a:spLocks noGrp="1"/>
          </p:cNvSpPr>
          <p:nvPr>
            <p:ph type="body" idx="2"/>
          </p:nvPr>
        </p:nvSpPr>
        <p:spPr>
          <a:xfrm>
            <a:off x="4674240" y="1604520"/>
            <a:ext cx="4015800" cy="397728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239" name="Google Shape;239;p186"/>
          <p:cNvSpPr txBox="1">
            <a:spLocks noGrp="1"/>
          </p:cNvSpPr>
          <p:nvPr>
            <p:ph type="body" idx="3"/>
          </p:nvPr>
        </p:nvSpPr>
        <p:spPr>
          <a:xfrm>
            <a:off x="457200" y="3682080"/>
            <a:ext cx="4015800" cy="18968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Title Content and 2 Content" type="objAndTwoObj">
  <p:cSld name="OBJECT_AND_TWO_OBJECTS">
    <p:spTree>
      <p:nvGrpSpPr>
        <p:cNvPr id="1" name="Shape 240"/>
        <p:cNvGrpSpPr/>
        <p:nvPr/>
      </p:nvGrpSpPr>
      <p:grpSpPr>
        <a:xfrm>
          <a:off x="0" y="0"/>
          <a:ext cx="0" cy="0"/>
          <a:chOff x="0" y="0"/>
          <a:chExt cx="0" cy="0"/>
        </a:xfrm>
      </p:grpSpPr>
      <p:sp>
        <p:nvSpPr>
          <p:cNvPr id="241" name="Google Shape;241;p187"/>
          <p:cNvSpPr txBox="1">
            <a:spLocks noGrp="1"/>
          </p:cNvSpPr>
          <p:nvPr>
            <p:ph type="title"/>
          </p:nvPr>
        </p:nvSpPr>
        <p:spPr>
          <a:xfrm>
            <a:off x="457200" y="273600"/>
            <a:ext cx="8229240" cy="11448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2" name="Google Shape;242;p187"/>
          <p:cNvSpPr txBox="1">
            <a:spLocks noGrp="1"/>
          </p:cNvSpPr>
          <p:nvPr>
            <p:ph type="body" idx="1"/>
          </p:nvPr>
        </p:nvSpPr>
        <p:spPr>
          <a:xfrm>
            <a:off x="457200" y="1604520"/>
            <a:ext cx="4015800" cy="397728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243" name="Google Shape;243;p187"/>
          <p:cNvSpPr txBox="1">
            <a:spLocks noGrp="1"/>
          </p:cNvSpPr>
          <p:nvPr>
            <p:ph type="body" idx="2"/>
          </p:nvPr>
        </p:nvSpPr>
        <p:spPr>
          <a:xfrm>
            <a:off x="4674240" y="1604520"/>
            <a:ext cx="4015800" cy="18968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244" name="Google Shape;244;p187"/>
          <p:cNvSpPr txBox="1">
            <a:spLocks noGrp="1"/>
          </p:cNvSpPr>
          <p:nvPr>
            <p:ph type="body" idx="3"/>
          </p:nvPr>
        </p:nvSpPr>
        <p:spPr>
          <a:xfrm>
            <a:off x="4674240" y="3682080"/>
            <a:ext cx="4015800" cy="18968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Title, 2 Content over Content" type="twoObjOverTx">
  <p:cSld name="TWO_OBJECTS_OVER_TEXT">
    <p:spTree>
      <p:nvGrpSpPr>
        <p:cNvPr id="1" name="Shape 245"/>
        <p:cNvGrpSpPr/>
        <p:nvPr/>
      </p:nvGrpSpPr>
      <p:grpSpPr>
        <a:xfrm>
          <a:off x="0" y="0"/>
          <a:ext cx="0" cy="0"/>
          <a:chOff x="0" y="0"/>
          <a:chExt cx="0" cy="0"/>
        </a:xfrm>
      </p:grpSpPr>
      <p:sp>
        <p:nvSpPr>
          <p:cNvPr id="246" name="Google Shape;246;p188"/>
          <p:cNvSpPr txBox="1">
            <a:spLocks noGrp="1"/>
          </p:cNvSpPr>
          <p:nvPr>
            <p:ph type="title"/>
          </p:nvPr>
        </p:nvSpPr>
        <p:spPr>
          <a:xfrm>
            <a:off x="457200" y="273600"/>
            <a:ext cx="8229240" cy="11448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7" name="Google Shape;247;p188"/>
          <p:cNvSpPr txBox="1">
            <a:spLocks noGrp="1"/>
          </p:cNvSpPr>
          <p:nvPr>
            <p:ph type="body" idx="1"/>
          </p:nvPr>
        </p:nvSpPr>
        <p:spPr>
          <a:xfrm>
            <a:off x="457200" y="1604520"/>
            <a:ext cx="4015800" cy="18968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248" name="Google Shape;248;p188"/>
          <p:cNvSpPr txBox="1">
            <a:spLocks noGrp="1"/>
          </p:cNvSpPr>
          <p:nvPr>
            <p:ph type="body" idx="2"/>
          </p:nvPr>
        </p:nvSpPr>
        <p:spPr>
          <a:xfrm>
            <a:off x="4674240" y="1604520"/>
            <a:ext cx="4015800" cy="18968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249" name="Google Shape;249;p188"/>
          <p:cNvSpPr txBox="1">
            <a:spLocks noGrp="1"/>
          </p:cNvSpPr>
          <p:nvPr>
            <p:ph type="body" idx="3"/>
          </p:nvPr>
        </p:nvSpPr>
        <p:spPr>
          <a:xfrm>
            <a:off x="457200" y="3682080"/>
            <a:ext cx="8229240" cy="18968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Title, Content over Content" type="objOverTx">
  <p:cSld name="OBJECT_OVER_TEXT">
    <p:spTree>
      <p:nvGrpSpPr>
        <p:cNvPr id="1" name="Shape 250"/>
        <p:cNvGrpSpPr/>
        <p:nvPr/>
      </p:nvGrpSpPr>
      <p:grpSpPr>
        <a:xfrm>
          <a:off x="0" y="0"/>
          <a:ext cx="0" cy="0"/>
          <a:chOff x="0" y="0"/>
          <a:chExt cx="0" cy="0"/>
        </a:xfrm>
      </p:grpSpPr>
      <p:sp>
        <p:nvSpPr>
          <p:cNvPr id="251" name="Google Shape;251;p189"/>
          <p:cNvSpPr txBox="1">
            <a:spLocks noGrp="1"/>
          </p:cNvSpPr>
          <p:nvPr>
            <p:ph type="title"/>
          </p:nvPr>
        </p:nvSpPr>
        <p:spPr>
          <a:xfrm>
            <a:off x="457200" y="273600"/>
            <a:ext cx="8229240" cy="11448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2" name="Google Shape;252;p189"/>
          <p:cNvSpPr txBox="1">
            <a:spLocks noGrp="1"/>
          </p:cNvSpPr>
          <p:nvPr>
            <p:ph type="body" idx="1"/>
          </p:nvPr>
        </p:nvSpPr>
        <p:spPr>
          <a:xfrm>
            <a:off x="457200" y="1604520"/>
            <a:ext cx="8229240" cy="18968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253" name="Google Shape;253;p189"/>
          <p:cNvSpPr txBox="1">
            <a:spLocks noGrp="1"/>
          </p:cNvSpPr>
          <p:nvPr>
            <p:ph type="body" idx="2"/>
          </p:nvPr>
        </p:nvSpPr>
        <p:spPr>
          <a:xfrm>
            <a:off x="457200" y="3682080"/>
            <a:ext cx="8229240" cy="18968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Title, 4 Content" type="fourObj">
  <p:cSld name="FOUR_OBJECTS">
    <p:spTree>
      <p:nvGrpSpPr>
        <p:cNvPr id="1" name="Shape 254"/>
        <p:cNvGrpSpPr/>
        <p:nvPr/>
      </p:nvGrpSpPr>
      <p:grpSpPr>
        <a:xfrm>
          <a:off x="0" y="0"/>
          <a:ext cx="0" cy="0"/>
          <a:chOff x="0" y="0"/>
          <a:chExt cx="0" cy="0"/>
        </a:xfrm>
      </p:grpSpPr>
      <p:sp>
        <p:nvSpPr>
          <p:cNvPr id="255" name="Google Shape;255;p190"/>
          <p:cNvSpPr txBox="1">
            <a:spLocks noGrp="1"/>
          </p:cNvSpPr>
          <p:nvPr>
            <p:ph type="title"/>
          </p:nvPr>
        </p:nvSpPr>
        <p:spPr>
          <a:xfrm>
            <a:off x="457200" y="273600"/>
            <a:ext cx="8229240" cy="11448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6" name="Google Shape;256;p190"/>
          <p:cNvSpPr txBox="1">
            <a:spLocks noGrp="1"/>
          </p:cNvSpPr>
          <p:nvPr>
            <p:ph type="body" idx="1"/>
          </p:nvPr>
        </p:nvSpPr>
        <p:spPr>
          <a:xfrm>
            <a:off x="457200" y="1604520"/>
            <a:ext cx="4015800" cy="18968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257" name="Google Shape;257;p190"/>
          <p:cNvSpPr txBox="1">
            <a:spLocks noGrp="1"/>
          </p:cNvSpPr>
          <p:nvPr>
            <p:ph type="body" idx="2"/>
          </p:nvPr>
        </p:nvSpPr>
        <p:spPr>
          <a:xfrm>
            <a:off x="4674240" y="1604520"/>
            <a:ext cx="4015800" cy="18968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258" name="Google Shape;258;p190"/>
          <p:cNvSpPr txBox="1">
            <a:spLocks noGrp="1"/>
          </p:cNvSpPr>
          <p:nvPr>
            <p:ph type="body" idx="3"/>
          </p:nvPr>
        </p:nvSpPr>
        <p:spPr>
          <a:xfrm>
            <a:off x="457200" y="3682080"/>
            <a:ext cx="4015800" cy="18968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259" name="Google Shape;259;p190"/>
          <p:cNvSpPr txBox="1">
            <a:spLocks noGrp="1"/>
          </p:cNvSpPr>
          <p:nvPr>
            <p:ph type="body" idx="4"/>
          </p:nvPr>
        </p:nvSpPr>
        <p:spPr>
          <a:xfrm>
            <a:off x="4674240" y="3682080"/>
            <a:ext cx="4015800" cy="18968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Title, 6 Content">
  <p:cSld name="Title, 6 Content">
    <p:spTree>
      <p:nvGrpSpPr>
        <p:cNvPr id="1" name="Shape 260"/>
        <p:cNvGrpSpPr/>
        <p:nvPr/>
      </p:nvGrpSpPr>
      <p:grpSpPr>
        <a:xfrm>
          <a:off x="0" y="0"/>
          <a:ext cx="0" cy="0"/>
          <a:chOff x="0" y="0"/>
          <a:chExt cx="0" cy="0"/>
        </a:xfrm>
      </p:grpSpPr>
      <p:sp>
        <p:nvSpPr>
          <p:cNvPr id="261" name="Google Shape;261;p191"/>
          <p:cNvSpPr txBox="1">
            <a:spLocks noGrp="1"/>
          </p:cNvSpPr>
          <p:nvPr>
            <p:ph type="title"/>
          </p:nvPr>
        </p:nvSpPr>
        <p:spPr>
          <a:xfrm>
            <a:off x="457200" y="273600"/>
            <a:ext cx="8229240" cy="11448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2" name="Google Shape;262;p191"/>
          <p:cNvSpPr txBox="1">
            <a:spLocks noGrp="1"/>
          </p:cNvSpPr>
          <p:nvPr>
            <p:ph type="body" idx="1"/>
          </p:nvPr>
        </p:nvSpPr>
        <p:spPr>
          <a:xfrm>
            <a:off x="457200" y="1604520"/>
            <a:ext cx="2649600" cy="18968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263" name="Google Shape;263;p191"/>
          <p:cNvSpPr txBox="1">
            <a:spLocks noGrp="1"/>
          </p:cNvSpPr>
          <p:nvPr>
            <p:ph type="body" idx="2"/>
          </p:nvPr>
        </p:nvSpPr>
        <p:spPr>
          <a:xfrm>
            <a:off x="3239640" y="1604520"/>
            <a:ext cx="2649600" cy="18968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264" name="Google Shape;264;p191"/>
          <p:cNvSpPr txBox="1">
            <a:spLocks noGrp="1"/>
          </p:cNvSpPr>
          <p:nvPr>
            <p:ph type="body" idx="3"/>
          </p:nvPr>
        </p:nvSpPr>
        <p:spPr>
          <a:xfrm>
            <a:off x="6022080" y="1604520"/>
            <a:ext cx="2649600" cy="18968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265" name="Google Shape;265;p191"/>
          <p:cNvSpPr txBox="1">
            <a:spLocks noGrp="1"/>
          </p:cNvSpPr>
          <p:nvPr>
            <p:ph type="body" idx="4"/>
          </p:nvPr>
        </p:nvSpPr>
        <p:spPr>
          <a:xfrm>
            <a:off x="457200" y="3682080"/>
            <a:ext cx="2649600" cy="18968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266" name="Google Shape;266;p191"/>
          <p:cNvSpPr txBox="1">
            <a:spLocks noGrp="1"/>
          </p:cNvSpPr>
          <p:nvPr>
            <p:ph type="body" idx="5"/>
          </p:nvPr>
        </p:nvSpPr>
        <p:spPr>
          <a:xfrm>
            <a:off x="3239640" y="3682080"/>
            <a:ext cx="2649600" cy="18968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267" name="Google Shape;267;p191"/>
          <p:cNvSpPr txBox="1">
            <a:spLocks noGrp="1"/>
          </p:cNvSpPr>
          <p:nvPr>
            <p:ph type="body" idx="6"/>
          </p:nvPr>
        </p:nvSpPr>
        <p:spPr>
          <a:xfrm>
            <a:off x="6022080" y="3682080"/>
            <a:ext cx="2649600" cy="18968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entered Text" type="objOnly">
  <p:cSld name="OBJECT_ONLY">
    <p:spTree>
      <p:nvGrpSpPr>
        <p:cNvPr id="1" name="Shape 21"/>
        <p:cNvGrpSpPr/>
        <p:nvPr/>
      </p:nvGrpSpPr>
      <p:grpSpPr>
        <a:xfrm>
          <a:off x="0" y="0"/>
          <a:ext cx="0" cy="0"/>
          <a:chOff x="0" y="0"/>
          <a:chExt cx="0" cy="0"/>
        </a:xfrm>
      </p:grpSpPr>
      <p:sp>
        <p:nvSpPr>
          <p:cNvPr id="22" name="Google Shape;22;p64"/>
          <p:cNvSpPr txBox="1">
            <a:spLocks noGrp="1"/>
          </p:cNvSpPr>
          <p:nvPr>
            <p:ph type="subTitle" idx="1"/>
          </p:nvPr>
        </p:nvSpPr>
        <p:spPr>
          <a:xfrm>
            <a:off x="457200" y="273600"/>
            <a:ext cx="8229240" cy="530784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Blank Slide" type="blank">
  <p:cSld name="BLANK">
    <p:spTree>
      <p:nvGrpSpPr>
        <p:cNvPr id="1" name="Shape 273"/>
        <p:cNvGrpSpPr/>
        <p:nvPr/>
      </p:nvGrpSpPr>
      <p:grpSpPr>
        <a:xfrm>
          <a:off x="0" y="0"/>
          <a:ext cx="0" cy="0"/>
          <a:chOff x="0" y="0"/>
          <a:chExt cx="0" cy="0"/>
        </a:xfrm>
      </p:grpSpPr>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Title Slide" type="tx">
  <p:cSld name="TITLE_AND_BODY">
    <p:spTree>
      <p:nvGrpSpPr>
        <p:cNvPr id="1" name="Shape 274"/>
        <p:cNvGrpSpPr/>
        <p:nvPr/>
      </p:nvGrpSpPr>
      <p:grpSpPr>
        <a:xfrm>
          <a:off x="0" y="0"/>
          <a:ext cx="0" cy="0"/>
          <a:chOff x="0" y="0"/>
          <a:chExt cx="0" cy="0"/>
        </a:xfrm>
      </p:grpSpPr>
      <p:sp>
        <p:nvSpPr>
          <p:cNvPr id="275" name="Google Shape;275;p104"/>
          <p:cNvSpPr txBox="1">
            <a:spLocks noGrp="1"/>
          </p:cNvSpPr>
          <p:nvPr>
            <p:ph type="title"/>
          </p:nvPr>
        </p:nvSpPr>
        <p:spPr>
          <a:xfrm>
            <a:off x="457200" y="273600"/>
            <a:ext cx="8229240" cy="11448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6" name="Google Shape;276;p104"/>
          <p:cNvSpPr txBox="1">
            <a:spLocks noGrp="1"/>
          </p:cNvSpPr>
          <p:nvPr>
            <p:ph type="subTitle" idx="1"/>
          </p:nvPr>
        </p:nvSpPr>
        <p:spPr>
          <a:xfrm>
            <a:off x="457200" y="1604520"/>
            <a:ext cx="8229240" cy="397728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Title, Content" type="obj">
  <p:cSld name="OBJECT">
    <p:spTree>
      <p:nvGrpSpPr>
        <p:cNvPr id="1" name="Shape 277"/>
        <p:cNvGrpSpPr/>
        <p:nvPr/>
      </p:nvGrpSpPr>
      <p:grpSpPr>
        <a:xfrm>
          <a:off x="0" y="0"/>
          <a:ext cx="0" cy="0"/>
          <a:chOff x="0" y="0"/>
          <a:chExt cx="0" cy="0"/>
        </a:xfrm>
      </p:grpSpPr>
      <p:sp>
        <p:nvSpPr>
          <p:cNvPr id="278" name="Google Shape;278;p105"/>
          <p:cNvSpPr txBox="1">
            <a:spLocks noGrp="1"/>
          </p:cNvSpPr>
          <p:nvPr>
            <p:ph type="title"/>
          </p:nvPr>
        </p:nvSpPr>
        <p:spPr>
          <a:xfrm>
            <a:off x="457200" y="273600"/>
            <a:ext cx="8229240" cy="11448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9" name="Google Shape;279;p105"/>
          <p:cNvSpPr txBox="1">
            <a:spLocks noGrp="1"/>
          </p:cNvSpPr>
          <p:nvPr>
            <p:ph type="body" idx="1"/>
          </p:nvPr>
        </p:nvSpPr>
        <p:spPr>
          <a:xfrm>
            <a:off x="457200" y="1604520"/>
            <a:ext cx="8229240" cy="397728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Title, 2 Content" type="twoObj">
  <p:cSld name="TWO_OBJECTS">
    <p:spTree>
      <p:nvGrpSpPr>
        <p:cNvPr id="1" name="Shape 280"/>
        <p:cNvGrpSpPr/>
        <p:nvPr/>
      </p:nvGrpSpPr>
      <p:grpSpPr>
        <a:xfrm>
          <a:off x="0" y="0"/>
          <a:ext cx="0" cy="0"/>
          <a:chOff x="0" y="0"/>
          <a:chExt cx="0" cy="0"/>
        </a:xfrm>
      </p:grpSpPr>
      <p:sp>
        <p:nvSpPr>
          <p:cNvPr id="281" name="Google Shape;281;p106"/>
          <p:cNvSpPr txBox="1">
            <a:spLocks noGrp="1"/>
          </p:cNvSpPr>
          <p:nvPr>
            <p:ph type="title"/>
          </p:nvPr>
        </p:nvSpPr>
        <p:spPr>
          <a:xfrm>
            <a:off x="457200" y="273600"/>
            <a:ext cx="8229240" cy="11448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2" name="Google Shape;282;p106"/>
          <p:cNvSpPr txBox="1">
            <a:spLocks noGrp="1"/>
          </p:cNvSpPr>
          <p:nvPr>
            <p:ph type="body" idx="1"/>
          </p:nvPr>
        </p:nvSpPr>
        <p:spPr>
          <a:xfrm>
            <a:off x="457200" y="1604520"/>
            <a:ext cx="4015800" cy="397728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283" name="Google Shape;283;p106"/>
          <p:cNvSpPr txBox="1">
            <a:spLocks noGrp="1"/>
          </p:cNvSpPr>
          <p:nvPr>
            <p:ph type="body" idx="2"/>
          </p:nvPr>
        </p:nvSpPr>
        <p:spPr>
          <a:xfrm>
            <a:off x="4674240" y="1604520"/>
            <a:ext cx="4015800" cy="397728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84"/>
        <p:cNvGrpSpPr/>
        <p:nvPr/>
      </p:nvGrpSpPr>
      <p:grpSpPr>
        <a:xfrm>
          <a:off x="0" y="0"/>
          <a:ext cx="0" cy="0"/>
          <a:chOff x="0" y="0"/>
          <a:chExt cx="0" cy="0"/>
        </a:xfrm>
      </p:grpSpPr>
      <p:sp>
        <p:nvSpPr>
          <p:cNvPr id="285" name="Google Shape;285;p107"/>
          <p:cNvSpPr txBox="1">
            <a:spLocks noGrp="1"/>
          </p:cNvSpPr>
          <p:nvPr>
            <p:ph type="title"/>
          </p:nvPr>
        </p:nvSpPr>
        <p:spPr>
          <a:xfrm>
            <a:off x="457200" y="273600"/>
            <a:ext cx="8229240" cy="11448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Centered Text" type="objOnly">
  <p:cSld name="OBJECT_ONLY">
    <p:spTree>
      <p:nvGrpSpPr>
        <p:cNvPr id="1" name="Shape 286"/>
        <p:cNvGrpSpPr/>
        <p:nvPr/>
      </p:nvGrpSpPr>
      <p:grpSpPr>
        <a:xfrm>
          <a:off x="0" y="0"/>
          <a:ext cx="0" cy="0"/>
          <a:chOff x="0" y="0"/>
          <a:chExt cx="0" cy="0"/>
        </a:xfrm>
      </p:grpSpPr>
      <p:sp>
        <p:nvSpPr>
          <p:cNvPr id="287" name="Google Shape;287;p108"/>
          <p:cNvSpPr txBox="1">
            <a:spLocks noGrp="1"/>
          </p:cNvSpPr>
          <p:nvPr>
            <p:ph type="subTitle" idx="1"/>
          </p:nvPr>
        </p:nvSpPr>
        <p:spPr>
          <a:xfrm>
            <a:off x="457200" y="273600"/>
            <a:ext cx="8229240" cy="530784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Title, 2 Content and Content" type="twoObjAndObj">
  <p:cSld name="TWO_OBJECTS_AND_OBJECT">
    <p:spTree>
      <p:nvGrpSpPr>
        <p:cNvPr id="1" name="Shape 288"/>
        <p:cNvGrpSpPr/>
        <p:nvPr/>
      </p:nvGrpSpPr>
      <p:grpSpPr>
        <a:xfrm>
          <a:off x="0" y="0"/>
          <a:ext cx="0" cy="0"/>
          <a:chOff x="0" y="0"/>
          <a:chExt cx="0" cy="0"/>
        </a:xfrm>
      </p:grpSpPr>
      <p:sp>
        <p:nvSpPr>
          <p:cNvPr id="289" name="Google Shape;289;p109"/>
          <p:cNvSpPr txBox="1">
            <a:spLocks noGrp="1"/>
          </p:cNvSpPr>
          <p:nvPr>
            <p:ph type="title"/>
          </p:nvPr>
        </p:nvSpPr>
        <p:spPr>
          <a:xfrm>
            <a:off x="457200" y="273600"/>
            <a:ext cx="8229240" cy="11448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0" name="Google Shape;290;p109"/>
          <p:cNvSpPr txBox="1">
            <a:spLocks noGrp="1"/>
          </p:cNvSpPr>
          <p:nvPr>
            <p:ph type="body" idx="1"/>
          </p:nvPr>
        </p:nvSpPr>
        <p:spPr>
          <a:xfrm>
            <a:off x="457200" y="1604520"/>
            <a:ext cx="4015800" cy="18968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291" name="Google Shape;291;p109"/>
          <p:cNvSpPr txBox="1">
            <a:spLocks noGrp="1"/>
          </p:cNvSpPr>
          <p:nvPr>
            <p:ph type="body" idx="2"/>
          </p:nvPr>
        </p:nvSpPr>
        <p:spPr>
          <a:xfrm>
            <a:off x="4674240" y="1604520"/>
            <a:ext cx="4015800" cy="397728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292" name="Google Shape;292;p109"/>
          <p:cNvSpPr txBox="1">
            <a:spLocks noGrp="1"/>
          </p:cNvSpPr>
          <p:nvPr>
            <p:ph type="body" idx="3"/>
          </p:nvPr>
        </p:nvSpPr>
        <p:spPr>
          <a:xfrm>
            <a:off x="457200" y="3682080"/>
            <a:ext cx="4015800" cy="18968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Title Content and 2 Content" type="objAndTwoObj">
  <p:cSld name="OBJECT_AND_TWO_OBJECTS">
    <p:spTree>
      <p:nvGrpSpPr>
        <p:cNvPr id="1" name="Shape 293"/>
        <p:cNvGrpSpPr/>
        <p:nvPr/>
      </p:nvGrpSpPr>
      <p:grpSpPr>
        <a:xfrm>
          <a:off x="0" y="0"/>
          <a:ext cx="0" cy="0"/>
          <a:chOff x="0" y="0"/>
          <a:chExt cx="0" cy="0"/>
        </a:xfrm>
      </p:grpSpPr>
      <p:sp>
        <p:nvSpPr>
          <p:cNvPr id="294" name="Google Shape;294;p110"/>
          <p:cNvSpPr txBox="1">
            <a:spLocks noGrp="1"/>
          </p:cNvSpPr>
          <p:nvPr>
            <p:ph type="title"/>
          </p:nvPr>
        </p:nvSpPr>
        <p:spPr>
          <a:xfrm>
            <a:off x="457200" y="273600"/>
            <a:ext cx="8229240" cy="11448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5" name="Google Shape;295;p110"/>
          <p:cNvSpPr txBox="1">
            <a:spLocks noGrp="1"/>
          </p:cNvSpPr>
          <p:nvPr>
            <p:ph type="body" idx="1"/>
          </p:nvPr>
        </p:nvSpPr>
        <p:spPr>
          <a:xfrm>
            <a:off x="457200" y="1604520"/>
            <a:ext cx="4015800" cy="397728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296" name="Google Shape;296;p110"/>
          <p:cNvSpPr txBox="1">
            <a:spLocks noGrp="1"/>
          </p:cNvSpPr>
          <p:nvPr>
            <p:ph type="body" idx="2"/>
          </p:nvPr>
        </p:nvSpPr>
        <p:spPr>
          <a:xfrm>
            <a:off x="4674240" y="1604520"/>
            <a:ext cx="4015800" cy="18968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297" name="Google Shape;297;p110"/>
          <p:cNvSpPr txBox="1">
            <a:spLocks noGrp="1"/>
          </p:cNvSpPr>
          <p:nvPr>
            <p:ph type="body" idx="3"/>
          </p:nvPr>
        </p:nvSpPr>
        <p:spPr>
          <a:xfrm>
            <a:off x="4674240" y="3682080"/>
            <a:ext cx="4015800" cy="18968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Title, 2 Content over Content" type="twoObjOverTx">
  <p:cSld name="TWO_OBJECTS_OVER_TEXT">
    <p:spTree>
      <p:nvGrpSpPr>
        <p:cNvPr id="1" name="Shape 298"/>
        <p:cNvGrpSpPr/>
        <p:nvPr/>
      </p:nvGrpSpPr>
      <p:grpSpPr>
        <a:xfrm>
          <a:off x="0" y="0"/>
          <a:ext cx="0" cy="0"/>
          <a:chOff x="0" y="0"/>
          <a:chExt cx="0" cy="0"/>
        </a:xfrm>
      </p:grpSpPr>
      <p:sp>
        <p:nvSpPr>
          <p:cNvPr id="299" name="Google Shape;299;p111"/>
          <p:cNvSpPr txBox="1">
            <a:spLocks noGrp="1"/>
          </p:cNvSpPr>
          <p:nvPr>
            <p:ph type="title"/>
          </p:nvPr>
        </p:nvSpPr>
        <p:spPr>
          <a:xfrm>
            <a:off x="457200" y="273600"/>
            <a:ext cx="8229240" cy="11448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0" name="Google Shape;300;p111"/>
          <p:cNvSpPr txBox="1">
            <a:spLocks noGrp="1"/>
          </p:cNvSpPr>
          <p:nvPr>
            <p:ph type="body" idx="1"/>
          </p:nvPr>
        </p:nvSpPr>
        <p:spPr>
          <a:xfrm>
            <a:off x="457200" y="1604520"/>
            <a:ext cx="4015800" cy="18968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301" name="Google Shape;301;p111"/>
          <p:cNvSpPr txBox="1">
            <a:spLocks noGrp="1"/>
          </p:cNvSpPr>
          <p:nvPr>
            <p:ph type="body" idx="2"/>
          </p:nvPr>
        </p:nvSpPr>
        <p:spPr>
          <a:xfrm>
            <a:off x="4674240" y="1604520"/>
            <a:ext cx="4015800" cy="18968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302" name="Google Shape;302;p111"/>
          <p:cNvSpPr txBox="1">
            <a:spLocks noGrp="1"/>
          </p:cNvSpPr>
          <p:nvPr>
            <p:ph type="body" idx="3"/>
          </p:nvPr>
        </p:nvSpPr>
        <p:spPr>
          <a:xfrm>
            <a:off x="457200" y="3682080"/>
            <a:ext cx="8229240" cy="18968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Title, Content over Content" type="objOverTx">
  <p:cSld name="OBJECT_OVER_TEXT">
    <p:spTree>
      <p:nvGrpSpPr>
        <p:cNvPr id="1" name="Shape 303"/>
        <p:cNvGrpSpPr/>
        <p:nvPr/>
      </p:nvGrpSpPr>
      <p:grpSpPr>
        <a:xfrm>
          <a:off x="0" y="0"/>
          <a:ext cx="0" cy="0"/>
          <a:chOff x="0" y="0"/>
          <a:chExt cx="0" cy="0"/>
        </a:xfrm>
      </p:grpSpPr>
      <p:sp>
        <p:nvSpPr>
          <p:cNvPr id="304" name="Google Shape;304;p112"/>
          <p:cNvSpPr txBox="1">
            <a:spLocks noGrp="1"/>
          </p:cNvSpPr>
          <p:nvPr>
            <p:ph type="title"/>
          </p:nvPr>
        </p:nvSpPr>
        <p:spPr>
          <a:xfrm>
            <a:off x="457200" y="273600"/>
            <a:ext cx="8229240" cy="11448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5" name="Google Shape;305;p112"/>
          <p:cNvSpPr txBox="1">
            <a:spLocks noGrp="1"/>
          </p:cNvSpPr>
          <p:nvPr>
            <p:ph type="body" idx="1"/>
          </p:nvPr>
        </p:nvSpPr>
        <p:spPr>
          <a:xfrm>
            <a:off x="457200" y="1604520"/>
            <a:ext cx="8229240" cy="18968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306" name="Google Shape;306;p112"/>
          <p:cNvSpPr txBox="1">
            <a:spLocks noGrp="1"/>
          </p:cNvSpPr>
          <p:nvPr>
            <p:ph type="body" idx="2"/>
          </p:nvPr>
        </p:nvSpPr>
        <p:spPr>
          <a:xfrm>
            <a:off x="457200" y="3682080"/>
            <a:ext cx="8229240" cy="18968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2 Content and Content" type="twoObjAndObj">
  <p:cSld name="TWO_OBJECTS_AND_OBJECT">
    <p:spTree>
      <p:nvGrpSpPr>
        <p:cNvPr id="1" name="Shape 23"/>
        <p:cNvGrpSpPr/>
        <p:nvPr/>
      </p:nvGrpSpPr>
      <p:grpSpPr>
        <a:xfrm>
          <a:off x="0" y="0"/>
          <a:ext cx="0" cy="0"/>
          <a:chOff x="0" y="0"/>
          <a:chExt cx="0" cy="0"/>
        </a:xfrm>
      </p:grpSpPr>
      <p:sp>
        <p:nvSpPr>
          <p:cNvPr id="24" name="Google Shape;24;p65"/>
          <p:cNvSpPr txBox="1">
            <a:spLocks noGrp="1"/>
          </p:cNvSpPr>
          <p:nvPr>
            <p:ph type="title"/>
          </p:nvPr>
        </p:nvSpPr>
        <p:spPr>
          <a:xfrm>
            <a:off x="457200" y="273600"/>
            <a:ext cx="8229240" cy="11448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65"/>
          <p:cNvSpPr txBox="1">
            <a:spLocks noGrp="1"/>
          </p:cNvSpPr>
          <p:nvPr>
            <p:ph type="body" idx="1"/>
          </p:nvPr>
        </p:nvSpPr>
        <p:spPr>
          <a:xfrm>
            <a:off x="457200" y="1604520"/>
            <a:ext cx="4015800" cy="18968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26" name="Google Shape;26;p65"/>
          <p:cNvSpPr txBox="1">
            <a:spLocks noGrp="1"/>
          </p:cNvSpPr>
          <p:nvPr>
            <p:ph type="body" idx="2"/>
          </p:nvPr>
        </p:nvSpPr>
        <p:spPr>
          <a:xfrm>
            <a:off x="4674240" y="1604520"/>
            <a:ext cx="4015800" cy="397728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27" name="Google Shape;27;p65"/>
          <p:cNvSpPr txBox="1">
            <a:spLocks noGrp="1"/>
          </p:cNvSpPr>
          <p:nvPr>
            <p:ph type="body" idx="3"/>
          </p:nvPr>
        </p:nvSpPr>
        <p:spPr>
          <a:xfrm>
            <a:off x="457200" y="3682080"/>
            <a:ext cx="4015800" cy="18968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Title, 4 Content" type="fourObj">
  <p:cSld name="FOUR_OBJECTS">
    <p:spTree>
      <p:nvGrpSpPr>
        <p:cNvPr id="1" name="Shape 307"/>
        <p:cNvGrpSpPr/>
        <p:nvPr/>
      </p:nvGrpSpPr>
      <p:grpSpPr>
        <a:xfrm>
          <a:off x="0" y="0"/>
          <a:ext cx="0" cy="0"/>
          <a:chOff x="0" y="0"/>
          <a:chExt cx="0" cy="0"/>
        </a:xfrm>
      </p:grpSpPr>
      <p:sp>
        <p:nvSpPr>
          <p:cNvPr id="308" name="Google Shape;308;p113"/>
          <p:cNvSpPr txBox="1">
            <a:spLocks noGrp="1"/>
          </p:cNvSpPr>
          <p:nvPr>
            <p:ph type="title"/>
          </p:nvPr>
        </p:nvSpPr>
        <p:spPr>
          <a:xfrm>
            <a:off x="457200" y="273600"/>
            <a:ext cx="8229240" cy="11448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9" name="Google Shape;309;p113"/>
          <p:cNvSpPr txBox="1">
            <a:spLocks noGrp="1"/>
          </p:cNvSpPr>
          <p:nvPr>
            <p:ph type="body" idx="1"/>
          </p:nvPr>
        </p:nvSpPr>
        <p:spPr>
          <a:xfrm>
            <a:off x="457200" y="1604520"/>
            <a:ext cx="4015800" cy="18968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310" name="Google Shape;310;p113"/>
          <p:cNvSpPr txBox="1">
            <a:spLocks noGrp="1"/>
          </p:cNvSpPr>
          <p:nvPr>
            <p:ph type="body" idx="2"/>
          </p:nvPr>
        </p:nvSpPr>
        <p:spPr>
          <a:xfrm>
            <a:off x="4674240" y="1604520"/>
            <a:ext cx="4015800" cy="18968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311" name="Google Shape;311;p113"/>
          <p:cNvSpPr txBox="1">
            <a:spLocks noGrp="1"/>
          </p:cNvSpPr>
          <p:nvPr>
            <p:ph type="body" idx="3"/>
          </p:nvPr>
        </p:nvSpPr>
        <p:spPr>
          <a:xfrm>
            <a:off x="457200" y="3682080"/>
            <a:ext cx="4015800" cy="18968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312" name="Google Shape;312;p113"/>
          <p:cNvSpPr txBox="1">
            <a:spLocks noGrp="1"/>
          </p:cNvSpPr>
          <p:nvPr>
            <p:ph type="body" idx="4"/>
          </p:nvPr>
        </p:nvSpPr>
        <p:spPr>
          <a:xfrm>
            <a:off x="4674240" y="3682080"/>
            <a:ext cx="4015800" cy="18968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Title, 6 Content">
  <p:cSld name="Title, 6 Content">
    <p:spTree>
      <p:nvGrpSpPr>
        <p:cNvPr id="1" name="Shape 313"/>
        <p:cNvGrpSpPr/>
        <p:nvPr/>
      </p:nvGrpSpPr>
      <p:grpSpPr>
        <a:xfrm>
          <a:off x="0" y="0"/>
          <a:ext cx="0" cy="0"/>
          <a:chOff x="0" y="0"/>
          <a:chExt cx="0" cy="0"/>
        </a:xfrm>
      </p:grpSpPr>
      <p:sp>
        <p:nvSpPr>
          <p:cNvPr id="314" name="Google Shape;314;p114"/>
          <p:cNvSpPr txBox="1">
            <a:spLocks noGrp="1"/>
          </p:cNvSpPr>
          <p:nvPr>
            <p:ph type="title"/>
          </p:nvPr>
        </p:nvSpPr>
        <p:spPr>
          <a:xfrm>
            <a:off x="457200" y="273600"/>
            <a:ext cx="8229240" cy="11448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5" name="Google Shape;315;p114"/>
          <p:cNvSpPr txBox="1">
            <a:spLocks noGrp="1"/>
          </p:cNvSpPr>
          <p:nvPr>
            <p:ph type="body" idx="1"/>
          </p:nvPr>
        </p:nvSpPr>
        <p:spPr>
          <a:xfrm>
            <a:off x="457200" y="1604520"/>
            <a:ext cx="2649600" cy="18968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316" name="Google Shape;316;p114"/>
          <p:cNvSpPr txBox="1">
            <a:spLocks noGrp="1"/>
          </p:cNvSpPr>
          <p:nvPr>
            <p:ph type="body" idx="2"/>
          </p:nvPr>
        </p:nvSpPr>
        <p:spPr>
          <a:xfrm>
            <a:off x="3239640" y="1604520"/>
            <a:ext cx="2649600" cy="18968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317" name="Google Shape;317;p114"/>
          <p:cNvSpPr txBox="1">
            <a:spLocks noGrp="1"/>
          </p:cNvSpPr>
          <p:nvPr>
            <p:ph type="body" idx="3"/>
          </p:nvPr>
        </p:nvSpPr>
        <p:spPr>
          <a:xfrm>
            <a:off x="6022080" y="1604520"/>
            <a:ext cx="2649600" cy="18968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318" name="Google Shape;318;p114"/>
          <p:cNvSpPr txBox="1">
            <a:spLocks noGrp="1"/>
          </p:cNvSpPr>
          <p:nvPr>
            <p:ph type="body" idx="4"/>
          </p:nvPr>
        </p:nvSpPr>
        <p:spPr>
          <a:xfrm>
            <a:off x="457200" y="3682080"/>
            <a:ext cx="2649600" cy="18968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319" name="Google Shape;319;p114"/>
          <p:cNvSpPr txBox="1">
            <a:spLocks noGrp="1"/>
          </p:cNvSpPr>
          <p:nvPr>
            <p:ph type="body" idx="5"/>
          </p:nvPr>
        </p:nvSpPr>
        <p:spPr>
          <a:xfrm>
            <a:off x="3239640" y="3682080"/>
            <a:ext cx="2649600" cy="18968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320" name="Google Shape;320;p114"/>
          <p:cNvSpPr txBox="1">
            <a:spLocks noGrp="1"/>
          </p:cNvSpPr>
          <p:nvPr>
            <p:ph type="body" idx="6"/>
          </p:nvPr>
        </p:nvSpPr>
        <p:spPr>
          <a:xfrm>
            <a:off x="6022080" y="3682080"/>
            <a:ext cx="2649600" cy="18968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Blank Slide" type="blank">
  <p:cSld name="BLANK">
    <p:spTree>
      <p:nvGrpSpPr>
        <p:cNvPr id="1" name="Shape 326"/>
        <p:cNvGrpSpPr/>
        <p:nvPr/>
      </p:nvGrpSpPr>
      <p:grpSpPr>
        <a:xfrm>
          <a:off x="0" y="0"/>
          <a:ext cx="0" cy="0"/>
          <a:chOff x="0" y="0"/>
          <a:chExt cx="0" cy="0"/>
        </a:xfrm>
      </p:grpSpPr>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Title Slide" type="tx">
  <p:cSld name="TITLE_AND_BODY">
    <p:spTree>
      <p:nvGrpSpPr>
        <p:cNvPr id="1" name="Shape 327"/>
        <p:cNvGrpSpPr/>
        <p:nvPr/>
      </p:nvGrpSpPr>
      <p:grpSpPr>
        <a:xfrm>
          <a:off x="0" y="0"/>
          <a:ext cx="0" cy="0"/>
          <a:chOff x="0" y="0"/>
          <a:chExt cx="0" cy="0"/>
        </a:xfrm>
      </p:grpSpPr>
      <p:sp>
        <p:nvSpPr>
          <p:cNvPr id="328" name="Google Shape;328;p115"/>
          <p:cNvSpPr txBox="1">
            <a:spLocks noGrp="1"/>
          </p:cNvSpPr>
          <p:nvPr>
            <p:ph type="title"/>
          </p:nvPr>
        </p:nvSpPr>
        <p:spPr>
          <a:xfrm>
            <a:off x="457200" y="273600"/>
            <a:ext cx="8229240" cy="11448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9" name="Google Shape;329;p115"/>
          <p:cNvSpPr txBox="1">
            <a:spLocks noGrp="1"/>
          </p:cNvSpPr>
          <p:nvPr>
            <p:ph type="subTitle" idx="1"/>
          </p:nvPr>
        </p:nvSpPr>
        <p:spPr>
          <a:xfrm>
            <a:off x="457200" y="1604520"/>
            <a:ext cx="8229240" cy="397728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matchingName="Title, Content" type="obj">
  <p:cSld name="OBJECT">
    <p:spTree>
      <p:nvGrpSpPr>
        <p:cNvPr id="1" name="Shape 330"/>
        <p:cNvGrpSpPr/>
        <p:nvPr/>
      </p:nvGrpSpPr>
      <p:grpSpPr>
        <a:xfrm>
          <a:off x="0" y="0"/>
          <a:ext cx="0" cy="0"/>
          <a:chOff x="0" y="0"/>
          <a:chExt cx="0" cy="0"/>
        </a:xfrm>
      </p:grpSpPr>
      <p:sp>
        <p:nvSpPr>
          <p:cNvPr id="331" name="Google Shape;331;p116"/>
          <p:cNvSpPr txBox="1">
            <a:spLocks noGrp="1"/>
          </p:cNvSpPr>
          <p:nvPr>
            <p:ph type="title"/>
          </p:nvPr>
        </p:nvSpPr>
        <p:spPr>
          <a:xfrm>
            <a:off x="457200" y="273600"/>
            <a:ext cx="8229240" cy="11448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2" name="Google Shape;332;p116"/>
          <p:cNvSpPr txBox="1">
            <a:spLocks noGrp="1"/>
          </p:cNvSpPr>
          <p:nvPr>
            <p:ph type="body" idx="1"/>
          </p:nvPr>
        </p:nvSpPr>
        <p:spPr>
          <a:xfrm>
            <a:off x="457200" y="1604520"/>
            <a:ext cx="8229240" cy="397728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matchingName="Title, 2 Content" type="twoObj">
  <p:cSld name="TWO_OBJECTS">
    <p:spTree>
      <p:nvGrpSpPr>
        <p:cNvPr id="1" name="Shape 333"/>
        <p:cNvGrpSpPr/>
        <p:nvPr/>
      </p:nvGrpSpPr>
      <p:grpSpPr>
        <a:xfrm>
          <a:off x="0" y="0"/>
          <a:ext cx="0" cy="0"/>
          <a:chOff x="0" y="0"/>
          <a:chExt cx="0" cy="0"/>
        </a:xfrm>
      </p:grpSpPr>
      <p:sp>
        <p:nvSpPr>
          <p:cNvPr id="334" name="Google Shape;334;p117"/>
          <p:cNvSpPr txBox="1">
            <a:spLocks noGrp="1"/>
          </p:cNvSpPr>
          <p:nvPr>
            <p:ph type="title"/>
          </p:nvPr>
        </p:nvSpPr>
        <p:spPr>
          <a:xfrm>
            <a:off x="457200" y="273600"/>
            <a:ext cx="8229240" cy="11448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5" name="Google Shape;335;p117"/>
          <p:cNvSpPr txBox="1">
            <a:spLocks noGrp="1"/>
          </p:cNvSpPr>
          <p:nvPr>
            <p:ph type="body" idx="1"/>
          </p:nvPr>
        </p:nvSpPr>
        <p:spPr>
          <a:xfrm>
            <a:off x="457200" y="1604520"/>
            <a:ext cx="4015800" cy="397728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336" name="Google Shape;336;p117"/>
          <p:cNvSpPr txBox="1">
            <a:spLocks noGrp="1"/>
          </p:cNvSpPr>
          <p:nvPr>
            <p:ph type="body" idx="2"/>
          </p:nvPr>
        </p:nvSpPr>
        <p:spPr>
          <a:xfrm>
            <a:off x="4674240" y="1604520"/>
            <a:ext cx="4015800" cy="397728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37"/>
        <p:cNvGrpSpPr/>
        <p:nvPr/>
      </p:nvGrpSpPr>
      <p:grpSpPr>
        <a:xfrm>
          <a:off x="0" y="0"/>
          <a:ext cx="0" cy="0"/>
          <a:chOff x="0" y="0"/>
          <a:chExt cx="0" cy="0"/>
        </a:xfrm>
      </p:grpSpPr>
      <p:sp>
        <p:nvSpPr>
          <p:cNvPr id="338" name="Google Shape;338;p118"/>
          <p:cNvSpPr txBox="1">
            <a:spLocks noGrp="1"/>
          </p:cNvSpPr>
          <p:nvPr>
            <p:ph type="title"/>
          </p:nvPr>
        </p:nvSpPr>
        <p:spPr>
          <a:xfrm>
            <a:off x="457200" y="273600"/>
            <a:ext cx="8229240" cy="11448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matchingName="Centered Text" type="objOnly">
  <p:cSld name="OBJECT_ONLY">
    <p:spTree>
      <p:nvGrpSpPr>
        <p:cNvPr id="1" name="Shape 339"/>
        <p:cNvGrpSpPr/>
        <p:nvPr/>
      </p:nvGrpSpPr>
      <p:grpSpPr>
        <a:xfrm>
          <a:off x="0" y="0"/>
          <a:ext cx="0" cy="0"/>
          <a:chOff x="0" y="0"/>
          <a:chExt cx="0" cy="0"/>
        </a:xfrm>
      </p:grpSpPr>
      <p:sp>
        <p:nvSpPr>
          <p:cNvPr id="340" name="Google Shape;340;p119"/>
          <p:cNvSpPr txBox="1">
            <a:spLocks noGrp="1"/>
          </p:cNvSpPr>
          <p:nvPr>
            <p:ph type="subTitle" idx="1"/>
          </p:nvPr>
        </p:nvSpPr>
        <p:spPr>
          <a:xfrm>
            <a:off x="457200" y="273600"/>
            <a:ext cx="8229240" cy="530784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matchingName="Title, 2 Content and Content" type="twoObjAndObj">
  <p:cSld name="TWO_OBJECTS_AND_OBJECT">
    <p:spTree>
      <p:nvGrpSpPr>
        <p:cNvPr id="1" name="Shape 341"/>
        <p:cNvGrpSpPr/>
        <p:nvPr/>
      </p:nvGrpSpPr>
      <p:grpSpPr>
        <a:xfrm>
          <a:off x="0" y="0"/>
          <a:ext cx="0" cy="0"/>
          <a:chOff x="0" y="0"/>
          <a:chExt cx="0" cy="0"/>
        </a:xfrm>
      </p:grpSpPr>
      <p:sp>
        <p:nvSpPr>
          <p:cNvPr id="342" name="Google Shape;342;p120"/>
          <p:cNvSpPr txBox="1">
            <a:spLocks noGrp="1"/>
          </p:cNvSpPr>
          <p:nvPr>
            <p:ph type="title"/>
          </p:nvPr>
        </p:nvSpPr>
        <p:spPr>
          <a:xfrm>
            <a:off x="457200" y="273600"/>
            <a:ext cx="8229240" cy="11448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3" name="Google Shape;343;p120"/>
          <p:cNvSpPr txBox="1">
            <a:spLocks noGrp="1"/>
          </p:cNvSpPr>
          <p:nvPr>
            <p:ph type="body" idx="1"/>
          </p:nvPr>
        </p:nvSpPr>
        <p:spPr>
          <a:xfrm>
            <a:off x="457200" y="1604520"/>
            <a:ext cx="4015800" cy="18968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344" name="Google Shape;344;p120"/>
          <p:cNvSpPr txBox="1">
            <a:spLocks noGrp="1"/>
          </p:cNvSpPr>
          <p:nvPr>
            <p:ph type="body" idx="2"/>
          </p:nvPr>
        </p:nvSpPr>
        <p:spPr>
          <a:xfrm>
            <a:off x="4674240" y="1604520"/>
            <a:ext cx="4015800" cy="397728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345" name="Google Shape;345;p120"/>
          <p:cNvSpPr txBox="1">
            <a:spLocks noGrp="1"/>
          </p:cNvSpPr>
          <p:nvPr>
            <p:ph type="body" idx="3"/>
          </p:nvPr>
        </p:nvSpPr>
        <p:spPr>
          <a:xfrm>
            <a:off x="457200" y="3682080"/>
            <a:ext cx="4015800" cy="18968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matchingName="Title Content and 2 Content" type="objAndTwoObj">
  <p:cSld name="OBJECT_AND_TWO_OBJECTS">
    <p:spTree>
      <p:nvGrpSpPr>
        <p:cNvPr id="1" name="Shape 346"/>
        <p:cNvGrpSpPr/>
        <p:nvPr/>
      </p:nvGrpSpPr>
      <p:grpSpPr>
        <a:xfrm>
          <a:off x="0" y="0"/>
          <a:ext cx="0" cy="0"/>
          <a:chOff x="0" y="0"/>
          <a:chExt cx="0" cy="0"/>
        </a:xfrm>
      </p:grpSpPr>
      <p:sp>
        <p:nvSpPr>
          <p:cNvPr id="347" name="Google Shape;347;p121"/>
          <p:cNvSpPr txBox="1">
            <a:spLocks noGrp="1"/>
          </p:cNvSpPr>
          <p:nvPr>
            <p:ph type="title"/>
          </p:nvPr>
        </p:nvSpPr>
        <p:spPr>
          <a:xfrm>
            <a:off x="457200" y="273600"/>
            <a:ext cx="8229240" cy="11448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8" name="Google Shape;348;p121"/>
          <p:cNvSpPr txBox="1">
            <a:spLocks noGrp="1"/>
          </p:cNvSpPr>
          <p:nvPr>
            <p:ph type="body" idx="1"/>
          </p:nvPr>
        </p:nvSpPr>
        <p:spPr>
          <a:xfrm>
            <a:off x="457200" y="1604520"/>
            <a:ext cx="4015800" cy="397728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349" name="Google Shape;349;p121"/>
          <p:cNvSpPr txBox="1">
            <a:spLocks noGrp="1"/>
          </p:cNvSpPr>
          <p:nvPr>
            <p:ph type="body" idx="2"/>
          </p:nvPr>
        </p:nvSpPr>
        <p:spPr>
          <a:xfrm>
            <a:off x="4674240" y="1604520"/>
            <a:ext cx="4015800" cy="18968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350" name="Google Shape;350;p121"/>
          <p:cNvSpPr txBox="1">
            <a:spLocks noGrp="1"/>
          </p:cNvSpPr>
          <p:nvPr>
            <p:ph type="body" idx="3"/>
          </p:nvPr>
        </p:nvSpPr>
        <p:spPr>
          <a:xfrm>
            <a:off x="4674240" y="3682080"/>
            <a:ext cx="4015800" cy="18968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Content and 2 Content" type="objAndTwoObj">
  <p:cSld name="OBJECT_AND_TWO_OBJECTS">
    <p:spTree>
      <p:nvGrpSpPr>
        <p:cNvPr id="1" name="Shape 28"/>
        <p:cNvGrpSpPr/>
        <p:nvPr/>
      </p:nvGrpSpPr>
      <p:grpSpPr>
        <a:xfrm>
          <a:off x="0" y="0"/>
          <a:ext cx="0" cy="0"/>
          <a:chOff x="0" y="0"/>
          <a:chExt cx="0" cy="0"/>
        </a:xfrm>
      </p:grpSpPr>
      <p:sp>
        <p:nvSpPr>
          <p:cNvPr id="29" name="Google Shape;29;p66"/>
          <p:cNvSpPr txBox="1">
            <a:spLocks noGrp="1"/>
          </p:cNvSpPr>
          <p:nvPr>
            <p:ph type="title"/>
          </p:nvPr>
        </p:nvSpPr>
        <p:spPr>
          <a:xfrm>
            <a:off x="457200" y="273600"/>
            <a:ext cx="8229240" cy="11448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66"/>
          <p:cNvSpPr txBox="1">
            <a:spLocks noGrp="1"/>
          </p:cNvSpPr>
          <p:nvPr>
            <p:ph type="body" idx="1"/>
          </p:nvPr>
        </p:nvSpPr>
        <p:spPr>
          <a:xfrm>
            <a:off x="457200" y="1604520"/>
            <a:ext cx="4015800" cy="397728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31" name="Google Shape;31;p66"/>
          <p:cNvSpPr txBox="1">
            <a:spLocks noGrp="1"/>
          </p:cNvSpPr>
          <p:nvPr>
            <p:ph type="body" idx="2"/>
          </p:nvPr>
        </p:nvSpPr>
        <p:spPr>
          <a:xfrm>
            <a:off x="4674240" y="1604520"/>
            <a:ext cx="4015800" cy="18968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32" name="Google Shape;32;p66"/>
          <p:cNvSpPr txBox="1">
            <a:spLocks noGrp="1"/>
          </p:cNvSpPr>
          <p:nvPr>
            <p:ph type="body" idx="3"/>
          </p:nvPr>
        </p:nvSpPr>
        <p:spPr>
          <a:xfrm>
            <a:off x="4674240" y="3682080"/>
            <a:ext cx="4015800" cy="18968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matchingName="Title, 2 Content over Content" type="twoObjOverTx">
  <p:cSld name="TWO_OBJECTS_OVER_TEXT">
    <p:spTree>
      <p:nvGrpSpPr>
        <p:cNvPr id="1" name="Shape 351"/>
        <p:cNvGrpSpPr/>
        <p:nvPr/>
      </p:nvGrpSpPr>
      <p:grpSpPr>
        <a:xfrm>
          <a:off x="0" y="0"/>
          <a:ext cx="0" cy="0"/>
          <a:chOff x="0" y="0"/>
          <a:chExt cx="0" cy="0"/>
        </a:xfrm>
      </p:grpSpPr>
      <p:sp>
        <p:nvSpPr>
          <p:cNvPr id="352" name="Google Shape;352;p122"/>
          <p:cNvSpPr txBox="1">
            <a:spLocks noGrp="1"/>
          </p:cNvSpPr>
          <p:nvPr>
            <p:ph type="title"/>
          </p:nvPr>
        </p:nvSpPr>
        <p:spPr>
          <a:xfrm>
            <a:off x="457200" y="273600"/>
            <a:ext cx="8229240" cy="11448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3" name="Google Shape;353;p122"/>
          <p:cNvSpPr txBox="1">
            <a:spLocks noGrp="1"/>
          </p:cNvSpPr>
          <p:nvPr>
            <p:ph type="body" idx="1"/>
          </p:nvPr>
        </p:nvSpPr>
        <p:spPr>
          <a:xfrm>
            <a:off x="457200" y="1604520"/>
            <a:ext cx="4015800" cy="18968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354" name="Google Shape;354;p122"/>
          <p:cNvSpPr txBox="1">
            <a:spLocks noGrp="1"/>
          </p:cNvSpPr>
          <p:nvPr>
            <p:ph type="body" idx="2"/>
          </p:nvPr>
        </p:nvSpPr>
        <p:spPr>
          <a:xfrm>
            <a:off x="4674240" y="1604520"/>
            <a:ext cx="4015800" cy="18968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355" name="Google Shape;355;p122"/>
          <p:cNvSpPr txBox="1">
            <a:spLocks noGrp="1"/>
          </p:cNvSpPr>
          <p:nvPr>
            <p:ph type="body" idx="3"/>
          </p:nvPr>
        </p:nvSpPr>
        <p:spPr>
          <a:xfrm>
            <a:off x="457200" y="3682080"/>
            <a:ext cx="8229240" cy="18968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matchingName="Title, Content over Content" type="objOverTx">
  <p:cSld name="OBJECT_OVER_TEXT">
    <p:spTree>
      <p:nvGrpSpPr>
        <p:cNvPr id="1" name="Shape 356"/>
        <p:cNvGrpSpPr/>
        <p:nvPr/>
      </p:nvGrpSpPr>
      <p:grpSpPr>
        <a:xfrm>
          <a:off x="0" y="0"/>
          <a:ext cx="0" cy="0"/>
          <a:chOff x="0" y="0"/>
          <a:chExt cx="0" cy="0"/>
        </a:xfrm>
      </p:grpSpPr>
      <p:sp>
        <p:nvSpPr>
          <p:cNvPr id="357" name="Google Shape;357;p123"/>
          <p:cNvSpPr txBox="1">
            <a:spLocks noGrp="1"/>
          </p:cNvSpPr>
          <p:nvPr>
            <p:ph type="title"/>
          </p:nvPr>
        </p:nvSpPr>
        <p:spPr>
          <a:xfrm>
            <a:off x="457200" y="273600"/>
            <a:ext cx="8229240" cy="11448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8" name="Google Shape;358;p123"/>
          <p:cNvSpPr txBox="1">
            <a:spLocks noGrp="1"/>
          </p:cNvSpPr>
          <p:nvPr>
            <p:ph type="body" idx="1"/>
          </p:nvPr>
        </p:nvSpPr>
        <p:spPr>
          <a:xfrm>
            <a:off x="457200" y="1604520"/>
            <a:ext cx="8229240" cy="18968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359" name="Google Shape;359;p123"/>
          <p:cNvSpPr txBox="1">
            <a:spLocks noGrp="1"/>
          </p:cNvSpPr>
          <p:nvPr>
            <p:ph type="body" idx="2"/>
          </p:nvPr>
        </p:nvSpPr>
        <p:spPr>
          <a:xfrm>
            <a:off x="457200" y="3682080"/>
            <a:ext cx="8229240" cy="18968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matchingName="Title, 4 Content" type="fourObj">
  <p:cSld name="FOUR_OBJECTS">
    <p:spTree>
      <p:nvGrpSpPr>
        <p:cNvPr id="1" name="Shape 360"/>
        <p:cNvGrpSpPr/>
        <p:nvPr/>
      </p:nvGrpSpPr>
      <p:grpSpPr>
        <a:xfrm>
          <a:off x="0" y="0"/>
          <a:ext cx="0" cy="0"/>
          <a:chOff x="0" y="0"/>
          <a:chExt cx="0" cy="0"/>
        </a:xfrm>
      </p:grpSpPr>
      <p:sp>
        <p:nvSpPr>
          <p:cNvPr id="361" name="Google Shape;361;p124"/>
          <p:cNvSpPr txBox="1">
            <a:spLocks noGrp="1"/>
          </p:cNvSpPr>
          <p:nvPr>
            <p:ph type="title"/>
          </p:nvPr>
        </p:nvSpPr>
        <p:spPr>
          <a:xfrm>
            <a:off x="457200" y="273600"/>
            <a:ext cx="8229240" cy="11448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2" name="Google Shape;362;p124"/>
          <p:cNvSpPr txBox="1">
            <a:spLocks noGrp="1"/>
          </p:cNvSpPr>
          <p:nvPr>
            <p:ph type="body" idx="1"/>
          </p:nvPr>
        </p:nvSpPr>
        <p:spPr>
          <a:xfrm>
            <a:off x="457200" y="1604520"/>
            <a:ext cx="4015800" cy="18968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363" name="Google Shape;363;p124"/>
          <p:cNvSpPr txBox="1">
            <a:spLocks noGrp="1"/>
          </p:cNvSpPr>
          <p:nvPr>
            <p:ph type="body" idx="2"/>
          </p:nvPr>
        </p:nvSpPr>
        <p:spPr>
          <a:xfrm>
            <a:off x="4674240" y="1604520"/>
            <a:ext cx="4015800" cy="18968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364" name="Google Shape;364;p124"/>
          <p:cNvSpPr txBox="1">
            <a:spLocks noGrp="1"/>
          </p:cNvSpPr>
          <p:nvPr>
            <p:ph type="body" idx="3"/>
          </p:nvPr>
        </p:nvSpPr>
        <p:spPr>
          <a:xfrm>
            <a:off x="457200" y="3682080"/>
            <a:ext cx="4015800" cy="18968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365" name="Google Shape;365;p124"/>
          <p:cNvSpPr txBox="1">
            <a:spLocks noGrp="1"/>
          </p:cNvSpPr>
          <p:nvPr>
            <p:ph type="body" idx="4"/>
          </p:nvPr>
        </p:nvSpPr>
        <p:spPr>
          <a:xfrm>
            <a:off x="4674240" y="3682080"/>
            <a:ext cx="4015800" cy="18968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matchingName="Title, 6 Content">
  <p:cSld name="Title, 6 Content">
    <p:spTree>
      <p:nvGrpSpPr>
        <p:cNvPr id="1" name="Shape 366"/>
        <p:cNvGrpSpPr/>
        <p:nvPr/>
      </p:nvGrpSpPr>
      <p:grpSpPr>
        <a:xfrm>
          <a:off x="0" y="0"/>
          <a:ext cx="0" cy="0"/>
          <a:chOff x="0" y="0"/>
          <a:chExt cx="0" cy="0"/>
        </a:xfrm>
      </p:grpSpPr>
      <p:sp>
        <p:nvSpPr>
          <p:cNvPr id="367" name="Google Shape;367;p125"/>
          <p:cNvSpPr txBox="1">
            <a:spLocks noGrp="1"/>
          </p:cNvSpPr>
          <p:nvPr>
            <p:ph type="title"/>
          </p:nvPr>
        </p:nvSpPr>
        <p:spPr>
          <a:xfrm>
            <a:off x="457200" y="273600"/>
            <a:ext cx="8229240" cy="11448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8" name="Google Shape;368;p125"/>
          <p:cNvSpPr txBox="1">
            <a:spLocks noGrp="1"/>
          </p:cNvSpPr>
          <p:nvPr>
            <p:ph type="body" idx="1"/>
          </p:nvPr>
        </p:nvSpPr>
        <p:spPr>
          <a:xfrm>
            <a:off x="457200" y="1604520"/>
            <a:ext cx="2649600" cy="18968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369" name="Google Shape;369;p125"/>
          <p:cNvSpPr txBox="1">
            <a:spLocks noGrp="1"/>
          </p:cNvSpPr>
          <p:nvPr>
            <p:ph type="body" idx="2"/>
          </p:nvPr>
        </p:nvSpPr>
        <p:spPr>
          <a:xfrm>
            <a:off x="3239640" y="1604520"/>
            <a:ext cx="2649600" cy="18968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370" name="Google Shape;370;p125"/>
          <p:cNvSpPr txBox="1">
            <a:spLocks noGrp="1"/>
          </p:cNvSpPr>
          <p:nvPr>
            <p:ph type="body" idx="3"/>
          </p:nvPr>
        </p:nvSpPr>
        <p:spPr>
          <a:xfrm>
            <a:off x="6022080" y="1604520"/>
            <a:ext cx="2649600" cy="18968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371" name="Google Shape;371;p125"/>
          <p:cNvSpPr txBox="1">
            <a:spLocks noGrp="1"/>
          </p:cNvSpPr>
          <p:nvPr>
            <p:ph type="body" idx="4"/>
          </p:nvPr>
        </p:nvSpPr>
        <p:spPr>
          <a:xfrm>
            <a:off x="457200" y="3682080"/>
            <a:ext cx="2649600" cy="18968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372" name="Google Shape;372;p125"/>
          <p:cNvSpPr txBox="1">
            <a:spLocks noGrp="1"/>
          </p:cNvSpPr>
          <p:nvPr>
            <p:ph type="body" idx="5"/>
          </p:nvPr>
        </p:nvSpPr>
        <p:spPr>
          <a:xfrm>
            <a:off x="3239640" y="3682080"/>
            <a:ext cx="2649600" cy="18968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373" name="Google Shape;373;p125"/>
          <p:cNvSpPr txBox="1">
            <a:spLocks noGrp="1"/>
          </p:cNvSpPr>
          <p:nvPr>
            <p:ph type="body" idx="6"/>
          </p:nvPr>
        </p:nvSpPr>
        <p:spPr>
          <a:xfrm>
            <a:off x="6022080" y="3682080"/>
            <a:ext cx="2649600" cy="18968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matchingName="Blank Slide" type="blank">
  <p:cSld name="BLANK">
    <p:spTree>
      <p:nvGrpSpPr>
        <p:cNvPr id="1" name="Shape 379"/>
        <p:cNvGrpSpPr/>
        <p:nvPr/>
      </p:nvGrpSpPr>
      <p:grpSpPr>
        <a:xfrm>
          <a:off x="0" y="0"/>
          <a:ext cx="0" cy="0"/>
          <a:chOff x="0" y="0"/>
          <a:chExt cx="0" cy="0"/>
        </a:xfrm>
      </p:grpSpPr>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matchingName="Title Slide" type="tx">
  <p:cSld name="TITLE_AND_BODY">
    <p:spTree>
      <p:nvGrpSpPr>
        <p:cNvPr id="1" name="Shape 380"/>
        <p:cNvGrpSpPr/>
        <p:nvPr/>
      </p:nvGrpSpPr>
      <p:grpSpPr>
        <a:xfrm>
          <a:off x="0" y="0"/>
          <a:ext cx="0" cy="0"/>
          <a:chOff x="0" y="0"/>
          <a:chExt cx="0" cy="0"/>
        </a:xfrm>
      </p:grpSpPr>
      <p:sp>
        <p:nvSpPr>
          <p:cNvPr id="381" name="Google Shape;381;p170"/>
          <p:cNvSpPr txBox="1">
            <a:spLocks noGrp="1"/>
          </p:cNvSpPr>
          <p:nvPr>
            <p:ph type="title"/>
          </p:nvPr>
        </p:nvSpPr>
        <p:spPr>
          <a:xfrm>
            <a:off x="457200" y="273600"/>
            <a:ext cx="8229240" cy="11448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2" name="Google Shape;382;p170"/>
          <p:cNvSpPr txBox="1">
            <a:spLocks noGrp="1"/>
          </p:cNvSpPr>
          <p:nvPr>
            <p:ph type="subTitle" idx="1"/>
          </p:nvPr>
        </p:nvSpPr>
        <p:spPr>
          <a:xfrm>
            <a:off x="457200" y="1604520"/>
            <a:ext cx="8229240" cy="397728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matchingName="Title, Content" type="obj">
  <p:cSld name="OBJECT">
    <p:spTree>
      <p:nvGrpSpPr>
        <p:cNvPr id="1" name="Shape 383"/>
        <p:cNvGrpSpPr/>
        <p:nvPr/>
      </p:nvGrpSpPr>
      <p:grpSpPr>
        <a:xfrm>
          <a:off x="0" y="0"/>
          <a:ext cx="0" cy="0"/>
          <a:chOff x="0" y="0"/>
          <a:chExt cx="0" cy="0"/>
        </a:xfrm>
      </p:grpSpPr>
      <p:sp>
        <p:nvSpPr>
          <p:cNvPr id="384" name="Google Shape;384;p171"/>
          <p:cNvSpPr txBox="1">
            <a:spLocks noGrp="1"/>
          </p:cNvSpPr>
          <p:nvPr>
            <p:ph type="title"/>
          </p:nvPr>
        </p:nvSpPr>
        <p:spPr>
          <a:xfrm>
            <a:off x="457200" y="273600"/>
            <a:ext cx="8229240" cy="11448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5" name="Google Shape;385;p171"/>
          <p:cNvSpPr txBox="1">
            <a:spLocks noGrp="1"/>
          </p:cNvSpPr>
          <p:nvPr>
            <p:ph type="body" idx="1"/>
          </p:nvPr>
        </p:nvSpPr>
        <p:spPr>
          <a:xfrm>
            <a:off x="457200" y="1604520"/>
            <a:ext cx="8229240" cy="397728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matchingName="Title, 2 Content" type="twoObj">
  <p:cSld name="TWO_OBJECTS">
    <p:spTree>
      <p:nvGrpSpPr>
        <p:cNvPr id="1" name="Shape 386"/>
        <p:cNvGrpSpPr/>
        <p:nvPr/>
      </p:nvGrpSpPr>
      <p:grpSpPr>
        <a:xfrm>
          <a:off x="0" y="0"/>
          <a:ext cx="0" cy="0"/>
          <a:chOff x="0" y="0"/>
          <a:chExt cx="0" cy="0"/>
        </a:xfrm>
      </p:grpSpPr>
      <p:sp>
        <p:nvSpPr>
          <p:cNvPr id="387" name="Google Shape;387;p172"/>
          <p:cNvSpPr txBox="1">
            <a:spLocks noGrp="1"/>
          </p:cNvSpPr>
          <p:nvPr>
            <p:ph type="title"/>
          </p:nvPr>
        </p:nvSpPr>
        <p:spPr>
          <a:xfrm>
            <a:off x="457200" y="273600"/>
            <a:ext cx="8229240" cy="11448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8" name="Google Shape;388;p172"/>
          <p:cNvSpPr txBox="1">
            <a:spLocks noGrp="1"/>
          </p:cNvSpPr>
          <p:nvPr>
            <p:ph type="body" idx="1"/>
          </p:nvPr>
        </p:nvSpPr>
        <p:spPr>
          <a:xfrm>
            <a:off x="457200" y="1604520"/>
            <a:ext cx="4015800" cy="397728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389" name="Google Shape;389;p172"/>
          <p:cNvSpPr txBox="1">
            <a:spLocks noGrp="1"/>
          </p:cNvSpPr>
          <p:nvPr>
            <p:ph type="body" idx="2"/>
          </p:nvPr>
        </p:nvSpPr>
        <p:spPr>
          <a:xfrm>
            <a:off x="4674240" y="1604520"/>
            <a:ext cx="4015800" cy="397728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90"/>
        <p:cNvGrpSpPr/>
        <p:nvPr/>
      </p:nvGrpSpPr>
      <p:grpSpPr>
        <a:xfrm>
          <a:off x="0" y="0"/>
          <a:ext cx="0" cy="0"/>
          <a:chOff x="0" y="0"/>
          <a:chExt cx="0" cy="0"/>
        </a:xfrm>
      </p:grpSpPr>
      <p:sp>
        <p:nvSpPr>
          <p:cNvPr id="391" name="Google Shape;391;p173"/>
          <p:cNvSpPr txBox="1">
            <a:spLocks noGrp="1"/>
          </p:cNvSpPr>
          <p:nvPr>
            <p:ph type="title"/>
          </p:nvPr>
        </p:nvSpPr>
        <p:spPr>
          <a:xfrm>
            <a:off x="457200" y="273600"/>
            <a:ext cx="8229240" cy="11448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matchingName="Centered Text" type="objOnly">
  <p:cSld name="OBJECT_ONLY">
    <p:spTree>
      <p:nvGrpSpPr>
        <p:cNvPr id="1" name="Shape 392"/>
        <p:cNvGrpSpPr/>
        <p:nvPr/>
      </p:nvGrpSpPr>
      <p:grpSpPr>
        <a:xfrm>
          <a:off x="0" y="0"/>
          <a:ext cx="0" cy="0"/>
          <a:chOff x="0" y="0"/>
          <a:chExt cx="0" cy="0"/>
        </a:xfrm>
      </p:grpSpPr>
      <p:sp>
        <p:nvSpPr>
          <p:cNvPr id="393" name="Google Shape;393;p174"/>
          <p:cNvSpPr txBox="1">
            <a:spLocks noGrp="1"/>
          </p:cNvSpPr>
          <p:nvPr>
            <p:ph type="subTitle" idx="1"/>
          </p:nvPr>
        </p:nvSpPr>
        <p:spPr>
          <a:xfrm>
            <a:off x="457200" y="273600"/>
            <a:ext cx="8229240" cy="530784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2 Content over Content" type="twoObjOverTx">
  <p:cSld name="TWO_OBJECTS_OVER_TEXT">
    <p:spTree>
      <p:nvGrpSpPr>
        <p:cNvPr id="1" name="Shape 33"/>
        <p:cNvGrpSpPr/>
        <p:nvPr/>
      </p:nvGrpSpPr>
      <p:grpSpPr>
        <a:xfrm>
          <a:off x="0" y="0"/>
          <a:ext cx="0" cy="0"/>
          <a:chOff x="0" y="0"/>
          <a:chExt cx="0" cy="0"/>
        </a:xfrm>
      </p:grpSpPr>
      <p:sp>
        <p:nvSpPr>
          <p:cNvPr id="34" name="Google Shape;34;p67"/>
          <p:cNvSpPr txBox="1">
            <a:spLocks noGrp="1"/>
          </p:cNvSpPr>
          <p:nvPr>
            <p:ph type="title"/>
          </p:nvPr>
        </p:nvSpPr>
        <p:spPr>
          <a:xfrm>
            <a:off x="457200" y="273600"/>
            <a:ext cx="8229240" cy="11448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67"/>
          <p:cNvSpPr txBox="1">
            <a:spLocks noGrp="1"/>
          </p:cNvSpPr>
          <p:nvPr>
            <p:ph type="body" idx="1"/>
          </p:nvPr>
        </p:nvSpPr>
        <p:spPr>
          <a:xfrm>
            <a:off x="457200" y="1604520"/>
            <a:ext cx="4015800" cy="18968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36" name="Google Shape;36;p67"/>
          <p:cNvSpPr txBox="1">
            <a:spLocks noGrp="1"/>
          </p:cNvSpPr>
          <p:nvPr>
            <p:ph type="body" idx="2"/>
          </p:nvPr>
        </p:nvSpPr>
        <p:spPr>
          <a:xfrm>
            <a:off x="4674240" y="1604520"/>
            <a:ext cx="4015800" cy="18968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37" name="Google Shape;37;p67"/>
          <p:cNvSpPr txBox="1">
            <a:spLocks noGrp="1"/>
          </p:cNvSpPr>
          <p:nvPr>
            <p:ph type="body" idx="3"/>
          </p:nvPr>
        </p:nvSpPr>
        <p:spPr>
          <a:xfrm>
            <a:off x="457200" y="3682080"/>
            <a:ext cx="8229240" cy="18968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matchingName="Title, 2 Content and Content" type="twoObjAndObj">
  <p:cSld name="TWO_OBJECTS_AND_OBJECT">
    <p:spTree>
      <p:nvGrpSpPr>
        <p:cNvPr id="1" name="Shape 394"/>
        <p:cNvGrpSpPr/>
        <p:nvPr/>
      </p:nvGrpSpPr>
      <p:grpSpPr>
        <a:xfrm>
          <a:off x="0" y="0"/>
          <a:ext cx="0" cy="0"/>
          <a:chOff x="0" y="0"/>
          <a:chExt cx="0" cy="0"/>
        </a:xfrm>
      </p:grpSpPr>
      <p:sp>
        <p:nvSpPr>
          <p:cNvPr id="395" name="Google Shape;395;p175"/>
          <p:cNvSpPr txBox="1">
            <a:spLocks noGrp="1"/>
          </p:cNvSpPr>
          <p:nvPr>
            <p:ph type="title"/>
          </p:nvPr>
        </p:nvSpPr>
        <p:spPr>
          <a:xfrm>
            <a:off x="457200" y="273600"/>
            <a:ext cx="8229240" cy="11448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6" name="Google Shape;396;p175"/>
          <p:cNvSpPr txBox="1">
            <a:spLocks noGrp="1"/>
          </p:cNvSpPr>
          <p:nvPr>
            <p:ph type="body" idx="1"/>
          </p:nvPr>
        </p:nvSpPr>
        <p:spPr>
          <a:xfrm>
            <a:off x="457200" y="1604520"/>
            <a:ext cx="4015800" cy="18968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397" name="Google Shape;397;p175"/>
          <p:cNvSpPr txBox="1">
            <a:spLocks noGrp="1"/>
          </p:cNvSpPr>
          <p:nvPr>
            <p:ph type="body" idx="2"/>
          </p:nvPr>
        </p:nvSpPr>
        <p:spPr>
          <a:xfrm>
            <a:off x="4674240" y="1604520"/>
            <a:ext cx="4015800" cy="397728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398" name="Google Shape;398;p175"/>
          <p:cNvSpPr txBox="1">
            <a:spLocks noGrp="1"/>
          </p:cNvSpPr>
          <p:nvPr>
            <p:ph type="body" idx="3"/>
          </p:nvPr>
        </p:nvSpPr>
        <p:spPr>
          <a:xfrm>
            <a:off x="457200" y="3682080"/>
            <a:ext cx="4015800" cy="18968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matchingName="Title Content and 2 Content" type="objAndTwoObj">
  <p:cSld name="OBJECT_AND_TWO_OBJECTS">
    <p:spTree>
      <p:nvGrpSpPr>
        <p:cNvPr id="1" name="Shape 399"/>
        <p:cNvGrpSpPr/>
        <p:nvPr/>
      </p:nvGrpSpPr>
      <p:grpSpPr>
        <a:xfrm>
          <a:off x="0" y="0"/>
          <a:ext cx="0" cy="0"/>
          <a:chOff x="0" y="0"/>
          <a:chExt cx="0" cy="0"/>
        </a:xfrm>
      </p:grpSpPr>
      <p:sp>
        <p:nvSpPr>
          <p:cNvPr id="400" name="Google Shape;400;p176"/>
          <p:cNvSpPr txBox="1">
            <a:spLocks noGrp="1"/>
          </p:cNvSpPr>
          <p:nvPr>
            <p:ph type="title"/>
          </p:nvPr>
        </p:nvSpPr>
        <p:spPr>
          <a:xfrm>
            <a:off x="457200" y="273600"/>
            <a:ext cx="8229240" cy="11448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1" name="Google Shape;401;p176"/>
          <p:cNvSpPr txBox="1">
            <a:spLocks noGrp="1"/>
          </p:cNvSpPr>
          <p:nvPr>
            <p:ph type="body" idx="1"/>
          </p:nvPr>
        </p:nvSpPr>
        <p:spPr>
          <a:xfrm>
            <a:off x="457200" y="1604520"/>
            <a:ext cx="4015800" cy="397728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402" name="Google Shape;402;p176"/>
          <p:cNvSpPr txBox="1">
            <a:spLocks noGrp="1"/>
          </p:cNvSpPr>
          <p:nvPr>
            <p:ph type="body" idx="2"/>
          </p:nvPr>
        </p:nvSpPr>
        <p:spPr>
          <a:xfrm>
            <a:off x="4674240" y="1604520"/>
            <a:ext cx="4015800" cy="18968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403" name="Google Shape;403;p176"/>
          <p:cNvSpPr txBox="1">
            <a:spLocks noGrp="1"/>
          </p:cNvSpPr>
          <p:nvPr>
            <p:ph type="body" idx="3"/>
          </p:nvPr>
        </p:nvSpPr>
        <p:spPr>
          <a:xfrm>
            <a:off x="4674240" y="3682080"/>
            <a:ext cx="4015800" cy="18968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matchingName="Title, 2 Content over Content" type="twoObjOverTx">
  <p:cSld name="TWO_OBJECTS_OVER_TEXT">
    <p:spTree>
      <p:nvGrpSpPr>
        <p:cNvPr id="1" name="Shape 404"/>
        <p:cNvGrpSpPr/>
        <p:nvPr/>
      </p:nvGrpSpPr>
      <p:grpSpPr>
        <a:xfrm>
          <a:off x="0" y="0"/>
          <a:ext cx="0" cy="0"/>
          <a:chOff x="0" y="0"/>
          <a:chExt cx="0" cy="0"/>
        </a:xfrm>
      </p:grpSpPr>
      <p:sp>
        <p:nvSpPr>
          <p:cNvPr id="405" name="Google Shape;405;p177"/>
          <p:cNvSpPr txBox="1">
            <a:spLocks noGrp="1"/>
          </p:cNvSpPr>
          <p:nvPr>
            <p:ph type="title"/>
          </p:nvPr>
        </p:nvSpPr>
        <p:spPr>
          <a:xfrm>
            <a:off x="457200" y="273600"/>
            <a:ext cx="8229240" cy="11448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6" name="Google Shape;406;p177"/>
          <p:cNvSpPr txBox="1">
            <a:spLocks noGrp="1"/>
          </p:cNvSpPr>
          <p:nvPr>
            <p:ph type="body" idx="1"/>
          </p:nvPr>
        </p:nvSpPr>
        <p:spPr>
          <a:xfrm>
            <a:off x="457200" y="1604520"/>
            <a:ext cx="4015800" cy="18968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407" name="Google Shape;407;p177"/>
          <p:cNvSpPr txBox="1">
            <a:spLocks noGrp="1"/>
          </p:cNvSpPr>
          <p:nvPr>
            <p:ph type="body" idx="2"/>
          </p:nvPr>
        </p:nvSpPr>
        <p:spPr>
          <a:xfrm>
            <a:off x="4674240" y="1604520"/>
            <a:ext cx="4015800" cy="18968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408" name="Google Shape;408;p177"/>
          <p:cNvSpPr txBox="1">
            <a:spLocks noGrp="1"/>
          </p:cNvSpPr>
          <p:nvPr>
            <p:ph type="body" idx="3"/>
          </p:nvPr>
        </p:nvSpPr>
        <p:spPr>
          <a:xfrm>
            <a:off x="457200" y="3682080"/>
            <a:ext cx="8229240" cy="18968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matchingName="Title, Content over Content" type="objOverTx">
  <p:cSld name="OBJECT_OVER_TEXT">
    <p:spTree>
      <p:nvGrpSpPr>
        <p:cNvPr id="1" name="Shape 409"/>
        <p:cNvGrpSpPr/>
        <p:nvPr/>
      </p:nvGrpSpPr>
      <p:grpSpPr>
        <a:xfrm>
          <a:off x="0" y="0"/>
          <a:ext cx="0" cy="0"/>
          <a:chOff x="0" y="0"/>
          <a:chExt cx="0" cy="0"/>
        </a:xfrm>
      </p:grpSpPr>
      <p:sp>
        <p:nvSpPr>
          <p:cNvPr id="410" name="Google Shape;410;p178"/>
          <p:cNvSpPr txBox="1">
            <a:spLocks noGrp="1"/>
          </p:cNvSpPr>
          <p:nvPr>
            <p:ph type="title"/>
          </p:nvPr>
        </p:nvSpPr>
        <p:spPr>
          <a:xfrm>
            <a:off x="457200" y="273600"/>
            <a:ext cx="8229240" cy="11448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1" name="Google Shape;411;p178"/>
          <p:cNvSpPr txBox="1">
            <a:spLocks noGrp="1"/>
          </p:cNvSpPr>
          <p:nvPr>
            <p:ph type="body" idx="1"/>
          </p:nvPr>
        </p:nvSpPr>
        <p:spPr>
          <a:xfrm>
            <a:off x="457200" y="1604520"/>
            <a:ext cx="8229240" cy="18968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412" name="Google Shape;412;p178"/>
          <p:cNvSpPr txBox="1">
            <a:spLocks noGrp="1"/>
          </p:cNvSpPr>
          <p:nvPr>
            <p:ph type="body" idx="2"/>
          </p:nvPr>
        </p:nvSpPr>
        <p:spPr>
          <a:xfrm>
            <a:off x="457200" y="3682080"/>
            <a:ext cx="8229240" cy="18968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matchingName="Title, 4 Content" type="fourObj">
  <p:cSld name="FOUR_OBJECTS">
    <p:spTree>
      <p:nvGrpSpPr>
        <p:cNvPr id="1" name="Shape 413"/>
        <p:cNvGrpSpPr/>
        <p:nvPr/>
      </p:nvGrpSpPr>
      <p:grpSpPr>
        <a:xfrm>
          <a:off x="0" y="0"/>
          <a:ext cx="0" cy="0"/>
          <a:chOff x="0" y="0"/>
          <a:chExt cx="0" cy="0"/>
        </a:xfrm>
      </p:grpSpPr>
      <p:sp>
        <p:nvSpPr>
          <p:cNvPr id="414" name="Google Shape;414;p179"/>
          <p:cNvSpPr txBox="1">
            <a:spLocks noGrp="1"/>
          </p:cNvSpPr>
          <p:nvPr>
            <p:ph type="title"/>
          </p:nvPr>
        </p:nvSpPr>
        <p:spPr>
          <a:xfrm>
            <a:off x="457200" y="273600"/>
            <a:ext cx="8229240" cy="11448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5" name="Google Shape;415;p179"/>
          <p:cNvSpPr txBox="1">
            <a:spLocks noGrp="1"/>
          </p:cNvSpPr>
          <p:nvPr>
            <p:ph type="body" idx="1"/>
          </p:nvPr>
        </p:nvSpPr>
        <p:spPr>
          <a:xfrm>
            <a:off x="457200" y="1604520"/>
            <a:ext cx="4015800" cy="18968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416" name="Google Shape;416;p179"/>
          <p:cNvSpPr txBox="1">
            <a:spLocks noGrp="1"/>
          </p:cNvSpPr>
          <p:nvPr>
            <p:ph type="body" idx="2"/>
          </p:nvPr>
        </p:nvSpPr>
        <p:spPr>
          <a:xfrm>
            <a:off x="4674240" y="1604520"/>
            <a:ext cx="4015800" cy="18968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417" name="Google Shape;417;p179"/>
          <p:cNvSpPr txBox="1">
            <a:spLocks noGrp="1"/>
          </p:cNvSpPr>
          <p:nvPr>
            <p:ph type="body" idx="3"/>
          </p:nvPr>
        </p:nvSpPr>
        <p:spPr>
          <a:xfrm>
            <a:off x="457200" y="3682080"/>
            <a:ext cx="4015800" cy="18968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418" name="Google Shape;418;p179"/>
          <p:cNvSpPr txBox="1">
            <a:spLocks noGrp="1"/>
          </p:cNvSpPr>
          <p:nvPr>
            <p:ph type="body" idx="4"/>
          </p:nvPr>
        </p:nvSpPr>
        <p:spPr>
          <a:xfrm>
            <a:off x="4674240" y="3682080"/>
            <a:ext cx="4015800" cy="18968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matchingName="Title, 6 Content">
  <p:cSld name="Title, 6 Content">
    <p:spTree>
      <p:nvGrpSpPr>
        <p:cNvPr id="1" name="Shape 419"/>
        <p:cNvGrpSpPr/>
        <p:nvPr/>
      </p:nvGrpSpPr>
      <p:grpSpPr>
        <a:xfrm>
          <a:off x="0" y="0"/>
          <a:ext cx="0" cy="0"/>
          <a:chOff x="0" y="0"/>
          <a:chExt cx="0" cy="0"/>
        </a:xfrm>
      </p:grpSpPr>
      <p:sp>
        <p:nvSpPr>
          <p:cNvPr id="420" name="Google Shape;420;p180"/>
          <p:cNvSpPr txBox="1">
            <a:spLocks noGrp="1"/>
          </p:cNvSpPr>
          <p:nvPr>
            <p:ph type="title"/>
          </p:nvPr>
        </p:nvSpPr>
        <p:spPr>
          <a:xfrm>
            <a:off x="457200" y="273600"/>
            <a:ext cx="8229240" cy="11448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1" name="Google Shape;421;p180"/>
          <p:cNvSpPr txBox="1">
            <a:spLocks noGrp="1"/>
          </p:cNvSpPr>
          <p:nvPr>
            <p:ph type="body" idx="1"/>
          </p:nvPr>
        </p:nvSpPr>
        <p:spPr>
          <a:xfrm>
            <a:off x="457200" y="1604520"/>
            <a:ext cx="2649600" cy="18968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422" name="Google Shape;422;p180"/>
          <p:cNvSpPr txBox="1">
            <a:spLocks noGrp="1"/>
          </p:cNvSpPr>
          <p:nvPr>
            <p:ph type="body" idx="2"/>
          </p:nvPr>
        </p:nvSpPr>
        <p:spPr>
          <a:xfrm>
            <a:off x="3239640" y="1604520"/>
            <a:ext cx="2649600" cy="18968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423" name="Google Shape;423;p180"/>
          <p:cNvSpPr txBox="1">
            <a:spLocks noGrp="1"/>
          </p:cNvSpPr>
          <p:nvPr>
            <p:ph type="body" idx="3"/>
          </p:nvPr>
        </p:nvSpPr>
        <p:spPr>
          <a:xfrm>
            <a:off x="6022080" y="1604520"/>
            <a:ext cx="2649600" cy="18968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424" name="Google Shape;424;p180"/>
          <p:cNvSpPr txBox="1">
            <a:spLocks noGrp="1"/>
          </p:cNvSpPr>
          <p:nvPr>
            <p:ph type="body" idx="4"/>
          </p:nvPr>
        </p:nvSpPr>
        <p:spPr>
          <a:xfrm>
            <a:off x="457200" y="3682080"/>
            <a:ext cx="2649600" cy="18968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425" name="Google Shape;425;p180"/>
          <p:cNvSpPr txBox="1">
            <a:spLocks noGrp="1"/>
          </p:cNvSpPr>
          <p:nvPr>
            <p:ph type="body" idx="5"/>
          </p:nvPr>
        </p:nvSpPr>
        <p:spPr>
          <a:xfrm>
            <a:off x="3239640" y="3682080"/>
            <a:ext cx="2649600" cy="18968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426" name="Google Shape;426;p180"/>
          <p:cNvSpPr txBox="1">
            <a:spLocks noGrp="1"/>
          </p:cNvSpPr>
          <p:nvPr>
            <p:ph type="body" idx="6"/>
          </p:nvPr>
        </p:nvSpPr>
        <p:spPr>
          <a:xfrm>
            <a:off x="6022080" y="3682080"/>
            <a:ext cx="2649600" cy="18968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matchingName="Blank Slide" type="blank">
  <p:cSld name="BLANK">
    <p:spTree>
      <p:nvGrpSpPr>
        <p:cNvPr id="1" name="Shape 432"/>
        <p:cNvGrpSpPr/>
        <p:nvPr/>
      </p:nvGrpSpPr>
      <p:grpSpPr>
        <a:xfrm>
          <a:off x="0" y="0"/>
          <a:ext cx="0" cy="0"/>
          <a:chOff x="0" y="0"/>
          <a:chExt cx="0" cy="0"/>
        </a:xfrm>
      </p:grpSpPr>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matchingName="Title Slide" type="tx">
  <p:cSld name="TITLE_AND_BODY">
    <p:spTree>
      <p:nvGrpSpPr>
        <p:cNvPr id="1" name="Shape 433"/>
        <p:cNvGrpSpPr/>
        <p:nvPr/>
      </p:nvGrpSpPr>
      <p:grpSpPr>
        <a:xfrm>
          <a:off x="0" y="0"/>
          <a:ext cx="0" cy="0"/>
          <a:chOff x="0" y="0"/>
          <a:chExt cx="0" cy="0"/>
        </a:xfrm>
      </p:grpSpPr>
      <p:sp>
        <p:nvSpPr>
          <p:cNvPr id="434" name="Google Shape;434;p126"/>
          <p:cNvSpPr txBox="1">
            <a:spLocks noGrp="1"/>
          </p:cNvSpPr>
          <p:nvPr>
            <p:ph type="title"/>
          </p:nvPr>
        </p:nvSpPr>
        <p:spPr>
          <a:xfrm>
            <a:off x="457200" y="273600"/>
            <a:ext cx="8229240" cy="11448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5" name="Google Shape;435;p126"/>
          <p:cNvSpPr txBox="1">
            <a:spLocks noGrp="1"/>
          </p:cNvSpPr>
          <p:nvPr>
            <p:ph type="subTitle" idx="1"/>
          </p:nvPr>
        </p:nvSpPr>
        <p:spPr>
          <a:xfrm>
            <a:off x="457200" y="1604520"/>
            <a:ext cx="8229240" cy="397728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matchingName="Title, Content" type="obj">
  <p:cSld name="OBJECT">
    <p:spTree>
      <p:nvGrpSpPr>
        <p:cNvPr id="1" name="Shape 436"/>
        <p:cNvGrpSpPr/>
        <p:nvPr/>
      </p:nvGrpSpPr>
      <p:grpSpPr>
        <a:xfrm>
          <a:off x="0" y="0"/>
          <a:ext cx="0" cy="0"/>
          <a:chOff x="0" y="0"/>
          <a:chExt cx="0" cy="0"/>
        </a:xfrm>
      </p:grpSpPr>
      <p:sp>
        <p:nvSpPr>
          <p:cNvPr id="437" name="Google Shape;437;p127"/>
          <p:cNvSpPr txBox="1">
            <a:spLocks noGrp="1"/>
          </p:cNvSpPr>
          <p:nvPr>
            <p:ph type="title"/>
          </p:nvPr>
        </p:nvSpPr>
        <p:spPr>
          <a:xfrm>
            <a:off x="457200" y="273600"/>
            <a:ext cx="8229240" cy="11448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8" name="Google Shape;438;p127"/>
          <p:cNvSpPr txBox="1">
            <a:spLocks noGrp="1"/>
          </p:cNvSpPr>
          <p:nvPr>
            <p:ph type="body" idx="1"/>
          </p:nvPr>
        </p:nvSpPr>
        <p:spPr>
          <a:xfrm>
            <a:off x="457200" y="1604520"/>
            <a:ext cx="8229240" cy="397728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matchingName="Title, 2 Content" type="twoObj">
  <p:cSld name="TWO_OBJECTS">
    <p:spTree>
      <p:nvGrpSpPr>
        <p:cNvPr id="1" name="Shape 439"/>
        <p:cNvGrpSpPr/>
        <p:nvPr/>
      </p:nvGrpSpPr>
      <p:grpSpPr>
        <a:xfrm>
          <a:off x="0" y="0"/>
          <a:ext cx="0" cy="0"/>
          <a:chOff x="0" y="0"/>
          <a:chExt cx="0" cy="0"/>
        </a:xfrm>
      </p:grpSpPr>
      <p:sp>
        <p:nvSpPr>
          <p:cNvPr id="440" name="Google Shape;440;p128"/>
          <p:cNvSpPr txBox="1">
            <a:spLocks noGrp="1"/>
          </p:cNvSpPr>
          <p:nvPr>
            <p:ph type="title"/>
          </p:nvPr>
        </p:nvSpPr>
        <p:spPr>
          <a:xfrm>
            <a:off x="457200" y="273600"/>
            <a:ext cx="8229240" cy="11448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1" name="Google Shape;441;p128"/>
          <p:cNvSpPr txBox="1">
            <a:spLocks noGrp="1"/>
          </p:cNvSpPr>
          <p:nvPr>
            <p:ph type="body" idx="1"/>
          </p:nvPr>
        </p:nvSpPr>
        <p:spPr>
          <a:xfrm>
            <a:off x="457200" y="1604520"/>
            <a:ext cx="4015800" cy="397728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442" name="Google Shape;442;p128"/>
          <p:cNvSpPr txBox="1">
            <a:spLocks noGrp="1"/>
          </p:cNvSpPr>
          <p:nvPr>
            <p:ph type="body" idx="2"/>
          </p:nvPr>
        </p:nvSpPr>
        <p:spPr>
          <a:xfrm>
            <a:off x="4674240" y="1604520"/>
            <a:ext cx="4015800" cy="397728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5.xml"/><Relationship Id="rId13" Type="http://schemas.openxmlformats.org/officeDocument/2006/relationships/theme" Target="../theme/theme10.xml"/><Relationship Id="rId3" Type="http://schemas.openxmlformats.org/officeDocument/2006/relationships/slideLayout" Target="../slideLayouts/slideLayout110.xml"/><Relationship Id="rId7" Type="http://schemas.openxmlformats.org/officeDocument/2006/relationships/slideLayout" Target="../slideLayouts/slideLayout114.xml"/><Relationship Id="rId12" Type="http://schemas.openxmlformats.org/officeDocument/2006/relationships/slideLayout" Target="../slideLayouts/slideLayout119.xml"/><Relationship Id="rId2" Type="http://schemas.openxmlformats.org/officeDocument/2006/relationships/slideLayout" Target="../slideLayouts/slideLayout109.xml"/><Relationship Id="rId1" Type="http://schemas.openxmlformats.org/officeDocument/2006/relationships/slideLayout" Target="../slideLayouts/slideLayout108.xml"/><Relationship Id="rId6" Type="http://schemas.openxmlformats.org/officeDocument/2006/relationships/slideLayout" Target="../slideLayouts/slideLayout113.xml"/><Relationship Id="rId11" Type="http://schemas.openxmlformats.org/officeDocument/2006/relationships/slideLayout" Target="../slideLayouts/slideLayout118.xml"/><Relationship Id="rId5" Type="http://schemas.openxmlformats.org/officeDocument/2006/relationships/slideLayout" Target="../slideLayouts/slideLayout112.xml"/><Relationship Id="rId10" Type="http://schemas.openxmlformats.org/officeDocument/2006/relationships/slideLayout" Target="../slideLayouts/slideLayout117.xml"/><Relationship Id="rId4" Type="http://schemas.openxmlformats.org/officeDocument/2006/relationships/slideLayout" Target="../slideLayouts/slideLayout111.xml"/><Relationship Id="rId9" Type="http://schemas.openxmlformats.org/officeDocument/2006/relationships/slideLayout" Target="../slideLayouts/slideLayout116.xml"/><Relationship Id="rId14" Type="http://schemas.openxmlformats.org/officeDocument/2006/relationships/image" Target="../media/image2.png"/></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7.xml"/><Relationship Id="rId13" Type="http://schemas.openxmlformats.org/officeDocument/2006/relationships/theme" Target="../theme/theme11.xml"/><Relationship Id="rId3" Type="http://schemas.openxmlformats.org/officeDocument/2006/relationships/slideLayout" Target="../slideLayouts/slideLayout122.xml"/><Relationship Id="rId7" Type="http://schemas.openxmlformats.org/officeDocument/2006/relationships/slideLayout" Target="../slideLayouts/slideLayout126.xml"/><Relationship Id="rId12" Type="http://schemas.openxmlformats.org/officeDocument/2006/relationships/slideLayout" Target="../slideLayouts/slideLayout131.xml"/><Relationship Id="rId2" Type="http://schemas.openxmlformats.org/officeDocument/2006/relationships/slideLayout" Target="../slideLayouts/slideLayout121.xml"/><Relationship Id="rId1" Type="http://schemas.openxmlformats.org/officeDocument/2006/relationships/slideLayout" Target="../slideLayouts/slideLayout120.xml"/><Relationship Id="rId6" Type="http://schemas.openxmlformats.org/officeDocument/2006/relationships/slideLayout" Target="../slideLayouts/slideLayout125.xml"/><Relationship Id="rId11" Type="http://schemas.openxmlformats.org/officeDocument/2006/relationships/slideLayout" Target="../slideLayouts/slideLayout130.xml"/><Relationship Id="rId5" Type="http://schemas.openxmlformats.org/officeDocument/2006/relationships/slideLayout" Target="../slideLayouts/slideLayout124.xml"/><Relationship Id="rId10" Type="http://schemas.openxmlformats.org/officeDocument/2006/relationships/slideLayout" Target="../slideLayouts/slideLayout129.xml"/><Relationship Id="rId4" Type="http://schemas.openxmlformats.org/officeDocument/2006/relationships/slideLayout" Target="../slideLayouts/slideLayout123.xml"/><Relationship Id="rId9" Type="http://schemas.openxmlformats.org/officeDocument/2006/relationships/slideLayout" Target="../slideLayouts/slideLayout128.xml"/><Relationship Id="rId14" Type="http://schemas.openxmlformats.org/officeDocument/2006/relationships/image" Target="../media/image1.png"/></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9.xml"/><Relationship Id="rId13" Type="http://schemas.openxmlformats.org/officeDocument/2006/relationships/theme" Target="../theme/theme12.xml"/><Relationship Id="rId3" Type="http://schemas.openxmlformats.org/officeDocument/2006/relationships/slideLayout" Target="../slideLayouts/slideLayout134.xml"/><Relationship Id="rId7" Type="http://schemas.openxmlformats.org/officeDocument/2006/relationships/slideLayout" Target="../slideLayouts/slideLayout138.xml"/><Relationship Id="rId12" Type="http://schemas.openxmlformats.org/officeDocument/2006/relationships/slideLayout" Target="../slideLayouts/slideLayout143.xml"/><Relationship Id="rId2" Type="http://schemas.openxmlformats.org/officeDocument/2006/relationships/slideLayout" Target="../slideLayouts/slideLayout133.xml"/><Relationship Id="rId1" Type="http://schemas.openxmlformats.org/officeDocument/2006/relationships/slideLayout" Target="../slideLayouts/slideLayout132.xml"/><Relationship Id="rId6" Type="http://schemas.openxmlformats.org/officeDocument/2006/relationships/slideLayout" Target="../slideLayouts/slideLayout137.xml"/><Relationship Id="rId11" Type="http://schemas.openxmlformats.org/officeDocument/2006/relationships/slideLayout" Target="../slideLayouts/slideLayout142.xml"/><Relationship Id="rId5" Type="http://schemas.openxmlformats.org/officeDocument/2006/relationships/slideLayout" Target="../slideLayouts/slideLayout136.xml"/><Relationship Id="rId10" Type="http://schemas.openxmlformats.org/officeDocument/2006/relationships/slideLayout" Target="../slideLayouts/slideLayout141.xml"/><Relationship Id="rId4" Type="http://schemas.openxmlformats.org/officeDocument/2006/relationships/slideLayout" Target="../slideLayouts/slideLayout135.xml"/><Relationship Id="rId9" Type="http://schemas.openxmlformats.org/officeDocument/2006/relationships/slideLayout" Target="../slideLayouts/slideLayout140.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theme" Target="../theme/theme4.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image" Target="../media/image1.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theme" Target="../theme/theme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slideLayout" Target="../slideLayouts/slideLayout59.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 Id="rId14" Type="http://schemas.openxmlformats.org/officeDocument/2006/relationships/image" Target="../media/image1.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7.xml"/><Relationship Id="rId13" Type="http://schemas.openxmlformats.org/officeDocument/2006/relationships/theme" Target="../theme/theme6.xml"/><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slideLayout" Target="../slideLayouts/slideLayout71.xml"/><Relationship Id="rId2" Type="http://schemas.openxmlformats.org/officeDocument/2006/relationships/slideLayout" Target="../slideLayouts/slideLayout61.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0" Type="http://schemas.openxmlformats.org/officeDocument/2006/relationships/slideLayout" Target="../slideLayouts/slideLayout69.xml"/><Relationship Id="rId4" Type="http://schemas.openxmlformats.org/officeDocument/2006/relationships/slideLayout" Target="../slideLayouts/slideLayout63.xml"/><Relationship Id="rId9" Type="http://schemas.openxmlformats.org/officeDocument/2006/relationships/slideLayout" Target="../slideLayouts/slideLayout68.xml"/><Relationship Id="rId14" Type="http://schemas.openxmlformats.org/officeDocument/2006/relationships/image" Target="../media/image1.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9.xml"/><Relationship Id="rId13" Type="http://schemas.openxmlformats.org/officeDocument/2006/relationships/theme" Target="../theme/theme7.xml"/><Relationship Id="rId3" Type="http://schemas.openxmlformats.org/officeDocument/2006/relationships/slideLayout" Target="../slideLayouts/slideLayout74.xml"/><Relationship Id="rId7" Type="http://schemas.openxmlformats.org/officeDocument/2006/relationships/slideLayout" Target="../slideLayouts/slideLayout78.xml"/><Relationship Id="rId12" Type="http://schemas.openxmlformats.org/officeDocument/2006/relationships/slideLayout" Target="../slideLayouts/slideLayout83.xml"/><Relationship Id="rId2" Type="http://schemas.openxmlformats.org/officeDocument/2006/relationships/slideLayout" Target="../slideLayouts/slideLayout73.xml"/><Relationship Id="rId1" Type="http://schemas.openxmlformats.org/officeDocument/2006/relationships/slideLayout" Target="../slideLayouts/slideLayout72.xml"/><Relationship Id="rId6" Type="http://schemas.openxmlformats.org/officeDocument/2006/relationships/slideLayout" Target="../slideLayouts/slideLayout77.xml"/><Relationship Id="rId11" Type="http://schemas.openxmlformats.org/officeDocument/2006/relationships/slideLayout" Target="../slideLayouts/slideLayout82.xml"/><Relationship Id="rId5" Type="http://schemas.openxmlformats.org/officeDocument/2006/relationships/slideLayout" Target="../slideLayouts/slideLayout76.xml"/><Relationship Id="rId10" Type="http://schemas.openxmlformats.org/officeDocument/2006/relationships/slideLayout" Target="../slideLayouts/slideLayout81.xml"/><Relationship Id="rId4" Type="http://schemas.openxmlformats.org/officeDocument/2006/relationships/slideLayout" Target="../slideLayouts/slideLayout75.xml"/><Relationship Id="rId9" Type="http://schemas.openxmlformats.org/officeDocument/2006/relationships/slideLayout" Target="../slideLayouts/slideLayout80.xml"/><Relationship Id="rId14" Type="http://schemas.openxmlformats.org/officeDocument/2006/relationships/image" Target="../media/image2.pn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1.xml"/><Relationship Id="rId13" Type="http://schemas.openxmlformats.org/officeDocument/2006/relationships/theme" Target="../theme/theme8.xml"/><Relationship Id="rId3" Type="http://schemas.openxmlformats.org/officeDocument/2006/relationships/slideLayout" Target="../slideLayouts/slideLayout86.xml"/><Relationship Id="rId7" Type="http://schemas.openxmlformats.org/officeDocument/2006/relationships/slideLayout" Target="../slideLayouts/slideLayout90.xml"/><Relationship Id="rId12" Type="http://schemas.openxmlformats.org/officeDocument/2006/relationships/slideLayout" Target="../slideLayouts/slideLayout95.xml"/><Relationship Id="rId2" Type="http://schemas.openxmlformats.org/officeDocument/2006/relationships/slideLayout" Target="../slideLayouts/slideLayout85.xml"/><Relationship Id="rId1" Type="http://schemas.openxmlformats.org/officeDocument/2006/relationships/slideLayout" Target="../slideLayouts/slideLayout84.xml"/><Relationship Id="rId6" Type="http://schemas.openxmlformats.org/officeDocument/2006/relationships/slideLayout" Target="../slideLayouts/slideLayout89.xml"/><Relationship Id="rId11" Type="http://schemas.openxmlformats.org/officeDocument/2006/relationships/slideLayout" Target="../slideLayouts/slideLayout94.xml"/><Relationship Id="rId5" Type="http://schemas.openxmlformats.org/officeDocument/2006/relationships/slideLayout" Target="../slideLayouts/slideLayout88.xml"/><Relationship Id="rId10" Type="http://schemas.openxmlformats.org/officeDocument/2006/relationships/slideLayout" Target="../slideLayouts/slideLayout93.xml"/><Relationship Id="rId4" Type="http://schemas.openxmlformats.org/officeDocument/2006/relationships/slideLayout" Target="../slideLayouts/slideLayout87.xml"/><Relationship Id="rId9" Type="http://schemas.openxmlformats.org/officeDocument/2006/relationships/slideLayout" Target="../slideLayouts/slideLayout92.xml"/><Relationship Id="rId14" Type="http://schemas.openxmlformats.org/officeDocument/2006/relationships/image" Target="../media/image1.pn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3.xml"/><Relationship Id="rId13" Type="http://schemas.openxmlformats.org/officeDocument/2006/relationships/theme" Target="../theme/theme9.xml"/><Relationship Id="rId3" Type="http://schemas.openxmlformats.org/officeDocument/2006/relationships/slideLayout" Target="../slideLayouts/slideLayout98.xml"/><Relationship Id="rId7" Type="http://schemas.openxmlformats.org/officeDocument/2006/relationships/slideLayout" Target="../slideLayouts/slideLayout102.xml"/><Relationship Id="rId12" Type="http://schemas.openxmlformats.org/officeDocument/2006/relationships/slideLayout" Target="../slideLayouts/slideLayout107.xml"/><Relationship Id="rId2" Type="http://schemas.openxmlformats.org/officeDocument/2006/relationships/slideLayout" Target="../slideLayouts/slideLayout97.xml"/><Relationship Id="rId1" Type="http://schemas.openxmlformats.org/officeDocument/2006/relationships/slideLayout" Target="../slideLayouts/slideLayout96.xml"/><Relationship Id="rId6" Type="http://schemas.openxmlformats.org/officeDocument/2006/relationships/slideLayout" Target="../slideLayouts/slideLayout101.xml"/><Relationship Id="rId11" Type="http://schemas.openxmlformats.org/officeDocument/2006/relationships/slideLayout" Target="../slideLayouts/slideLayout106.xml"/><Relationship Id="rId5" Type="http://schemas.openxmlformats.org/officeDocument/2006/relationships/slideLayout" Target="../slideLayouts/slideLayout100.xml"/><Relationship Id="rId10" Type="http://schemas.openxmlformats.org/officeDocument/2006/relationships/slideLayout" Target="../slideLayouts/slideLayout105.xml"/><Relationship Id="rId4" Type="http://schemas.openxmlformats.org/officeDocument/2006/relationships/slideLayout" Target="../slideLayouts/slideLayout99.xml"/><Relationship Id="rId9" Type="http://schemas.openxmlformats.org/officeDocument/2006/relationships/slideLayout" Target="../slideLayouts/slideLayout104.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4">
            <a:alphaModFix/>
          </a:blip>
          <a:stretch>
            <a:fillRect/>
          </a:stretch>
        </a:blipFill>
        <a:effectLst/>
      </p:bgPr>
    </p:bg>
    <p:spTree>
      <p:nvGrpSpPr>
        <p:cNvPr id="1" name="Shape 5"/>
        <p:cNvGrpSpPr/>
        <p:nvPr/>
      </p:nvGrpSpPr>
      <p:grpSpPr>
        <a:xfrm>
          <a:off x="0" y="0"/>
          <a:ext cx="0" cy="0"/>
          <a:chOff x="0" y="0"/>
          <a:chExt cx="0" cy="0"/>
        </a:xfrm>
      </p:grpSpPr>
      <p:sp>
        <p:nvSpPr>
          <p:cNvPr id="6" name="Google Shape;6;p36"/>
          <p:cNvSpPr txBox="1">
            <a:spLocks noGrp="1"/>
          </p:cNvSpPr>
          <p:nvPr>
            <p:ph type="title"/>
          </p:nvPr>
        </p:nvSpPr>
        <p:spPr>
          <a:xfrm>
            <a:off x="457200" y="273600"/>
            <a:ext cx="8229240" cy="1144800"/>
          </a:xfrm>
          <a:prstGeom prst="rect">
            <a:avLst/>
          </a:prstGeom>
          <a:noFill/>
          <a:ln>
            <a:noFill/>
          </a:ln>
        </p:spPr>
        <p:txBody>
          <a:bodyPr spcFirstLastPara="1" wrap="square" lIns="0" tIns="0" rIns="0" bIns="0" anchor="ctr"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36"/>
          <p:cNvSpPr txBox="1">
            <a:spLocks noGrp="1"/>
          </p:cNvSpPr>
          <p:nvPr>
            <p:ph type="body" idx="1"/>
          </p:nvPr>
        </p:nvSpPr>
        <p:spPr>
          <a:xfrm>
            <a:off x="457200" y="1604520"/>
            <a:ext cx="8229240" cy="3977280"/>
          </a:xfrm>
          <a:prstGeom prst="rect">
            <a:avLst/>
          </a:prstGeom>
          <a:noFill/>
          <a:ln>
            <a:noFill/>
          </a:ln>
        </p:spPr>
        <p:txBody>
          <a:bodyPr spcFirstLastPara="1" wrap="square" lIns="0" tIns="0" rIns="0" bIns="0" anchor="t" anchorCtr="0">
            <a:normAutofit/>
          </a:bodyPr>
          <a:lstStyle>
            <a:lvl1pPr marL="457200" marR="0" lvl="0"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a:blip r:embed="rId14">
            <a:alphaModFix/>
          </a:blip>
          <a:stretch>
            <a:fillRect/>
          </a:stretch>
        </a:blipFill>
        <a:effectLst/>
      </p:bgPr>
    </p:bg>
    <p:spTree>
      <p:nvGrpSpPr>
        <p:cNvPr id="1" name="Shape 480"/>
        <p:cNvGrpSpPr/>
        <p:nvPr/>
      </p:nvGrpSpPr>
      <p:grpSpPr>
        <a:xfrm>
          <a:off x="0" y="0"/>
          <a:ext cx="0" cy="0"/>
          <a:chOff x="0" y="0"/>
          <a:chExt cx="0" cy="0"/>
        </a:xfrm>
      </p:grpSpPr>
      <p:sp>
        <p:nvSpPr>
          <p:cNvPr id="481" name="Google Shape;481;p54"/>
          <p:cNvSpPr/>
          <p:nvPr/>
        </p:nvSpPr>
        <p:spPr>
          <a:xfrm>
            <a:off x="293040" y="6527520"/>
            <a:ext cx="8533800" cy="360"/>
          </a:xfrm>
          <a:custGeom>
            <a:avLst/>
            <a:gdLst/>
            <a:ahLst/>
            <a:cxnLst/>
            <a:rect l="l" t="t" r="r" b="b"/>
            <a:pathLst>
              <a:path w="21600" h="21600" extrusionOk="0">
                <a:moveTo>
                  <a:pt x="0" y="0"/>
                </a:moveTo>
                <a:lnTo>
                  <a:pt x="21600" y="21600"/>
                </a:lnTo>
              </a:path>
            </a:pathLst>
          </a:custGeom>
          <a:noFill/>
          <a:ln w="9525" cap="flat" cmpd="sng">
            <a:solidFill>
              <a:srgbClr val="FFFFFF"/>
            </a:solidFill>
            <a:prstDash val="solid"/>
            <a:round/>
            <a:headEnd type="none" w="sm" len="sm"/>
            <a:tailEnd type="none" w="sm" len="sm"/>
          </a:ln>
        </p:spPr>
      </p:sp>
      <p:sp>
        <p:nvSpPr>
          <p:cNvPr id="482" name="Google Shape;482;p54"/>
          <p:cNvSpPr/>
          <p:nvPr/>
        </p:nvSpPr>
        <p:spPr>
          <a:xfrm>
            <a:off x="8417160" y="6527520"/>
            <a:ext cx="509760" cy="241920"/>
          </a:xfrm>
          <a:prstGeom prst="rect">
            <a:avLst/>
          </a:prstGeom>
          <a:noFill/>
          <a:ln>
            <a:noFill/>
          </a:ln>
        </p:spPr>
        <p:txBody>
          <a:bodyPr spcFirstLastPara="1" wrap="square" lIns="90000" tIns="45000" rIns="90000" bIns="45000" anchor="t" anchorCtr="0">
            <a:spAutoFit/>
          </a:bodyPr>
          <a:lstStyle/>
          <a:p>
            <a:pPr marL="0" marR="0" lvl="0" indent="0" algn="r" rtl="0">
              <a:lnSpc>
                <a:spcPct val="100000"/>
              </a:lnSpc>
              <a:spcBef>
                <a:spcPts val="0"/>
              </a:spcBef>
              <a:spcAft>
                <a:spcPts val="0"/>
              </a:spcAft>
              <a:buClr>
                <a:srgbClr val="000000"/>
              </a:buClr>
              <a:buSzPts val="1000"/>
              <a:buFont typeface="Arial"/>
              <a:buNone/>
            </a:pPr>
            <a:fld id="{00000000-1234-1234-1234-123412341234}" type="slidenum">
              <a:rPr lang="en-US" sz="1000" b="0" i="0" u="none" strike="noStrike" cap="none">
                <a:solidFill>
                  <a:srgbClr val="FFFFFF"/>
                </a:solidFill>
                <a:latin typeface="Calibri"/>
                <a:ea typeface="Calibri"/>
                <a:cs typeface="Calibri"/>
                <a:sym typeface="Calibri"/>
              </a:rPr>
              <a:t>‹#›</a:t>
            </a:fld>
            <a:endParaRPr sz="1000" b="0" i="0" u="none" strike="noStrike" cap="none">
              <a:solidFill>
                <a:srgbClr val="000000"/>
              </a:solidFill>
              <a:latin typeface="Arial"/>
              <a:ea typeface="Arial"/>
              <a:cs typeface="Arial"/>
              <a:sym typeface="Arial"/>
            </a:endParaRPr>
          </a:p>
        </p:txBody>
      </p:sp>
      <p:sp>
        <p:nvSpPr>
          <p:cNvPr id="483" name="Google Shape;483;p54"/>
          <p:cNvSpPr txBox="1">
            <a:spLocks noGrp="1"/>
          </p:cNvSpPr>
          <p:nvPr>
            <p:ph type="title"/>
          </p:nvPr>
        </p:nvSpPr>
        <p:spPr>
          <a:xfrm>
            <a:off x="457200" y="273600"/>
            <a:ext cx="8229240" cy="1144800"/>
          </a:xfrm>
          <a:prstGeom prst="rect">
            <a:avLst/>
          </a:prstGeom>
          <a:noFill/>
          <a:ln>
            <a:noFill/>
          </a:ln>
        </p:spPr>
        <p:txBody>
          <a:bodyPr spcFirstLastPara="1" wrap="square" lIns="0" tIns="0" rIns="0" bIns="0" anchor="ctr"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484" name="Google Shape;484;p54"/>
          <p:cNvSpPr txBox="1">
            <a:spLocks noGrp="1"/>
          </p:cNvSpPr>
          <p:nvPr>
            <p:ph type="body" idx="1"/>
          </p:nvPr>
        </p:nvSpPr>
        <p:spPr>
          <a:xfrm>
            <a:off x="457200" y="1604520"/>
            <a:ext cx="8229240" cy="3977280"/>
          </a:xfrm>
          <a:prstGeom prst="rect">
            <a:avLst/>
          </a:prstGeom>
          <a:noFill/>
          <a:ln>
            <a:noFill/>
          </a:ln>
        </p:spPr>
        <p:txBody>
          <a:bodyPr spcFirstLastPara="1" wrap="square" lIns="0" tIns="0" rIns="0" bIns="0" anchor="t" anchorCtr="0">
            <a:normAutofit/>
          </a:bodyPr>
          <a:lstStyle>
            <a:lvl1pPr marL="457200" marR="0" lvl="0"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 id="2147483772" r:id="rId7"/>
    <p:sldLayoutId id="2147483773" r:id="rId8"/>
    <p:sldLayoutId id="2147483774" r:id="rId9"/>
    <p:sldLayoutId id="2147483775" r:id="rId10"/>
    <p:sldLayoutId id="2147483776" r:id="rId11"/>
    <p:sldLayoutId id="2147483777"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a:blip r:embed="rId14">
            <a:alphaModFix/>
          </a:blip>
          <a:stretch>
            <a:fillRect/>
          </a:stretch>
        </a:blipFill>
        <a:effectLst/>
      </p:bgPr>
    </p:bg>
    <p:spTree>
      <p:nvGrpSpPr>
        <p:cNvPr id="1" name="Shape 533"/>
        <p:cNvGrpSpPr/>
        <p:nvPr/>
      </p:nvGrpSpPr>
      <p:grpSpPr>
        <a:xfrm>
          <a:off x="0" y="0"/>
          <a:ext cx="0" cy="0"/>
          <a:chOff x="0" y="0"/>
          <a:chExt cx="0" cy="0"/>
        </a:xfrm>
      </p:grpSpPr>
      <p:sp>
        <p:nvSpPr>
          <p:cNvPr id="534" name="Google Shape;534;p56"/>
          <p:cNvSpPr/>
          <p:nvPr/>
        </p:nvSpPr>
        <p:spPr>
          <a:xfrm>
            <a:off x="293040" y="6527520"/>
            <a:ext cx="8533800" cy="360"/>
          </a:xfrm>
          <a:custGeom>
            <a:avLst/>
            <a:gdLst/>
            <a:ahLst/>
            <a:cxnLst/>
            <a:rect l="l" t="t" r="r" b="b"/>
            <a:pathLst>
              <a:path w="21600" h="21600" extrusionOk="0">
                <a:moveTo>
                  <a:pt x="0" y="0"/>
                </a:moveTo>
                <a:lnTo>
                  <a:pt x="21600" y="21600"/>
                </a:lnTo>
              </a:path>
            </a:pathLst>
          </a:custGeom>
          <a:noFill/>
          <a:ln w="9525" cap="flat" cmpd="sng">
            <a:solidFill>
              <a:srgbClr val="151817"/>
            </a:solidFill>
            <a:prstDash val="solid"/>
            <a:round/>
            <a:headEnd type="none" w="sm" len="sm"/>
            <a:tailEnd type="none" w="sm" len="sm"/>
          </a:ln>
        </p:spPr>
      </p:sp>
      <p:sp>
        <p:nvSpPr>
          <p:cNvPr id="535" name="Google Shape;535;p56"/>
          <p:cNvSpPr/>
          <p:nvPr/>
        </p:nvSpPr>
        <p:spPr>
          <a:xfrm>
            <a:off x="8417160" y="6527520"/>
            <a:ext cx="509760" cy="241920"/>
          </a:xfrm>
          <a:prstGeom prst="rect">
            <a:avLst/>
          </a:prstGeom>
          <a:noFill/>
          <a:ln>
            <a:noFill/>
          </a:ln>
        </p:spPr>
        <p:txBody>
          <a:bodyPr spcFirstLastPara="1" wrap="square" lIns="90000" tIns="45000" rIns="90000" bIns="45000" anchor="t" anchorCtr="0">
            <a:spAutoFit/>
          </a:bodyPr>
          <a:lstStyle/>
          <a:p>
            <a:pPr marL="0" marR="0" lvl="0" indent="0" algn="r" rtl="0">
              <a:lnSpc>
                <a:spcPct val="100000"/>
              </a:lnSpc>
              <a:spcBef>
                <a:spcPts val="0"/>
              </a:spcBef>
              <a:spcAft>
                <a:spcPts val="0"/>
              </a:spcAft>
              <a:buClr>
                <a:srgbClr val="000000"/>
              </a:buClr>
              <a:buSzPts val="1000"/>
              <a:buFont typeface="Arial"/>
              <a:buNone/>
            </a:pPr>
            <a:fld id="{00000000-1234-1234-1234-123412341234}" type="slidenum">
              <a:rPr lang="en-US" sz="1000" b="0" i="0" u="none" strike="noStrike" cap="none">
                <a:solidFill>
                  <a:srgbClr val="161817"/>
                </a:solidFill>
                <a:latin typeface="Calibri"/>
                <a:ea typeface="Calibri"/>
                <a:cs typeface="Calibri"/>
                <a:sym typeface="Calibri"/>
              </a:rPr>
              <a:t>‹#›</a:t>
            </a:fld>
            <a:endParaRPr sz="1000" b="0" i="0" u="none" strike="noStrike" cap="none">
              <a:solidFill>
                <a:srgbClr val="000000"/>
              </a:solidFill>
              <a:latin typeface="Arial"/>
              <a:ea typeface="Arial"/>
              <a:cs typeface="Arial"/>
              <a:sym typeface="Arial"/>
            </a:endParaRPr>
          </a:p>
        </p:txBody>
      </p:sp>
      <p:sp>
        <p:nvSpPr>
          <p:cNvPr id="536" name="Google Shape;536;p56"/>
          <p:cNvSpPr txBox="1">
            <a:spLocks noGrp="1"/>
          </p:cNvSpPr>
          <p:nvPr>
            <p:ph type="title"/>
          </p:nvPr>
        </p:nvSpPr>
        <p:spPr>
          <a:xfrm>
            <a:off x="457200" y="273600"/>
            <a:ext cx="8229240" cy="1144800"/>
          </a:xfrm>
          <a:prstGeom prst="rect">
            <a:avLst/>
          </a:prstGeom>
          <a:noFill/>
          <a:ln>
            <a:noFill/>
          </a:ln>
        </p:spPr>
        <p:txBody>
          <a:bodyPr spcFirstLastPara="1" wrap="square" lIns="0" tIns="0" rIns="0" bIns="0" anchor="ctr"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537" name="Google Shape;537;p56"/>
          <p:cNvSpPr txBox="1">
            <a:spLocks noGrp="1"/>
          </p:cNvSpPr>
          <p:nvPr>
            <p:ph type="body" idx="1"/>
          </p:nvPr>
        </p:nvSpPr>
        <p:spPr>
          <a:xfrm>
            <a:off x="457200" y="1604520"/>
            <a:ext cx="8229240" cy="3977280"/>
          </a:xfrm>
          <a:prstGeom prst="rect">
            <a:avLst/>
          </a:prstGeom>
          <a:noFill/>
          <a:ln>
            <a:noFill/>
          </a:ln>
        </p:spPr>
        <p:txBody>
          <a:bodyPr spcFirstLastPara="1" wrap="square" lIns="0" tIns="0" rIns="0" bIns="0" anchor="t" anchorCtr="0">
            <a:normAutofit/>
          </a:bodyPr>
          <a:lstStyle>
            <a:lvl1pPr marL="457200" marR="0" lvl="0"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779" r:id="rId1"/>
    <p:sldLayoutId id="2147483780" r:id="rId2"/>
    <p:sldLayoutId id="2147483781" r:id="rId3"/>
    <p:sldLayoutId id="2147483782" r:id="rId4"/>
    <p:sldLayoutId id="2147483783" r:id="rId5"/>
    <p:sldLayoutId id="2147483784" r:id="rId6"/>
    <p:sldLayoutId id="2147483785" r:id="rId7"/>
    <p:sldLayoutId id="2147483786" r:id="rId8"/>
    <p:sldLayoutId id="2147483787" r:id="rId9"/>
    <p:sldLayoutId id="2147483788" r:id="rId10"/>
    <p:sldLayoutId id="2147483789" r:id="rId11"/>
    <p:sldLayoutId id="214748379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a:blip r:embed="rId14">
            <a:alphaModFix/>
          </a:blip>
          <a:stretch>
            <a:fillRect/>
          </a:stretch>
        </a:blipFill>
        <a:effectLst/>
      </p:bgPr>
    </p:bg>
    <p:spTree>
      <p:nvGrpSpPr>
        <p:cNvPr id="1" name="Shape 586"/>
        <p:cNvGrpSpPr/>
        <p:nvPr/>
      </p:nvGrpSpPr>
      <p:grpSpPr>
        <a:xfrm>
          <a:off x="0" y="0"/>
          <a:ext cx="0" cy="0"/>
          <a:chOff x="0" y="0"/>
          <a:chExt cx="0" cy="0"/>
        </a:xfrm>
      </p:grpSpPr>
      <p:sp>
        <p:nvSpPr>
          <p:cNvPr id="587" name="Google Shape;587;p58"/>
          <p:cNvSpPr/>
          <p:nvPr/>
        </p:nvSpPr>
        <p:spPr>
          <a:xfrm>
            <a:off x="293040" y="6527520"/>
            <a:ext cx="8533800" cy="360"/>
          </a:xfrm>
          <a:custGeom>
            <a:avLst/>
            <a:gdLst/>
            <a:ahLst/>
            <a:cxnLst/>
            <a:rect l="l" t="t" r="r" b="b"/>
            <a:pathLst>
              <a:path w="21600" h="21600" extrusionOk="0">
                <a:moveTo>
                  <a:pt x="0" y="0"/>
                </a:moveTo>
                <a:lnTo>
                  <a:pt x="21600" y="21600"/>
                </a:lnTo>
              </a:path>
            </a:pathLst>
          </a:custGeom>
          <a:noFill/>
          <a:ln w="9525" cap="flat" cmpd="sng">
            <a:solidFill>
              <a:srgbClr val="FFFFFF"/>
            </a:solidFill>
            <a:prstDash val="solid"/>
            <a:round/>
            <a:headEnd type="none" w="sm" len="sm"/>
            <a:tailEnd type="none" w="sm" len="sm"/>
          </a:ln>
        </p:spPr>
      </p:sp>
      <p:sp>
        <p:nvSpPr>
          <p:cNvPr id="588" name="Google Shape;588;p58"/>
          <p:cNvSpPr/>
          <p:nvPr/>
        </p:nvSpPr>
        <p:spPr>
          <a:xfrm>
            <a:off x="8417160" y="6527520"/>
            <a:ext cx="509760" cy="241920"/>
          </a:xfrm>
          <a:prstGeom prst="rect">
            <a:avLst/>
          </a:prstGeom>
          <a:noFill/>
          <a:ln>
            <a:noFill/>
          </a:ln>
        </p:spPr>
        <p:txBody>
          <a:bodyPr spcFirstLastPara="1" wrap="square" lIns="90000" tIns="45000" rIns="90000" bIns="45000" anchor="t" anchorCtr="0">
            <a:spAutoFit/>
          </a:bodyPr>
          <a:lstStyle/>
          <a:p>
            <a:pPr marL="0" marR="0" lvl="0" indent="0" algn="r" rtl="0">
              <a:lnSpc>
                <a:spcPct val="100000"/>
              </a:lnSpc>
              <a:spcBef>
                <a:spcPts val="0"/>
              </a:spcBef>
              <a:spcAft>
                <a:spcPts val="0"/>
              </a:spcAft>
              <a:buClr>
                <a:srgbClr val="000000"/>
              </a:buClr>
              <a:buSzPts val="1000"/>
              <a:buFont typeface="Arial"/>
              <a:buNone/>
            </a:pPr>
            <a:fld id="{00000000-1234-1234-1234-123412341234}" type="slidenum">
              <a:rPr lang="en-US" sz="1000" b="0" i="0" u="none" strike="noStrike" cap="none">
                <a:solidFill>
                  <a:srgbClr val="FFFFFF"/>
                </a:solidFill>
                <a:latin typeface="Calibri"/>
                <a:ea typeface="Calibri"/>
                <a:cs typeface="Calibri"/>
                <a:sym typeface="Calibri"/>
              </a:rPr>
              <a:t>‹#›</a:t>
            </a:fld>
            <a:endParaRPr sz="1000" b="0" i="0" u="none" strike="noStrike" cap="none">
              <a:solidFill>
                <a:srgbClr val="000000"/>
              </a:solidFill>
              <a:latin typeface="Arial"/>
              <a:ea typeface="Arial"/>
              <a:cs typeface="Arial"/>
              <a:sym typeface="Arial"/>
            </a:endParaRPr>
          </a:p>
        </p:txBody>
      </p:sp>
      <p:sp>
        <p:nvSpPr>
          <p:cNvPr id="589" name="Google Shape;589;p58"/>
          <p:cNvSpPr txBox="1">
            <a:spLocks noGrp="1"/>
          </p:cNvSpPr>
          <p:nvPr>
            <p:ph type="title"/>
          </p:nvPr>
        </p:nvSpPr>
        <p:spPr>
          <a:xfrm>
            <a:off x="457200" y="273600"/>
            <a:ext cx="8229240" cy="1144800"/>
          </a:xfrm>
          <a:prstGeom prst="rect">
            <a:avLst/>
          </a:prstGeom>
          <a:noFill/>
          <a:ln>
            <a:noFill/>
          </a:ln>
        </p:spPr>
        <p:txBody>
          <a:bodyPr spcFirstLastPara="1" wrap="square" lIns="0" tIns="0" rIns="0" bIns="0" anchor="ctr"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590" name="Google Shape;590;p58"/>
          <p:cNvSpPr txBox="1">
            <a:spLocks noGrp="1"/>
          </p:cNvSpPr>
          <p:nvPr>
            <p:ph type="body" idx="1"/>
          </p:nvPr>
        </p:nvSpPr>
        <p:spPr>
          <a:xfrm>
            <a:off x="457200" y="1604520"/>
            <a:ext cx="8229240" cy="3977280"/>
          </a:xfrm>
          <a:prstGeom prst="rect">
            <a:avLst/>
          </a:prstGeom>
          <a:noFill/>
          <a:ln>
            <a:noFill/>
          </a:ln>
        </p:spPr>
        <p:txBody>
          <a:bodyPr spcFirstLastPara="1" wrap="square" lIns="0" tIns="0" rIns="0" bIns="0" anchor="t" anchorCtr="0">
            <a:normAutofit/>
          </a:bodyPr>
          <a:lstStyle>
            <a:lvl1pPr marL="457200" marR="0" lvl="0"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792" r:id="rId1"/>
    <p:sldLayoutId id="2147483793" r:id="rId2"/>
    <p:sldLayoutId id="2147483794" r:id="rId3"/>
    <p:sldLayoutId id="2147483795" r:id="rId4"/>
    <p:sldLayoutId id="2147483796" r:id="rId5"/>
    <p:sldLayoutId id="2147483797" r:id="rId6"/>
    <p:sldLayoutId id="2147483798" r:id="rId7"/>
    <p:sldLayoutId id="2147483799" r:id="rId8"/>
    <p:sldLayoutId id="2147483800" r:id="rId9"/>
    <p:sldLayoutId id="2147483801" r:id="rId10"/>
    <p:sldLayoutId id="2147483802" r:id="rId11"/>
    <p:sldLayoutId id="2147483803"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13">
            <a:alphaModFix/>
          </a:blip>
          <a:stretch>
            <a:fillRect/>
          </a:stretch>
        </a:blipFill>
        <a:effectLst/>
      </p:bgPr>
    </p:bg>
    <p:spTree>
      <p:nvGrpSpPr>
        <p:cNvPr id="1" name="Shape 56"/>
        <p:cNvGrpSpPr/>
        <p:nvPr/>
      </p:nvGrpSpPr>
      <p:grpSpPr>
        <a:xfrm>
          <a:off x="0" y="0"/>
          <a:ext cx="0" cy="0"/>
          <a:chOff x="0" y="0"/>
          <a:chExt cx="0" cy="0"/>
        </a:xfrm>
      </p:grpSpPr>
      <p:sp>
        <p:nvSpPr>
          <p:cNvPr id="57" name="Google Shape;57;p38"/>
          <p:cNvSpPr/>
          <p:nvPr/>
        </p:nvSpPr>
        <p:spPr>
          <a:xfrm>
            <a:off x="293040" y="6527520"/>
            <a:ext cx="8533800" cy="360"/>
          </a:xfrm>
          <a:custGeom>
            <a:avLst/>
            <a:gdLst/>
            <a:ahLst/>
            <a:cxnLst/>
            <a:rect l="l" t="t" r="r" b="b"/>
            <a:pathLst>
              <a:path w="21600" h="21600" extrusionOk="0">
                <a:moveTo>
                  <a:pt x="0" y="0"/>
                </a:moveTo>
                <a:lnTo>
                  <a:pt x="21600" y="21600"/>
                </a:lnTo>
              </a:path>
            </a:pathLst>
          </a:custGeom>
          <a:noFill/>
          <a:ln w="9525" cap="flat" cmpd="sng">
            <a:solidFill>
              <a:srgbClr val="151817"/>
            </a:solidFill>
            <a:prstDash val="solid"/>
            <a:round/>
            <a:headEnd type="none" w="sm" len="sm"/>
            <a:tailEnd type="none" w="sm" len="sm"/>
          </a:ln>
        </p:spPr>
      </p:sp>
      <p:sp>
        <p:nvSpPr>
          <p:cNvPr id="58" name="Google Shape;58;p38"/>
          <p:cNvSpPr/>
          <p:nvPr/>
        </p:nvSpPr>
        <p:spPr>
          <a:xfrm>
            <a:off x="8417160" y="6527520"/>
            <a:ext cx="509760" cy="241920"/>
          </a:xfrm>
          <a:prstGeom prst="rect">
            <a:avLst/>
          </a:prstGeom>
          <a:noFill/>
          <a:ln>
            <a:noFill/>
          </a:ln>
        </p:spPr>
        <p:txBody>
          <a:bodyPr spcFirstLastPara="1" wrap="square" lIns="90000" tIns="45000" rIns="90000" bIns="45000" anchor="t" anchorCtr="0">
            <a:spAutoFit/>
          </a:bodyPr>
          <a:lstStyle/>
          <a:p>
            <a:pPr marL="0" marR="0" lvl="0" indent="0" algn="r" rtl="0">
              <a:lnSpc>
                <a:spcPct val="100000"/>
              </a:lnSpc>
              <a:spcBef>
                <a:spcPts val="0"/>
              </a:spcBef>
              <a:spcAft>
                <a:spcPts val="0"/>
              </a:spcAft>
              <a:buClr>
                <a:srgbClr val="000000"/>
              </a:buClr>
              <a:buSzPts val="1000"/>
              <a:buFont typeface="Arial"/>
              <a:buNone/>
            </a:pPr>
            <a:fld id="{00000000-1234-1234-1234-123412341234}" type="slidenum">
              <a:rPr lang="en-US" sz="1000" b="0" i="0" u="none" strike="noStrike" cap="none">
                <a:solidFill>
                  <a:srgbClr val="161817"/>
                </a:solidFill>
                <a:latin typeface="Calibri"/>
                <a:ea typeface="Calibri"/>
                <a:cs typeface="Calibri"/>
                <a:sym typeface="Calibri"/>
              </a:rPr>
              <a:t>‹#›</a:t>
            </a:fld>
            <a:endParaRPr sz="1000" b="0" i="0" u="none" strike="noStrike" cap="none">
              <a:solidFill>
                <a:srgbClr val="000000"/>
              </a:solidFill>
              <a:latin typeface="Arial"/>
              <a:ea typeface="Arial"/>
              <a:cs typeface="Arial"/>
              <a:sym typeface="Arial"/>
            </a:endParaRPr>
          </a:p>
        </p:txBody>
      </p:sp>
      <p:sp>
        <p:nvSpPr>
          <p:cNvPr id="59" name="Google Shape;59;p38"/>
          <p:cNvSpPr txBox="1">
            <a:spLocks noGrp="1"/>
          </p:cNvSpPr>
          <p:nvPr>
            <p:ph type="title"/>
          </p:nvPr>
        </p:nvSpPr>
        <p:spPr>
          <a:xfrm>
            <a:off x="457200" y="273600"/>
            <a:ext cx="8229240" cy="1144800"/>
          </a:xfrm>
          <a:prstGeom prst="rect">
            <a:avLst/>
          </a:prstGeom>
          <a:noFill/>
          <a:ln>
            <a:noFill/>
          </a:ln>
        </p:spPr>
        <p:txBody>
          <a:bodyPr spcFirstLastPara="1" wrap="square" lIns="0" tIns="0" rIns="0" bIns="0" anchor="ctr"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60" name="Google Shape;60;p38"/>
          <p:cNvSpPr txBox="1">
            <a:spLocks noGrp="1"/>
          </p:cNvSpPr>
          <p:nvPr>
            <p:ph type="body" idx="1"/>
          </p:nvPr>
        </p:nvSpPr>
        <p:spPr>
          <a:xfrm>
            <a:off x="457200" y="1604520"/>
            <a:ext cx="8229240" cy="3977280"/>
          </a:xfrm>
          <a:prstGeom prst="rect">
            <a:avLst/>
          </a:prstGeom>
          <a:noFill/>
          <a:ln>
            <a:noFill/>
          </a:ln>
        </p:spPr>
        <p:txBody>
          <a:bodyPr spcFirstLastPara="1" wrap="square" lIns="0" tIns="0" rIns="0" bIns="0" anchor="t" anchorCtr="0">
            <a:normAutofit/>
          </a:bodyPr>
          <a:lstStyle>
            <a:lvl1pPr marL="457200" marR="0" lvl="0"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62"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a:blip r:embed="rId14">
            <a:alphaModFix/>
          </a:blip>
          <a:stretch>
            <a:fillRect/>
          </a:stretch>
        </a:blipFill>
        <a:effectLst/>
      </p:bgPr>
    </p:bg>
    <p:spTree>
      <p:nvGrpSpPr>
        <p:cNvPr id="1" name="Shape 109"/>
        <p:cNvGrpSpPr/>
        <p:nvPr/>
      </p:nvGrpSpPr>
      <p:grpSpPr>
        <a:xfrm>
          <a:off x="0" y="0"/>
          <a:ext cx="0" cy="0"/>
          <a:chOff x="0" y="0"/>
          <a:chExt cx="0" cy="0"/>
        </a:xfrm>
      </p:grpSpPr>
      <p:sp>
        <p:nvSpPr>
          <p:cNvPr id="110" name="Google Shape;110;p40"/>
          <p:cNvSpPr/>
          <p:nvPr/>
        </p:nvSpPr>
        <p:spPr>
          <a:xfrm>
            <a:off x="293040" y="6527520"/>
            <a:ext cx="8533800" cy="360"/>
          </a:xfrm>
          <a:custGeom>
            <a:avLst/>
            <a:gdLst/>
            <a:ahLst/>
            <a:cxnLst/>
            <a:rect l="l" t="t" r="r" b="b"/>
            <a:pathLst>
              <a:path w="21600" h="21600" extrusionOk="0">
                <a:moveTo>
                  <a:pt x="0" y="0"/>
                </a:moveTo>
                <a:lnTo>
                  <a:pt x="21600" y="21600"/>
                </a:lnTo>
              </a:path>
            </a:pathLst>
          </a:custGeom>
          <a:noFill/>
          <a:ln w="9525" cap="flat" cmpd="sng">
            <a:solidFill>
              <a:srgbClr val="151817"/>
            </a:solidFill>
            <a:prstDash val="solid"/>
            <a:round/>
            <a:headEnd type="none" w="sm" len="sm"/>
            <a:tailEnd type="none" w="sm" len="sm"/>
          </a:ln>
        </p:spPr>
      </p:sp>
      <p:sp>
        <p:nvSpPr>
          <p:cNvPr id="111" name="Google Shape;111;p40"/>
          <p:cNvSpPr/>
          <p:nvPr/>
        </p:nvSpPr>
        <p:spPr>
          <a:xfrm>
            <a:off x="8417160" y="6527520"/>
            <a:ext cx="509760" cy="241920"/>
          </a:xfrm>
          <a:prstGeom prst="rect">
            <a:avLst/>
          </a:prstGeom>
          <a:noFill/>
          <a:ln>
            <a:noFill/>
          </a:ln>
        </p:spPr>
        <p:txBody>
          <a:bodyPr spcFirstLastPara="1" wrap="square" lIns="90000" tIns="45000" rIns="90000" bIns="45000" anchor="t" anchorCtr="0">
            <a:spAutoFit/>
          </a:bodyPr>
          <a:lstStyle/>
          <a:p>
            <a:pPr marL="0" marR="0" lvl="0" indent="0" algn="r" rtl="0">
              <a:lnSpc>
                <a:spcPct val="100000"/>
              </a:lnSpc>
              <a:spcBef>
                <a:spcPts val="0"/>
              </a:spcBef>
              <a:spcAft>
                <a:spcPts val="0"/>
              </a:spcAft>
              <a:buClr>
                <a:srgbClr val="000000"/>
              </a:buClr>
              <a:buSzPts val="1000"/>
              <a:buFont typeface="Arial"/>
              <a:buNone/>
            </a:pPr>
            <a:fld id="{00000000-1234-1234-1234-123412341234}" type="slidenum">
              <a:rPr lang="en-US" sz="1000" b="0" i="0" u="none" strike="noStrike" cap="none">
                <a:solidFill>
                  <a:srgbClr val="161817"/>
                </a:solidFill>
                <a:latin typeface="Calibri"/>
                <a:ea typeface="Calibri"/>
                <a:cs typeface="Calibri"/>
                <a:sym typeface="Calibri"/>
              </a:rPr>
              <a:t>‹#›</a:t>
            </a:fld>
            <a:endParaRPr sz="1000" b="0" i="0" u="none" strike="noStrike" cap="none">
              <a:solidFill>
                <a:srgbClr val="000000"/>
              </a:solidFill>
              <a:latin typeface="Arial"/>
              <a:ea typeface="Arial"/>
              <a:cs typeface="Arial"/>
              <a:sym typeface="Arial"/>
            </a:endParaRPr>
          </a:p>
        </p:txBody>
      </p:sp>
      <p:sp>
        <p:nvSpPr>
          <p:cNvPr id="112" name="Google Shape;112;p40"/>
          <p:cNvSpPr txBox="1">
            <a:spLocks noGrp="1"/>
          </p:cNvSpPr>
          <p:nvPr>
            <p:ph type="title"/>
          </p:nvPr>
        </p:nvSpPr>
        <p:spPr>
          <a:xfrm>
            <a:off x="457200" y="273600"/>
            <a:ext cx="8229240" cy="1144800"/>
          </a:xfrm>
          <a:prstGeom prst="rect">
            <a:avLst/>
          </a:prstGeom>
          <a:noFill/>
          <a:ln>
            <a:noFill/>
          </a:ln>
        </p:spPr>
        <p:txBody>
          <a:bodyPr spcFirstLastPara="1" wrap="square" lIns="0" tIns="0" rIns="0" bIns="0" anchor="ctr"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3" name="Google Shape;113;p40"/>
          <p:cNvSpPr txBox="1">
            <a:spLocks noGrp="1"/>
          </p:cNvSpPr>
          <p:nvPr>
            <p:ph type="body" idx="1"/>
          </p:nvPr>
        </p:nvSpPr>
        <p:spPr>
          <a:xfrm>
            <a:off x="457200" y="1604520"/>
            <a:ext cx="8229240" cy="3977280"/>
          </a:xfrm>
          <a:prstGeom prst="rect">
            <a:avLst/>
          </a:prstGeom>
          <a:noFill/>
          <a:ln>
            <a:noFill/>
          </a:ln>
        </p:spPr>
        <p:txBody>
          <a:bodyPr spcFirstLastPara="1" wrap="square" lIns="0" tIns="0" rIns="0" bIns="0" anchor="t" anchorCtr="0">
            <a:normAutofit/>
          </a:bodyPr>
          <a:lstStyle>
            <a:lvl1pPr marL="457200" marR="0" lvl="0"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a:blip r:embed="rId14">
            <a:alphaModFix/>
          </a:blip>
          <a:stretch>
            <a:fillRect/>
          </a:stretch>
        </a:blipFill>
        <a:effectLst/>
      </p:bgPr>
    </p:bg>
    <p:spTree>
      <p:nvGrpSpPr>
        <p:cNvPr id="1" name="Shape 162"/>
        <p:cNvGrpSpPr/>
        <p:nvPr/>
      </p:nvGrpSpPr>
      <p:grpSpPr>
        <a:xfrm>
          <a:off x="0" y="0"/>
          <a:ext cx="0" cy="0"/>
          <a:chOff x="0" y="0"/>
          <a:chExt cx="0" cy="0"/>
        </a:xfrm>
      </p:grpSpPr>
      <p:sp>
        <p:nvSpPr>
          <p:cNvPr id="163" name="Google Shape;163;p42"/>
          <p:cNvSpPr/>
          <p:nvPr/>
        </p:nvSpPr>
        <p:spPr>
          <a:xfrm>
            <a:off x="293040" y="6527520"/>
            <a:ext cx="8533800" cy="360"/>
          </a:xfrm>
          <a:custGeom>
            <a:avLst/>
            <a:gdLst/>
            <a:ahLst/>
            <a:cxnLst/>
            <a:rect l="l" t="t" r="r" b="b"/>
            <a:pathLst>
              <a:path w="21600" h="21600" extrusionOk="0">
                <a:moveTo>
                  <a:pt x="0" y="0"/>
                </a:moveTo>
                <a:lnTo>
                  <a:pt x="21600" y="21600"/>
                </a:lnTo>
              </a:path>
            </a:pathLst>
          </a:custGeom>
          <a:noFill/>
          <a:ln w="9525" cap="flat" cmpd="sng">
            <a:solidFill>
              <a:srgbClr val="151817"/>
            </a:solidFill>
            <a:prstDash val="solid"/>
            <a:round/>
            <a:headEnd type="none" w="sm" len="sm"/>
            <a:tailEnd type="none" w="sm" len="sm"/>
          </a:ln>
        </p:spPr>
      </p:sp>
      <p:sp>
        <p:nvSpPr>
          <p:cNvPr id="164" name="Google Shape;164;p42"/>
          <p:cNvSpPr/>
          <p:nvPr/>
        </p:nvSpPr>
        <p:spPr>
          <a:xfrm>
            <a:off x="8417160" y="6527520"/>
            <a:ext cx="509760" cy="241920"/>
          </a:xfrm>
          <a:prstGeom prst="rect">
            <a:avLst/>
          </a:prstGeom>
          <a:noFill/>
          <a:ln>
            <a:noFill/>
          </a:ln>
        </p:spPr>
        <p:txBody>
          <a:bodyPr spcFirstLastPara="1" wrap="square" lIns="90000" tIns="45000" rIns="90000" bIns="45000" anchor="t" anchorCtr="0">
            <a:spAutoFit/>
          </a:bodyPr>
          <a:lstStyle/>
          <a:p>
            <a:pPr marL="0" marR="0" lvl="0" indent="0" algn="r" rtl="0">
              <a:lnSpc>
                <a:spcPct val="100000"/>
              </a:lnSpc>
              <a:spcBef>
                <a:spcPts val="0"/>
              </a:spcBef>
              <a:spcAft>
                <a:spcPts val="0"/>
              </a:spcAft>
              <a:buClr>
                <a:srgbClr val="000000"/>
              </a:buClr>
              <a:buSzPts val="1000"/>
              <a:buFont typeface="Arial"/>
              <a:buNone/>
            </a:pPr>
            <a:fld id="{00000000-1234-1234-1234-123412341234}" type="slidenum">
              <a:rPr lang="en-US" sz="1000" b="0" i="0" u="none" strike="noStrike" cap="none">
                <a:solidFill>
                  <a:srgbClr val="161817"/>
                </a:solidFill>
                <a:latin typeface="Calibri"/>
                <a:ea typeface="Calibri"/>
                <a:cs typeface="Calibri"/>
                <a:sym typeface="Calibri"/>
              </a:rPr>
              <a:t>‹#›</a:t>
            </a:fld>
            <a:endParaRPr sz="1000" b="0" i="0" u="none" strike="noStrike" cap="none">
              <a:solidFill>
                <a:srgbClr val="000000"/>
              </a:solidFill>
              <a:latin typeface="Arial"/>
              <a:ea typeface="Arial"/>
              <a:cs typeface="Arial"/>
              <a:sym typeface="Arial"/>
            </a:endParaRPr>
          </a:p>
        </p:txBody>
      </p:sp>
      <p:sp>
        <p:nvSpPr>
          <p:cNvPr id="165" name="Google Shape;165;p42"/>
          <p:cNvSpPr txBox="1">
            <a:spLocks noGrp="1"/>
          </p:cNvSpPr>
          <p:nvPr>
            <p:ph type="title"/>
          </p:nvPr>
        </p:nvSpPr>
        <p:spPr>
          <a:xfrm>
            <a:off x="457200" y="273600"/>
            <a:ext cx="8229240" cy="1144800"/>
          </a:xfrm>
          <a:prstGeom prst="rect">
            <a:avLst/>
          </a:prstGeom>
          <a:noFill/>
          <a:ln>
            <a:noFill/>
          </a:ln>
        </p:spPr>
        <p:txBody>
          <a:bodyPr spcFirstLastPara="1" wrap="square" lIns="0" tIns="0" rIns="0" bIns="0" anchor="ctr"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66" name="Google Shape;166;p42"/>
          <p:cNvSpPr txBox="1">
            <a:spLocks noGrp="1"/>
          </p:cNvSpPr>
          <p:nvPr>
            <p:ph type="body" idx="1"/>
          </p:nvPr>
        </p:nvSpPr>
        <p:spPr>
          <a:xfrm>
            <a:off x="457200" y="1604520"/>
            <a:ext cx="8229240" cy="3977280"/>
          </a:xfrm>
          <a:prstGeom prst="rect">
            <a:avLst/>
          </a:prstGeom>
          <a:noFill/>
          <a:ln>
            <a:noFill/>
          </a:ln>
        </p:spPr>
        <p:txBody>
          <a:bodyPr spcFirstLastPara="1" wrap="square" lIns="0" tIns="0" rIns="0" bIns="0" anchor="t" anchorCtr="0">
            <a:normAutofit/>
          </a:bodyPr>
          <a:lstStyle>
            <a:lvl1pPr marL="457200" marR="0" lvl="0"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a:blip r:embed="rId14">
            <a:alphaModFix/>
          </a:blip>
          <a:stretch>
            <a:fillRect/>
          </a:stretch>
        </a:blipFill>
        <a:effectLst/>
      </p:bgPr>
    </p:bg>
    <p:spTree>
      <p:nvGrpSpPr>
        <p:cNvPr id="1" name="Shape 215"/>
        <p:cNvGrpSpPr/>
        <p:nvPr/>
      </p:nvGrpSpPr>
      <p:grpSpPr>
        <a:xfrm>
          <a:off x="0" y="0"/>
          <a:ext cx="0" cy="0"/>
          <a:chOff x="0" y="0"/>
          <a:chExt cx="0" cy="0"/>
        </a:xfrm>
      </p:grpSpPr>
      <p:sp>
        <p:nvSpPr>
          <p:cNvPr id="216" name="Google Shape;216;p44"/>
          <p:cNvSpPr/>
          <p:nvPr/>
        </p:nvSpPr>
        <p:spPr>
          <a:xfrm>
            <a:off x="293040" y="6527520"/>
            <a:ext cx="8533800" cy="360"/>
          </a:xfrm>
          <a:custGeom>
            <a:avLst/>
            <a:gdLst/>
            <a:ahLst/>
            <a:cxnLst/>
            <a:rect l="l" t="t" r="r" b="b"/>
            <a:pathLst>
              <a:path w="21600" h="21600" extrusionOk="0">
                <a:moveTo>
                  <a:pt x="0" y="0"/>
                </a:moveTo>
                <a:lnTo>
                  <a:pt x="21600" y="21600"/>
                </a:lnTo>
              </a:path>
            </a:pathLst>
          </a:custGeom>
          <a:noFill/>
          <a:ln w="9525" cap="flat" cmpd="sng">
            <a:solidFill>
              <a:srgbClr val="151817"/>
            </a:solidFill>
            <a:prstDash val="solid"/>
            <a:round/>
            <a:headEnd type="none" w="sm" len="sm"/>
            <a:tailEnd type="none" w="sm" len="sm"/>
          </a:ln>
        </p:spPr>
      </p:sp>
      <p:sp>
        <p:nvSpPr>
          <p:cNvPr id="217" name="Google Shape;217;p44"/>
          <p:cNvSpPr/>
          <p:nvPr/>
        </p:nvSpPr>
        <p:spPr>
          <a:xfrm>
            <a:off x="8417160" y="6527520"/>
            <a:ext cx="509760" cy="241920"/>
          </a:xfrm>
          <a:prstGeom prst="rect">
            <a:avLst/>
          </a:prstGeom>
          <a:noFill/>
          <a:ln>
            <a:noFill/>
          </a:ln>
        </p:spPr>
        <p:txBody>
          <a:bodyPr spcFirstLastPara="1" wrap="square" lIns="90000" tIns="45000" rIns="90000" bIns="45000" anchor="t" anchorCtr="0">
            <a:spAutoFit/>
          </a:bodyPr>
          <a:lstStyle/>
          <a:p>
            <a:pPr marL="0" marR="0" lvl="0" indent="0" algn="r" rtl="0">
              <a:lnSpc>
                <a:spcPct val="100000"/>
              </a:lnSpc>
              <a:spcBef>
                <a:spcPts val="0"/>
              </a:spcBef>
              <a:spcAft>
                <a:spcPts val="0"/>
              </a:spcAft>
              <a:buClr>
                <a:srgbClr val="000000"/>
              </a:buClr>
              <a:buSzPts val="1000"/>
              <a:buFont typeface="Arial"/>
              <a:buNone/>
            </a:pPr>
            <a:fld id="{00000000-1234-1234-1234-123412341234}" type="slidenum">
              <a:rPr lang="en-US" sz="1000" b="0" i="0" u="none" strike="noStrike" cap="none">
                <a:solidFill>
                  <a:srgbClr val="161817"/>
                </a:solidFill>
                <a:latin typeface="Calibri"/>
                <a:ea typeface="Calibri"/>
                <a:cs typeface="Calibri"/>
                <a:sym typeface="Calibri"/>
              </a:rPr>
              <a:t>‹#›</a:t>
            </a:fld>
            <a:endParaRPr sz="1000" b="0" i="0" u="none" strike="noStrike" cap="none">
              <a:solidFill>
                <a:srgbClr val="000000"/>
              </a:solidFill>
              <a:latin typeface="Arial"/>
              <a:ea typeface="Arial"/>
              <a:cs typeface="Arial"/>
              <a:sym typeface="Arial"/>
            </a:endParaRPr>
          </a:p>
        </p:txBody>
      </p:sp>
      <p:sp>
        <p:nvSpPr>
          <p:cNvPr id="218" name="Google Shape;218;p44"/>
          <p:cNvSpPr txBox="1">
            <a:spLocks noGrp="1"/>
          </p:cNvSpPr>
          <p:nvPr>
            <p:ph type="title"/>
          </p:nvPr>
        </p:nvSpPr>
        <p:spPr>
          <a:xfrm>
            <a:off x="457200" y="273600"/>
            <a:ext cx="8229240" cy="1144800"/>
          </a:xfrm>
          <a:prstGeom prst="rect">
            <a:avLst/>
          </a:prstGeom>
          <a:noFill/>
          <a:ln>
            <a:noFill/>
          </a:ln>
        </p:spPr>
        <p:txBody>
          <a:bodyPr spcFirstLastPara="1" wrap="square" lIns="0" tIns="0" rIns="0" bIns="0" anchor="ctr"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19" name="Google Shape;219;p44"/>
          <p:cNvSpPr txBox="1">
            <a:spLocks noGrp="1"/>
          </p:cNvSpPr>
          <p:nvPr>
            <p:ph type="body" idx="1"/>
          </p:nvPr>
        </p:nvSpPr>
        <p:spPr>
          <a:xfrm>
            <a:off x="457200" y="1604520"/>
            <a:ext cx="8229240" cy="3977280"/>
          </a:xfrm>
          <a:prstGeom prst="rect">
            <a:avLst/>
          </a:prstGeom>
          <a:noFill/>
          <a:ln>
            <a:noFill/>
          </a:ln>
        </p:spPr>
        <p:txBody>
          <a:bodyPr spcFirstLastPara="1" wrap="square" lIns="0" tIns="0" rIns="0" bIns="0" anchor="t" anchorCtr="0">
            <a:normAutofit/>
          </a:bodyPr>
          <a:lstStyle>
            <a:lvl1pPr marL="457200" marR="0" lvl="0"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a:blip r:embed="rId14">
            <a:alphaModFix/>
          </a:blip>
          <a:stretch>
            <a:fillRect/>
          </a:stretch>
        </a:blipFill>
        <a:effectLst/>
      </p:bgPr>
    </p:bg>
    <p:spTree>
      <p:nvGrpSpPr>
        <p:cNvPr id="1" name="Shape 268"/>
        <p:cNvGrpSpPr/>
        <p:nvPr/>
      </p:nvGrpSpPr>
      <p:grpSpPr>
        <a:xfrm>
          <a:off x="0" y="0"/>
          <a:ext cx="0" cy="0"/>
          <a:chOff x="0" y="0"/>
          <a:chExt cx="0" cy="0"/>
        </a:xfrm>
      </p:grpSpPr>
      <p:sp>
        <p:nvSpPr>
          <p:cNvPr id="269" name="Google Shape;269;p46"/>
          <p:cNvSpPr/>
          <p:nvPr/>
        </p:nvSpPr>
        <p:spPr>
          <a:xfrm>
            <a:off x="293040" y="6527520"/>
            <a:ext cx="8533800" cy="360"/>
          </a:xfrm>
          <a:custGeom>
            <a:avLst/>
            <a:gdLst/>
            <a:ahLst/>
            <a:cxnLst/>
            <a:rect l="l" t="t" r="r" b="b"/>
            <a:pathLst>
              <a:path w="21600" h="21600" extrusionOk="0">
                <a:moveTo>
                  <a:pt x="0" y="0"/>
                </a:moveTo>
                <a:lnTo>
                  <a:pt x="21600" y="21600"/>
                </a:lnTo>
              </a:path>
            </a:pathLst>
          </a:custGeom>
          <a:noFill/>
          <a:ln w="9525" cap="flat" cmpd="sng">
            <a:solidFill>
              <a:srgbClr val="151817"/>
            </a:solidFill>
            <a:prstDash val="solid"/>
            <a:round/>
            <a:headEnd type="none" w="sm" len="sm"/>
            <a:tailEnd type="none" w="sm" len="sm"/>
          </a:ln>
        </p:spPr>
      </p:sp>
      <p:sp>
        <p:nvSpPr>
          <p:cNvPr id="270" name="Google Shape;270;p46"/>
          <p:cNvSpPr/>
          <p:nvPr/>
        </p:nvSpPr>
        <p:spPr>
          <a:xfrm>
            <a:off x="8417160" y="6527520"/>
            <a:ext cx="511200" cy="241920"/>
          </a:xfrm>
          <a:prstGeom prst="rect">
            <a:avLst/>
          </a:prstGeom>
          <a:noFill/>
          <a:ln>
            <a:noFill/>
          </a:ln>
        </p:spPr>
        <p:txBody>
          <a:bodyPr spcFirstLastPara="1" wrap="square" lIns="90000" tIns="45000" rIns="90000" bIns="45000" anchor="t" anchorCtr="0">
            <a:spAutoFit/>
          </a:bodyPr>
          <a:lstStyle/>
          <a:p>
            <a:pPr marL="0" marR="0" lvl="0" indent="0" algn="r" rtl="0">
              <a:lnSpc>
                <a:spcPct val="100000"/>
              </a:lnSpc>
              <a:spcBef>
                <a:spcPts val="0"/>
              </a:spcBef>
              <a:spcAft>
                <a:spcPts val="0"/>
              </a:spcAft>
              <a:buClr>
                <a:srgbClr val="000000"/>
              </a:buClr>
              <a:buSzPts val="1000"/>
              <a:buFont typeface="Arial"/>
              <a:buNone/>
            </a:pPr>
            <a:fld id="{00000000-1234-1234-1234-123412341234}" type="slidenum">
              <a:rPr lang="en-US" sz="1000" b="0" i="0" u="none" strike="noStrike" cap="none">
                <a:solidFill>
                  <a:srgbClr val="161817"/>
                </a:solidFill>
                <a:latin typeface="Calibri"/>
                <a:ea typeface="Calibri"/>
                <a:cs typeface="Calibri"/>
                <a:sym typeface="Calibri"/>
              </a:rPr>
              <a:t>‹#›</a:t>
            </a:fld>
            <a:endParaRPr sz="1000" b="0" i="0" u="none" strike="noStrike" cap="none">
              <a:solidFill>
                <a:srgbClr val="000000"/>
              </a:solidFill>
              <a:latin typeface="Arial"/>
              <a:ea typeface="Arial"/>
              <a:cs typeface="Arial"/>
              <a:sym typeface="Arial"/>
            </a:endParaRPr>
          </a:p>
        </p:txBody>
      </p:sp>
      <p:sp>
        <p:nvSpPr>
          <p:cNvPr id="271" name="Google Shape;271;p46"/>
          <p:cNvSpPr txBox="1">
            <a:spLocks noGrp="1"/>
          </p:cNvSpPr>
          <p:nvPr>
            <p:ph type="title"/>
          </p:nvPr>
        </p:nvSpPr>
        <p:spPr>
          <a:xfrm>
            <a:off x="457200" y="273600"/>
            <a:ext cx="8229240" cy="1144800"/>
          </a:xfrm>
          <a:prstGeom prst="rect">
            <a:avLst/>
          </a:prstGeom>
          <a:noFill/>
          <a:ln>
            <a:noFill/>
          </a:ln>
        </p:spPr>
        <p:txBody>
          <a:bodyPr spcFirstLastPara="1" wrap="square" lIns="0" tIns="0" rIns="0" bIns="0" anchor="ctr"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72" name="Google Shape;272;p46"/>
          <p:cNvSpPr txBox="1">
            <a:spLocks noGrp="1"/>
          </p:cNvSpPr>
          <p:nvPr>
            <p:ph type="body" idx="1"/>
          </p:nvPr>
        </p:nvSpPr>
        <p:spPr>
          <a:xfrm>
            <a:off x="457200" y="1604520"/>
            <a:ext cx="8229240" cy="3977280"/>
          </a:xfrm>
          <a:prstGeom prst="rect">
            <a:avLst/>
          </a:prstGeom>
          <a:noFill/>
          <a:ln>
            <a:noFill/>
          </a:ln>
        </p:spPr>
        <p:txBody>
          <a:bodyPr spcFirstLastPara="1" wrap="square" lIns="0" tIns="0" rIns="0" bIns="0" anchor="t" anchorCtr="0">
            <a:normAutofit/>
          </a:bodyPr>
          <a:lstStyle>
            <a:lvl1pPr marL="457200" marR="0" lvl="0"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a:blip r:embed="rId14">
            <a:alphaModFix/>
          </a:blip>
          <a:stretch>
            <a:fillRect/>
          </a:stretch>
        </a:blipFill>
        <a:effectLst/>
      </p:bgPr>
    </p:bg>
    <p:spTree>
      <p:nvGrpSpPr>
        <p:cNvPr id="1" name="Shape 321"/>
        <p:cNvGrpSpPr/>
        <p:nvPr/>
      </p:nvGrpSpPr>
      <p:grpSpPr>
        <a:xfrm>
          <a:off x="0" y="0"/>
          <a:ext cx="0" cy="0"/>
          <a:chOff x="0" y="0"/>
          <a:chExt cx="0" cy="0"/>
        </a:xfrm>
      </p:grpSpPr>
      <p:sp>
        <p:nvSpPr>
          <p:cNvPr id="322" name="Google Shape;322;p48"/>
          <p:cNvSpPr/>
          <p:nvPr/>
        </p:nvSpPr>
        <p:spPr>
          <a:xfrm>
            <a:off x="293040" y="6527520"/>
            <a:ext cx="8533800" cy="360"/>
          </a:xfrm>
          <a:custGeom>
            <a:avLst/>
            <a:gdLst/>
            <a:ahLst/>
            <a:cxnLst/>
            <a:rect l="l" t="t" r="r" b="b"/>
            <a:pathLst>
              <a:path w="21600" h="21600" extrusionOk="0">
                <a:moveTo>
                  <a:pt x="0" y="0"/>
                </a:moveTo>
                <a:lnTo>
                  <a:pt x="21600" y="21600"/>
                </a:lnTo>
              </a:path>
            </a:pathLst>
          </a:custGeom>
          <a:noFill/>
          <a:ln w="9525" cap="flat" cmpd="sng">
            <a:solidFill>
              <a:srgbClr val="FFFFFF"/>
            </a:solidFill>
            <a:prstDash val="solid"/>
            <a:round/>
            <a:headEnd type="none" w="sm" len="sm"/>
            <a:tailEnd type="none" w="sm" len="sm"/>
          </a:ln>
        </p:spPr>
      </p:sp>
      <p:sp>
        <p:nvSpPr>
          <p:cNvPr id="323" name="Google Shape;323;p48"/>
          <p:cNvSpPr/>
          <p:nvPr/>
        </p:nvSpPr>
        <p:spPr>
          <a:xfrm>
            <a:off x="8417160" y="6527520"/>
            <a:ext cx="509760" cy="241920"/>
          </a:xfrm>
          <a:prstGeom prst="rect">
            <a:avLst/>
          </a:prstGeom>
          <a:noFill/>
          <a:ln>
            <a:noFill/>
          </a:ln>
        </p:spPr>
        <p:txBody>
          <a:bodyPr spcFirstLastPara="1" wrap="square" lIns="90000" tIns="45000" rIns="90000" bIns="45000" anchor="t" anchorCtr="0">
            <a:spAutoFit/>
          </a:bodyPr>
          <a:lstStyle/>
          <a:p>
            <a:pPr marL="0" marR="0" lvl="0" indent="0" algn="r" rtl="0">
              <a:lnSpc>
                <a:spcPct val="100000"/>
              </a:lnSpc>
              <a:spcBef>
                <a:spcPts val="0"/>
              </a:spcBef>
              <a:spcAft>
                <a:spcPts val="0"/>
              </a:spcAft>
              <a:buClr>
                <a:srgbClr val="000000"/>
              </a:buClr>
              <a:buSzPts val="1000"/>
              <a:buFont typeface="Arial"/>
              <a:buNone/>
            </a:pPr>
            <a:fld id="{00000000-1234-1234-1234-123412341234}" type="slidenum">
              <a:rPr lang="en-US" sz="1000" b="0" i="0" u="none" strike="noStrike" cap="none">
                <a:solidFill>
                  <a:srgbClr val="FFFFFF"/>
                </a:solidFill>
                <a:latin typeface="Calibri"/>
                <a:ea typeface="Calibri"/>
                <a:cs typeface="Calibri"/>
                <a:sym typeface="Calibri"/>
              </a:rPr>
              <a:t>‹#›</a:t>
            </a:fld>
            <a:endParaRPr sz="1000" b="0" i="0" u="none" strike="noStrike" cap="none">
              <a:solidFill>
                <a:srgbClr val="000000"/>
              </a:solidFill>
              <a:latin typeface="Arial"/>
              <a:ea typeface="Arial"/>
              <a:cs typeface="Arial"/>
              <a:sym typeface="Arial"/>
            </a:endParaRPr>
          </a:p>
        </p:txBody>
      </p:sp>
      <p:sp>
        <p:nvSpPr>
          <p:cNvPr id="324" name="Google Shape;324;p48"/>
          <p:cNvSpPr txBox="1">
            <a:spLocks noGrp="1"/>
          </p:cNvSpPr>
          <p:nvPr>
            <p:ph type="title"/>
          </p:nvPr>
        </p:nvSpPr>
        <p:spPr>
          <a:xfrm>
            <a:off x="457200" y="273600"/>
            <a:ext cx="8229240" cy="1144800"/>
          </a:xfrm>
          <a:prstGeom prst="rect">
            <a:avLst/>
          </a:prstGeom>
          <a:noFill/>
          <a:ln>
            <a:noFill/>
          </a:ln>
        </p:spPr>
        <p:txBody>
          <a:bodyPr spcFirstLastPara="1" wrap="square" lIns="0" tIns="0" rIns="0" bIns="0" anchor="ctr"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25" name="Google Shape;325;p48"/>
          <p:cNvSpPr txBox="1">
            <a:spLocks noGrp="1"/>
          </p:cNvSpPr>
          <p:nvPr>
            <p:ph type="body" idx="1"/>
          </p:nvPr>
        </p:nvSpPr>
        <p:spPr>
          <a:xfrm>
            <a:off x="457200" y="1604520"/>
            <a:ext cx="8229240" cy="3977280"/>
          </a:xfrm>
          <a:prstGeom prst="rect">
            <a:avLst/>
          </a:prstGeom>
          <a:noFill/>
          <a:ln>
            <a:noFill/>
          </a:ln>
        </p:spPr>
        <p:txBody>
          <a:bodyPr spcFirstLastPara="1" wrap="square" lIns="0" tIns="0" rIns="0" bIns="0" anchor="t" anchorCtr="0">
            <a:normAutofit/>
          </a:bodyPr>
          <a:lstStyle>
            <a:lvl1pPr marL="457200" marR="0" lvl="0"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a:blip r:embed="rId14">
            <a:alphaModFix/>
          </a:blip>
          <a:stretch>
            <a:fillRect/>
          </a:stretch>
        </a:blipFill>
        <a:effectLst/>
      </p:bgPr>
    </p:bg>
    <p:spTree>
      <p:nvGrpSpPr>
        <p:cNvPr id="1" name="Shape 374"/>
        <p:cNvGrpSpPr/>
        <p:nvPr/>
      </p:nvGrpSpPr>
      <p:grpSpPr>
        <a:xfrm>
          <a:off x="0" y="0"/>
          <a:ext cx="0" cy="0"/>
          <a:chOff x="0" y="0"/>
          <a:chExt cx="0" cy="0"/>
        </a:xfrm>
      </p:grpSpPr>
      <p:sp>
        <p:nvSpPr>
          <p:cNvPr id="375" name="Google Shape;375;p50"/>
          <p:cNvSpPr/>
          <p:nvPr/>
        </p:nvSpPr>
        <p:spPr>
          <a:xfrm>
            <a:off x="293040" y="6527520"/>
            <a:ext cx="8533800" cy="360"/>
          </a:xfrm>
          <a:custGeom>
            <a:avLst/>
            <a:gdLst/>
            <a:ahLst/>
            <a:cxnLst/>
            <a:rect l="l" t="t" r="r" b="b"/>
            <a:pathLst>
              <a:path w="21600" h="21600" extrusionOk="0">
                <a:moveTo>
                  <a:pt x="0" y="0"/>
                </a:moveTo>
                <a:lnTo>
                  <a:pt x="21600" y="21600"/>
                </a:lnTo>
              </a:path>
            </a:pathLst>
          </a:custGeom>
          <a:noFill/>
          <a:ln w="9525" cap="flat" cmpd="sng">
            <a:solidFill>
              <a:srgbClr val="151817"/>
            </a:solidFill>
            <a:prstDash val="solid"/>
            <a:round/>
            <a:headEnd type="none" w="sm" len="sm"/>
            <a:tailEnd type="none" w="sm" len="sm"/>
          </a:ln>
        </p:spPr>
      </p:sp>
      <p:sp>
        <p:nvSpPr>
          <p:cNvPr id="376" name="Google Shape;376;p50"/>
          <p:cNvSpPr/>
          <p:nvPr/>
        </p:nvSpPr>
        <p:spPr>
          <a:xfrm>
            <a:off x="8417160" y="6527520"/>
            <a:ext cx="509760" cy="241920"/>
          </a:xfrm>
          <a:prstGeom prst="rect">
            <a:avLst/>
          </a:prstGeom>
          <a:noFill/>
          <a:ln>
            <a:noFill/>
          </a:ln>
        </p:spPr>
        <p:txBody>
          <a:bodyPr spcFirstLastPara="1" wrap="square" lIns="90000" tIns="45000" rIns="90000" bIns="45000" anchor="t" anchorCtr="0">
            <a:spAutoFit/>
          </a:bodyPr>
          <a:lstStyle/>
          <a:p>
            <a:pPr marL="0" marR="0" lvl="0" indent="0" algn="r" rtl="0">
              <a:lnSpc>
                <a:spcPct val="100000"/>
              </a:lnSpc>
              <a:spcBef>
                <a:spcPts val="0"/>
              </a:spcBef>
              <a:spcAft>
                <a:spcPts val="0"/>
              </a:spcAft>
              <a:buClr>
                <a:srgbClr val="000000"/>
              </a:buClr>
              <a:buSzPts val="1000"/>
              <a:buFont typeface="Arial"/>
              <a:buNone/>
            </a:pPr>
            <a:fld id="{00000000-1234-1234-1234-123412341234}" type="slidenum">
              <a:rPr lang="en-US" sz="1000" b="0" i="0" u="none" strike="noStrike" cap="none">
                <a:solidFill>
                  <a:srgbClr val="161817"/>
                </a:solidFill>
                <a:latin typeface="Calibri"/>
                <a:ea typeface="Calibri"/>
                <a:cs typeface="Calibri"/>
                <a:sym typeface="Calibri"/>
              </a:rPr>
              <a:t>‹#›</a:t>
            </a:fld>
            <a:endParaRPr sz="1000" b="0" i="0" u="none" strike="noStrike" cap="none">
              <a:solidFill>
                <a:srgbClr val="000000"/>
              </a:solidFill>
              <a:latin typeface="Arial"/>
              <a:ea typeface="Arial"/>
              <a:cs typeface="Arial"/>
              <a:sym typeface="Arial"/>
            </a:endParaRPr>
          </a:p>
        </p:txBody>
      </p:sp>
      <p:sp>
        <p:nvSpPr>
          <p:cNvPr id="377" name="Google Shape;377;p50"/>
          <p:cNvSpPr txBox="1">
            <a:spLocks noGrp="1"/>
          </p:cNvSpPr>
          <p:nvPr>
            <p:ph type="title"/>
          </p:nvPr>
        </p:nvSpPr>
        <p:spPr>
          <a:xfrm>
            <a:off x="457200" y="273600"/>
            <a:ext cx="8229240" cy="1144800"/>
          </a:xfrm>
          <a:prstGeom prst="rect">
            <a:avLst/>
          </a:prstGeom>
          <a:noFill/>
          <a:ln>
            <a:noFill/>
          </a:ln>
        </p:spPr>
        <p:txBody>
          <a:bodyPr spcFirstLastPara="1" wrap="square" lIns="0" tIns="0" rIns="0" bIns="0" anchor="ctr"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78" name="Google Shape;378;p50"/>
          <p:cNvSpPr txBox="1">
            <a:spLocks noGrp="1"/>
          </p:cNvSpPr>
          <p:nvPr>
            <p:ph type="body" idx="1"/>
          </p:nvPr>
        </p:nvSpPr>
        <p:spPr>
          <a:xfrm>
            <a:off x="457200" y="1604520"/>
            <a:ext cx="8229240" cy="3977280"/>
          </a:xfrm>
          <a:prstGeom prst="rect">
            <a:avLst/>
          </a:prstGeom>
          <a:noFill/>
          <a:ln>
            <a:noFill/>
          </a:ln>
        </p:spPr>
        <p:txBody>
          <a:bodyPr spcFirstLastPara="1" wrap="square" lIns="0" tIns="0" rIns="0" bIns="0" anchor="t" anchorCtr="0">
            <a:normAutofit/>
          </a:bodyPr>
          <a:lstStyle>
            <a:lvl1pPr marL="457200" marR="0" lvl="0"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 id="2147483751"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a:blip r:embed="rId14">
            <a:alphaModFix/>
          </a:blip>
          <a:stretch>
            <a:fillRect/>
          </a:stretch>
        </a:blipFill>
        <a:effectLst/>
      </p:bgPr>
    </p:bg>
    <p:spTree>
      <p:nvGrpSpPr>
        <p:cNvPr id="1" name="Shape 427"/>
        <p:cNvGrpSpPr/>
        <p:nvPr/>
      </p:nvGrpSpPr>
      <p:grpSpPr>
        <a:xfrm>
          <a:off x="0" y="0"/>
          <a:ext cx="0" cy="0"/>
          <a:chOff x="0" y="0"/>
          <a:chExt cx="0" cy="0"/>
        </a:xfrm>
      </p:grpSpPr>
      <p:sp>
        <p:nvSpPr>
          <p:cNvPr id="428" name="Google Shape;428;p52"/>
          <p:cNvSpPr/>
          <p:nvPr/>
        </p:nvSpPr>
        <p:spPr>
          <a:xfrm>
            <a:off x="293040" y="6527520"/>
            <a:ext cx="8533800" cy="360"/>
          </a:xfrm>
          <a:custGeom>
            <a:avLst/>
            <a:gdLst/>
            <a:ahLst/>
            <a:cxnLst/>
            <a:rect l="l" t="t" r="r" b="b"/>
            <a:pathLst>
              <a:path w="21600" h="21600" extrusionOk="0">
                <a:moveTo>
                  <a:pt x="0" y="0"/>
                </a:moveTo>
                <a:lnTo>
                  <a:pt x="21600" y="21600"/>
                </a:lnTo>
              </a:path>
            </a:pathLst>
          </a:custGeom>
          <a:noFill/>
          <a:ln w="9525" cap="flat" cmpd="sng">
            <a:solidFill>
              <a:srgbClr val="FFFFFF"/>
            </a:solidFill>
            <a:prstDash val="solid"/>
            <a:round/>
            <a:headEnd type="none" w="sm" len="sm"/>
            <a:tailEnd type="none" w="sm" len="sm"/>
          </a:ln>
        </p:spPr>
      </p:sp>
      <p:sp>
        <p:nvSpPr>
          <p:cNvPr id="429" name="Google Shape;429;p52"/>
          <p:cNvSpPr/>
          <p:nvPr/>
        </p:nvSpPr>
        <p:spPr>
          <a:xfrm>
            <a:off x="8417160" y="6527520"/>
            <a:ext cx="509760" cy="241920"/>
          </a:xfrm>
          <a:prstGeom prst="rect">
            <a:avLst/>
          </a:prstGeom>
          <a:noFill/>
          <a:ln>
            <a:noFill/>
          </a:ln>
        </p:spPr>
        <p:txBody>
          <a:bodyPr spcFirstLastPara="1" wrap="square" lIns="90000" tIns="45000" rIns="90000" bIns="45000" anchor="t" anchorCtr="0">
            <a:spAutoFit/>
          </a:bodyPr>
          <a:lstStyle/>
          <a:p>
            <a:pPr marL="0" marR="0" lvl="0" indent="0" algn="r" rtl="0">
              <a:lnSpc>
                <a:spcPct val="100000"/>
              </a:lnSpc>
              <a:spcBef>
                <a:spcPts val="0"/>
              </a:spcBef>
              <a:spcAft>
                <a:spcPts val="0"/>
              </a:spcAft>
              <a:buClr>
                <a:srgbClr val="000000"/>
              </a:buClr>
              <a:buSzPts val="1000"/>
              <a:buFont typeface="Arial"/>
              <a:buNone/>
            </a:pPr>
            <a:fld id="{00000000-1234-1234-1234-123412341234}" type="slidenum">
              <a:rPr lang="en-US" sz="1000" b="0" i="0" u="none" strike="noStrike" cap="none">
                <a:solidFill>
                  <a:srgbClr val="FFFFFF"/>
                </a:solidFill>
                <a:latin typeface="Calibri"/>
                <a:ea typeface="Calibri"/>
                <a:cs typeface="Calibri"/>
                <a:sym typeface="Calibri"/>
              </a:rPr>
              <a:t>‹#›</a:t>
            </a:fld>
            <a:endParaRPr sz="1000" b="0" i="0" u="none" strike="noStrike" cap="none">
              <a:solidFill>
                <a:srgbClr val="000000"/>
              </a:solidFill>
              <a:latin typeface="Arial"/>
              <a:ea typeface="Arial"/>
              <a:cs typeface="Arial"/>
              <a:sym typeface="Arial"/>
            </a:endParaRPr>
          </a:p>
        </p:txBody>
      </p:sp>
      <p:sp>
        <p:nvSpPr>
          <p:cNvPr id="430" name="Google Shape;430;p52"/>
          <p:cNvSpPr txBox="1">
            <a:spLocks noGrp="1"/>
          </p:cNvSpPr>
          <p:nvPr>
            <p:ph type="title"/>
          </p:nvPr>
        </p:nvSpPr>
        <p:spPr>
          <a:xfrm>
            <a:off x="457200" y="273600"/>
            <a:ext cx="8229240" cy="1144800"/>
          </a:xfrm>
          <a:prstGeom prst="rect">
            <a:avLst/>
          </a:prstGeom>
          <a:noFill/>
          <a:ln>
            <a:noFill/>
          </a:ln>
        </p:spPr>
        <p:txBody>
          <a:bodyPr spcFirstLastPara="1" wrap="square" lIns="0" tIns="0" rIns="0" bIns="0" anchor="ctr"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431" name="Google Shape;431;p52"/>
          <p:cNvSpPr txBox="1">
            <a:spLocks noGrp="1"/>
          </p:cNvSpPr>
          <p:nvPr>
            <p:ph type="body" idx="1"/>
          </p:nvPr>
        </p:nvSpPr>
        <p:spPr>
          <a:xfrm>
            <a:off x="457200" y="1604520"/>
            <a:ext cx="8229240" cy="3977280"/>
          </a:xfrm>
          <a:prstGeom prst="rect">
            <a:avLst/>
          </a:prstGeom>
          <a:noFill/>
          <a:ln>
            <a:noFill/>
          </a:ln>
        </p:spPr>
        <p:txBody>
          <a:bodyPr spcFirstLastPara="1" wrap="square" lIns="0" tIns="0" rIns="0" bIns="0" anchor="t" anchorCtr="0">
            <a:normAutofit/>
          </a:bodyPr>
          <a:lstStyle>
            <a:lvl1pPr marL="457200" marR="0" lvl="0"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 id="2147483764"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36.xml"/><Relationship Id="rId6" Type="http://schemas.openxmlformats.org/officeDocument/2006/relationships/comments" Target="../comments/comment2.xml"/><Relationship Id="rId5" Type="http://schemas.openxmlformats.org/officeDocument/2006/relationships/image" Target="../media/image15.png"/><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48.xml"/></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2.xml"/><Relationship Id="rId1" Type="http://schemas.openxmlformats.org/officeDocument/2006/relationships/slideLayout" Target="../slideLayouts/slideLayout48.xml"/><Relationship Id="rId4" Type="http://schemas.openxmlformats.org/officeDocument/2006/relationships/image" Target="../media/image28.png"/></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3.xml"/><Relationship Id="rId1" Type="http://schemas.openxmlformats.org/officeDocument/2006/relationships/slideLayout" Target="../slideLayouts/slideLayout48.xml"/><Relationship Id="rId4" Type="http://schemas.openxmlformats.org/officeDocument/2006/relationships/image" Target="../media/image30.png"/></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4.xml"/><Relationship Id="rId1" Type="http://schemas.openxmlformats.org/officeDocument/2006/relationships/slideLayout" Target="../slideLayouts/slideLayout48.xml"/><Relationship Id="rId6" Type="http://schemas.openxmlformats.org/officeDocument/2006/relationships/image" Target="../media/image33.png"/><Relationship Id="rId5" Type="http://schemas.openxmlformats.org/officeDocument/2006/relationships/image" Target="../media/image30.png"/><Relationship Id="rId4" Type="http://schemas.openxmlformats.org/officeDocument/2006/relationships/image" Target="../media/image32.png"/></Relationships>
</file>

<file path=ppt/slides/_rels/slide1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5.xml"/><Relationship Id="rId1" Type="http://schemas.openxmlformats.org/officeDocument/2006/relationships/slideLayout" Target="../slideLayouts/slideLayout48.xml"/><Relationship Id="rId5" Type="http://schemas.openxmlformats.org/officeDocument/2006/relationships/image" Target="../media/image12.png"/><Relationship Id="rId4" Type="http://schemas.openxmlformats.org/officeDocument/2006/relationships/image" Target="../media/image35.png"/></Relationships>
</file>

<file path=ppt/slides/_rels/slide16.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60.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2.xml"/></Relationships>
</file>

<file path=ppt/slides/_rels/slide19.xml.rels><?xml version="1.0" encoding="UTF-8" standalone="yes"?>
<Relationships xmlns="http://schemas.openxmlformats.org/package/2006/relationships"><Relationship Id="rId3" Type="http://schemas.openxmlformats.org/officeDocument/2006/relationships/comments" Target="../comments/comment3.xml"/><Relationship Id="rId2" Type="http://schemas.openxmlformats.org/officeDocument/2006/relationships/notesSlide" Target="../notesSlides/notesSlide19.xml"/><Relationship Id="rId1" Type="http://schemas.openxmlformats.org/officeDocument/2006/relationships/slideLayout" Target="../slideLayouts/slideLayout60.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0.xml"/><Relationship Id="rId1" Type="http://schemas.openxmlformats.org/officeDocument/2006/relationships/slideLayout" Target="../slideLayouts/slideLayout48.xml"/><Relationship Id="rId5" Type="http://schemas.openxmlformats.org/officeDocument/2006/relationships/image" Target="../media/image36.png"/><Relationship Id="rId4" Type="http://schemas.openxmlformats.org/officeDocument/2006/relationships/image" Target="../media/image12.png"/></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1.xml"/><Relationship Id="rId1" Type="http://schemas.openxmlformats.org/officeDocument/2006/relationships/slideLayout" Target="../slideLayouts/slideLayout48.xml"/><Relationship Id="rId5" Type="http://schemas.openxmlformats.org/officeDocument/2006/relationships/image" Target="../media/image38.png"/><Relationship Id="rId4" Type="http://schemas.openxmlformats.org/officeDocument/2006/relationships/image" Target="../media/image37.png"/></Relationships>
</file>

<file path=ppt/slides/_rels/slide2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2.xml"/><Relationship Id="rId1" Type="http://schemas.openxmlformats.org/officeDocument/2006/relationships/slideLayout" Target="../slideLayouts/slideLayout84.xml"/><Relationship Id="rId4" Type="http://schemas.openxmlformats.org/officeDocument/2006/relationships/image" Target="../media/image40.png"/></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3.xml"/><Relationship Id="rId1" Type="http://schemas.openxmlformats.org/officeDocument/2006/relationships/slideLayout" Target="../slideLayouts/slideLayout84.xml"/><Relationship Id="rId5" Type="http://schemas.openxmlformats.org/officeDocument/2006/relationships/image" Target="../media/image42.png"/><Relationship Id="rId4" Type="http://schemas.openxmlformats.org/officeDocument/2006/relationships/image" Target="../media/image41.png"/></Relationships>
</file>

<file path=ppt/slides/_rels/slide2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4.xml"/><Relationship Id="rId1" Type="http://schemas.openxmlformats.org/officeDocument/2006/relationships/slideLayout" Target="../slideLayouts/slideLayout84.xml"/><Relationship Id="rId4" Type="http://schemas.openxmlformats.org/officeDocument/2006/relationships/image" Target="../media/image44.png"/></Relationships>
</file>

<file path=ppt/slides/_rels/slide2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5.xml"/><Relationship Id="rId1" Type="http://schemas.openxmlformats.org/officeDocument/2006/relationships/slideLayout" Target="../slideLayouts/slideLayout48.xml"/></Relationships>
</file>

<file path=ppt/slides/_rels/slide2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6.xml"/><Relationship Id="rId1" Type="http://schemas.openxmlformats.org/officeDocument/2006/relationships/slideLayout" Target="../slideLayouts/slideLayout84.xml"/></Relationships>
</file>

<file path=ppt/slides/_rels/slide2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7.xml"/><Relationship Id="rId1" Type="http://schemas.openxmlformats.org/officeDocument/2006/relationships/slideLayout" Target="../slideLayouts/slideLayout84.xml"/><Relationship Id="rId5" Type="http://schemas.openxmlformats.org/officeDocument/2006/relationships/image" Target="../media/image49.png"/><Relationship Id="rId4" Type="http://schemas.openxmlformats.org/officeDocument/2006/relationships/image" Target="../media/image48.png"/></Relationships>
</file>

<file path=ppt/slides/_rels/slide2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8.xml"/><Relationship Id="rId1" Type="http://schemas.openxmlformats.org/officeDocument/2006/relationships/slideLayout" Target="../slideLayouts/slideLayout48.xml"/><Relationship Id="rId5" Type="http://schemas.openxmlformats.org/officeDocument/2006/relationships/image" Target="../media/image52.png"/><Relationship Id="rId4" Type="http://schemas.openxmlformats.org/officeDocument/2006/relationships/image" Target="../media/image51.png"/></Relationships>
</file>

<file path=ppt/slides/_rels/slide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9.xml"/><Relationship Id="rId1" Type="http://schemas.openxmlformats.org/officeDocument/2006/relationships/slideLayout" Target="../slideLayouts/slideLayout72.xml"/><Relationship Id="rId5" Type="http://schemas.openxmlformats.org/officeDocument/2006/relationships/image" Target="../media/image54.png"/><Relationship Id="rId4" Type="http://schemas.openxmlformats.org/officeDocument/2006/relationships/image" Target="../media/image53.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0.xml"/><Relationship Id="rId1" Type="http://schemas.openxmlformats.org/officeDocument/2006/relationships/slideLayout" Target="../slideLayouts/slideLayout96.xml"/><Relationship Id="rId4" Type="http://schemas.openxmlformats.org/officeDocument/2006/relationships/image" Target="../media/image55.png"/></Relationships>
</file>

<file path=ppt/slides/_rels/slide31.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31.xml"/><Relationship Id="rId1" Type="http://schemas.openxmlformats.org/officeDocument/2006/relationships/slideLayout" Target="../slideLayouts/slideLayout108.xml"/><Relationship Id="rId5" Type="http://schemas.openxmlformats.org/officeDocument/2006/relationships/image" Target="../media/image58.png"/><Relationship Id="rId4" Type="http://schemas.openxmlformats.org/officeDocument/2006/relationships/image" Target="../media/image57.png"/></Relationships>
</file>

<file path=ppt/slides/_rels/slide32.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32.xml"/><Relationship Id="rId1" Type="http://schemas.openxmlformats.org/officeDocument/2006/relationships/slideLayout" Target="../slideLayouts/slideLayout36.xml"/><Relationship Id="rId5" Type="http://schemas.openxmlformats.org/officeDocument/2006/relationships/image" Target="../media/image61.png"/><Relationship Id="rId4" Type="http://schemas.openxmlformats.org/officeDocument/2006/relationships/image" Target="../media/image60.png"/></Relationships>
</file>

<file path=ppt/slides/_rels/slide33.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33.xml"/><Relationship Id="rId1" Type="http://schemas.openxmlformats.org/officeDocument/2006/relationships/slideLayout" Target="../slideLayouts/slideLayout120.xml"/><Relationship Id="rId6" Type="http://schemas.openxmlformats.org/officeDocument/2006/relationships/image" Target="../media/image65.png"/><Relationship Id="rId5" Type="http://schemas.openxmlformats.org/officeDocument/2006/relationships/image" Target="../media/image64.png"/><Relationship Id="rId4" Type="http://schemas.openxmlformats.org/officeDocument/2006/relationships/image" Target="../media/image63.png"/></Relationships>
</file>

<file path=ppt/slides/_rels/slide34.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34.xml"/><Relationship Id="rId1" Type="http://schemas.openxmlformats.org/officeDocument/2006/relationships/slideLayout" Target="../slideLayouts/slideLayout120.xml"/></Relationships>
</file>

<file path=ppt/slides/_rels/slide35.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35.xml"/><Relationship Id="rId1" Type="http://schemas.openxmlformats.org/officeDocument/2006/relationships/slideLayout" Target="../slideLayouts/slideLayout120.xml"/><Relationship Id="rId5" Type="http://schemas.openxmlformats.org/officeDocument/2006/relationships/image" Target="../media/image69.png"/><Relationship Id="rId4" Type="http://schemas.openxmlformats.org/officeDocument/2006/relationships/image" Target="../media/image68.png"/></Relationships>
</file>

<file path=ppt/slides/_rels/slide36.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36.xml"/><Relationship Id="rId1" Type="http://schemas.openxmlformats.org/officeDocument/2006/relationships/slideLayout" Target="../slideLayouts/slideLayout108.xml"/><Relationship Id="rId5" Type="http://schemas.openxmlformats.org/officeDocument/2006/relationships/image" Target="../media/image72.png"/><Relationship Id="rId4" Type="http://schemas.openxmlformats.org/officeDocument/2006/relationships/image" Target="../media/image71.png"/></Relationships>
</file>

<file path=ppt/slides/_rels/slide37.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37.xml"/><Relationship Id="rId1" Type="http://schemas.openxmlformats.org/officeDocument/2006/relationships/slideLayout" Target="../slideLayouts/slideLayout132.xml"/><Relationship Id="rId6" Type="http://schemas.openxmlformats.org/officeDocument/2006/relationships/image" Target="../media/image76.png"/><Relationship Id="rId5" Type="http://schemas.openxmlformats.org/officeDocument/2006/relationships/image" Target="../media/image75.png"/><Relationship Id="rId4" Type="http://schemas.openxmlformats.org/officeDocument/2006/relationships/image" Target="../media/image74.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48.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4.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24.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24.xml"/><Relationship Id="rId6" Type="http://schemas.openxmlformats.org/officeDocument/2006/relationships/image" Target="../media/image21.jpg"/><Relationship Id="rId5" Type="http://schemas.openxmlformats.org/officeDocument/2006/relationships/image" Target="../media/image10.jpg"/><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36.xml"/><Relationship Id="rId5" Type="http://schemas.openxmlformats.org/officeDocument/2006/relationships/comments" Target="../comments/comment1.xml"/><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42"/>
        <p:cNvGrpSpPr/>
        <p:nvPr/>
      </p:nvGrpSpPr>
      <p:grpSpPr>
        <a:xfrm>
          <a:off x="0" y="0"/>
          <a:ext cx="0" cy="0"/>
          <a:chOff x="0" y="0"/>
          <a:chExt cx="0" cy="0"/>
        </a:xfrm>
      </p:grpSpPr>
      <p:sp>
        <p:nvSpPr>
          <p:cNvPr id="643" name="Google Shape;643;p1"/>
          <p:cNvSpPr/>
          <p:nvPr/>
        </p:nvSpPr>
        <p:spPr>
          <a:xfrm>
            <a:off x="385200" y="2152026"/>
            <a:ext cx="8393100" cy="1019400"/>
          </a:xfrm>
          <a:prstGeom prst="rect">
            <a:avLst/>
          </a:prstGeom>
          <a:noFill/>
          <a:ln>
            <a:noFill/>
          </a:ln>
        </p:spPr>
        <p:txBody>
          <a:bodyPr spcFirstLastPara="1" wrap="square" lIns="81700" tIns="40675" rIns="81700" bIns="40675" anchor="ctr" anchorCtr="0">
            <a:noAutofit/>
          </a:bodyPr>
          <a:lstStyle/>
          <a:p>
            <a:pPr marL="0" marR="0" lvl="0" indent="0" algn="l" rtl="0">
              <a:lnSpc>
                <a:spcPct val="100000"/>
              </a:lnSpc>
              <a:spcBef>
                <a:spcPts val="0"/>
              </a:spcBef>
              <a:spcAft>
                <a:spcPts val="0"/>
              </a:spcAft>
              <a:buClr>
                <a:srgbClr val="000000"/>
              </a:buClr>
              <a:buSzPts val="1100"/>
              <a:buFont typeface="Arial"/>
              <a:buNone/>
            </a:pPr>
            <a:r>
              <a:rPr lang="en-US" sz="3200" b="1" i="0" u="none" strike="noStrike" cap="none" dirty="0">
                <a:solidFill>
                  <a:srgbClr val="25303B"/>
                </a:solidFill>
                <a:latin typeface="Cambria"/>
                <a:ea typeface="Cambria"/>
                <a:cs typeface="Cambria"/>
                <a:sym typeface="Cambria"/>
              </a:rPr>
              <a:t>Development of a self-calibration technique for gamma-ray tracking arrays</a:t>
            </a:r>
            <a:endParaRPr sz="3200" b="1" i="0" u="none" strike="noStrike" cap="none" dirty="0">
              <a:solidFill>
                <a:srgbClr val="25303B"/>
              </a:solidFill>
              <a:latin typeface="Cambria"/>
              <a:ea typeface="Cambria"/>
              <a:cs typeface="Cambria"/>
              <a:sym typeface="Cambria"/>
            </a:endParaRPr>
          </a:p>
        </p:txBody>
      </p:sp>
      <p:sp>
        <p:nvSpPr>
          <p:cNvPr id="3" name="TextBox 2">
            <a:extLst>
              <a:ext uri="{FF2B5EF4-FFF2-40B4-BE49-F238E27FC236}">
                <a16:creationId xmlns:a16="http://schemas.microsoft.com/office/drawing/2014/main" id="{1A68D09A-1348-5C25-FAE9-570D817FAB70}"/>
              </a:ext>
            </a:extLst>
          </p:cNvPr>
          <p:cNvSpPr txBox="1"/>
          <p:nvPr/>
        </p:nvSpPr>
        <p:spPr>
          <a:xfrm>
            <a:off x="2286000" y="3666685"/>
            <a:ext cx="4572000" cy="1015663"/>
          </a:xfrm>
          <a:prstGeom prst="rect">
            <a:avLst/>
          </a:prstGeom>
          <a:noFill/>
        </p:spPr>
        <p:txBody>
          <a:bodyPr wrap="square">
            <a:spAutoFit/>
          </a:bodyPr>
          <a:lstStyle/>
          <a:p>
            <a:pPr marL="0" marR="0" lvl="0" indent="0" algn="ctr" rtl="0">
              <a:lnSpc>
                <a:spcPct val="100000"/>
              </a:lnSpc>
              <a:spcBef>
                <a:spcPts val="0"/>
              </a:spcBef>
              <a:spcAft>
                <a:spcPts val="0"/>
              </a:spcAft>
              <a:buNone/>
            </a:pPr>
            <a:r>
              <a:rPr lang="en-US" sz="2000" b="0" i="0" strike="noStrike" cap="none" dirty="0" err="1">
                <a:solidFill>
                  <a:srgbClr val="000000"/>
                </a:solidFill>
                <a:latin typeface="Calibri" panose="020F0502020204030204" pitchFamily="34" charset="0"/>
                <a:cs typeface="Calibri" panose="020F0502020204030204" pitchFamily="34" charset="0"/>
                <a:sym typeface="Arial"/>
              </a:rPr>
              <a:t>Sidong</a:t>
            </a:r>
            <a:r>
              <a:rPr lang="en-US" sz="2000" b="0" i="0" strike="noStrike" cap="none" dirty="0">
                <a:solidFill>
                  <a:srgbClr val="000000"/>
                </a:solidFill>
                <a:latin typeface="Calibri" panose="020F0502020204030204" pitchFamily="34" charset="0"/>
                <a:cs typeface="Calibri" panose="020F0502020204030204" pitchFamily="34" charset="0"/>
                <a:sym typeface="Arial"/>
              </a:rPr>
              <a:t> Chen and </a:t>
            </a:r>
            <a:r>
              <a:rPr lang="en-US" sz="2000" u="sng" dirty="0">
                <a:solidFill>
                  <a:schemeClr val="dk1"/>
                </a:solidFill>
                <a:latin typeface="Calibri" panose="020F0502020204030204" pitchFamily="34" charset="0"/>
                <a:cs typeface="Calibri" panose="020F0502020204030204" pitchFamily="34" charset="0"/>
              </a:rPr>
              <a:t>Stefanos Paschalis</a:t>
            </a:r>
            <a:endParaRPr lang="en-US" sz="2000" dirty="0">
              <a:latin typeface="Calibri" panose="020F0502020204030204" pitchFamily="34" charset="0"/>
              <a:cs typeface="Calibri" panose="020F0502020204030204" pitchFamily="34" charset="0"/>
            </a:endParaRPr>
          </a:p>
          <a:p>
            <a:pPr marL="0" marR="0" lvl="0" indent="0" algn="ctr" rtl="0">
              <a:lnSpc>
                <a:spcPct val="100000"/>
              </a:lnSpc>
              <a:spcBef>
                <a:spcPts val="0"/>
              </a:spcBef>
              <a:spcAft>
                <a:spcPts val="0"/>
              </a:spcAft>
              <a:buNone/>
            </a:pPr>
            <a:endParaRPr lang="en-US" sz="2000" dirty="0"/>
          </a:p>
          <a:p>
            <a:pPr marL="0" marR="0" lvl="0" indent="0" algn="ctr" rtl="0">
              <a:lnSpc>
                <a:spcPct val="100000"/>
              </a:lnSpc>
              <a:spcBef>
                <a:spcPts val="0"/>
              </a:spcBef>
              <a:spcAft>
                <a:spcPts val="0"/>
              </a:spcAft>
              <a:buNone/>
            </a:pPr>
            <a:r>
              <a:rPr lang="en-US" sz="2000" b="0" u="none" strike="noStrike" cap="none" dirty="0">
                <a:solidFill>
                  <a:srgbClr val="000000"/>
                </a:solidFill>
                <a:latin typeface="Calibri" panose="020F0502020204030204" pitchFamily="34" charset="0"/>
                <a:cs typeface="Calibri" panose="020F0502020204030204" pitchFamily="34" charset="0"/>
                <a:sym typeface="Arial"/>
              </a:rPr>
              <a:t>University of York</a:t>
            </a:r>
            <a:endParaRPr lang="en-US" sz="2000" b="0" u="none" strike="noStrike" cap="none" dirty="0">
              <a:latin typeface="Calibri" panose="020F0502020204030204" pitchFamily="34" charset="0"/>
              <a:cs typeface="Calibri" panose="020F0502020204030204" pitchFamily="34" charset="0"/>
              <a:sym typeface="Arial"/>
            </a:endParaRPr>
          </a:p>
        </p:txBody>
      </p:sp>
      <p:sp>
        <p:nvSpPr>
          <p:cNvPr id="4" name="Google Shape;644;p1">
            <a:extLst>
              <a:ext uri="{FF2B5EF4-FFF2-40B4-BE49-F238E27FC236}">
                <a16:creationId xmlns:a16="http://schemas.microsoft.com/office/drawing/2014/main" id="{9DC3E502-A331-1BF6-062D-708854BFC1B9}"/>
              </a:ext>
            </a:extLst>
          </p:cNvPr>
          <p:cNvSpPr/>
          <p:nvPr/>
        </p:nvSpPr>
        <p:spPr>
          <a:xfrm>
            <a:off x="0" y="6322741"/>
            <a:ext cx="9144000" cy="394198"/>
          </a:xfrm>
          <a:prstGeom prst="rect">
            <a:avLst/>
          </a:prstGeom>
          <a:noFill/>
          <a:ln>
            <a:noFill/>
          </a:ln>
        </p:spPr>
        <p:txBody>
          <a:bodyPr spcFirstLastPara="1" wrap="square" lIns="90000" tIns="45000" rIns="90000" bIns="45000" anchor="t" anchorCtr="0">
            <a:noAutofit/>
          </a:bodyPr>
          <a:lstStyle/>
          <a:p>
            <a:pPr marL="0" marR="0" lvl="0" indent="0" algn="ctr" rtl="0">
              <a:lnSpc>
                <a:spcPct val="150000"/>
              </a:lnSpc>
              <a:spcBef>
                <a:spcPts val="0"/>
              </a:spcBef>
              <a:spcAft>
                <a:spcPts val="0"/>
              </a:spcAft>
              <a:buNone/>
            </a:pPr>
            <a:r>
              <a:rPr lang="en-US" sz="1600" dirty="0">
                <a:latin typeface="Calibri" panose="020F0502020204030204" pitchFamily="34" charset="0"/>
                <a:cs typeface="Calibri" panose="020F0502020204030204" pitchFamily="34" charset="0"/>
              </a:rPr>
              <a:t>4</a:t>
            </a:r>
            <a:r>
              <a:rPr lang="en-US" sz="1600" baseline="30000" dirty="0">
                <a:latin typeface="Calibri" panose="020F0502020204030204" pitchFamily="34" charset="0"/>
                <a:cs typeface="Calibri" panose="020F0502020204030204" pitchFamily="34" charset="0"/>
              </a:rPr>
              <a:t>th</a:t>
            </a:r>
            <a:r>
              <a:rPr lang="en-US" sz="1600" dirty="0">
                <a:latin typeface="Calibri" panose="020F0502020204030204" pitchFamily="34" charset="0"/>
                <a:cs typeface="Calibri" panose="020F0502020204030204" pitchFamily="34" charset="0"/>
              </a:rPr>
              <a:t> AGATA-GRETINA/GRETA Workshop, 20-22 Nov 2024</a:t>
            </a:r>
            <a:endParaRPr sz="1600" b="0" i="0" u="none" strike="noStrike" cap="none" dirty="0">
              <a:latin typeface="Calibri" panose="020F0502020204030204" pitchFamily="34" charset="0"/>
              <a:cs typeface="Calibri" panose="020F0502020204030204" pitchFamily="34" charset="0"/>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820"/>
        <p:cNvGrpSpPr/>
        <p:nvPr/>
      </p:nvGrpSpPr>
      <p:grpSpPr>
        <a:xfrm>
          <a:off x="0" y="0"/>
          <a:ext cx="0" cy="0"/>
          <a:chOff x="0" y="0"/>
          <a:chExt cx="0" cy="0"/>
        </a:xfrm>
      </p:grpSpPr>
      <p:sp>
        <p:nvSpPr>
          <p:cNvPr id="821" name="Google Shape;821;p9"/>
          <p:cNvSpPr/>
          <p:nvPr/>
        </p:nvSpPr>
        <p:spPr>
          <a:xfrm>
            <a:off x="221040" y="250920"/>
            <a:ext cx="6757200" cy="764640"/>
          </a:xfrm>
          <a:prstGeom prst="rect">
            <a:avLst/>
          </a:prstGeom>
          <a:noFill/>
          <a:ln>
            <a:noFill/>
          </a:ln>
        </p:spPr>
        <p:txBody>
          <a:bodyPr spcFirstLastPara="1" wrap="square" lIns="81700" tIns="40675" rIns="81700" bIns="40675" anchor="ctr" anchorCtr="0">
            <a:noAutofit/>
          </a:bodyPr>
          <a:lstStyle/>
          <a:p>
            <a:pPr marL="0" marR="0" lvl="0" indent="0" algn="l" rtl="0">
              <a:lnSpc>
                <a:spcPct val="100000"/>
              </a:lnSpc>
              <a:spcBef>
                <a:spcPts val="0"/>
              </a:spcBef>
              <a:spcAft>
                <a:spcPts val="0"/>
              </a:spcAft>
              <a:buClr>
                <a:srgbClr val="000000"/>
              </a:buClr>
              <a:buSzPts val="3200"/>
              <a:buFont typeface="Arial"/>
              <a:buNone/>
            </a:pPr>
            <a:r>
              <a:rPr lang="en-US" sz="3200" b="1" i="0" u="none" strike="noStrike" cap="none">
                <a:solidFill>
                  <a:srgbClr val="25303B"/>
                </a:solidFill>
                <a:latin typeface="Cambria"/>
                <a:ea typeface="Cambria"/>
                <a:cs typeface="Cambria"/>
                <a:sym typeface="Cambria"/>
              </a:rPr>
              <a:t>Compton Scattering Angle</a:t>
            </a:r>
            <a:endParaRPr sz="3200" b="0" i="0" u="none" strike="noStrike" cap="none">
              <a:solidFill>
                <a:srgbClr val="000000"/>
              </a:solidFill>
              <a:latin typeface="Arial"/>
              <a:ea typeface="Arial"/>
              <a:cs typeface="Arial"/>
              <a:sym typeface="Arial"/>
            </a:endParaRPr>
          </a:p>
        </p:txBody>
      </p:sp>
      <p:pic>
        <p:nvPicPr>
          <p:cNvPr id="822" name="Google Shape;822;p9"/>
          <p:cNvPicPr preferRelativeResize="0"/>
          <p:nvPr/>
        </p:nvPicPr>
        <p:blipFill rotWithShape="1">
          <a:blip r:embed="rId3">
            <a:alphaModFix/>
          </a:blip>
          <a:srcRect l="5296" r="6541"/>
          <a:stretch/>
        </p:blipFill>
        <p:spPr>
          <a:xfrm>
            <a:off x="4999320" y="1378440"/>
            <a:ext cx="4119120" cy="3186359"/>
          </a:xfrm>
          <a:prstGeom prst="rect">
            <a:avLst/>
          </a:prstGeom>
          <a:noFill/>
          <a:ln>
            <a:noFill/>
          </a:ln>
        </p:spPr>
      </p:pic>
      <p:pic>
        <p:nvPicPr>
          <p:cNvPr id="823" name="Google Shape;823;p9"/>
          <p:cNvPicPr preferRelativeResize="0"/>
          <p:nvPr/>
        </p:nvPicPr>
        <p:blipFill rotWithShape="1">
          <a:blip r:embed="rId4">
            <a:alphaModFix/>
          </a:blip>
          <a:srcRect/>
          <a:stretch/>
        </p:blipFill>
        <p:spPr>
          <a:xfrm>
            <a:off x="76320" y="1371600"/>
            <a:ext cx="4754520" cy="3238560"/>
          </a:xfrm>
          <a:prstGeom prst="rect">
            <a:avLst/>
          </a:prstGeom>
          <a:noFill/>
          <a:ln>
            <a:noFill/>
          </a:ln>
        </p:spPr>
      </p:pic>
      <p:sp>
        <p:nvSpPr>
          <p:cNvPr id="824" name="Google Shape;824;p9"/>
          <p:cNvSpPr/>
          <p:nvPr/>
        </p:nvSpPr>
        <p:spPr>
          <a:xfrm>
            <a:off x="3990975" y="4754150"/>
            <a:ext cx="5057700" cy="1650300"/>
          </a:xfrm>
          <a:prstGeom prst="rect">
            <a:avLst/>
          </a:prstGeom>
          <a:noFill/>
          <a:ln>
            <a:noFill/>
          </a:ln>
        </p:spPr>
        <p:txBody>
          <a:bodyPr spcFirstLastPara="1" wrap="square" lIns="90000" tIns="45000" rIns="90000" bIns="45000" anchor="t" anchorCtr="0">
            <a:noAutofit/>
          </a:bodyPr>
          <a:lstStyle/>
          <a:p>
            <a:pPr marL="457200" marR="0" lvl="0" indent="-317500" algn="l" rtl="0">
              <a:lnSpc>
                <a:spcPct val="100000"/>
              </a:lnSpc>
              <a:spcBef>
                <a:spcPts val="0"/>
              </a:spcBef>
              <a:spcAft>
                <a:spcPts val="0"/>
              </a:spcAft>
              <a:buClr>
                <a:srgbClr val="000000"/>
              </a:buClr>
              <a:buSzPts val="1400"/>
              <a:buFont typeface="Calibri"/>
              <a:buChar char="●"/>
            </a:pPr>
            <a:r>
              <a:rPr lang="en-US" sz="1800" b="0" i="0" u="none" strike="noStrike" cap="none">
                <a:solidFill>
                  <a:srgbClr val="000000"/>
                </a:solidFill>
                <a:latin typeface="Calibri"/>
                <a:ea typeface="Calibri"/>
                <a:cs typeface="Calibri"/>
                <a:sym typeface="Calibri"/>
              </a:rPr>
              <a:t>Compton scattering of 1274keV gamma</a:t>
            </a:r>
            <a:endParaRPr sz="1800" b="0" i="0" u="none" strike="noStrike" cap="none">
              <a:solidFill>
                <a:srgbClr val="000000"/>
              </a:solidFill>
              <a:latin typeface="Arial"/>
              <a:ea typeface="Arial"/>
              <a:cs typeface="Arial"/>
              <a:sym typeface="Arial"/>
            </a:endParaRPr>
          </a:p>
          <a:p>
            <a:pPr marL="457200" marR="0" lvl="0" indent="-317500" algn="l" rtl="0">
              <a:lnSpc>
                <a:spcPct val="100000"/>
              </a:lnSpc>
              <a:spcBef>
                <a:spcPts val="0"/>
              </a:spcBef>
              <a:spcAft>
                <a:spcPts val="0"/>
              </a:spcAft>
              <a:buClr>
                <a:srgbClr val="000000"/>
              </a:buClr>
              <a:buSzPts val="1400"/>
              <a:buFont typeface="Calibri"/>
              <a:buChar char="●"/>
            </a:pPr>
            <a:r>
              <a:rPr lang="en-US" sz="1800" b="0" i="0" u="none" strike="noStrike" cap="none">
                <a:solidFill>
                  <a:srgbClr val="000000"/>
                </a:solidFill>
                <a:latin typeface="Calibri"/>
                <a:ea typeface="Calibri"/>
                <a:cs typeface="Calibri"/>
                <a:sym typeface="Calibri"/>
              </a:rPr>
              <a:t>Interaction position from PSA with ADL basis and SelfCalib basis</a:t>
            </a:r>
            <a:endParaRPr sz="1800" b="0" i="0" u="none" strike="noStrike" cap="none">
              <a:solidFill>
                <a:srgbClr val="000000"/>
              </a:solidFill>
              <a:latin typeface="Arial"/>
              <a:ea typeface="Arial"/>
              <a:cs typeface="Arial"/>
              <a:sym typeface="Arial"/>
            </a:endParaRPr>
          </a:p>
          <a:p>
            <a:pPr marL="457200" marR="0" lvl="0" indent="-317500" algn="l" rtl="0">
              <a:lnSpc>
                <a:spcPct val="100000"/>
              </a:lnSpc>
              <a:spcBef>
                <a:spcPts val="0"/>
              </a:spcBef>
              <a:spcAft>
                <a:spcPts val="0"/>
              </a:spcAft>
              <a:buClr>
                <a:srgbClr val="000000"/>
              </a:buClr>
              <a:buSzPts val="1400"/>
              <a:buFont typeface="Calibri"/>
              <a:buChar char="●"/>
            </a:pPr>
            <a:r>
              <a:rPr lang="en-US" sz="1800" b="0" i="0" u="none" strike="noStrike" cap="none">
                <a:solidFill>
                  <a:srgbClr val="000000"/>
                </a:solidFill>
                <a:latin typeface="Calibri"/>
                <a:ea typeface="Calibri"/>
                <a:cs typeface="Calibri"/>
                <a:sym typeface="Calibri"/>
              </a:rPr>
              <a:t>Comparing scattering angle from PSA and the Compton angle from energy deposit</a:t>
            </a:r>
            <a:endParaRPr sz="1800" b="0" i="0" u="none" strike="noStrike" cap="none">
              <a:solidFill>
                <a:srgbClr val="000000"/>
              </a:solidFill>
              <a:latin typeface="Arial"/>
              <a:ea typeface="Arial"/>
              <a:cs typeface="Arial"/>
              <a:sym typeface="Arial"/>
            </a:endParaRPr>
          </a:p>
        </p:txBody>
      </p:sp>
      <p:pic>
        <p:nvPicPr>
          <p:cNvPr id="825" name="Google Shape;825;p9"/>
          <p:cNvPicPr preferRelativeResize="0"/>
          <p:nvPr/>
        </p:nvPicPr>
        <p:blipFill rotWithShape="1">
          <a:blip r:embed="rId5">
            <a:alphaModFix/>
          </a:blip>
          <a:srcRect/>
          <a:stretch/>
        </p:blipFill>
        <p:spPr>
          <a:xfrm>
            <a:off x="2857680" y="2662920"/>
            <a:ext cx="1819080" cy="372240"/>
          </a:xfrm>
          <a:prstGeom prst="rect">
            <a:avLst/>
          </a:prstGeom>
          <a:noFill/>
          <a:ln>
            <a:noFill/>
          </a:ln>
        </p:spPr>
      </p:pic>
      <p:sp>
        <p:nvSpPr>
          <p:cNvPr id="826" name="Google Shape;826;p9"/>
          <p:cNvSpPr/>
          <p:nvPr/>
        </p:nvSpPr>
        <p:spPr>
          <a:xfrm>
            <a:off x="4298400" y="3105000"/>
            <a:ext cx="360" cy="864720"/>
          </a:xfrm>
          <a:custGeom>
            <a:avLst/>
            <a:gdLst/>
            <a:ahLst/>
            <a:cxnLst/>
            <a:rect l="l" t="t" r="r" b="b"/>
            <a:pathLst>
              <a:path w="21600" h="21600" extrusionOk="0">
                <a:moveTo>
                  <a:pt x="0" y="0"/>
                </a:moveTo>
                <a:lnTo>
                  <a:pt x="21600" y="21600"/>
                </a:lnTo>
              </a:path>
            </a:pathLst>
          </a:custGeom>
          <a:noFill/>
          <a:ln w="9525" cap="flat" cmpd="sng">
            <a:solidFill>
              <a:srgbClr val="FF0000"/>
            </a:solidFill>
            <a:prstDash val="solid"/>
            <a:round/>
            <a:headEnd type="none" w="sm" len="sm"/>
            <a:tailEnd type="triangle" w="med" len="med"/>
          </a:ln>
        </p:spPr>
        <p:txBody>
          <a:bodyPr/>
          <a:lstStyle/>
          <a:p>
            <a:endParaRPr lang="en-US"/>
          </a:p>
        </p:txBody>
      </p:sp>
      <p:sp>
        <p:nvSpPr>
          <p:cNvPr id="827" name="Google Shape;827;p9"/>
          <p:cNvSpPr/>
          <p:nvPr/>
        </p:nvSpPr>
        <p:spPr>
          <a:xfrm>
            <a:off x="1352520" y="5962320"/>
            <a:ext cx="2497320" cy="360"/>
          </a:xfrm>
          <a:custGeom>
            <a:avLst/>
            <a:gdLst/>
            <a:ahLst/>
            <a:cxnLst/>
            <a:rect l="l" t="t" r="r" b="b"/>
            <a:pathLst>
              <a:path w="21600" h="21600" extrusionOk="0">
                <a:moveTo>
                  <a:pt x="0" y="0"/>
                </a:moveTo>
                <a:lnTo>
                  <a:pt x="21600" y="21600"/>
                </a:lnTo>
              </a:path>
            </a:pathLst>
          </a:custGeom>
          <a:noFill/>
          <a:ln w="9525" cap="flat" cmpd="sng">
            <a:solidFill>
              <a:srgbClr val="000000"/>
            </a:solidFill>
            <a:prstDash val="dashDot"/>
            <a:round/>
            <a:headEnd type="none" w="sm" len="sm"/>
            <a:tailEnd type="none" w="sm" len="sm"/>
          </a:ln>
        </p:spPr>
        <p:txBody>
          <a:bodyPr/>
          <a:lstStyle/>
          <a:p>
            <a:endParaRPr lang="en-US"/>
          </a:p>
        </p:txBody>
      </p:sp>
      <p:sp>
        <p:nvSpPr>
          <p:cNvPr id="828" name="Google Shape;828;p9"/>
          <p:cNvSpPr/>
          <p:nvPr/>
        </p:nvSpPr>
        <p:spPr>
          <a:xfrm>
            <a:off x="1263240" y="5962320"/>
            <a:ext cx="1248480" cy="360"/>
          </a:xfrm>
          <a:custGeom>
            <a:avLst/>
            <a:gdLst/>
            <a:ahLst/>
            <a:cxnLst/>
            <a:rect l="l" t="t" r="r" b="b"/>
            <a:pathLst>
              <a:path w="21600" h="21600" extrusionOk="0">
                <a:moveTo>
                  <a:pt x="0" y="0"/>
                </a:moveTo>
                <a:lnTo>
                  <a:pt x="21600" y="21600"/>
                </a:lnTo>
              </a:path>
            </a:pathLst>
          </a:custGeom>
          <a:noFill/>
          <a:ln w="9525" cap="flat" cmpd="sng">
            <a:solidFill>
              <a:srgbClr val="000000"/>
            </a:solidFill>
            <a:prstDash val="solid"/>
            <a:round/>
            <a:headEnd type="none" w="sm" len="sm"/>
            <a:tailEnd type="triangle" w="med" len="med"/>
          </a:ln>
        </p:spPr>
        <p:txBody>
          <a:bodyPr/>
          <a:lstStyle/>
          <a:p>
            <a:endParaRPr lang="en-US"/>
          </a:p>
        </p:txBody>
      </p:sp>
      <p:sp>
        <p:nvSpPr>
          <p:cNvPr id="829" name="Google Shape;829;p9"/>
          <p:cNvSpPr/>
          <p:nvPr/>
        </p:nvSpPr>
        <p:spPr>
          <a:xfrm rot="10800000" flipH="1">
            <a:off x="2512800" y="5194440"/>
            <a:ext cx="1069920" cy="767880"/>
          </a:xfrm>
          <a:custGeom>
            <a:avLst/>
            <a:gdLst/>
            <a:ahLst/>
            <a:cxnLst/>
            <a:rect l="l" t="t" r="r" b="b"/>
            <a:pathLst>
              <a:path w="21600" h="21600" extrusionOk="0">
                <a:moveTo>
                  <a:pt x="0" y="0"/>
                </a:moveTo>
                <a:lnTo>
                  <a:pt x="21600" y="21600"/>
                </a:lnTo>
              </a:path>
            </a:pathLst>
          </a:custGeom>
          <a:noFill/>
          <a:ln w="9525" cap="flat" cmpd="sng">
            <a:solidFill>
              <a:srgbClr val="000000"/>
            </a:solidFill>
            <a:prstDash val="solid"/>
            <a:round/>
            <a:headEnd type="none" w="sm" len="sm"/>
            <a:tailEnd type="triangle" w="med" len="med"/>
          </a:ln>
        </p:spPr>
        <p:txBody>
          <a:bodyPr/>
          <a:lstStyle/>
          <a:p>
            <a:endParaRPr lang="en-US"/>
          </a:p>
        </p:txBody>
      </p:sp>
      <p:sp>
        <p:nvSpPr>
          <p:cNvPr id="830" name="Google Shape;830;p9"/>
          <p:cNvSpPr/>
          <p:nvPr/>
        </p:nvSpPr>
        <p:spPr>
          <a:xfrm>
            <a:off x="728280" y="5614560"/>
            <a:ext cx="995400" cy="33732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1274keV</a:t>
            </a:r>
            <a:endParaRPr sz="1200" b="0" i="0" u="none" strike="noStrike" cap="none">
              <a:solidFill>
                <a:srgbClr val="000000"/>
              </a:solidFill>
              <a:latin typeface="Arial"/>
              <a:ea typeface="Arial"/>
              <a:cs typeface="Arial"/>
              <a:sym typeface="Arial"/>
            </a:endParaRPr>
          </a:p>
        </p:txBody>
      </p:sp>
      <p:sp>
        <p:nvSpPr>
          <p:cNvPr id="831" name="Google Shape;831;p9"/>
          <p:cNvSpPr/>
          <p:nvPr/>
        </p:nvSpPr>
        <p:spPr>
          <a:xfrm>
            <a:off x="2333880" y="5950800"/>
            <a:ext cx="801720" cy="33732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E1</a:t>
            </a:r>
            <a:endParaRPr sz="1200" b="0" i="0" u="none" strike="noStrike" cap="none">
              <a:solidFill>
                <a:srgbClr val="000000"/>
              </a:solidFill>
              <a:latin typeface="Arial"/>
              <a:ea typeface="Arial"/>
              <a:cs typeface="Arial"/>
              <a:sym typeface="Arial"/>
            </a:endParaRPr>
          </a:p>
        </p:txBody>
      </p:sp>
      <p:sp>
        <p:nvSpPr>
          <p:cNvPr id="832" name="Google Shape;832;p9"/>
          <p:cNvSpPr/>
          <p:nvPr/>
        </p:nvSpPr>
        <p:spPr>
          <a:xfrm>
            <a:off x="3483000" y="4846320"/>
            <a:ext cx="1079280" cy="33732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E2</a:t>
            </a:r>
            <a:endParaRPr sz="1200" b="0" i="0" u="none" strike="noStrike" cap="none">
              <a:solidFill>
                <a:srgbClr val="000000"/>
              </a:solidFill>
              <a:latin typeface="Arial"/>
              <a:ea typeface="Arial"/>
              <a:cs typeface="Arial"/>
              <a:sym typeface="Arial"/>
            </a:endParaRPr>
          </a:p>
        </p:txBody>
      </p:sp>
      <p:sp>
        <p:nvSpPr>
          <p:cNvPr id="833" name="Google Shape;833;p9"/>
          <p:cNvSpPr/>
          <p:nvPr/>
        </p:nvSpPr>
        <p:spPr>
          <a:xfrm>
            <a:off x="2913480" y="5626440"/>
            <a:ext cx="935280" cy="30672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1050"/>
              <a:buFont typeface="Arial"/>
              <a:buNone/>
            </a:pPr>
            <a:r>
              <a:rPr lang="en-US" sz="1050" b="0" i="0" u="none" strike="noStrike" cap="none">
                <a:solidFill>
                  <a:srgbClr val="000000"/>
                </a:solidFill>
                <a:latin typeface="Arial"/>
                <a:ea typeface="Arial"/>
                <a:cs typeface="Arial"/>
                <a:sym typeface="Arial"/>
              </a:rPr>
              <a:t>theta</a:t>
            </a:r>
            <a:endParaRPr sz="1050" b="0" i="0" u="none" strike="noStrike" cap="none">
              <a:solidFill>
                <a:srgbClr val="000000"/>
              </a:solidFill>
              <a:latin typeface="Arial"/>
              <a:ea typeface="Arial"/>
              <a:cs typeface="Arial"/>
              <a:sym typeface="Arial"/>
            </a:endParaRPr>
          </a:p>
        </p:txBody>
      </p:sp>
      <p:sp>
        <p:nvSpPr>
          <p:cNvPr id="834" name="Google Shape;834;p9"/>
          <p:cNvSpPr/>
          <p:nvPr/>
        </p:nvSpPr>
        <p:spPr>
          <a:xfrm>
            <a:off x="2586960" y="5772960"/>
            <a:ext cx="326880" cy="345240"/>
          </a:xfrm>
          <a:prstGeom prst="arc">
            <a:avLst>
              <a:gd name="adj1" fmla="val 16928298"/>
              <a:gd name="adj2" fmla="val 21578211"/>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35" name="Google Shape;835;p9"/>
          <p:cNvSpPr/>
          <p:nvPr/>
        </p:nvSpPr>
        <p:spPr>
          <a:xfrm>
            <a:off x="728280" y="5002200"/>
            <a:ext cx="2808720" cy="35532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1300"/>
              <a:buFont typeface="Arial"/>
              <a:buNone/>
            </a:pPr>
            <a:r>
              <a:rPr lang="en-US" sz="1300" b="0" i="0" u="none" strike="noStrike" cap="none">
                <a:solidFill>
                  <a:srgbClr val="000000"/>
                </a:solidFill>
                <a:latin typeface="Arial"/>
                <a:ea typeface="Arial"/>
                <a:cs typeface="Arial"/>
                <a:sym typeface="Arial"/>
              </a:rPr>
              <a:t>E1 + E2 = 1274keV</a:t>
            </a:r>
            <a:endParaRPr sz="1300" b="0" i="0" u="none" strike="noStrike" cap="none">
              <a:solidFill>
                <a:srgbClr val="000000"/>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839"/>
        <p:cNvGrpSpPr/>
        <p:nvPr/>
      </p:nvGrpSpPr>
      <p:grpSpPr>
        <a:xfrm>
          <a:off x="0" y="0"/>
          <a:ext cx="0" cy="0"/>
          <a:chOff x="0" y="0"/>
          <a:chExt cx="0" cy="0"/>
        </a:xfrm>
      </p:grpSpPr>
      <p:sp>
        <p:nvSpPr>
          <p:cNvPr id="840" name="Google Shape;840;p10"/>
          <p:cNvSpPr/>
          <p:nvPr/>
        </p:nvSpPr>
        <p:spPr>
          <a:xfrm>
            <a:off x="221040" y="250920"/>
            <a:ext cx="6757200" cy="764640"/>
          </a:xfrm>
          <a:prstGeom prst="rect">
            <a:avLst/>
          </a:prstGeom>
          <a:noFill/>
          <a:ln>
            <a:noFill/>
          </a:ln>
        </p:spPr>
        <p:txBody>
          <a:bodyPr spcFirstLastPara="1" wrap="square" lIns="81700" tIns="40675" rIns="81700" bIns="40675" anchor="ctr" anchorCtr="0">
            <a:noAutofit/>
          </a:bodyPr>
          <a:lstStyle/>
          <a:p>
            <a:pPr marL="0" marR="0" lvl="0" indent="0" algn="l" rtl="0">
              <a:lnSpc>
                <a:spcPct val="100000"/>
              </a:lnSpc>
              <a:spcBef>
                <a:spcPts val="0"/>
              </a:spcBef>
              <a:spcAft>
                <a:spcPts val="0"/>
              </a:spcAft>
              <a:buClr>
                <a:srgbClr val="000000"/>
              </a:buClr>
              <a:buSzPts val="3200"/>
              <a:buFont typeface="Arial"/>
              <a:buNone/>
            </a:pPr>
            <a:r>
              <a:rPr lang="en-US" sz="3200" b="1" i="0" u="none" strike="noStrike" cap="none" dirty="0">
                <a:solidFill>
                  <a:srgbClr val="25303B"/>
                </a:solidFill>
                <a:latin typeface="Cambria"/>
                <a:ea typeface="Cambria"/>
                <a:cs typeface="Cambria"/>
                <a:sym typeface="Cambria"/>
              </a:rPr>
              <a:t>GANIL benchmark data</a:t>
            </a:r>
          </a:p>
          <a:p>
            <a:pPr>
              <a:buSzPts val="3200"/>
            </a:pPr>
            <a:r>
              <a:rPr lang="en-US" sz="3200" b="1" dirty="0">
                <a:solidFill>
                  <a:srgbClr val="25303B"/>
                </a:solidFill>
                <a:latin typeface="Cambria"/>
                <a:sym typeface="Cambria"/>
              </a:rPr>
              <a:t>(in beam)</a:t>
            </a:r>
            <a:endParaRPr lang="en-US" sz="3200" b="0" i="0" u="none" strike="noStrike" cap="none" dirty="0">
              <a:latin typeface="Arial"/>
              <a:ea typeface="Arial"/>
              <a:cs typeface="Arial"/>
              <a:sym typeface="Arial"/>
            </a:endParaRPr>
          </a:p>
        </p:txBody>
      </p:sp>
      <p:pic>
        <p:nvPicPr>
          <p:cNvPr id="841" name="Google Shape;841;p10"/>
          <p:cNvPicPr preferRelativeResize="0"/>
          <p:nvPr/>
        </p:nvPicPr>
        <p:blipFill rotWithShape="1">
          <a:blip r:embed="rId3">
            <a:alphaModFix/>
          </a:blip>
          <a:srcRect/>
          <a:stretch/>
        </p:blipFill>
        <p:spPr>
          <a:xfrm>
            <a:off x="1008000" y="1440000"/>
            <a:ext cx="7200000" cy="3456000"/>
          </a:xfrm>
          <a:prstGeom prst="rect">
            <a:avLst/>
          </a:prstGeom>
          <a:noFill/>
          <a:ln>
            <a:noFill/>
          </a:ln>
        </p:spPr>
      </p:pic>
      <p:sp>
        <p:nvSpPr>
          <p:cNvPr id="842" name="Google Shape;842;p10"/>
          <p:cNvSpPr/>
          <p:nvPr/>
        </p:nvSpPr>
        <p:spPr>
          <a:xfrm>
            <a:off x="4320000" y="1167480"/>
            <a:ext cx="827640" cy="34452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F10D0C"/>
                </a:solidFill>
                <a:latin typeface="Arial"/>
                <a:ea typeface="Arial"/>
                <a:cs typeface="Arial"/>
                <a:sym typeface="Arial"/>
              </a:rPr>
              <a:t>A006</a:t>
            </a:r>
            <a:endParaRPr sz="1800" b="0" i="0" u="none" strike="noStrike" cap="none">
              <a:solidFill>
                <a:srgbClr val="000000"/>
              </a:solidFill>
              <a:latin typeface="Arial"/>
              <a:ea typeface="Arial"/>
              <a:cs typeface="Arial"/>
              <a:sym typeface="Arial"/>
            </a:endParaRPr>
          </a:p>
        </p:txBody>
      </p:sp>
      <p:cxnSp>
        <p:nvCxnSpPr>
          <p:cNvPr id="843" name="Google Shape;843;p10"/>
          <p:cNvCxnSpPr/>
          <p:nvPr/>
        </p:nvCxnSpPr>
        <p:spPr>
          <a:xfrm flipH="1">
            <a:off x="2016000" y="1512000"/>
            <a:ext cx="2520000" cy="1872000"/>
          </a:xfrm>
          <a:prstGeom prst="straightConnector1">
            <a:avLst/>
          </a:prstGeom>
          <a:noFill/>
          <a:ln w="9525" cap="flat" cmpd="sng">
            <a:solidFill>
              <a:srgbClr val="FF0000"/>
            </a:solidFill>
            <a:prstDash val="solid"/>
            <a:round/>
            <a:headEnd type="none" w="sm" len="sm"/>
            <a:tailEnd type="triangle" w="med" len="med"/>
          </a:ln>
        </p:spPr>
      </p:cxnSp>
      <p:cxnSp>
        <p:nvCxnSpPr>
          <p:cNvPr id="844" name="Google Shape;844;p10"/>
          <p:cNvCxnSpPr/>
          <p:nvPr/>
        </p:nvCxnSpPr>
        <p:spPr>
          <a:xfrm>
            <a:off x="4824000" y="1512000"/>
            <a:ext cx="1800000" cy="1800000"/>
          </a:xfrm>
          <a:prstGeom prst="straightConnector1">
            <a:avLst/>
          </a:prstGeom>
          <a:noFill/>
          <a:ln w="9525" cap="flat" cmpd="sng">
            <a:solidFill>
              <a:srgbClr val="FF0000"/>
            </a:solidFill>
            <a:prstDash val="solid"/>
            <a:round/>
            <a:headEnd type="none" w="sm" len="sm"/>
            <a:tailEnd type="triangle" w="med" len="med"/>
          </a:ln>
        </p:spPr>
      </p:cxnSp>
      <p:sp>
        <p:nvSpPr>
          <p:cNvPr id="845" name="Google Shape;845;p10"/>
          <p:cNvSpPr/>
          <p:nvPr/>
        </p:nvSpPr>
        <p:spPr>
          <a:xfrm>
            <a:off x="1693800" y="1787760"/>
            <a:ext cx="1546200" cy="30024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1500"/>
              <a:buFont typeface="Arial"/>
              <a:buNone/>
            </a:pPr>
            <a:r>
              <a:rPr lang="en-US" sz="1500" b="0" i="0" u="none" strike="noStrike" cap="none">
                <a:solidFill>
                  <a:srgbClr val="000000"/>
                </a:solidFill>
                <a:latin typeface="Arial"/>
                <a:ea typeface="Arial"/>
                <a:cs typeface="Arial"/>
                <a:sym typeface="Arial"/>
              </a:rPr>
              <a:t>11A (DetId=33)</a:t>
            </a:r>
            <a:endParaRPr sz="1500" b="0" i="0" u="none" strike="noStrike" cap="none">
              <a:solidFill>
                <a:srgbClr val="000000"/>
              </a:solidFill>
              <a:latin typeface="Arial"/>
              <a:ea typeface="Arial"/>
              <a:cs typeface="Arial"/>
              <a:sym typeface="Arial"/>
            </a:endParaRPr>
          </a:p>
        </p:txBody>
      </p:sp>
      <p:sp>
        <p:nvSpPr>
          <p:cNvPr id="846" name="Google Shape;846;p10"/>
          <p:cNvSpPr/>
          <p:nvPr/>
        </p:nvSpPr>
        <p:spPr>
          <a:xfrm>
            <a:off x="5149800" y="4307760"/>
            <a:ext cx="1546200" cy="30024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1500"/>
              <a:buFont typeface="Arial"/>
              <a:buNone/>
            </a:pPr>
            <a:r>
              <a:rPr lang="en-US" sz="1500" b="0" i="0" u="none" strike="noStrike" cap="none">
                <a:solidFill>
                  <a:srgbClr val="000000"/>
                </a:solidFill>
                <a:latin typeface="Arial"/>
                <a:ea typeface="Arial"/>
                <a:cs typeface="Arial"/>
                <a:sym typeface="Arial"/>
              </a:rPr>
              <a:t>00A (DetId=0)</a:t>
            </a:r>
            <a:endParaRPr sz="1500" b="0" i="0" u="none" strike="noStrike" cap="none">
              <a:solidFill>
                <a:srgbClr val="000000"/>
              </a:solidFill>
              <a:latin typeface="Arial"/>
              <a:ea typeface="Arial"/>
              <a:cs typeface="Arial"/>
              <a:sym typeface="Arial"/>
            </a:endParaRPr>
          </a:p>
        </p:txBody>
      </p:sp>
      <p:sp>
        <p:nvSpPr>
          <p:cNvPr id="847" name="Google Shape;847;p10"/>
          <p:cNvSpPr/>
          <p:nvPr/>
        </p:nvSpPr>
        <p:spPr>
          <a:xfrm>
            <a:off x="720000" y="5222160"/>
            <a:ext cx="8094062" cy="933840"/>
          </a:xfrm>
          <a:prstGeom prst="rect">
            <a:avLst/>
          </a:prstGeom>
          <a:noFill/>
          <a:ln>
            <a:noFill/>
          </a:ln>
        </p:spPr>
        <p:txBody>
          <a:bodyPr spcFirstLastPara="1" wrap="square" lIns="90000" tIns="45000" rIns="90000" bIns="45000" anchor="t" anchorCtr="0">
            <a:noAutofit/>
          </a:bodyPr>
          <a:lstStyle/>
          <a:p>
            <a:pPr marL="457200" marR="0" lvl="0" indent="-317500" algn="l" rtl="0">
              <a:lnSpc>
                <a:spcPct val="100000"/>
              </a:lnSpc>
              <a:spcBef>
                <a:spcPts val="0"/>
              </a:spcBef>
              <a:spcAft>
                <a:spcPts val="0"/>
              </a:spcAft>
              <a:buClr>
                <a:srgbClr val="000000"/>
              </a:buClr>
              <a:buSzPts val="1400"/>
              <a:buFont typeface="Calibri"/>
              <a:buChar char="●"/>
            </a:pPr>
            <a:r>
              <a:rPr lang="en-US" sz="1000" b="0" i="0" u="none" strike="noStrike" cap="none" dirty="0">
                <a:solidFill>
                  <a:srgbClr val="000000"/>
                </a:solidFill>
                <a:latin typeface="Calibri"/>
                <a:ea typeface="Calibri"/>
                <a:cs typeface="Calibri"/>
                <a:sym typeface="Calibri"/>
              </a:rPr>
              <a:t> </a:t>
            </a:r>
            <a:r>
              <a:rPr lang="en-US" sz="1800" b="0" i="0" u="none" strike="noStrike" cap="none" dirty="0">
                <a:solidFill>
                  <a:srgbClr val="000000"/>
                </a:solidFill>
                <a:latin typeface="Calibri"/>
                <a:ea typeface="Calibri"/>
                <a:cs typeface="Calibri"/>
                <a:sym typeface="Calibri"/>
              </a:rPr>
              <a:t>E680 fission data of </a:t>
            </a:r>
            <a:r>
              <a:rPr lang="en-US" sz="1800" b="0" i="0" u="none" strike="noStrike" cap="none" baseline="30000" dirty="0">
                <a:solidFill>
                  <a:srgbClr val="000000"/>
                </a:solidFill>
                <a:latin typeface="Calibri"/>
                <a:ea typeface="Calibri"/>
                <a:cs typeface="Calibri"/>
                <a:sym typeface="Calibri"/>
              </a:rPr>
              <a:t>98</a:t>
            </a:r>
            <a:r>
              <a:rPr lang="en-US" sz="1800" b="0" i="0" u="none" strike="noStrike" cap="none" dirty="0">
                <a:solidFill>
                  <a:srgbClr val="000000"/>
                </a:solidFill>
                <a:latin typeface="Calibri"/>
                <a:ea typeface="Calibri"/>
                <a:cs typeface="Calibri"/>
                <a:sym typeface="Calibri"/>
              </a:rPr>
              <a:t>Zr from 2015</a:t>
            </a:r>
            <a:endParaRPr sz="1800" b="0" i="0" u="none" strike="noStrike" cap="none" dirty="0">
              <a:solidFill>
                <a:srgbClr val="000000"/>
              </a:solidFill>
              <a:latin typeface="Arial"/>
              <a:ea typeface="Arial"/>
              <a:cs typeface="Arial"/>
              <a:sym typeface="Arial"/>
            </a:endParaRPr>
          </a:p>
          <a:p>
            <a:pPr marL="457200" marR="0" lvl="0" indent="-317500" algn="l" rtl="0">
              <a:lnSpc>
                <a:spcPct val="100000"/>
              </a:lnSpc>
              <a:spcBef>
                <a:spcPts val="0"/>
              </a:spcBef>
              <a:spcAft>
                <a:spcPts val="0"/>
              </a:spcAft>
              <a:buClr>
                <a:srgbClr val="000000"/>
              </a:buClr>
              <a:buSzPts val="1400"/>
              <a:buFont typeface="Calibri"/>
              <a:buChar char="●"/>
            </a:pPr>
            <a:r>
              <a:rPr lang="en-US" sz="1000" b="0" i="0" u="none" strike="noStrike" cap="none" dirty="0">
                <a:solidFill>
                  <a:srgbClr val="000000"/>
                </a:solidFill>
                <a:latin typeface="Calibri"/>
                <a:ea typeface="Calibri"/>
                <a:cs typeface="Calibri"/>
                <a:sym typeface="Calibri"/>
              </a:rPr>
              <a:t> </a:t>
            </a:r>
            <a:r>
              <a:rPr lang="en-US" sz="1800" b="0" i="0" u="none" strike="noStrike" cap="none" dirty="0">
                <a:solidFill>
                  <a:srgbClr val="000000"/>
                </a:solidFill>
                <a:latin typeface="Calibri"/>
                <a:ea typeface="Calibri"/>
                <a:cs typeface="Calibri"/>
                <a:sym typeface="Calibri"/>
              </a:rPr>
              <a:t>Crystal A006 commonly used in GANIL setup and LNL setup</a:t>
            </a:r>
            <a:endParaRPr sz="1800" b="0" i="0" u="none" strike="noStrike" cap="none" dirty="0">
              <a:solidFill>
                <a:srgbClr val="000000"/>
              </a:solidFill>
              <a:latin typeface="Arial"/>
              <a:ea typeface="Arial"/>
              <a:cs typeface="Arial"/>
              <a:sym typeface="Arial"/>
            </a:endParaRPr>
          </a:p>
          <a:p>
            <a:pPr marL="457200" marR="0" lvl="0" indent="-317500" algn="l" rtl="0">
              <a:lnSpc>
                <a:spcPct val="100000"/>
              </a:lnSpc>
              <a:spcBef>
                <a:spcPts val="0"/>
              </a:spcBef>
              <a:spcAft>
                <a:spcPts val="0"/>
              </a:spcAft>
              <a:buClr>
                <a:srgbClr val="000000"/>
              </a:buClr>
              <a:buSzPts val="1400"/>
              <a:buFont typeface="Calibri"/>
              <a:buChar char="●"/>
            </a:pPr>
            <a:r>
              <a:rPr lang="en-US" sz="1000" b="0" i="0" u="none" strike="noStrike" cap="none" dirty="0">
                <a:solidFill>
                  <a:srgbClr val="000000"/>
                </a:solidFill>
                <a:latin typeface="Calibri"/>
                <a:ea typeface="Calibri"/>
                <a:cs typeface="Calibri"/>
                <a:sym typeface="Calibri"/>
              </a:rPr>
              <a:t> </a:t>
            </a:r>
            <a:r>
              <a:rPr lang="en-US" sz="1800" b="0" i="0" u="none" strike="noStrike" cap="none" dirty="0">
                <a:solidFill>
                  <a:srgbClr val="000000"/>
                </a:solidFill>
                <a:latin typeface="Calibri"/>
                <a:ea typeface="Calibri"/>
                <a:cs typeface="Calibri"/>
                <a:sym typeface="Calibri"/>
              </a:rPr>
              <a:t>Electronics following the crystal can be different between two setups</a:t>
            </a:r>
            <a:endParaRPr sz="1800" b="0" i="0" u="none" strike="noStrike" cap="none" dirty="0">
              <a:solidFill>
                <a:srgbClr val="000000"/>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860"/>
        <p:cNvGrpSpPr/>
        <p:nvPr/>
      </p:nvGrpSpPr>
      <p:grpSpPr>
        <a:xfrm>
          <a:off x="0" y="0"/>
          <a:ext cx="0" cy="0"/>
          <a:chOff x="0" y="0"/>
          <a:chExt cx="0" cy="0"/>
        </a:xfrm>
      </p:grpSpPr>
      <p:sp>
        <p:nvSpPr>
          <p:cNvPr id="861" name="Google Shape;861;p12"/>
          <p:cNvSpPr/>
          <p:nvPr/>
        </p:nvSpPr>
        <p:spPr>
          <a:xfrm>
            <a:off x="221040" y="250920"/>
            <a:ext cx="6757200" cy="764640"/>
          </a:xfrm>
          <a:prstGeom prst="rect">
            <a:avLst/>
          </a:prstGeom>
          <a:noFill/>
          <a:ln>
            <a:noFill/>
          </a:ln>
        </p:spPr>
        <p:txBody>
          <a:bodyPr spcFirstLastPara="1" wrap="square" lIns="81700" tIns="40675" rIns="81700" bIns="40675" anchor="ctr" anchorCtr="0">
            <a:noAutofit/>
          </a:bodyPr>
          <a:lstStyle/>
          <a:p>
            <a:pPr marL="0" marR="0" lvl="0" indent="0" algn="l" rtl="0">
              <a:lnSpc>
                <a:spcPct val="100000"/>
              </a:lnSpc>
              <a:spcBef>
                <a:spcPts val="0"/>
              </a:spcBef>
              <a:spcAft>
                <a:spcPts val="0"/>
              </a:spcAft>
              <a:buClr>
                <a:srgbClr val="000000"/>
              </a:buClr>
              <a:buSzPts val="3200"/>
              <a:buFont typeface="Arial"/>
              <a:buNone/>
            </a:pPr>
            <a:r>
              <a:rPr lang="en-US" sz="3200" b="1" i="0" u="none" strike="noStrike" cap="none">
                <a:solidFill>
                  <a:srgbClr val="25303B"/>
                </a:solidFill>
                <a:latin typeface="Cambria"/>
                <a:ea typeface="Cambria"/>
                <a:cs typeface="Cambria"/>
                <a:sym typeface="Cambria"/>
              </a:rPr>
              <a:t>GANIL benchmark data</a:t>
            </a:r>
            <a:endParaRPr sz="3200" b="0" i="0" u="none" strike="noStrike" cap="none">
              <a:solidFill>
                <a:srgbClr val="000000"/>
              </a:solidFill>
              <a:latin typeface="Arial"/>
              <a:ea typeface="Arial"/>
              <a:cs typeface="Arial"/>
              <a:sym typeface="Arial"/>
            </a:endParaRPr>
          </a:p>
        </p:txBody>
      </p:sp>
      <p:pic>
        <p:nvPicPr>
          <p:cNvPr id="862" name="Google Shape;862;p12"/>
          <p:cNvPicPr preferRelativeResize="0"/>
          <p:nvPr/>
        </p:nvPicPr>
        <p:blipFill rotWithShape="1">
          <a:blip r:embed="rId3">
            <a:alphaModFix/>
          </a:blip>
          <a:srcRect/>
          <a:stretch/>
        </p:blipFill>
        <p:spPr>
          <a:xfrm>
            <a:off x="324000" y="1584000"/>
            <a:ext cx="4320000" cy="2930400"/>
          </a:xfrm>
          <a:prstGeom prst="rect">
            <a:avLst/>
          </a:prstGeom>
          <a:noFill/>
          <a:ln>
            <a:noFill/>
          </a:ln>
        </p:spPr>
      </p:pic>
      <p:pic>
        <p:nvPicPr>
          <p:cNvPr id="863" name="Google Shape;863;p12"/>
          <p:cNvPicPr preferRelativeResize="0"/>
          <p:nvPr/>
        </p:nvPicPr>
        <p:blipFill rotWithShape="1">
          <a:blip r:embed="rId4">
            <a:alphaModFix/>
          </a:blip>
          <a:srcRect/>
          <a:stretch/>
        </p:blipFill>
        <p:spPr>
          <a:xfrm>
            <a:off x="4644000" y="1584000"/>
            <a:ext cx="4320000" cy="2944800"/>
          </a:xfrm>
          <a:prstGeom prst="rect">
            <a:avLst/>
          </a:prstGeom>
          <a:noFill/>
          <a:ln>
            <a:noFill/>
          </a:ln>
        </p:spPr>
      </p:pic>
      <p:sp>
        <p:nvSpPr>
          <p:cNvPr id="864" name="Google Shape;864;p12"/>
          <p:cNvSpPr/>
          <p:nvPr/>
        </p:nvSpPr>
        <p:spPr>
          <a:xfrm>
            <a:off x="1116000" y="4718160"/>
            <a:ext cx="6984000" cy="933840"/>
          </a:xfrm>
          <a:prstGeom prst="rect">
            <a:avLst/>
          </a:prstGeom>
          <a:noFill/>
          <a:ln>
            <a:noFill/>
          </a:ln>
        </p:spPr>
        <p:txBody>
          <a:bodyPr spcFirstLastPara="1" wrap="square" lIns="90000" tIns="45000" rIns="90000" bIns="45000" anchor="t" anchorCtr="0">
            <a:noAutofit/>
          </a:bodyPr>
          <a:lstStyle/>
          <a:p>
            <a:pPr marL="457200" marR="0" lvl="0" indent="-317500" algn="l" rtl="0">
              <a:lnSpc>
                <a:spcPct val="100000"/>
              </a:lnSpc>
              <a:spcBef>
                <a:spcPts val="0"/>
              </a:spcBef>
              <a:spcAft>
                <a:spcPts val="0"/>
              </a:spcAft>
              <a:buClr>
                <a:srgbClr val="000000"/>
              </a:buClr>
              <a:buSzPts val="1400"/>
              <a:buFont typeface="Calibri"/>
              <a:buChar char="●"/>
            </a:pPr>
            <a:r>
              <a:rPr lang="en-US" sz="1000" b="0" i="0" u="none" strike="noStrike" cap="none">
                <a:solidFill>
                  <a:srgbClr val="000000"/>
                </a:solidFill>
                <a:latin typeface="Calibri"/>
                <a:ea typeface="Calibri"/>
                <a:cs typeface="Calibri"/>
                <a:sym typeface="Calibri"/>
              </a:rPr>
              <a:t> </a:t>
            </a:r>
            <a:r>
              <a:rPr lang="en-US" sz="1800" b="0" i="0" u="none" strike="noStrike" cap="none">
                <a:solidFill>
                  <a:srgbClr val="000000"/>
                </a:solidFill>
                <a:latin typeface="Calibri"/>
                <a:ea typeface="Calibri"/>
                <a:cs typeface="Calibri"/>
                <a:sym typeface="Calibri"/>
              </a:rPr>
              <a:t>A006 spectra with ADL basis, self-calib basis and segment center</a:t>
            </a:r>
            <a:endParaRPr sz="1800" b="0" i="0" u="none" strike="noStrike" cap="none">
              <a:solidFill>
                <a:srgbClr val="000000"/>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851"/>
        <p:cNvGrpSpPr/>
        <p:nvPr/>
      </p:nvGrpSpPr>
      <p:grpSpPr>
        <a:xfrm>
          <a:off x="0" y="0"/>
          <a:ext cx="0" cy="0"/>
          <a:chOff x="0" y="0"/>
          <a:chExt cx="0" cy="0"/>
        </a:xfrm>
      </p:grpSpPr>
      <p:sp>
        <p:nvSpPr>
          <p:cNvPr id="852" name="Google Shape;852;p11"/>
          <p:cNvSpPr/>
          <p:nvPr/>
        </p:nvSpPr>
        <p:spPr>
          <a:xfrm>
            <a:off x="221040" y="250920"/>
            <a:ext cx="6757200" cy="764640"/>
          </a:xfrm>
          <a:prstGeom prst="rect">
            <a:avLst/>
          </a:prstGeom>
          <a:noFill/>
          <a:ln>
            <a:noFill/>
          </a:ln>
        </p:spPr>
        <p:txBody>
          <a:bodyPr spcFirstLastPara="1" wrap="square" lIns="81700" tIns="40675" rIns="81700" bIns="40675" anchor="ctr" anchorCtr="0">
            <a:noAutofit/>
          </a:bodyPr>
          <a:lstStyle/>
          <a:p>
            <a:pPr marL="0" marR="0" lvl="0" indent="0" algn="l" rtl="0">
              <a:lnSpc>
                <a:spcPct val="100000"/>
              </a:lnSpc>
              <a:spcBef>
                <a:spcPts val="0"/>
              </a:spcBef>
              <a:spcAft>
                <a:spcPts val="0"/>
              </a:spcAft>
              <a:buClr>
                <a:srgbClr val="000000"/>
              </a:buClr>
              <a:buSzPts val="3200"/>
              <a:buFont typeface="Arial"/>
              <a:buNone/>
            </a:pPr>
            <a:r>
              <a:rPr lang="en-US" sz="3200" b="1" i="0" u="none" strike="noStrike" cap="none">
                <a:solidFill>
                  <a:srgbClr val="25303B"/>
                </a:solidFill>
                <a:latin typeface="Cambria"/>
                <a:ea typeface="Cambria"/>
                <a:cs typeface="Cambria"/>
                <a:sym typeface="Cambria"/>
              </a:rPr>
              <a:t>A006 Signal basis</a:t>
            </a:r>
            <a:endParaRPr sz="3200" b="0" i="0" u="none" strike="noStrike" cap="none">
              <a:solidFill>
                <a:srgbClr val="000000"/>
              </a:solidFill>
              <a:latin typeface="Arial"/>
              <a:ea typeface="Arial"/>
              <a:cs typeface="Arial"/>
              <a:sym typeface="Arial"/>
            </a:endParaRPr>
          </a:p>
        </p:txBody>
      </p:sp>
      <p:pic>
        <p:nvPicPr>
          <p:cNvPr id="853" name="Google Shape;853;p11"/>
          <p:cNvPicPr preferRelativeResize="0"/>
          <p:nvPr/>
        </p:nvPicPr>
        <p:blipFill rotWithShape="1">
          <a:blip r:embed="rId3">
            <a:alphaModFix/>
          </a:blip>
          <a:srcRect/>
          <a:stretch/>
        </p:blipFill>
        <p:spPr>
          <a:xfrm>
            <a:off x="648000" y="1263600"/>
            <a:ext cx="7920000" cy="2480400"/>
          </a:xfrm>
          <a:prstGeom prst="rect">
            <a:avLst/>
          </a:prstGeom>
          <a:noFill/>
          <a:ln>
            <a:noFill/>
          </a:ln>
        </p:spPr>
      </p:pic>
      <p:pic>
        <p:nvPicPr>
          <p:cNvPr id="854" name="Google Shape;854;p11"/>
          <p:cNvPicPr preferRelativeResize="0"/>
          <p:nvPr/>
        </p:nvPicPr>
        <p:blipFill rotWithShape="1">
          <a:blip r:embed="rId4">
            <a:alphaModFix/>
          </a:blip>
          <a:srcRect/>
          <a:stretch/>
        </p:blipFill>
        <p:spPr>
          <a:xfrm>
            <a:off x="648000" y="3708000"/>
            <a:ext cx="7920000" cy="2484000"/>
          </a:xfrm>
          <a:prstGeom prst="rect">
            <a:avLst/>
          </a:prstGeom>
          <a:noFill/>
          <a:ln>
            <a:noFill/>
          </a:ln>
        </p:spPr>
      </p:pic>
      <p:sp>
        <p:nvSpPr>
          <p:cNvPr id="855" name="Google Shape;855;p11"/>
          <p:cNvSpPr txBox="1"/>
          <p:nvPr/>
        </p:nvSpPr>
        <p:spPr>
          <a:xfrm>
            <a:off x="1044000" y="1548000"/>
            <a:ext cx="1548000" cy="26100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ADL basis</a:t>
            </a:r>
            <a:endParaRPr sz="1200" b="0" i="0" u="none" strike="noStrike" cap="none">
              <a:solidFill>
                <a:srgbClr val="000000"/>
              </a:solidFill>
              <a:latin typeface="Arial"/>
              <a:ea typeface="Arial"/>
              <a:cs typeface="Arial"/>
              <a:sym typeface="Arial"/>
            </a:endParaRPr>
          </a:p>
        </p:txBody>
      </p:sp>
      <p:sp>
        <p:nvSpPr>
          <p:cNvPr id="856" name="Google Shape;856;p11"/>
          <p:cNvSpPr txBox="1"/>
          <p:nvPr/>
        </p:nvSpPr>
        <p:spPr>
          <a:xfrm>
            <a:off x="1044000" y="4032360"/>
            <a:ext cx="1548000" cy="26100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Self-calib basis</a:t>
            </a:r>
            <a:endParaRPr sz="1200" b="0" i="0" u="none" strike="noStrike" cap="none">
              <a:solidFill>
                <a:srgbClr val="000000"/>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868"/>
        <p:cNvGrpSpPr/>
        <p:nvPr/>
      </p:nvGrpSpPr>
      <p:grpSpPr>
        <a:xfrm>
          <a:off x="0" y="0"/>
          <a:ext cx="0" cy="0"/>
          <a:chOff x="0" y="0"/>
          <a:chExt cx="0" cy="0"/>
        </a:xfrm>
      </p:grpSpPr>
      <p:pic>
        <p:nvPicPr>
          <p:cNvPr id="869" name="Google Shape;869;p13"/>
          <p:cNvPicPr preferRelativeResize="0"/>
          <p:nvPr/>
        </p:nvPicPr>
        <p:blipFill rotWithShape="1">
          <a:blip r:embed="rId3">
            <a:alphaModFix/>
          </a:blip>
          <a:srcRect r="6005"/>
          <a:stretch/>
        </p:blipFill>
        <p:spPr>
          <a:xfrm>
            <a:off x="6084000" y="3960000"/>
            <a:ext cx="3060000" cy="2206800"/>
          </a:xfrm>
          <a:prstGeom prst="rect">
            <a:avLst/>
          </a:prstGeom>
          <a:noFill/>
          <a:ln>
            <a:noFill/>
          </a:ln>
        </p:spPr>
      </p:pic>
      <p:pic>
        <p:nvPicPr>
          <p:cNvPr id="870" name="Google Shape;870;p13"/>
          <p:cNvPicPr preferRelativeResize="0"/>
          <p:nvPr/>
        </p:nvPicPr>
        <p:blipFill rotWithShape="1">
          <a:blip r:embed="rId4">
            <a:alphaModFix/>
          </a:blip>
          <a:srcRect r="7007"/>
          <a:stretch/>
        </p:blipFill>
        <p:spPr>
          <a:xfrm>
            <a:off x="2988000" y="3960000"/>
            <a:ext cx="3060000" cy="2228400"/>
          </a:xfrm>
          <a:prstGeom prst="rect">
            <a:avLst/>
          </a:prstGeom>
          <a:noFill/>
          <a:ln>
            <a:noFill/>
          </a:ln>
        </p:spPr>
      </p:pic>
      <p:sp>
        <p:nvSpPr>
          <p:cNvPr id="871" name="Google Shape;871;p13"/>
          <p:cNvSpPr/>
          <p:nvPr/>
        </p:nvSpPr>
        <p:spPr>
          <a:xfrm>
            <a:off x="221040" y="250920"/>
            <a:ext cx="6757200" cy="764640"/>
          </a:xfrm>
          <a:prstGeom prst="rect">
            <a:avLst/>
          </a:prstGeom>
          <a:noFill/>
          <a:ln>
            <a:noFill/>
          </a:ln>
        </p:spPr>
        <p:txBody>
          <a:bodyPr spcFirstLastPara="1" wrap="square" lIns="81700" tIns="40675" rIns="81700" bIns="40675" anchor="ctr" anchorCtr="0">
            <a:noAutofit/>
          </a:bodyPr>
          <a:lstStyle/>
          <a:p>
            <a:pPr marL="0" marR="0" lvl="0" indent="0" algn="l" rtl="0">
              <a:lnSpc>
                <a:spcPct val="100000"/>
              </a:lnSpc>
              <a:spcBef>
                <a:spcPts val="0"/>
              </a:spcBef>
              <a:spcAft>
                <a:spcPts val="0"/>
              </a:spcAft>
              <a:buClr>
                <a:srgbClr val="000000"/>
              </a:buClr>
              <a:buSzPts val="3200"/>
              <a:buFont typeface="Arial"/>
              <a:buNone/>
            </a:pPr>
            <a:r>
              <a:rPr lang="en-US" sz="3200" b="1" i="0" u="none" strike="noStrike" cap="none">
                <a:solidFill>
                  <a:srgbClr val="25303B"/>
                </a:solidFill>
                <a:latin typeface="Cambria"/>
                <a:ea typeface="Cambria"/>
                <a:cs typeface="Cambria"/>
                <a:sym typeface="Cambria"/>
              </a:rPr>
              <a:t>GANIL benchmark data</a:t>
            </a:r>
            <a:endParaRPr sz="3200" b="0" i="0" u="none" strike="noStrike" cap="none">
              <a:solidFill>
                <a:srgbClr val="000000"/>
              </a:solidFill>
              <a:latin typeface="Arial"/>
              <a:ea typeface="Arial"/>
              <a:cs typeface="Arial"/>
              <a:sym typeface="Arial"/>
            </a:endParaRPr>
          </a:p>
        </p:txBody>
      </p:sp>
      <p:pic>
        <p:nvPicPr>
          <p:cNvPr id="872" name="Google Shape;872;p13"/>
          <p:cNvPicPr preferRelativeResize="0"/>
          <p:nvPr/>
        </p:nvPicPr>
        <p:blipFill rotWithShape="1">
          <a:blip r:embed="rId5">
            <a:alphaModFix/>
          </a:blip>
          <a:srcRect l="67259"/>
          <a:stretch/>
        </p:blipFill>
        <p:spPr>
          <a:xfrm>
            <a:off x="6335640" y="1152000"/>
            <a:ext cx="2592360" cy="2484000"/>
          </a:xfrm>
          <a:prstGeom prst="rect">
            <a:avLst/>
          </a:prstGeom>
          <a:noFill/>
          <a:ln>
            <a:noFill/>
          </a:ln>
        </p:spPr>
      </p:pic>
      <p:sp>
        <p:nvSpPr>
          <p:cNvPr id="873" name="Google Shape;873;p13"/>
          <p:cNvSpPr txBox="1"/>
          <p:nvPr/>
        </p:nvSpPr>
        <p:spPr>
          <a:xfrm>
            <a:off x="1188000" y="1476360"/>
            <a:ext cx="1548000" cy="26100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Self-calib basis</a:t>
            </a:r>
            <a:endParaRPr sz="1200" b="0" i="0" u="none" strike="noStrike" cap="none">
              <a:solidFill>
                <a:srgbClr val="000000"/>
              </a:solidFill>
              <a:latin typeface="Arial"/>
              <a:ea typeface="Arial"/>
              <a:cs typeface="Arial"/>
              <a:sym typeface="Arial"/>
            </a:endParaRPr>
          </a:p>
        </p:txBody>
      </p:sp>
      <p:pic>
        <p:nvPicPr>
          <p:cNvPr id="874" name="Google Shape;874;p13"/>
          <p:cNvPicPr preferRelativeResize="0"/>
          <p:nvPr/>
        </p:nvPicPr>
        <p:blipFill rotWithShape="1">
          <a:blip r:embed="rId6">
            <a:alphaModFix/>
          </a:blip>
          <a:srcRect r="6005"/>
          <a:stretch/>
        </p:blipFill>
        <p:spPr>
          <a:xfrm>
            <a:off x="0" y="3960000"/>
            <a:ext cx="3060000" cy="2206800"/>
          </a:xfrm>
          <a:prstGeom prst="rect">
            <a:avLst/>
          </a:prstGeom>
          <a:noFill/>
          <a:ln>
            <a:noFill/>
          </a:ln>
        </p:spPr>
      </p:pic>
      <p:sp>
        <p:nvSpPr>
          <p:cNvPr id="875" name="Google Shape;875;p13"/>
          <p:cNvSpPr/>
          <p:nvPr/>
        </p:nvSpPr>
        <p:spPr>
          <a:xfrm>
            <a:off x="1584000" y="4766760"/>
            <a:ext cx="896040" cy="34524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rgbClr val="000000"/>
                </a:solidFill>
                <a:latin typeface="Arial"/>
                <a:ea typeface="Arial"/>
                <a:cs typeface="Arial"/>
                <a:sym typeface="Arial"/>
              </a:rPr>
              <a:t>slice&lt;1</a:t>
            </a:r>
            <a:endParaRPr sz="1600" b="0" i="0" u="none" strike="noStrike" cap="none">
              <a:solidFill>
                <a:srgbClr val="000000"/>
              </a:solidFill>
              <a:latin typeface="Arial"/>
              <a:ea typeface="Arial"/>
              <a:cs typeface="Arial"/>
              <a:sym typeface="Arial"/>
            </a:endParaRPr>
          </a:p>
        </p:txBody>
      </p:sp>
      <p:sp>
        <p:nvSpPr>
          <p:cNvPr id="876" name="Google Shape;876;p13"/>
          <p:cNvSpPr/>
          <p:nvPr/>
        </p:nvSpPr>
        <p:spPr>
          <a:xfrm>
            <a:off x="4608000" y="4766760"/>
            <a:ext cx="896040" cy="34524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rgbClr val="000000"/>
                </a:solidFill>
                <a:latin typeface="Arial"/>
                <a:ea typeface="Arial"/>
                <a:cs typeface="Arial"/>
                <a:sym typeface="Arial"/>
              </a:rPr>
              <a:t>slice&lt;2</a:t>
            </a:r>
            <a:endParaRPr sz="1600" b="0" i="0" u="none" strike="noStrike" cap="none">
              <a:solidFill>
                <a:srgbClr val="000000"/>
              </a:solidFill>
              <a:latin typeface="Arial"/>
              <a:ea typeface="Arial"/>
              <a:cs typeface="Arial"/>
              <a:sym typeface="Arial"/>
            </a:endParaRPr>
          </a:p>
        </p:txBody>
      </p:sp>
      <p:sp>
        <p:nvSpPr>
          <p:cNvPr id="877" name="Google Shape;877;p13"/>
          <p:cNvSpPr/>
          <p:nvPr/>
        </p:nvSpPr>
        <p:spPr>
          <a:xfrm>
            <a:off x="7704000" y="4766760"/>
            <a:ext cx="896040" cy="34524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rgbClr val="000000"/>
                </a:solidFill>
                <a:latin typeface="Arial"/>
                <a:ea typeface="Arial"/>
                <a:cs typeface="Arial"/>
                <a:sym typeface="Arial"/>
              </a:rPr>
              <a:t>slice&lt;3</a:t>
            </a:r>
            <a:endParaRPr sz="1600" b="0" i="0" u="none" strike="noStrike" cap="none">
              <a:solidFill>
                <a:srgbClr val="000000"/>
              </a:solidFill>
              <a:latin typeface="Arial"/>
              <a:ea typeface="Arial"/>
              <a:cs typeface="Arial"/>
              <a:sym typeface="Arial"/>
            </a:endParaRPr>
          </a:p>
        </p:txBody>
      </p:sp>
      <p:pic>
        <p:nvPicPr>
          <p:cNvPr id="878" name="Google Shape;878;p13"/>
          <p:cNvPicPr preferRelativeResize="0"/>
          <p:nvPr/>
        </p:nvPicPr>
        <p:blipFill rotWithShape="1">
          <a:blip r:embed="rId5">
            <a:alphaModFix/>
          </a:blip>
          <a:srcRect r="66814"/>
          <a:stretch/>
        </p:blipFill>
        <p:spPr>
          <a:xfrm>
            <a:off x="252000" y="1152000"/>
            <a:ext cx="2627640" cy="2484000"/>
          </a:xfrm>
          <a:prstGeom prst="rect">
            <a:avLst/>
          </a:prstGeom>
          <a:noFill/>
          <a:ln>
            <a:noFill/>
          </a:ln>
        </p:spPr>
      </p:pic>
      <p:pic>
        <p:nvPicPr>
          <p:cNvPr id="879" name="Google Shape;879;p13"/>
          <p:cNvPicPr preferRelativeResize="0"/>
          <p:nvPr/>
        </p:nvPicPr>
        <p:blipFill rotWithShape="1">
          <a:blip r:embed="rId5">
            <a:alphaModFix/>
          </a:blip>
          <a:srcRect l="33631" r="32728"/>
          <a:stretch/>
        </p:blipFill>
        <p:spPr>
          <a:xfrm>
            <a:off x="3240000" y="1152000"/>
            <a:ext cx="2663640" cy="24840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925"/>
        <p:cNvGrpSpPr/>
        <p:nvPr/>
      </p:nvGrpSpPr>
      <p:grpSpPr>
        <a:xfrm>
          <a:off x="0" y="0"/>
          <a:ext cx="0" cy="0"/>
          <a:chOff x="0" y="0"/>
          <a:chExt cx="0" cy="0"/>
        </a:xfrm>
      </p:grpSpPr>
      <p:pic>
        <p:nvPicPr>
          <p:cNvPr id="926" name="Google Shape;926;g31610fec86e_0_85"/>
          <p:cNvPicPr preferRelativeResize="0"/>
          <p:nvPr/>
        </p:nvPicPr>
        <p:blipFill rotWithShape="1">
          <a:blip r:embed="rId3">
            <a:alphaModFix/>
          </a:blip>
          <a:srcRect/>
          <a:stretch/>
        </p:blipFill>
        <p:spPr>
          <a:xfrm rot="-3892800">
            <a:off x="6021000" y="2746800"/>
            <a:ext cx="900000" cy="115200"/>
          </a:xfrm>
          <a:prstGeom prst="rect">
            <a:avLst/>
          </a:prstGeom>
          <a:noFill/>
          <a:ln>
            <a:noFill/>
          </a:ln>
        </p:spPr>
      </p:pic>
      <p:sp>
        <p:nvSpPr>
          <p:cNvPr id="927" name="Google Shape;927;g31610fec86e_0_85"/>
          <p:cNvSpPr/>
          <p:nvPr/>
        </p:nvSpPr>
        <p:spPr>
          <a:xfrm rot="2700000">
            <a:off x="7075032" y="4303144"/>
            <a:ext cx="1584202" cy="1008051"/>
          </a:xfrm>
          <a:prstGeom prst="rect">
            <a:avLst/>
          </a:prstGeom>
          <a:solidFill>
            <a:srgbClr val="00E3E3"/>
          </a:solidFill>
          <a:ln>
            <a:noFill/>
          </a:ln>
        </p:spPr>
        <p:txBody>
          <a:bodyPr spcFirstLastPara="1" wrap="square" lIns="90000" tIns="45000" rIns="90000" bIns="450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Arial"/>
                <a:ea typeface="Arial"/>
                <a:cs typeface="Arial"/>
                <a:sym typeface="Arial"/>
              </a:rPr>
              <a:t>PRISMA</a:t>
            </a:r>
            <a:endParaRPr sz="1800" b="0" i="0" u="none" strike="noStrike" cap="none">
              <a:solidFill>
                <a:srgbClr val="000000"/>
              </a:solidFill>
              <a:latin typeface="Arial"/>
              <a:ea typeface="Arial"/>
              <a:cs typeface="Arial"/>
              <a:sym typeface="Arial"/>
            </a:endParaRPr>
          </a:p>
        </p:txBody>
      </p:sp>
      <p:sp>
        <p:nvSpPr>
          <p:cNvPr id="928" name="Google Shape;928;g31610fec86e_0_85"/>
          <p:cNvSpPr/>
          <p:nvPr/>
        </p:nvSpPr>
        <p:spPr>
          <a:xfrm>
            <a:off x="221040" y="250920"/>
            <a:ext cx="6757200" cy="764700"/>
          </a:xfrm>
          <a:prstGeom prst="rect">
            <a:avLst/>
          </a:prstGeom>
          <a:noFill/>
          <a:ln>
            <a:noFill/>
          </a:ln>
        </p:spPr>
        <p:txBody>
          <a:bodyPr spcFirstLastPara="1" wrap="square" lIns="81700" tIns="40675" rIns="81700" bIns="40675" anchor="ctr" anchorCtr="0">
            <a:noAutofit/>
          </a:bodyPr>
          <a:lstStyle/>
          <a:p>
            <a:pPr marL="0" marR="0" lvl="0" indent="0" algn="l" rtl="0">
              <a:lnSpc>
                <a:spcPct val="100000"/>
              </a:lnSpc>
              <a:spcBef>
                <a:spcPts val="0"/>
              </a:spcBef>
              <a:spcAft>
                <a:spcPts val="0"/>
              </a:spcAft>
              <a:buClr>
                <a:srgbClr val="000000"/>
              </a:buClr>
              <a:buSzPts val="3200"/>
              <a:buFont typeface="Arial"/>
              <a:buNone/>
            </a:pPr>
            <a:r>
              <a:rPr lang="en-US" sz="3200" b="1" i="0" u="none" strike="noStrike" cap="none" dirty="0">
                <a:solidFill>
                  <a:srgbClr val="25303B"/>
                </a:solidFill>
                <a:latin typeface="Cambria"/>
                <a:ea typeface="Cambria"/>
                <a:cs typeface="Cambria"/>
                <a:sym typeface="Cambria"/>
              </a:rPr>
              <a:t>Forthcoming, dedicated experiment at LNL (Dec 2024)</a:t>
            </a:r>
            <a:endParaRPr sz="3200" b="0" i="0" u="none" strike="noStrike" cap="none" dirty="0">
              <a:solidFill>
                <a:srgbClr val="000000"/>
              </a:solidFill>
              <a:latin typeface="Arial"/>
              <a:ea typeface="Arial"/>
              <a:cs typeface="Arial"/>
              <a:sym typeface="Arial"/>
            </a:endParaRPr>
          </a:p>
        </p:txBody>
      </p:sp>
      <p:sp>
        <p:nvSpPr>
          <p:cNvPr id="929" name="Google Shape;929;g31610fec86e_0_85"/>
          <p:cNvSpPr/>
          <p:nvPr/>
        </p:nvSpPr>
        <p:spPr>
          <a:xfrm>
            <a:off x="6156000" y="2736000"/>
            <a:ext cx="72000" cy="828000"/>
          </a:xfrm>
          <a:prstGeom prst="rect">
            <a:avLst/>
          </a:prstGeom>
          <a:solidFill>
            <a:srgbClr val="729FC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30" name="Google Shape;930;g31610fec86e_0_85"/>
          <p:cNvSpPr/>
          <p:nvPr/>
        </p:nvSpPr>
        <p:spPr>
          <a:xfrm>
            <a:off x="5184000" y="3024000"/>
            <a:ext cx="1044002" cy="212401"/>
          </a:xfrm>
          <a:custGeom>
            <a:avLst/>
            <a:gdLst/>
            <a:ahLst/>
            <a:cxnLst/>
            <a:rect l="l" t="t" r="r" b="b"/>
            <a:pathLst>
              <a:path w="2902" h="592" extrusionOk="0">
                <a:moveTo>
                  <a:pt x="0" y="160"/>
                </a:moveTo>
                <a:lnTo>
                  <a:pt x="2366" y="160"/>
                </a:lnTo>
                <a:lnTo>
                  <a:pt x="2366" y="0"/>
                </a:lnTo>
                <a:lnTo>
                  <a:pt x="2901" y="295"/>
                </a:lnTo>
                <a:lnTo>
                  <a:pt x="2366" y="591"/>
                </a:lnTo>
                <a:lnTo>
                  <a:pt x="2366" y="430"/>
                </a:lnTo>
                <a:lnTo>
                  <a:pt x="0" y="430"/>
                </a:lnTo>
                <a:lnTo>
                  <a:pt x="0" y="160"/>
                </a:lnTo>
              </a:path>
            </a:pathLst>
          </a:custGeom>
          <a:solidFill>
            <a:srgbClr val="000000"/>
          </a:solidFill>
          <a:ln>
            <a:noFill/>
          </a:ln>
        </p:spPr>
        <p:txBody>
          <a:bodyPr/>
          <a:lstStyle/>
          <a:p>
            <a:endParaRPr lang="en-US"/>
          </a:p>
        </p:txBody>
      </p:sp>
      <p:cxnSp>
        <p:nvCxnSpPr>
          <p:cNvPr id="931" name="Google Shape;931;g31610fec86e_0_85"/>
          <p:cNvCxnSpPr/>
          <p:nvPr/>
        </p:nvCxnSpPr>
        <p:spPr>
          <a:xfrm>
            <a:off x="6192000" y="3132000"/>
            <a:ext cx="1080000" cy="1080000"/>
          </a:xfrm>
          <a:prstGeom prst="straightConnector1">
            <a:avLst/>
          </a:prstGeom>
          <a:noFill/>
          <a:ln w="38150" cap="flat" cmpd="sng">
            <a:solidFill>
              <a:srgbClr val="000000"/>
            </a:solidFill>
            <a:prstDash val="solid"/>
            <a:round/>
            <a:headEnd type="none" w="sm" len="sm"/>
            <a:tailEnd type="triangle" w="med" len="med"/>
          </a:ln>
        </p:spPr>
      </p:cxnSp>
      <p:cxnSp>
        <p:nvCxnSpPr>
          <p:cNvPr id="932" name="Google Shape;932;g31610fec86e_0_85"/>
          <p:cNvCxnSpPr/>
          <p:nvPr/>
        </p:nvCxnSpPr>
        <p:spPr>
          <a:xfrm rot="10800000">
            <a:off x="5471940" y="2413860"/>
            <a:ext cx="1223700" cy="1220700"/>
          </a:xfrm>
          <a:prstGeom prst="straightConnector1">
            <a:avLst/>
          </a:prstGeom>
          <a:noFill/>
          <a:ln w="9525" cap="flat" cmpd="sng">
            <a:solidFill>
              <a:srgbClr val="000000"/>
            </a:solidFill>
            <a:prstDash val="dashDot"/>
            <a:round/>
            <a:headEnd type="none" w="sm" len="sm"/>
            <a:tailEnd type="none" w="sm" len="sm"/>
          </a:ln>
        </p:spPr>
      </p:cxnSp>
      <p:sp>
        <p:nvSpPr>
          <p:cNvPr id="933" name="Google Shape;933;g31610fec86e_0_85"/>
          <p:cNvSpPr txBox="1"/>
          <p:nvPr/>
        </p:nvSpPr>
        <p:spPr>
          <a:xfrm>
            <a:off x="4410075" y="1332000"/>
            <a:ext cx="990000" cy="31620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rgbClr val="000000"/>
                </a:solidFill>
                <a:latin typeface="Arial"/>
                <a:ea typeface="Arial"/>
                <a:cs typeface="Arial"/>
                <a:sym typeface="Arial"/>
              </a:rPr>
              <a:t>AGATA</a:t>
            </a:r>
            <a:endParaRPr sz="1600" b="0" i="0" u="none" strike="noStrike" cap="none">
              <a:solidFill>
                <a:srgbClr val="000000"/>
              </a:solidFill>
              <a:latin typeface="Arial"/>
              <a:ea typeface="Arial"/>
              <a:cs typeface="Arial"/>
              <a:sym typeface="Arial"/>
            </a:endParaRPr>
          </a:p>
        </p:txBody>
      </p:sp>
      <p:sp>
        <p:nvSpPr>
          <p:cNvPr id="934" name="Google Shape;934;g31610fec86e_0_85"/>
          <p:cNvSpPr txBox="1"/>
          <p:nvPr/>
        </p:nvSpPr>
        <p:spPr>
          <a:xfrm>
            <a:off x="5148000" y="2844000"/>
            <a:ext cx="1223700" cy="24600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baseline="30000">
                <a:solidFill>
                  <a:srgbClr val="000000"/>
                </a:solidFill>
                <a:latin typeface="Arial"/>
                <a:ea typeface="Arial"/>
                <a:cs typeface="Arial"/>
                <a:sym typeface="Arial"/>
              </a:rPr>
              <a:t>28</a:t>
            </a:r>
            <a:r>
              <a:rPr lang="en-US" sz="1100" b="0" i="0" u="none" strike="noStrike" cap="none">
                <a:solidFill>
                  <a:srgbClr val="000000"/>
                </a:solidFill>
                <a:latin typeface="Arial"/>
                <a:ea typeface="Arial"/>
                <a:cs typeface="Arial"/>
                <a:sym typeface="Arial"/>
              </a:rPr>
              <a:t>Si@175MeV</a:t>
            </a:r>
            <a:endParaRPr sz="1100" b="0" i="0" u="none" strike="noStrike" cap="none">
              <a:solidFill>
                <a:srgbClr val="000000"/>
              </a:solidFill>
              <a:latin typeface="Arial"/>
              <a:ea typeface="Arial"/>
              <a:cs typeface="Arial"/>
              <a:sym typeface="Arial"/>
            </a:endParaRPr>
          </a:p>
        </p:txBody>
      </p:sp>
      <p:sp>
        <p:nvSpPr>
          <p:cNvPr id="935" name="Google Shape;935;g31610fec86e_0_85"/>
          <p:cNvSpPr txBox="1"/>
          <p:nvPr/>
        </p:nvSpPr>
        <p:spPr>
          <a:xfrm>
            <a:off x="5868000" y="3564360"/>
            <a:ext cx="1404000" cy="43170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baseline="30000">
                <a:solidFill>
                  <a:srgbClr val="000000"/>
                </a:solidFill>
                <a:latin typeface="Arial"/>
                <a:ea typeface="Arial"/>
                <a:cs typeface="Arial"/>
                <a:sym typeface="Arial"/>
              </a:rPr>
              <a:t>197</a:t>
            </a:r>
            <a:r>
              <a:rPr lang="en-US" sz="1200" b="0" i="0" u="none" strike="noStrike" cap="none">
                <a:solidFill>
                  <a:srgbClr val="000000"/>
                </a:solidFill>
                <a:latin typeface="Arial"/>
                <a:ea typeface="Arial"/>
                <a:cs typeface="Arial"/>
                <a:sym typeface="Arial"/>
              </a:rPr>
              <a:t>Au </a:t>
            </a:r>
            <a:endParaRPr sz="12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1mg/cm</a:t>
            </a:r>
            <a:r>
              <a:rPr lang="en-US" sz="1200" b="0" i="0" u="none" strike="noStrike" cap="none" baseline="30000">
                <a:solidFill>
                  <a:srgbClr val="000000"/>
                </a:solidFill>
                <a:latin typeface="Arial"/>
                <a:ea typeface="Arial"/>
                <a:cs typeface="Arial"/>
                <a:sym typeface="Arial"/>
              </a:rPr>
              <a:t>2</a:t>
            </a:r>
            <a:endParaRPr sz="1200" b="0" i="0" u="none" strike="noStrike" cap="none">
              <a:solidFill>
                <a:srgbClr val="000000"/>
              </a:solidFill>
              <a:latin typeface="Arial"/>
              <a:ea typeface="Arial"/>
              <a:cs typeface="Arial"/>
              <a:sym typeface="Arial"/>
            </a:endParaRPr>
          </a:p>
        </p:txBody>
      </p:sp>
      <p:sp>
        <p:nvSpPr>
          <p:cNvPr id="936" name="Google Shape;936;g31610fec86e_0_85"/>
          <p:cNvSpPr txBox="1"/>
          <p:nvPr/>
        </p:nvSpPr>
        <p:spPr>
          <a:xfrm rot="2700000">
            <a:off x="6201985" y="3410238"/>
            <a:ext cx="1190909" cy="246073"/>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baseline="30000">
                <a:solidFill>
                  <a:srgbClr val="000000"/>
                </a:solidFill>
                <a:latin typeface="Arial"/>
                <a:ea typeface="Arial"/>
                <a:cs typeface="Arial"/>
                <a:sym typeface="Arial"/>
              </a:rPr>
              <a:t>28</a:t>
            </a:r>
            <a:r>
              <a:rPr lang="en-US" sz="1100" b="0" i="0" u="none" strike="noStrike" cap="none">
                <a:solidFill>
                  <a:srgbClr val="000000"/>
                </a:solidFill>
                <a:latin typeface="Arial"/>
                <a:ea typeface="Arial"/>
                <a:cs typeface="Arial"/>
                <a:sym typeface="Arial"/>
              </a:rPr>
              <a:t>Si@160MeV</a:t>
            </a:r>
            <a:endParaRPr sz="1100" b="0" i="0" u="none" strike="noStrike" cap="none">
              <a:solidFill>
                <a:srgbClr val="000000"/>
              </a:solidFill>
              <a:latin typeface="Arial"/>
              <a:ea typeface="Arial"/>
              <a:cs typeface="Arial"/>
              <a:sym typeface="Arial"/>
            </a:endParaRPr>
          </a:p>
        </p:txBody>
      </p:sp>
      <p:sp>
        <p:nvSpPr>
          <p:cNvPr id="937" name="Google Shape;937;g31610fec86e_0_85"/>
          <p:cNvSpPr/>
          <p:nvPr/>
        </p:nvSpPr>
        <p:spPr>
          <a:xfrm rot="1448409">
            <a:off x="7052040" y="1506241"/>
            <a:ext cx="576001" cy="647999"/>
          </a:xfrm>
          <a:custGeom>
            <a:avLst/>
            <a:gdLst/>
            <a:ahLst/>
            <a:cxnLst/>
            <a:rect l="l" t="t" r="r" b="b"/>
            <a:pathLst>
              <a:path w="1601" h="1802" extrusionOk="0">
                <a:moveTo>
                  <a:pt x="0" y="2"/>
                </a:moveTo>
                <a:lnTo>
                  <a:pt x="1600" y="0"/>
                </a:lnTo>
                <a:lnTo>
                  <a:pt x="1352" y="1800"/>
                </a:lnTo>
                <a:lnTo>
                  <a:pt x="252" y="1801"/>
                </a:lnTo>
                <a:lnTo>
                  <a:pt x="0" y="2"/>
                </a:lnTo>
              </a:path>
            </a:pathLst>
          </a:custGeom>
          <a:solidFill>
            <a:srgbClr val="939393"/>
          </a:solidFill>
          <a:ln>
            <a:noFill/>
          </a:ln>
        </p:spPr>
        <p:txBody>
          <a:bodyPr/>
          <a:lstStyle/>
          <a:p>
            <a:endParaRPr lang="en-US"/>
          </a:p>
        </p:txBody>
      </p:sp>
      <p:sp>
        <p:nvSpPr>
          <p:cNvPr id="938" name="Google Shape;938;g31610fec86e_0_85"/>
          <p:cNvSpPr/>
          <p:nvPr/>
        </p:nvSpPr>
        <p:spPr>
          <a:xfrm rot="494996">
            <a:off x="6528599" y="1340640"/>
            <a:ext cx="576000" cy="648002"/>
          </a:xfrm>
          <a:custGeom>
            <a:avLst/>
            <a:gdLst/>
            <a:ahLst/>
            <a:cxnLst/>
            <a:rect l="l" t="t" r="r" b="b"/>
            <a:pathLst>
              <a:path w="1602" h="1803" extrusionOk="0">
                <a:moveTo>
                  <a:pt x="0" y="2"/>
                </a:moveTo>
                <a:lnTo>
                  <a:pt x="1601" y="0"/>
                </a:lnTo>
                <a:lnTo>
                  <a:pt x="1352" y="1801"/>
                </a:lnTo>
                <a:lnTo>
                  <a:pt x="252" y="1802"/>
                </a:lnTo>
                <a:lnTo>
                  <a:pt x="0" y="2"/>
                </a:lnTo>
              </a:path>
            </a:pathLst>
          </a:custGeom>
          <a:solidFill>
            <a:srgbClr val="939393"/>
          </a:solidFill>
          <a:ln>
            <a:noFill/>
          </a:ln>
        </p:spPr>
        <p:txBody>
          <a:bodyPr/>
          <a:lstStyle/>
          <a:p>
            <a:endParaRPr lang="en-US"/>
          </a:p>
        </p:txBody>
      </p:sp>
      <p:sp>
        <p:nvSpPr>
          <p:cNvPr id="939" name="Google Shape;939;g31610fec86e_0_85"/>
          <p:cNvSpPr/>
          <p:nvPr/>
        </p:nvSpPr>
        <p:spPr>
          <a:xfrm rot="-524999">
            <a:off x="5983919" y="1347480"/>
            <a:ext cx="575999" cy="647999"/>
          </a:xfrm>
          <a:custGeom>
            <a:avLst/>
            <a:gdLst/>
            <a:ahLst/>
            <a:cxnLst/>
            <a:rect l="l" t="t" r="r" b="b"/>
            <a:pathLst>
              <a:path w="1601" h="1802" extrusionOk="0">
                <a:moveTo>
                  <a:pt x="0" y="1"/>
                </a:moveTo>
                <a:lnTo>
                  <a:pt x="1600" y="0"/>
                </a:lnTo>
                <a:lnTo>
                  <a:pt x="1352" y="1801"/>
                </a:lnTo>
                <a:lnTo>
                  <a:pt x="252" y="1801"/>
                </a:lnTo>
                <a:lnTo>
                  <a:pt x="0" y="1"/>
                </a:lnTo>
              </a:path>
            </a:pathLst>
          </a:custGeom>
          <a:solidFill>
            <a:srgbClr val="939393"/>
          </a:solidFill>
          <a:ln>
            <a:noFill/>
          </a:ln>
        </p:spPr>
        <p:txBody>
          <a:bodyPr/>
          <a:lstStyle/>
          <a:p>
            <a:endParaRPr lang="en-US"/>
          </a:p>
        </p:txBody>
      </p:sp>
      <p:sp>
        <p:nvSpPr>
          <p:cNvPr id="940" name="Google Shape;940;g31610fec86e_0_85"/>
          <p:cNvSpPr/>
          <p:nvPr/>
        </p:nvSpPr>
        <p:spPr>
          <a:xfrm rot="-1576201">
            <a:off x="5441400" y="1525680"/>
            <a:ext cx="576001" cy="648000"/>
          </a:xfrm>
          <a:custGeom>
            <a:avLst/>
            <a:gdLst/>
            <a:ahLst/>
            <a:cxnLst/>
            <a:rect l="l" t="t" r="r" b="b"/>
            <a:pathLst>
              <a:path w="1601" h="1802" extrusionOk="0">
                <a:moveTo>
                  <a:pt x="0" y="1"/>
                </a:moveTo>
                <a:lnTo>
                  <a:pt x="1600" y="0"/>
                </a:lnTo>
                <a:lnTo>
                  <a:pt x="1352" y="1800"/>
                </a:lnTo>
                <a:lnTo>
                  <a:pt x="252" y="1801"/>
                </a:lnTo>
                <a:lnTo>
                  <a:pt x="0" y="1"/>
                </a:lnTo>
              </a:path>
            </a:pathLst>
          </a:custGeom>
          <a:solidFill>
            <a:srgbClr val="939393"/>
          </a:solidFill>
          <a:ln>
            <a:noFill/>
          </a:ln>
        </p:spPr>
        <p:txBody>
          <a:bodyPr/>
          <a:lstStyle/>
          <a:p>
            <a:endParaRPr lang="en-US"/>
          </a:p>
        </p:txBody>
      </p:sp>
      <p:sp>
        <p:nvSpPr>
          <p:cNvPr id="941" name="Google Shape;941;g31610fec86e_0_85"/>
          <p:cNvSpPr/>
          <p:nvPr/>
        </p:nvSpPr>
        <p:spPr>
          <a:xfrm rot="-2700000">
            <a:off x="4967281" y="1872361"/>
            <a:ext cx="575998" cy="648001"/>
          </a:xfrm>
          <a:custGeom>
            <a:avLst/>
            <a:gdLst/>
            <a:ahLst/>
            <a:cxnLst/>
            <a:rect l="l" t="t" r="r" b="b"/>
            <a:pathLst>
              <a:path w="1600" h="1801" extrusionOk="0">
                <a:moveTo>
                  <a:pt x="0" y="0"/>
                </a:moveTo>
                <a:lnTo>
                  <a:pt x="1599" y="0"/>
                </a:lnTo>
                <a:lnTo>
                  <a:pt x="1350" y="1800"/>
                </a:lnTo>
                <a:lnTo>
                  <a:pt x="249" y="1800"/>
                </a:lnTo>
                <a:lnTo>
                  <a:pt x="0" y="0"/>
                </a:lnTo>
              </a:path>
            </a:pathLst>
          </a:custGeom>
          <a:solidFill>
            <a:srgbClr val="939393"/>
          </a:solidFill>
          <a:ln>
            <a:noFill/>
          </a:ln>
        </p:spPr>
        <p:txBody>
          <a:bodyPr/>
          <a:lstStyle/>
          <a:p>
            <a:endParaRPr lang="en-US"/>
          </a:p>
        </p:txBody>
      </p:sp>
      <p:sp>
        <p:nvSpPr>
          <p:cNvPr id="942" name="Google Shape;942;g31610fec86e_0_85"/>
          <p:cNvSpPr/>
          <p:nvPr/>
        </p:nvSpPr>
        <p:spPr>
          <a:xfrm rot="-6764991">
            <a:off x="4574521" y="3936597"/>
            <a:ext cx="576361" cy="648003"/>
          </a:xfrm>
          <a:custGeom>
            <a:avLst/>
            <a:gdLst/>
            <a:ahLst/>
            <a:cxnLst/>
            <a:rect l="l" t="t" r="r" b="b"/>
            <a:pathLst>
              <a:path w="1604" h="1802" extrusionOk="0">
                <a:moveTo>
                  <a:pt x="1603" y="1"/>
                </a:moveTo>
                <a:lnTo>
                  <a:pt x="0" y="0"/>
                </a:lnTo>
                <a:lnTo>
                  <a:pt x="250" y="1800"/>
                </a:lnTo>
                <a:lnTo>
                  <a:pt x="1351" y="1801"/>
                </a:lnTo>
                <a:lnTo>
                  <a:pt x="1603" y="1"/>
                </a:lnTo>
              </a:path>
            </a:pathLst>
          </a:custGeom>
          <a:solidFill>
            <a:srgbClr val="939393"/>
          </a:solidFill>
          <a:ln>
            <a:noFill/>
          </a:ln>
        </p:spPr>
        <p:txBody>
          <a:bodyPr/>
          <a:lstStyle/>
          <a:p>
            <a:endParaRPr lang="en-US"/>
          </a:p>
        </p:txBody>
      </p:sp>
      <p:sp>
        <p:nvSpPr>
          <p:cNvPr id="943" name="Google Shape;943;g31610fec86e_0_85"/>
          <p:cNvSpPr/>
          <p:nvPr/>
        </p:nvSpPr>
        <p:spPr>
          <a:xfrm rot="-5811589">
            <a:off x="4423679" y="3406320"/>
            <a:ext cx="576001" cy="647998"/>
          </a:xfrm>
          <a:custGeom>
            <a:avLst/>
            <a:gdLst/>
            <a:ahLst/>
            <a:cxnLst/>
            <a:rect l="l" t="t" r="r" b="b"/>
            <a:pathLst>
              <a:path w="1602" h="1802" extrusionOk="0">
                <a:moveTo>
                  <a:pt x="1601" y="1"/>
                </a:moveTo>
                <a:lnTo>
                  <a:pt x="0" y="0"/>
                </a:lnTo>
                <a:lnTo>
                  <a:pt x="249" y="1800"/>
                </a:lnTo>
                <a:lnTo>
                  <a:pt x="1349" y="1801"/>
                </a:lnTo>
                <a:lnTo>
                  <a:pt x="1601" y="1"/>
                </a:lnTo>
              </a:path>
            </a:pathLst>
          </a:custGeom>
          <a:solidFill>
            <a:srgbClr val="939393"/>
          </a:solidFill>
          <a:ln>
            <a:noFill/>
          </a:ln>
        </p:spPr>
        <p:txBody>
          <a:bodyPr/>
          <a:lstStyle/>
          <a:p>
            <a:endParaRPr lang="en-US"/>
          </a:p>
        </p:txBody>
      </p:sp>
      <p:sp>
        <p:nvSpPr>
          <p:cNvPr id="944" name="Google Shape;944;g31610fec86e_0_85"/>
          <p:cNvSpPr/>
          <p:nvPr/>
        </p:nvSpPr>
        <p:spPr>
          <a:xfrm rot="-4791598">
            <a:off x="4445280" y="2862362"/>
            <a:ext cx="575999" cy="647998"/>
          </a:xfrm>
          <a:custGeom>
            <a:avLst/>
            <a:gdLst/>
            <a:ahLst/>
            <a:cxnLst/>
            <a:rect l="l" t="t" r="r" b="b"/>
            <a:pathLst>
              <a:path w="1601" h="1802" extrusionOk="0">
                <a:moveTo>
                  <a:pt x="1600" y="1"/>
                </a:moveTo>
                <a:lnTo>
                  <a:pt x="0" y="0"/>
                </a:lnTo>
                <a:lnTo>
                  <a:pt x="248" y="1800"/>
                </a:lnTo>
                <a:lnTo>
                  <a:pt x="1348" y="1801"/>
                </a:lnTo>
                <a:lnTo>
                  <a:pt x="1600" y="1"/>
                </a:lnTo>
              </a:path>
            </a:pathLst>
          </a:custGeom>
          <a:solidFill>
            <a:srgbClr val="939393"/>
          </a:solidFill>
          <a:ln>
            <a:noFill/>
          </a:ln>
        </p:spPr>
        <p:txBody>
          <a:bodyPr/>
          <a:lstStyle/>
          <a:p>
            <a:endParaRPr lang="en-US"/>
          </a:p>
        </p:txBody>
      </p:sp>
      <p:sp>
        <p:nvSpPr>
          <p:cNvPr id="945" name="Google Shape;945;g31610fec86e_0_85"/>
          <p:cNvSpPr/>
          <p:nvPr/>
        </p:nvSpPr>
        <p:spPr>
          <a:xfrm rot="-3740413">
            <a:off x="4633919" y="2326320"/>
            <a:ext cx="576000" cy="647640"/>
          </a:xfrm>
          <a:custGeom>
            <a:avLst/>
            <a:gdLst/>
            <a:ahLst/>
            <a:cxnLst/>
            <a:rect l="l" t="t" r="r" b="b"/>
            <a:pathLst>
              <a:path w="1601" h="1802" extrusionOk="0">
                <a:moveTo>
                  <a:pt x="1600" y="2"/>
                </a:moveTo>
                <a:lnTo>
                  <a:pt x="0" y="0"/>
                </a:lnTo>
                <a:lnTo>
                  <a:pt x="249" y="1800"/>
                </a:lnTo>
                <a:lnTo>
                  <a:pt x="1348" y="1801"/>
                </a:lnTo>
                <a:lnTo>
                  <a:pt x="1600" y="2"/>
                </a:lnTo>
              </a:path>
            </a:pathLst>
          </a:custGeom>
          <a:solidFill>
            <a:srgbClr val="939393"/>
          </a:solidFill>
          <a:ln>
            <a:noFill/>
          </a:ln>
        </p:spPr>
        <p:txBody>
          <a:bodyPr/>
          <a:lstStyle/>
          <a:p>
            <a:endParaRPr lang="en-US"/>
          </a:p>
        </p:txBody>
      </p:sp>
      <p:pic>
        <p:nvPicPr>
          <p:cNvPr id="946" name="Google Shape;946;g31610fec86e_0_85"/>
          <p:cNvPicPr preferRelativeResize="0"/>
          <p:nvPr/>
        </p:nvPicPr>
        <p:blipFill rotWithShape="1">
          <a:blip r:embed="rId4">
            <a:alphaModFix/>
          </a:blip>
          <a:srcRect/>
          <a:stretch/>
        </p:blipFill>
        <p:spPr>
          <a:xfrm>
            <a:off x="648000" y="1202400"/>
            <a:ext cx="2520000" cy="2253600"/>
          </a:xfrm>
          <a:prstGeom prst="rect">
            <a:avLst/>
          </a:prstGeom>
          <a:noFill/>
          <a:ln>
            <a:noFill/>
          </a:ln>
        </p:spPr>
      </p:pic>
      <p:pic>
        <p:nvPicPr>
          <p:cNvPr id="947" name="Google Shape;947;g31610fec86e_0_85"/>
          <p:cNvPicPr preferRelativeResize="0"/>
          <p:nvPr/>
        </p:nvPicPr>
        <p:blipFill rotWithShape="1">
          <a:blip r:embed="rId5">
            <a:alphaModFix/>
          </a:blip>
          <a:srcRect/>
          <a:stretch/>
        </p:blipFill>
        <p:spPr>
          <a:xfrm>
            <a:off x="288000" y="4062600"/>
            <a:ext cx="3598200" cy="1985400"/>
          </a:xfrm>
          <a:prstGeom prst="rect">
            <a:avLst/>
          </a:prstGeom>
          <a:noFill/>
          <a:ln>
            <a:noFill/>
          </a:ln>
        </p:spPr>
      </p:pic>
      <p:sp>
        <p:nvSpPr>
          <p:cNvPr id="948" name="Google Shape;948;g31610fec86e_0_85"/>
          <p:cNvSpPr/>
          <p:nvPr/>
        </p:nvSpPr>
        <p:spPr>
          <a:xfrm>
            <a:off x="6246000" y="3186000"/>
            <a:ext cx="72000" cy="72000"/>
          </a:xfrm>
          <a:prstGeom prst="ellipse">
            <a:avLst/>
          </a:prstGeom>
          <a:solidFill>
            <a:srgbClr val="DC0000"/>
          </a:solidFill>
          <a:ln w="9525" cap="flat" cmpd="sng">
            <a:solidFill>
              <a:srgbClr val="DC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49" name="Google Shape;949;g31610fec86e_0_85"/>
          <p:cNvSpPr/>
          <p:nvPr/>
        </p:nvSpPr>
        <p:spPr>
          <a:xfrm>
            <a:off x="4284000" y="5186160"/>
            <a:ext cx="4320000" cy="1221900"/>
          </a:xfrm>
          <a:prstGeom prst="rect">
            <a:avLst/>
          </a:prstGeom>
          <a:noFill/>
          <a:ln>
            <a:noFill/>
          </a:ln>
        </p:spPr>
        <p:txBody>
          <a:bodyPr spcFirstLastPara="1" wrap="square" lIns="90000" tIns="45000" rIns="90000" bIns="45000" anchor="t" anchorCtr="0">
            <a:noAutofit/>
          </a:bodyPr>
          <a:lstStyle/>
          <a:p>
            <a:pPr marL="457200" marR="0" lvl="0" indent="-317500" algn="l" rtl="0">
              <a:lnSpc>
                <a:spcPct val="100000"/>
              </a:lnSpc>
              <a:spcBef>
                <a:spcPts val="0"/>
              </a:spcBef>
              <a:spcAft>
                <a:spcPts val="0"/>
              </a:spcAft>
              <a:buClr>
                <a:srgbClr val="000000"/>
              </a:buClr>
              <a:buSzPts val="1400"/>
              <a:buFont typeface="Calibri"/>
              <a:buChar char="●"/>
            </a:pPr>
            <a:r>
              <a:rPr lang="en-US" sz="1600" b="0" i="0" u="none" strike="noStrike" cap="none">
                <a:solidFill>
                  <a:srgbClr val="000000"/>
                </a:solidFill>
                <a:latin typeface="Calibri"/>
                <a:ea typeface="Calibri"/>
                <a:cs typeface="Calibri"/>
                <a:sym typeface="Calibri"/>
              </a:rPr>
              <a:t>PRISMA at 45°</a:t>
            </a:r>
            <a:endParaRPr sz="1600" b="0" i="0" u="none" strike="noStrike" cap="none">
              <a:solidFill>
                <a:srgbClr val="000000"/>
              </a:solidFill>
              <a:latin typeface="Arial"/>
              <a:ea typeface="Arial"/>
              <a:cs typeface="Arial"/>
              <a:sym typeface="Arial"/>
            </a:endParaRPr>
          </a:p>
          <a:p>
            <a:pPr marL="457200" marR="0" lvl="0" indent="-317500" algn="l" rtl="0">
              <a:lnSpc>
                <a:spcPct val="100000"/>
              </a:lnSpc>
              <a:spcBef>
                <a:spcPts val="0"/>
              </a:spcBef>
              <a:spcAft>
                <a:spcPts val="0"/>
              </a:spcAft>
              <a:buClr>
                <a:srgbClr val="000000"/>
              </a:buClr>
              <a:buSzPts val="1400"/>
              <a:buFont typeface="Calibri"/>
              <a:buChar char="●"/>
            </a:pPr>
            <a:r>
              <a:rPr lang="en-US" sz="1600" b="0" i="0" u="none" strike="noStrike" cap="none" baseline="30000">
                <a:solidFill>
                  <a:srgbClr val="000000"/>
                </a:solidFill>
                <a:latin typeface="Calibri"/>
                <a:ea typeface="Calibri"/>
                <a:cs typeface="Calibri"/>
                <a:sym typeface="Calibri"/>
              </a:rPr>
              <a:t>197</a:t>
            </a:r>
            <a:r>
              <a:rPr lang="en-US" sz="1600" b="0" i="0" u="none" strike="noStrike" cap="none">
                <a:solidFill>
                  <a:srgbClr val="000000"/>
                </a:solidFill>
                <a:latin typeface="Calibri"/>
                <a:ea typeface="Calibri"/>
                <a:cs typeface="Calibri"/>
                <a:sym typeface="Calibri"/>
              </a:rPr>
              <a:t>Au target 1mg/cm</a:t>
            </a:r>
            <a:r>
              <a:rPr lang="en-US" sz="1600" b="0" i="0" u="none" strike="noStrike" cap="none" baseline="30000">
                <a:solidFill>
                  <a:srgbClr val="000000"/>
                </a:solidFill>
                <a:latin typeface="Calibri"/>
                <a:ea typeface="Calibri"/>
                <a:cs typeface="Calibri"/>
                <a:sym typeface="Calibri"/>
              </a:rPr>
              <a:t>2</a:t>
            </a:r>
            <a:r>
              <a:rPr lang="en-US" sz="1600" b="0" i="0" u="none" strike="noStrike" cap="none">
                <a:solidFill>
                  <a:srgbClr val="000000"/>
                </a:solidFill>
                <a:latin typeface="Calibri"/>
                <a:ea typeface="Calibri"/>
                <a:cs typeface="Calibri"/>
                <a:sym typeface="Calibri"/>
              </a:rPr>
              <a:t> (0.52um)</a:t>
            </a:r>
            <a:endParaRPr sz="1600" b="0" i="0" u="none" strike="noStrike" cap="none">
              <a:solidFill>
                <a:srgbClr val="000000"/>
              </a:solidFill>
              <a:latin typeface="Arial"/>
              <a:ea typeface="Arial"/>
              <a:cs typeface="Arial"/>
              <a:sym typeface="Arial"/>
            </a:endParaRPr>
          </a:p>
          <a:p>
            <a:pPr marL="457200" marR="0" lvl="0" indent="-317500" algn="l" rtl="0">
              <a:lnSpc>
                <a:spcPct val="100000"/>
              </a:lnSpc>
              <a:spcBef>
                <a:spcPts val="0"/>
              </a:spcBef>
              <a:spcAft>
                <a:spcPts val="0"/>
              </a:spcAft>
              <a:buClr>
                <a:srgbClr val="000000"/>
              </a:buClr>
              <a:buSzPts val="1400"/>
              <a:buFont typeface="Arial"/>
              <a:buChar char="●"/>
            </a:pPr>
            <a:r>
              <a:rPr lang="en-US" sz="1600" b="0" i="0" u="none" strike="noStrike" cap="none" baseline="30000">
                <a:solidFill>
                  <a:srgbClr val="000000"/>
                </a:solidFill>
                <a:latin typeface="Calibri"/>
                <a:ea typeface="Calibri"/>
                <a:cs typeface="Calibri"/>
                <a:sym typeface="Calibri"/>
              </a:rPr>
              <a:t>28</a:t>
            </a:r>
            <a:r>
              <a:rPr lang="en-US" sz="1600" b="0" i="0" u="none" strike="noStrike" cap="none">
                <a:solidFill>
                  <a:srgbClr val="000000"/>
                </a:solidFill>
                <a:latin typeface="Calibri"/>
                <a:ea typeface="Calibri"/>
                <a:cs typeface="Calibri"/>
                <a:sym typeface="Calibri"/>
              </a:rPr>
              <a:t>Si scattered to 45</a:t>
            </a:r>
            <a:r>
              <a:rPr lang="en-US" sz="1600" b="0" i="0" u="none" strike="noStrike" cap="none">
                <a:solidFill>
                  <a:srgbClr val="000000"/>
                </a:solidFill>
                <a:latin typeface="Times New Roman"/>
                <a:ea typeface="Times New Roman"/>
                <a:cs typeface="Times New Roman"/>
                <a:sym typeface="Times New Roman"/>
              </a:rPr>
              <a:t>°</a:t>
            </a:r>
            <a:r>
              <a:rPr lang="en-US" sz="1600" b="0" i="0" u="none" strike="noStrike" cap="none">
                <a:solidFill>
                  <a:srgbClr val="000000"/>
                </a:solidFill>
                <a:latin typeface="Calibri"/>
                <a:ea typeface="Calibri"/>
                <a:cs typeface="Calibri"/>
                <a:sym typeface="Calibri"/>
              </a:rPr>
              <a:t>, 160MeV (</a:t>
            </a:r>
            <a:r>
              <a:rPr lang="en-US" sz="1600" b="0" i="0" u="none" strike="noStrike" cap="none">
                <a:solidFill>
                  <a:srgbClr val="000000"/>
                </a:solidFill>
                <a:latin typeface="Arial"/>
                <a:ea typeface="Arial"/>
                <a:cs typeface="Arial"/>
                <a:sym typeface="Arial"/>
              </a:rPr>
              <a:t>β</a:t>
            </a:r>
            <a:r>
              <a:rPr lang="en-US" sz="1600" b="0" i="0" u="none" strike="noStrike" cap="none">
                <a:solidFill>
                  <a:srgbClr val="000000"/>
                </a:solidFill>
                <a:latin typeface="Calibri"/>
                <a:ea typeface="Calibri"/>
                <a:cs typeface="Calibri"/>
                <a:sym typeface="Calibri"/>
              </a:rPr>
              <a:t>=0.11)</a:t>
            </a:r>
            <a:endParaRPr sz="1600" b="0" i="0" u="none" strike="noStrike" cap="none">
              <a:solidFill>
                <a:srgbClr val="000000"/>
              </a:solidFill>
              <a:latin typeface="Arial"/>
              <a:ea typeface="Arial"/>
              <a:cs typeface="Arial"/>
              <a:sym typeface="Arial"/>
            </a:endParaRPr>
          </a:p>
          <a:p>
            <a:pPr marL="457200" marR="0" lvl="0" indent="-317500" algn="l" rtl="0">
              <a:lnSpc>
                <a:spcPct val="100000"/>
              </a:lnSpc>
              <a:spcBef>
                <a:spcPts val="0"/>
              </a:spcBef>
              <a:spcAft>
                <a:spcPts val="0"/>
              </a:spcAft>
              <a:buClr>
                <a:srgbClr val="000000"/>
              </a:buClr>
              <a:buSzPts val="1400"/>
              <a:buFont typeface="Calibri"/>
              <a:buChar char="●"/>
            </a:pPr>
            <a:r>
              <a:rPr lang="en-US" sz="1600" b="0" i="0" u="none" strike="noStrike" cap="none" baseline="30000">
                <a:solidFill>
                  <a:srgbClr val="000000"/>
                </a:solidFill>
                <a:latin typeface="Calibri"/>
                <a:ea typeface="Calibri"/>
                <a:cs typeface="Calibri"/>
                <a:sym typeface="Calibri"/>
              </a:rPr>
              <a:t>28</a:t>
            </a:r>
            <a:r>
              <a:rPr lang="en-US" sz="1600" b="0" i="0" u="none" strike="noStrike" cap="none">
                <a:solidFill>
                  <a:srgbClr val="000000"/>
                </a:solidFill>
                <a:latin typeface="Calibri"/>
                <a:ea typeface="Calibri"/>
                <a:cs typeface="Calibri"/>
                <a:sym typeface="Calibri"/>
              </a:rPr>
              <a:t>Si 2</a:t>
            </a:r>
            <a:r>
              <a:rPr lang="en-US" sz="1600" b="0" i="0" u="none" strike="noStrike" cap="none" baseline="30000">
                <a:solidFill>
                  <a:srgbClr val="000000"/>
                </a:solidFill>
                <a:latin typeface="Calibri"/>
                <a:ea typeface="Calibri"/>
                <a:cs typeface="Calibri"/>
                <a:sym typeface="Calibri"/>
              </a:rPr>
              <a:t>+</a:t>
            </a:r>
            <a:r>
              <a:rPr lang="en-US" sz="1600" b="0" i="0" u="none" strike="noStrike" cap="none">
                <a:solidFill>
                  <a:srgbClr val="000000"/>
                </a:solidFill>
                <a:latin typeface="Calibri"/>
                <a:ea typeface="Calibri"/>
                <a:cs typeface="Calibri"/>
                <a:sym typeface="Calibri"/>
              </a:rPr>
              <a:t> t</a:t>
            </a:r>
            <a:r>
              <a:rPr lang="en-US" sz="1600" b="0" i="0" u="none" strike="noStrike" cap="none" baseline="-25000">
                <a:solidFill>
                  <a:srgbClr val="000000"/>
                </a:solidFill>
                <a:latin typeface="Calibri"/>
                <a:ea typeface="Calibri"/>
                <a:cs typeface="Calibri"/>
                <a:sym typeface="Calibri"/>
              </a:rPr>
              <a:t>1/2</a:t>
            </a:r>
            <a:r>
              <a:rPr lang="en-US" sz="1600" b="0" i="0" u="none" strike="noStrike" cap="none">
                <a:solidFill>
                  <a:srgbClr val="000000"/>
                </a:solidFill>
                <a:latin typeface="Calibri"/>
                <a:ea typeface="Calibri"/>
                <a:cs typeface="Calibri"/>
                <a:sym typeface="Calibri"/>
              </a:rPr>
              <a:t> = 0.475ps</a:t>
            </a:r>
            <a:endParaRPr sz="1600" b="0" i="0" u="none" strike="noStrike" cap="none">
              <a:solidFill>
                <a:srgbClr val="000000"/>
              </a:solidFill>
              <a:latin typeface="Calibri"/>
              <a:ea typeface="Calibri"/>
              <a:cs typeface="Calibri"/>
              <a:sym typeface="Calibri"/>
            </a:endParaRPr>
          </a:p>
          <a:p>
            <a:pPr marL="457200" marR="0" lvl="0" indent="-330200" algn="l" rtl="0">
              <a:lnSpc>
                <a:spcPct val="100000"/>
              </a:lnSpc>
              <a:spcBef>
                <a:spcPts val="0"/>
              </a:spcBef>
              <a:spcAft>
                <a:spcPts val="0"/>
              </a:spcAft>
              <a:buClr>
                <a:srgbClr val="000000"/>
              </a:buClr>
              <a:buSzPts val="1600"/>
              <a:buFont typeface="Calibri"/>
              <a:buChar char="●"/>
            </a:pPr>
            <a:r>
              <a:rPr lang="en-US" sz="1600" b="0" i="0" u="none" strike="noStrike" cap="none">
                <a:solidFill>
                  <a:srgbClr val="000000"/>
                </a:solidFill>
                <a:latin typeface="Calibri"/>
                <a:ea typeface="Calibri"/>
                <a:cs typeface="Calibri"/>
                <a:sym typeface="Calibri"/>
              </a:rPr>
              <a:t>Scheduled in December 2024</a:t>
            </a:r>
            <a:endParaRPr sz="1600" b="0" i="0" u="none" strike="noStrike" cap="none">
              <a:solidFill>
                <a:srgbClr val="000000"/>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953"/>
        <p:cNvGrpSpPr/>
        <p:nvPr/>
      </p:nvGrpSpPr>
      <p:grpSpPr>
        <a:xfrm>
          <a:off x="0" y="0"/>
          <a:ext cx="0" cy="0"/>
          <a:chOff x="0" y="0"/>
          <a:chExt cx="0" cy="0"/>
        </a:xfrm>
      </p:grpSpPr>
      <p:sp>
        <p:nvSpPr>
          <p:cNvPr id="942" name="Rounded Rectangle 941">
            <a:extLst>
              <a:ext uri="{FF2B5EF4-FFF2-40B4-BE49-F238E27FC236}">
                <a16:creationId xmlns:a16="http://schemas.microsoft.com/office/drawing/2014/main" id="{19D12160-A5EA-AF78-565B-6930DC36B712}"/>
              </a:ext>
            </a:extLst>
          </p:cNvPr>
          <p:cNvSpPr/>
          <p:nvPr/>
        </p:nvSpPr>
        <p:spPr>
          <a:xfrm>
            <a:off x="6262925" y="223624"/>
            <a:ext cx="2744597" cy="1004674"/>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4" name="Google Shape;954;g2eb75de8525_0_7"/>
          <p:cNvSpPr/>
          <p:nvPr/>
        </p:nvSpPr>
        <p:spPr>
          <a:xfrm>
            <a:off x="221040" y="87144"/>
            <a:ext cx="6758700" cy="766200"/>
          </a:xfrm>
          <a:prstGeom prst="rect">
            <a:avLst/>
          </a:prstGeom>
          <a:noFill/>
          <a:ln>
            <a:noFill/>
          </a:ln>
        </p:spPr>
        <p:txBody>
          <a:bodyPr spcFirstLastPara="1" wrap="square" lIns="81700" tIns="40675" rIns="81700" bIns="40675" anchor="ctr" anchorCtr="0">
            <a:noAutofit/>
          </a:bodyPr>
          <a:lstStyle/>
          <a:p>
            <a:pPr marL="0" marR="0" lvl="0" indent="0" algn="l" rtl="0">
              <a:lnSpc>
                <a:spcPct val="100000"/>
              </a:lnSpc>
              <a:spcBef>
                <a:spcPts val="0"/>
              </a:spcBef>
              <a:spcAft>
                <a:spcPts val="0"/>
              </a:spcAft>
              <a:buClr>
                <a:srgbClr val="000000"/>
              </a:buClr>
              <a:buSzPts val="3200"/>
              <a:buFont typeface="Arial"/>
              <a:buNone/>
            </a:pPr>
            <a:r>
              <a:rPr lang="en-US" sz="3200" b="1" i="0" u="none" strike="noStrike" cap="none" dirty="0">
                <a:solidFill>
                  <a:srgbClr val="25303B"/>
                </a:solidFill>
                <a:latin typeface="Cambria"/>
                <a:ea typeface="Cambria"/>
                <a:cs typeface="Cambria"/>
                <a:sym typeface="Cambria"/>
              </a:rPr>
              <a:t>Summary</a:t>
            </a:r>
            <a:endParaRPr sz="3200" b="0" i="0" u="none" strike="noStrike" cap="none" dirty="0">
              <a:solidFill>
                <a:srgbClr val="000000"/>
              </a:solidFill>
              <a:latin typeface="Arial"/>
              <a:ea typeface="Arial"/>
              <a:cs typeface="Arial"/>
              <a:sym typeface="Arial"/>
            </a:endParaRPr>
          </a:p>
        </p:txBody>
      </p:sp>
      <p:cxnSp>
        <p:nvCxnSpPr>
          <p:cNvPr id="906" name="Google Shape;886;p14">
            <a:extLst>
              <a:ext uri="{FF2B5EF4-FFF2-40B4-BE49-F238E27FC236}">
                <a16:creationId xmlns:a16="http://schemas.microsoft.com/office/drawing/2014/main" id="{29944946-10DC-FB72-38F2-C2E854203B86}"/>
              </a:ext>
            </a:extLst>
          </p:cNvPr>
          <p:cNvCxnSpPr/>
          <p:nvPr/>
        </p:nvCxnSpPr>
        <p:spPr>
          <a:xfrm>
            <a:off x="1042926" y="6156820"/>
            <a:ext cx="7272000" cy="0"/>
          </a:xfrm>
          <a:prstGeom prst="straightConnector1">
            <a:avLst/>
          </a:prstGeom>
          <a:noFill/>
          <a:ln w="12600" cap="flat" cmpd="sng">
            <a:solidFill>
              <a:srgbClr val="000000"/>
            </a:solidFill>
            <a:prstDash val="solid"/>
            <a:round/>
            <a:headEnd type="none" w="sm" len="sm"/>
            <a:tailEnd type="triangle" w="med" len="med"/>
          </a:ln>
        </p:spPr>
      </p:cxnSp>
      <p:cxnSp>
        <p:nvCxnSpPr>
          <p:cNvPr id="907" name="Google Shape;887;p14">
            <a:extLst>
              <a:ext uri="{FF2B5EF4-FFF2-40B4-BE49-F238E27FC236}">
                <a16:creationId xmlns:a16="http://schemas.microsoft.com/office/drawing/2014/main" id="{8DA9004B-23E4-B2BF-B9DD-4FB6D032D057}"/>
              </a:ext>
            </a:extLst>
          </p:cNvPr>
          <p:cNvCxnSpPr/>
          <p:nvPr/>
        </p:nvCxnSpPr>
        <p:spPr>
          <a:xfrm>
            <a:off x="1834926" y="6048820"/>
            <a:ext cx="0" cy="108000"/>
          </a:xfrm>
          <a:prstGeom prst="straightConnector1">
            <a:avLst/>
          </a:prstGeom>
          <a:noFill/>
          <a:ln w="12600" cap="flat" cmpd="sng">
            <a:solidFill>
              <a:srgbClr val="000000"/>
            </a:solidFill>
            <a:prstDash val="solid"/>
            <a:round/>
            <a:headEnd type="none" w="sm" len="sm"/>
            <a:tailEnd type="none" w="sm" len="sm"/>
          </a:ln>
        </p:spPr>
      </p:cxnSp>
      <p:cxnSp>
        <p:nvCxnSpPr>
          <p:cNvPr id="908" name="Google Shape;888;p14">
            <a:extLst>
              <a:ext uri="{FF2B5EF4-FFF2-40B4-BE49-F238E27FC236}">
                <a16:creationId xmlns:a16="http://schemas.microsoft.com/office/drawing/2014/main" id="{BE6EFBE6-4773-3542-553B-8F88522F9724}"/>
              </a:ext>
            </a:extLst>
          </p:cNvPr>
          <p:cNvCxnSpPr/>
          <p:nvPr/>
        </p:nvCxnSpPr>
        <p:spPr>
          <a:xfrm>
            <a:off x="2554926" y="6048820"/>
            <a:ext cx="0" cy="108000"/>
          </a:xfrm>
          <a:prstGeom prst="straightConnector1">
            <a:avLst/>
          </a:prstGeom>
          <a:noFill/>
          <a:ln w="12600" cap="flat" cmpd="sng">
            <a:solidFill>
              <a:srgbClr val="000000"/>
            </a:solidFill>
            <a:prstDash val="solid"/>
            <a:round/>
            <a:headEnd type="none" w="sm" len="sm"/>
            <a:tailEnd type="none" w="sm" len="sm"/>
          </a:ln>
        </p:spPr>
      </p:cxnSp>
      <p:cxnSp>
        <p:nvCxnSpPr>
          <p:cNvPr id="909" name="Google Shape;889;p14">
            <a:extLst>
              <a:ext uri="{FF2B5EF4-FFF2-40B4-BE49-F238E27FC236}">
                <a16:creationId xmlns:a16="http://schemas.microsoft.com/office/drawing/2014/main" id="{EB0C2777-ED2A-4B36-F027-BAA46138DA18}"/>
              </a:ext>
            </a:extLst>
          </p:cNvPr>
          <p:cNvCxnSpPr/>
          <p:nvPr/>
        </p:nvCxnSpPr>
        <p:spPr>
          <a:xfrm>
            <a:off x="3274926" y="6048820"/>
            <a:ext cx="0" cy="108000"/>
          </a:xfrm>
          <a:prstGeom prst="straightConnector1">
            <a:avLst/>
          </a:prstGeom>
          <a:noFill/>
          <a:ln w="12600" cap="flat" cmpd="sng">
            <a:solidFill>
              <a:srgbClr val="000000"/>
            </a:solidFill>
            <a:prstDash val="solid"/>
            <a:round/>
            <a:headEnd type="none" w="sm" len="sm"/>
            <a:tailEnd type="none" w="sm" len="sm"/>
          </a:ln>
        </p:spPr>
      </p:cxnSp>
      <p:cxnSp>
        <p:nvCxnSpPr>
          <p:cNvPr id="910" name="Google Shape;890;p14">
            <a:extLst>
              <a:ext uri="{FF2B5EF4-FFF2-40B4-BE49-F238E27FC236}">
                <a16:creationId xmlns:a16="http://schemas.microsoft.com/office/drawing/2014/main" id="{BA0D1B51-6293-2B26-059B-75850CF5BED8}"/>
              </a:ext>
            </a:extLst>
          </p:cNvPr>
          <p:cNvCxnSpPr/>
          <p:nvPr/>
        </p:nvCxnSpPr>
        <p:spPr>
          <a:xfrm>
            <a:off x="3994926" y="6048820"/>
            <a:ext cx="0" cy="108000"/>
          </a:xfrm>
          <a:prstGeom prst="straightConnector1">
            <a:avLst/>
          </a:prstGeom>
          <a:noFill/>
          <a:ln w="12600" cap="flat" cmpd="sng">
            <a:solidFill>
              <a:srgbClr val="000000"/>
            </a:solidFill>
            <a:prstDash val="solid"/>
            <a:round/>
            <a:headEnd type="none" w="sm" len="sm"/>
            <a:tailEnd type="none" w="sm" len="sm"/>
          </a:ln>
        </p:spPr>
      </p:cxnSp>
      <p:cxnSp>
        <p:nvCxnSpPr>
          <p:cNvPr id="911" name="Google Shape;891;p14">
            <a:extLst>
              <a:ext uri="{FF2B5EF4-FFF2-40B4-BE49-F238E27FC236}">
                <a16:creationId xmlns:a16="http://schemas.microsoft.com/office/drawing/2014/main" id="{C432EF16-7D7B-658F-6AE6-9495A4C98488}"/>
              </a:ext>
            </a:extLst>
          </p:cNvPr>
          <p:cNvCxnSpPr/>
          <p:nvPr/>
        </p:nvCxnSpPr>
        <p:spPr>
          <a:xfrm>
            <a:off x="4714926" y="6048820"/>
            <a:ext cx="0" cy="108000"/>
          </a:xfrm>
          <a:prstGeom prst="straightConnector1">
            <a:avLst/>
          </a:prstGeom>
          <a:noFill/>
          <a:ln w="12600" cap="flat" cmpd="sng">
            <a:solidFill>
              <a:srgbClr val="000000"/>
            </a:solidFill>
            <a:prstDash val="solid"/>
            <a:round/>
            <a:headEnd type="none" w="sm" len="sm"/>
            <a:tailEnd type="none" w="sm" len="sm"/>
          </a:ln>
        </p:spPr>
      </p:cxnSp>
      <p:cxnSp>
        <p:nvCxnSpPr>
          <p:cNvPr id="912" name="Google Shape;892;p14">
            <a:extLst>
              <a:ext uri="{FF2B5EF4-FFF2-40B4-BE49-F238E27FC236}">
                <a16:creationId xmlns:a16="http://schemas.microsoft.com/office/drawing/2014/main" id="{2479D1F3-9829-79E8-2591-8709F7480DB9}"/>
              </a:ext>
            </a:extLst>
          </p:cNvPr>
          <p:cNvCxnSpPr/>
          <p:nvPr/>
        </p:nvCxnSpPr>
        <p:spPr>
          <a:xfrm>
            <a:off x="5434926" y="6048820"/>
            <a:ext cx="0" cy="108000"/>
          </a:xfrm>
          <a:prstGeom prst="straightConnector1">
            <a:avLst/>
          </a:prstGeom>
          <a:noFill/>
          <a:ln w="12600" cap="flat" cmpd="sng">
            <a:solidFill>
              <a:srgbClr val="000000"/>
            </a:solidFill>
            <a:prstDash val="solid"/>
            <a:round/>
            <a:headEnd type="none" w="sm" len="sm"/>
            <a:tailEnd type="none" w="sm" len="sm"/>
          </a:ln>
        </p:spPr>
      </p:cxnSp>
      <p:cxnSp>
        <p:nvCxnSpPr>
          <p:cNvPr id="913" name="Google Shape;893;p14">
            <a:extLst>
              <a:ext uri="{FF2B5EF4-FFF2-40B4-BE49-F238E27FC236}">
                <a16:creationId xmlns:a16="http://schemas.microsoft.com/office/drawing/2014/main" id="{2DF0A060-507C-1CD4-9C0C-C5BD769EB892}"/>
              </a:ext>
            </a:extLst>
          </p:cNvPr>
          <p:cNvCxnSpPr/>
          <p:nvPr/>
        </p:nvCxnSpPr>
        <p:spPr>
          <a:xfrm>
            <a:off x="6154926" y="6048820"/>
            <a:ext cx="0" cy="108000"/>
          </a:xfrm>
          <a:prstGeom prst="straightConnector1">
            <a:avLst/>
          </a:prstGeom>
          <a:noFill/>
          <a:ln w="12600" cap="flat" cmpd="sng">
            <a:solidFill>
              <a:srgbClr val="000000"/>
            </a:solidFill>
            <a:prstDash val="solid"/>
            <a:round/>
            <a:headEnd type="none" w="sm" len="sm"/>
            <a:tailEnd type="none" w="sm" len="sm"/>
          </a:ln>
        </p:spPr>
      </p:cxnSp>
      <p:cxnSp>
        <p:nvCxnSpPr>
          <p:cNvPr id="914" name="Google Shape;894;p14">
            <a:extLst>
              <a:ext uri="{FF2B5EF4-FFF2-40B4-BE49-F238E27FC236}">
                <a16:creationId xmlns:a16="http://schemas.microsoft.com/office/drawing/2014/main" id="{9DB77EC6-42DF-7E91-DFBA-3958D59A23D8}"/>
              </a:ext>
            </a:extLst>
          </p:cNvPr>
          <p:cNvCxnSpPr/>
          <p:nvPr/>
        </p:nvCxnSpPr>
        <p:spPr>
          <a:xfrm>
            <a:off x="6874926" y="6048820"/>
            <a:ext cx="0" cy="108000"/>
          </a:xfrm>
          <a:prstGeom prst="straightConnector1">
            <a:avLst/>
          </a:prstGeom>
          <a:noFill/>
          <a:ln w="12600" cap="flat" cmpd="sng">
            <a:solidFill>
              <a:srgbClr val="000000"/>
            </a:solidFill>
            <a:prstDash val="solid"/>
            <a:round/>
            <a:headEnd type="none" w="sm" len="sm"/>
            <a:tailEnd type="none" w="sm" len="sm"/>
          </a:ln>
        </p:spPr>
      </p:cxnSp>
      <p:sp>
        <p:nvSpPr>
          <p:cNvPr id="915" name="Google Shape;895;p14">
            <a:extLst>
              <a:ext uri="{FF2B5EF4-FFF2-40B4-BE49-F238E27FC236}">
                <a16:creationId xmlns:a16="http://schemas.microsoft.com/office/drawing/2014/main" id="{7E448BEC-AAD4-30F5-7705-705AA87A4FAF}"/>
              </a:ext>
            </a:extLst>
          </p:cNvPr>
          <p:cNvSpPr txBox="1"/>
          <p:nvPr/>
        </p:nvSpPr>
        <p:spPr>
          <a:xfrm>
            <a:off x="1546926" y="6228820"/>
            <a:ext cx="577200" cy="29010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2018</a:t>
            </a:r>
            <a:endParaRPr sz="1400" b="0" i="0" u="none" strike="noStrike" cap="none">
              <a:solidFill>
                <a:srgbClr val="000000"/>
              </a:solidFill>
              <a:latin typeface="Arial"/>
              <a:ea typeface="Arial"/>
              <a:cs typeface="Arial"/>
              <a:sym typeface="Arial"/>
            </a:endParaRPr>
          </a:p>
        </p:txBody>
      </p:sp>
      <p:sp>
        <p:nvSpPr>
          <p:cNvPr id="916" name="Google Shape;896;p14">
            <a:extLst>
              <a:ext uri="{FF2B5EF4-FFF2-40B4-BE49-F238E27FC236}">
                <a16:creationId xmlns:a16="http://schemas.microsoft.com/office/drawing/2014/main" id="{B2F92110-8302-586E-472D-4D1BD61D545C}"/>
              </a:ext>
            </a:extLst>
          </p:cNvPr>
          <p:cNvSpPr txBox="1"/>
          <p:nvPr/>
        </p:nvSpPr>
        <p:spPr>
          <a:xfrm>
            <a:off x="2267286" y="6228820"/>
            <a:ext cx="577200" cy="29010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2019</a:t>
            </a:r>
            <a:endParaRPr sz="1400" b="0" i="0" u="none" strike="noStrike" cap="none">
              <a:solidFill>
                <a:srgbClr val="000000"/>
              </a:solidFill>
              <a:latin typeface="Arial"/>
              <a:ea typeface="Arial"/>
              <a:cs typeface="Arial"/>
              <a:sym typeface="Arial"/>
            </a:endParaRPr>
          </a:p>
        </p:txBody>
      </p:sp>
      <p:sp>
        <p:nvSpPr>
          <p:cNvPr id="917" name="Google Shape;897;p14">
            <a:extLst>
              <a:ext uri="{FF2B5EF4-FFF2-40B4-BE49-F238E27FC236}">
                <a16:creationId xmlns:a16="http://schemas.microsoft.com/office/drawing/2014/main" id="{CA8C4B83-03A2-0B3B-00AA-4234705237C1}"/>
              </a:ext>
            </a:extLst>
          </p:cNvPr>
          <p:cNvSpPr txBox="1"/>
          <p:nvPr/>
        </p:nvSpPr>
        <p:spPr>
          <a:xfrm>
            <a:off x="2986926" y="6228820"/>
            <a:ext cx="577200" cy="29010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2020</a:t>
            </a:r>
            <a:endParaRPr sz="1400" b="0" i="0" u="none" strike="noStrike" cap="none">
              <a:solidFill>
                <a:srgbClr val="000000"/>
              </a:solidFill>
              <a:latin typeface="Arial"/>
              <a:ea typeface="Arial"/>
              <a:cs typeface="Arial"/>
              <a:sym typeface="Arial"/>
            </a:endParaRPr>
          </a:p>
        </p:txBody>
      </p:sp>
      <p:sp>
        <p:nvSpPr>
          <p:cNvPr id="918" name="Google Shape;898;p14">
            <a:extLst>
              <a:ext uri="{FF2B5EF4-FFF2-40B4-BE49-F238E27FC236}">
                <a16:creationId xmlns:a16="http://schemas.microsoft.com/office/drawing/2014/main" id="{160ED228-9F9C-5411-D589-A7CF168F8D36}"/>
              </a:ext>
            </a:extLst>
          </p:cNvPr>
          <p:cNvSpPr txBox="1"/>
          <p:nvPr/>
        </p:nvSpPr>
        <p:spPr>
          <a:xfrm>
            <a:off x="3707286" y="6228820"/>
            <a:ext cx="577200" cy="29010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2021</a:t>
            </a:r>
            <a:endParaRPr sz="1400" b="0" i="0" u="none" strike="noStrike" cap="none">
              <a:solidFill>
                <a:srgbClr val="000000"/>
              </a:solidFill>
              <a:latin typeface="Arial"/>
              <a:ea typeface="Arial"/>
              <a:cs typeface="Arial"/>
              <a:sym typeface="Arial"/>
            </a:endParaRPr>
          </a:p>
        </p:txBody>
      </p:sp>
      <p:sp>
        <p:nvSpPr>
          <p:cNvPr id="919" name="Google Shape;899;p14">
            <a:extLst>
              <a:ext uri="{FF2B5EF4-FFF2-40B4-BE49-F238E27FC236}">
                <a16:creationId xmlns:a16="http://schemas.microsoft.com/office/drawing/2014/main" id="{4FEA96C2-F3B7-88E7-4799-F0CCD063C772}"/>
              </a:ext>
            </a:extLst>
          </p:cNvPr>
          <p:cNvSpPr txBox="1"/>
          <p:nvPr/>
        </p:nvSpPr>
        <p:spPr>
          <a:xfrm>
            <a:off x="4427646" y="6228820"/>
            <a:ext cx="577200" cy="29010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2022</a:t>
            </a:r>
            <a:endParaRPr sz="1400" b="0" i="0" u="none" strike="noStrike" cap="none">
              <a:solidFill>
                <a:srgbClr val="000000"/>
              </a:solidFill>
              <a:latin typeface="Arial"/>
              <a:ea typeface="Arial"/>
              <a:cs typeface="Arial"/>
              <a:sym typeface="Arial"/>
            </a:endParaRPr>
          </a:p>
        </p:txBody>
      </p:sp>
      <p:sp>
        <p:nvSpPr>
          <p:cNvPr id="920" name="Google Shape;900;p14">
            <a:extLst>
              <a:ext uri="{FF2B5EF4-FFF2-40B4-BE49-F238E27FC236}">
                <a16:creationId xmlns:a16="http://schemas.microsoft.com/office/drawing/2014/main" id="{EB544A4E-C13E-B7FD-1F05-5382726B7BA5}"/>
              </a:ext>
            </a:extLst>
          </p:cNvPr>
          <p:cNvSpPr txBox="1"/>
          <p:nvPr/>
        </p:nvSpPr>
        <p:spPr>
          <a:xfrm>
            <a:off x="5148006" y="6228820"/>
            <a:ext cx="577200" cy="29010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2023</a:t>
            </a:r>
            <a:endParaRPr sz="1400" b="0" i="0" u="none" strike="noStrike" cap="none">
              <a:solidFill>
                <a:srgbClr val="000000"/>
              </a:solidFill>
              <a:latin typeface="Arial"/>
              <a:ea typeface="Arial"/>
              <a:cs typeface="Arial"/>
              <a:sym typeface="Arial"/>
            </a:endParaRPr>
          </a:p>
        </p:txBody>
      </p:sp>
      <p:sp>
        <p:nvSpPr>
          <p:cNvPr id="921" name="Google Shape;901;p14">
            <a:extLst>
              <a:ext uri="{FF2B5EF4-FFF2-40B4-BE49-F238E27FC236}">
                <a16:creationId xmlns:a16="http://schemas.microsoft.com/office/drawing/2014/main" id="{AB055F0D-212C-A83D-7FCF-288C76A04DDB}"/>
              </a:ext>
            </a:extLst>
          </p:cNvPr>
          <p:cNvSpPr txBox="1"/>
          <p:nvPr/>
        </p:nvSpPr>
        <p:spPr>
          <a:xfrm>
            <a:off x="5868366" y="6228820"/>
            <a:ext cx="577200" cy="29010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2024</a:t>
            </a:r>
            <a:endParaRPr sz="1400" b="0" i="0" u="none" strike="noStrike" cap="none">
              <a:solidFill>
                <a:srgbClr val="000000"/>
              </a:solidFill>
              <a:latin typeface="Arial"/>
              <a:ea typeface="Arial"/>
              <a:cs typeface="Arial"/>
              <a:sym typeface="Arial"/>
            </a:endParaRPr>
          </a:p>
        </p:txBody>
      </p:sp>
      <p:sp>
        <p:nvSpPr>
          <p:cNvPr id="922" name="Google Shape;902;p14">
            <a:extLst>
              <a:ext uri="{FF2B5EF4-FFF2-40B4-BE49-F238E27FC236}">
                <a16:creationId xmlns:a16="http://schemas.microsoft.com/office/drawing/2014/main" id="{D45D7623-DE73-4358-5802-6852EF321B69}"/>
              </a:ext>
            </a:extLst>
          </p:cNvPr>
          <p:cNvSpPr txBox="1"/>
          <p:nvPr/>
        </p:nvSpPr>
        <p:spPr>
          <a:xfrm>
            <a:off x="6586926" y="6228820"/>
            <a:ext cx="577200" cy="29010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2025</a:t>
            </a:r>
            <a:endParaRPr sz="1400" b="0" i="0" u="none" strike="noStrike" cap="none">
              <a:solidFill>
                <a:srgbClr val="000000"/>
              </a:solidFill>
              <a:latin typeface="Arial"/>
              <a:ea typeface="Arial"/>
              <a:cs typeface="Arial"/>
              <a:sym typeface="Arial"/>
            </a:endParaRPr>
          </a:p>
        </p:txBody>
      </p:sp>
      <p:sp>
        <p:nvSpPr>
          <p:cNvPr id="923" name="Google Shape;903;p14">
            <a:extLst>
              <a:ext uri="{FF2B5EF4-FFF2-40B4-BE49-F238E27FC236}">
                <a16:creationId xmlns:a16="http://schemas.microsoft.com/office/drawing/2014/main" id="{3851BE10-5900-717A-A3E5-8CCC273C0E7D}"/>
              </a:ext>
            </a:extLst>
          </p:cNvPr>
          <p:cNvSpPr/>
          <p:nvPr/>
        </p:nvSpPr>
        <p:spPr>
          <a:xfrm>
            <a:off x="2194926" y="6120820"/>
            <a:ext cx="72000" cy="72000"/>
          </a:xfrm>
          <a:prstGeom prst="ellipse">
            <a:avLst/>
          </a:pr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4" name="Google Shape;904;p14">
            <a:extLst>
              <a:ext uri="{FF2B5EF4-FFF2-40B4-BE49-F238E27FC236}">
                <a16:creationId xmlns:a16="http://schemas.microsoft.com/office/drawing/2014/main" id="{1171786D-1CFD-8D45-9708-9AD2B7482EF8}"/>
              </a:ext>
            </a:extLst>
          </p:cNvPr>
          <p:cNvSpPr/>
          <p:nvPr/>
        </p:nvSpPr>
        <p:spPr>
          <a:xfrm>
            <a:off x="4570926" y="6121180"/>
            <a:ext cx="72000" cy="72000"/>
          </a:xfrm>
          <a:prstGeom prst="ellipse">
            <a:avLst/>
          </a:pr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5" name="Google Shape;905;p14">
            <a:extLst>
              <a:ext uri="{FF2B5EF4-FFF2-40B4-BE49-F238E27FC236}">
                <a16:creationId xmlns:a16="http://schemas.microsoft.com/office/drawing/2014/main" id="{E909CC0A-FDBE-68A1-F98A-4C6AEB9F62B0}"/>
              </a:ext>
            </a:extLst>
          </p:cNvPr>
          <p:cNvSpPr/>
          <p:nvPr/>
        </p:nvSpPr>
        <p:spPr>
          <a:xfrm>
            <a:off x="5507286" y="6121540"/>
            <a:ext cx="72000" cy="72000"/>
          </a:xfrm>
          <a:prstGeom prst="ellipse">
            <a:avLst/>
          </a:pr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926" name="Google Shape;906;p14">
            <a:extLst>
              <a:ext uri="{FF2B5EF4-FFF2-40B4-BE49-F238E27FC236}">
                <a16:creationId xmlns:a16="http://schemas.microsoft.com/office/drawing/2014/main" id="{343574EA-F0EE-EF24-47E5-6E55662D0E29}"/>
              </a:ext>
            </a:extLst>
          </p:cNvPr>
          <p:cNvPicPr preferRelativeResize="0"/>
          <p:nvPr/>
        </p:nvPicPr>
        <p:blipFill rotWithShape="1">
          <a:blip r:embed="rId3">
            <a:alphaModFix/>
          </a:blip>
          <a:srcRect/>
          <a:stretch/>
        </p:blipFill>
        <p:spPr>
          <a:xfrm>
            <a:off x="646926" y="3636820"/>
            <a:ext cx="1296000" cy="1425599"/>
          </a:xfrm>
          <a:prstGeom prst="rect">
            <a:avLst/>
          </a:prstGeom>
          <a:noFill/>
          <a:ln>
            <a:noFill/>
          </a:ln>
        </p:spPr>
      </p:pic>
      <p:sp>
        <p:nvSpPr>
          <p:cNvPr id="927" name="Google Shape;907;p14">
            <a:extLst>
              <a:ext uri="{FF2B5EF4-FFF2-40B4-BE49-F238E27FC236}">
                <a16:creationId xmlns:a16="http://schemas.microsoft.com/office/drawing/2014/main" id="{9187C5A3-76CA-CE25-D45E-67762438CF30}"/>
              </a:ext>
            </a:extLst>
          </p:cNvPr>
          <p:cNvSpPr txBox="1"/>
          <p:nvPr/>
        </p:nvSpPr>
        <p:spPr>
          <a:xfrm>
            <a:off x="502926" y="5220820"/>
            <a:ext cx="1872000" cy="43170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000000"/>
                </a:solidFill>
                <a:latin typeface="Arial"/>
                <a:ea typeface="Arial"/>
                <a:cs typeface="Arial"/>
                <a:sym typeface="Arial"/>
              </a:rPr>
              <a:t>2018</a:t>
            </a:r>
            <a:r>
              <a:rPr lang="en-US" sz="1200" b="0" i="0" u="none" strike="noStrike" cap="none">
                <a:solidFill>
                  <a:srgbClr val="000000"/>
                </a:solidFill>
                <a:latin typeface="Arial"/>
                <a:ea typeface="Arial"/>
                <a:cs typeface="Arial"/>
                <a:sym typeface="Arial"/>
              </a:rPr>
              <a:t>: proof of principle with a simple simulation</a:t>
            </a:r>
            <a:endParaRPr sz="1200" b="0" i="0" u="none" strike="noStrike" cap="none">
              <a:solidFill>
                <a:srgbClr val="000000"/>
              </a:solidFill>
              <a:latin typeface="Arial"/>
              <a:ea typeface="Arial"/>
              <a:cs typeface="Arial"/>
              <a:sym typeface="Arial"/>
            </a:endParaRPr>
          </a:p>
        </p:txBody>
      </p:sp>
      <p:sp>
        <p:nvSpPr>
          <p:cNvPr id="928" name="Google Shape;908;p14">
            <a:extLst>
              <a:ext uri="{FF2B5EF4-FFF2-40B4-BE49-F238E27FC236}">
                <a16:creationId xmlns:a16="http://schemas.microsoft.com/office/drawing/2014/main" id="{5CB73A19-8738-99DE-4AF1-53479E26962A}"/>
              </a:ext>
            </a:extLst>
          </p:cNvPr>
          <p:cNvSpPr txBox="1"/>
          <p:nvPr/>
        </p:nvSpPr>
        <p:spPr>
          <a:xfrm>
            <a:off x="2446926" y="5230540"/>
            <a:ext cx="1800000" cy="60240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000000"/>
                </a:solidFill>
                <a:latin typeface="Arial"/>
                <a:ea typeface="Arial"/>
                <a:cs typeface="Arial"/>
                <a:sym typeface="Arial"/>
              </a:rPr>
              <a:t>2022</a:t>
            </a:r>
            <a:r>
              <a:rPr lang="en-US" sz="1200" b="0" i="0" u="none" strike="noStrike" cap="none">
                <a:solidFill>
                  <a:srgbClr val="000000"/>
                </a:solidFill>
                <a:latin typeface="Arial"/>
                <a:ea typeface="Arial"/>
                <a:cs typeface="Arial"/>
                <a:sym typeface="Arial"/>
              </a:rPr>
              <a:t>: test with AGATA simulation with pulse shape</a:t>
            </a:r>
            <a:endParaRPr sz="1200" b="0" i="0" u="none" strike="noStrike" cap="none">
              <a:solidFill>
                <a:srgbClr val="000000"/>
              </a:solidFill>
              <a:latin typeface="Arial"/>
              <a:ea typeface="Arial"/>
              <a:cs typeface="Arial"/>
              <a:sym typeface="Arial"/>
            </a:endParaRPr>
          </a:p>
        </p:txBody>
      </p:sp>
      <p:pic>
        <p:nvPicPr>
          <p:cNvPr id="929" name="Google Shape;909;p14">
            <a:extLst>
              <a:ext uri="{FF2B5EF4-FFF2-40B4-BE49-F238E27FC236}">
                <a16:creationId xmlns:a16="http://schemas.microsoft.com/office/drawing/2014/main" id="{9F0F1CCD-78FB-6899-FB25-87EE996DAEC9}"/>
              </a:ext>
            </a:extLst>
          </p:cNvPr>
          <p:cNvPicPr preferRelativeResize="0"/>
          <p:nvPr/>
        </p:nvPicPr>
        <p:blipFill rotWithShape="1">
          <a:blip r:embed="rId4">
            <a:alphaModFix/>
          </a:blip>
          <a:srcRect/>
          <a:stretch/>
        </p:blipFill>
        <p:spPr>
          <a:xfrm>
            <a:off x="2554926" y="3672820"/>
            <a:ext cx="1440000" cy="1454400"/>
          </a:xfrm>
          <a:prstGeom prst="rect">
            <a:avLst/>
          </a:prstGeom>
          <a:noFill/>
          <a:ln>
            <a:noFill/>
          </a:ln>
        </p:spPr>
      </p:pic>
      <p:pic>
        <p:nvPicPr>
          <p:cNvPr id="930" name="Google Shape;910;p14">
            <a:extLst>
              <a:ext uri="{FF2B5EF4-FFF2-40B4-BE49-F238E27FC236}">
                <a16:creationId xmlns:a16="http://schemas.microsoft.com/office/drawing/2014/main" id="{471722EE-2241-9CF6-01CF-608ACEA677EB}"/>
              </a:ext>
            </a:extLst>
          </p:cNvPr>
          <p:cNvPicPr preferRelativeResize="0"/>
          <p:nvPr/>
        </p:nvPicPr>
        <p:blipFill rotWithShape="1">
          <a:blip r:embed="rId5">
            <a:alphaModFix/>
          </a:blip>
          <a:srcRect/>
          <a:stretch/>
        </p:blipFill>
        <p:spPr>
          <a:xfrm>
            <a:off x="4390926" y="3816820"/>
            <a:ext cx="1260002" cy="1260000"/>
          </a:xfrm>
          <a:prstGeom prst="rect">
            <a:avLst/>
          </a:prstGeom>
          <a:noFill/>
          <a:ln>
            <a:noFill/>
          </a:ln>
        </p:spPr>
      </p:pic>
      <p:sp>
        <p:nvSpPr>
          <p:cNvPr id="931" name="Google Shape;911;p14">
            <a:extLst>
              <a:ext uri="{FF2B5EF4-FFF2-40B4-BE49-F238E27FC236}">
                <a16:creationId xmlns:a16="http://schemas.microsoft.com/office/drawing/2014/main" id="{1EBD64BC-A8B6-6783-2566-4429457A41D0}"/>
              </a:ext>
            </a:extLst>
          </p:cNvPr>
          <p:cNvSpPr txBox="1"/>
          <p:nvPr/>
        </p:nvSpPr>
        <p:spPr>
          <a:xfrm>
            <a:off x="4354926" y="5230900"/>
            <a:ext cx="2088000" cy="60240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000000"/>
                </a:solidFill>
                <a:latin typeface="Arial"/>
                <a:ea typeface="Arial"/>
                <a:cs typeface="Arial"/>
                <a:sym typeface="Arial"/>
              </a:rPr>
              <a:t>2023</a:t>
            </a:r>
            <a:r>
              <a:rPr lang="en-US" sz="1200" b="0" i="0" u="none" strike="noStrike" cap="none">
                <a:solidFill>
                  <a:srgbClr val="000000"/>
                </a:solidFill>
                <a:latin typeface="Arial"/>
                <a:ea typeface="Arial"/>
                <a:cs typeface="Arial"/>
                <a:sym typeface="Arial"/>
              </a:rPr>
              <a:t>: test with real gamma source data at LNL</a:t>
            </a:r>
            <a:endParaRPr sz="1200" b="0" i="0" u="none" strike="noStrike" cap="none">
              <a:solidFill>
                <a:srgbClr val="000000"/>
              </a:solidFill>
              <a:latin typeface="Arial"/>
              <a:ea typeface="Arial"/>
              <a:cs typeface="Arial"/>
              <a:sym typeface="Arial"/>
            </a:endParaRPr>
          </a:p>
        </p:txBody>
      </p:sp>
      <p:pic>
        <p:nvPicPr>
          <p:cNvPr id="932" name="Google Shape;912;p14">
            <a:extLst>
              <a:ext uri="{FF2B5EF4-FFF2-40B4-BE49-F238E27FC236}">
                <a16:creationId xmlns:a16="http://schemas.microsoft.com/office/drawing/2014/main" id="{9040CF61-2899-C3BB-5E02-5B82E14C29C0}"/>
              </a:ext>
            </a:extLst>
          </p:cNvPr>
          <p:cNvPicPr preferRelativeResize="0"/>
          <p:nvPr/>
        </p:nvPicPr>
        <p:blipFill rotWithShape="1">
          <a:blip r:embed="rId6">
            <a:alphaModFix/>
          </a:blip>
          <a:srcRect l="12040" t="5173" r="7638" b="3743"/>
          <a:stretch/>
        </p:blipFill>
        <p:spPr>
          <a:xfrm>
            <a:off x="5722926" y="4446820"/>
            <a:ext cx="539999" cy="594002"/>
          </a:xfrm>
          <a:prstGeom prst="rect">
            <a:avLst/>
          </a:prstGeom>
          <a:noFill/>
          <a:ln>
            <a:noFill/>
          </a:ln>
        </p:spPr>
      </p:pic>
      <p:pic>
        <p:nvPicPr>
          <p:cNvPr id="933" name="Google Shape;913;p14">
            <a:extLst>
              <a:ext uri="{FF2B5EF4-FFF2-40B4-BE49-F238E27FC236}">
                <a16:creationId xmlns:a16="http://schemas.microsoft.com/office/drawing/2014/main" id="{B7C6EACE-3D6C-6ED0-5B59-D25370E64C7D}"/>
              </a:ext>
            </a:extLst>
          </p:cNvPr>
          <p:cNvPicPr preferRelativeResize="0"/>
          <p:nvPr/>
        </p:nvPicPr>
        <p:blipFill rotWithShape="1">
          <a:blip r:embed="rId7">
            <a:alphaModFix/>
          </a:blip>
          <a:srcRect/>
          <a:stretch/>
        </p:blipFill>
        <p:spPr>
          <a:xfrm>
            <a:off x="5722926" y="3784420"/>
            <a:ext cx="540000" cy="572401"/>
          </a:xfrm>
          <a:prstGeom prst="rect">
            <a:avLst/>
          </a:prstGeom>
          <a:noFill/>
          <a:ln>
            <a:noFill/>
          </a:ln>
        </p:spPr>
      </p:pic>
      <p:cxnSp>
        <p:nvCxnSpPr>
          <p:cNvPr id="934" name="Google Shape;914;p14">
            <a:extLst>
              <a:ext uri="{FF2B5EF4-FFF2-40B4-BE49-F238E27FC236}">
                <a16:creationId xmlns:a16="http://schemas.microsoft.com/office/drawing/2014/main" id="{B5DFDE6D-581F-17A2-2022-08CA67BD150D}"/>
              </a:ext>
            </a:extLst>
          </p:cNvPr>
          <p:cNvCxnSpPr/>
          <p:nvPr/>
        </p:nvCxnSpPr>
        <p:spPr>
          <a:xfrm>
            <a:off x="970926" y="5652460"/>
            <a:ext cx="1224000" cy="468300"/>
          </a:xfrm>
          <a:prstGeom prst="straightConnector1">
            <a:avLst/>
          </a:prstGeom>
          <a:noFill/>
          <a:ln w="38150" cap="flat" cmpd="sng">
            <a:solidFill>
              <a:srgbClr val="000000"/>
            </a:solidFill>
            <a:prstDash val="solid"/>
            <a:round/>
            <a:headEnd type="none" w="sm" len="sm"/>
            <a:tailEnd type="triangle" w="med" len="med"/>
          </a:ln>
        </p:spPr>
      </p:cxnSp>
      <p:cxnSp>
        <p:nvCxnSpPr>
          <p:cNvPr id="935" name="Google Shape;915;p14">
            <a:extLst>
              <a:ext uri="{FF2B5EF4-FFF2-40B4-BE49-F238E27FC236}">
                <a16:creationId xmlns:a16="http://schemas.microsoft.com/office/drawing/2014/main" id="{63D5002C-4404-449A-C15A-C0D60E32B703}"/>
              </a:ext>
            </a:extLst>
          </p:cNvPr>
          <p:cNvCxnSpPr/>
          <p:nvPr/>
        </p:nvCxnSpPr>
        <p:spPr>
          <a:xfrm>
            <a:off x="3130926" y="5652820"/>
            <a:ext cx="1440000" cy="468300"/>
          </a:xfrm>
          <a:prstGeom prst="straightConnector1">
            <a:avLst/>
          </a:prstGeom>
          <a:noFill/>
          <a:ln w="29150" cap="flat" cmpd="sng">
            <a:solidFill>
              <a:srgbClr val="000000"/>
            </a:solidFill>
            <a:prstDash val="solid"/>
            <a:round/>
            <a:headEnd type="none" w="sm" len="sm"/>
            <a:tailEnd type="triangle" w="med" len="med"/>
          </a:ln>
        </p:spPr>
      </p:cxnSp>
      <p:cxnSp>
        <p:nvCxnSpPr>
          <p:cNvPr id="936" name="Google Shape;916;p14">
            <a:extLst>
              <a:ext uri="{FF2B5EF4-FFF2-40B4-BE49-F238E27FC236}">
                <a16:creationId xmlns:a16="http://schemas.microsoft.com/office/drawing/2014/main" id="{4DADC90A-14DE-B342-E685-0DFDC98D9C05}"/>
              </a:ext>
            </a:extLst>
          </p:cNvPr>
          <p:cNvCxnSpPr/>
          <p:nvPr/>
        </p:nvCxnSpPr>
        <p:spPr>
          <a:xfrm>
            <a:off x="4714926" y="5662540"/>
            <a:ext cx="782700" cy="468300"/>
          </a:xfrm>
          <a:prstGeom prst="straightConnector1">
            <a:avLst/>
          </a:prstGeom>
          <a:noFill/>
          <a:ln w="38150" cap="flat" cmpd="sng">
            <a:solidFill>
              <a:srgbClr val="000000"/>
            </a:solidFill>
            <a:prstDash val="solid"/>
            <a:round/>
            <a:headEnd type="none" w="sm" len="sm"/>
            <a:tailEnd type="triangle" w="med" len="med"/>
          </a:ln>
        </p:spPr>
      </p:cxnSp>
      <p:cxnSp>
        <p:nvCxnSpPr>
          <p:cNvPr id="937" name="Google Shape;917;p14">
            <a:extLst>
              <a:ext uri="{FF2B5EF4-FFF2-40B4-BE49-F238E27FC236}">
                <a16:creationId xmlns:a16="http://schemas.microsoft.com/office/drawing/2014/main" id="{150FC67E-34A0-26C0-E110-D3F6512D3262}"/>
              </a:ext>
            </a:extLst>
          </p:cNvPr>
          <p:cNvCxnSpPr/>
          <p:nvPr/>
        </p:nvCxnSpPr>
        <p:spPr>
          <a:xfrm>
            <a:off x="3121566" y="5662540"/>
            <a:ext cx="1440000" cy="468300"/>
          </a:xfrm>
          <a:prstGeom prst="straightConnector1">
            <a:avLst/>
          </a:prstGeom>
          <a:noFill/>
          <a:ln w="28075" cap="flat" cmpd="sng">
            <a:solidFill>
              <a:srgbClr val="000000"/>
            </a:solidFill>
            <a:prstDash val="solid"/>
            <a:round/>
            <a:headEnd type="none" w="sm" len="sm"/>
            <a:tailEnd type="triangle" w="med" len="med"/>
          </a:ln>
        </p:spPr>
      </p:cxnSp>
      <p:sp>
        <p:nvSpPr>
          <p:cNvPr id="938" name="Google Shape;918;p14">
            <a:extLst>
              <a:ext uri="{FF2B5EF4-FFF2-40B4-BE49-F238E27FC236}">
                <a16:creationId xmlns:a16="http://schemas.microsoft.com/office/drawing/2014/main" id="{21F57667-DF86-FF83-267C-04D72E4185DE}"/>
              </a:ext>
            </a:extLst>
          </p:cNvPr>
          <p:cNvSpPr txBox="1"/>
          <p:nvPr/>
        </p:nvSpPr>
        <p:spPr>
          <a:xfrm>
            <a:off x="6586926" y="5231260"/>
            <a:ext cx="2016000" cy="60240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000000"/>
                </a:solidFill>
                <a:latin typeface="Arial"/>
                <a:ea typeface="Arial"/>
                <a:cs typeface="Arial"/>
                <a:sym typeface="Arial"/>
              </a:rPr>
              <a:t>2024</a:t>
            </a:r>
            <a:r>
              <a:rPr lang="en-US" sz="1200" b="0" i="0" u="none" strike="noStrike" cap="none">
                <a:solidFill>
                  <a:srgbClr val="000000"/>
                </a:solidFill>
                <a:latin typeface="Arial"/>
                <a:ea typeface="Arial"/>
                <a:cs typeface="Arial"/>
                <a:sym typeface="Arial"/>
              </a:rPr>
              <a:t>: produce optimized basis and validating with in-beam experiments</a:t>
            </a:r>
            <a:endParaRPr sz="1200" b="0" i="0" u="none" strike="noStrike" cap="none">
              <a:solidFill>
                <a:srgbClr val="000000"/>
              </a:solidFill>
              <a:latin typeface="Arial"/>
              <a:ea typeface="Arial"/>
              <a:cs typeface="Arial"/>
              <a:sym typeface="Arial"/>
            </a:endParaRPr>
          </a:p>
        </p:txBody>
      </p:sp>
      <p:sp>
        <p:nvSpPr>
          <p:cNvPr id="939" name="Google Shape;919;p14">
            <a:extLst>
              <a:ext uri="{FF2B5EF4-FFF2-40B4-BE49-F238E27FC236}">
                <a16:creationId xmlns:a16="http://schemas.microsoft.com/office/drawing/2014/main" id="{D5F6181F-342E-99CC-409E-533EF9AB4FB0}"/>
              </a:ext>
            </a:extLst>
          </p:cNvPr>
          <p:cNvSpPr/>
          <p:nvPr/>
        </p:nvSpPr>
        <p:spPr>
          <a:xfrm>
            <a:off x="6040686" y="6121540"/>
            <a:ext cx="72000" cy="72000"/>
          </a:xfrm>
          <a:prstGeom prst="ellipse">
            <a:avLst/>
          </a:pr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940" name="Google Shape;920;p14">
            <a:extLst>
              <a:ext uri="{FF2B5EF4-FFF2-40B4-BE49-F238E27FC236}">
                <a16:creationId xmlns:a16="http://schemas.microsoft.com/office/drawing/2014/main" id="{F3475DE3-CB5B-ABEA-B8A6-384B7B405EA0}"/>
              </a:ext>
            </a:extLst>
          </p:cNvPr>
          <p:cNvCxnSpPr>
            <a:stCxn id="938" idx="1"/>
          </p:cNvCxnSpPr>
          <p:nvPr/>
        </p:nvCxnSpPr>
        <p:spPr>
          <a:xfrm flipH="1">
            <a:off x="6107226" y="5532460"/>
            <a:ext cx="479700" cy="598200"/>
          </a:xfrm>
          <a:prstGeom prst="straightConnector1">
            <a:avLst/>
          </a:prstGeom>
          <a:noFill/>
          <a:ln w="38150" cap="flat" cmpd="sng">
            <a:solidFill>
              <a:srgbClr val="000000"/>
            </a:solidFill>
            <a:prstDash val="solid"/>
            <a:round/>
            <a:headEnd type="none" w="sm" len="sm"/>
            <a:tailEnd type="triangle" w="med" len="med"/>
          </a:ln>
        </p:spPr>
      </p:cxnSp>
      <p:pic>
        <p:nvPicPr>
          <p:cNvPr id="941" name="Google Shape;921;p14">
            <a:extLst>
              <a:ext uri="{FF2B5EF4-FFF2-40B4-BE49-F238E27FC236}">
                <a16:creationId xmlns:a16="http://schemas.microsoft.com/office/drawing/2014/main" id="{324CDD41-C5E8-94F6-0BD8-72F7FCAB2E1A}"/>
              </a:ext>
            </a:extLst>
          </p:cNvPr>
          <p:cNvPicPr preferRelativeResize="0"/>
          <p:nvPr/>
        </p:nvPicPr>
        <p:blipFill rotWithShape="1">
          <a:blip r:embed="rId8">
            <a:alphaModFix/>
          </a:blip>
          <a:srcRect/>
          <a:stretch/>
        </p:blipFill>
        <p:spPr>
          <a:xfrm>
            <a:off x="6586926" y="3867220"/>
            <a:ext cx="2283537" cy="1260000"/>
          </a:xfrm>
          <a:prstGeom prst="rect">
            <a:avLst/>
          </a:prstGeom>
          <a:noFill/>
          <a:ln>
            <a:noFill/>
          </a:ln>
        </p:spPr>
      </p:pic>
      <p:sp>
        <p:nvSpPr>
          <p:cNvPr id="955" name="Google Shape;955;g2eb75de8525_0_7"/>
          <p:cNvSpPr/>
          <p:nvPr/>
        </p:nvSpPr>
        <p:spPr>
          <a:xfrm>
            <a:off x="541074" y="838523"/>
            <a:ext cx="8602926" cy="2764478"/>
          </a:xfrm>
          <a:prstGeom prst="rect">
            <a:avLst/>
          </a:prstGeom>
          <a:noFill/>
          <a:ln>
            <a:noFill/>
          </a:ln>
        </p:spPr>
        <p:txBody>
          <a:bodyPr spcFirstLastPara="1" wrap="square" lIns="90000" tIns="45000" rIns="90000" bIns="45000" anchor="t" anchorCtr="0">
            <a:noAutofit/>
          </a:bodyPr>
          <a:lstStyle/>
          <a:p>
            <a:pPr marL="457200" marR="0" lvl="0" indent="-355600" algn="l" rtl="0">
              <a:lnSpc>
                <a:spcPct val="100000"/>
              </a:lnSpc>
              <a:spcBef>
                <a:spcPts val="0"/>
              </a:spcBef>
              <a:spcAft>
                <a:spcPts val="0"/>
              </a:spcAft>
              <a:buClr>
                <a:srgbClr val="000000"/>
              </a:buClr>
              <a:buSzPts val="2000"/>
              <a:buFont typeface="Calibri"/>
              <a:buChar char="●"/>
            </a:pPr>
            <a:r>
              <a:rPr lang="en-US" sz="1650" dirty="0">
                <a:latin typeface="Calibri" panose="020F0502020204030204" pitchFamily="34" charset="0"/>
                <a:ea typeface="Calibri"/>
                <a:cs typeface="Calibri" panose="020F0502020204030204" pitchFamily="34" charset="0"/>
                <a:sym typeface="Calibri"/>
              </a:rPr>
              <a:t>T</a:t>
            </a:r>
            <a:r>
              <a:rPr lang="en-US" sz="1650" b="0" i="0" u="none" strike="noStrike" cap="none" dirty="0">
                <a:solidFill>
                  <a:srgbClr val="000000"/>
                </a:solidFill>
                <a:latin typeface="Calibri" panose="020F0502020204030204" pitchFamily="34" charset="0"/>
                <a:ea typeface="Calibri"/>
                <a:cs typeface="Calibri" panose="020F0502020204030204" pitchFamily="34" charset="0"/>
                <a:sym typeface="Calibri"/>
              </a:rPr>
              <a:t>echnique validated with simulation data using realistic AGATA 1PI </a:t>
            </a:r>
            <a:r>
              <a:rPr lang="en-US" sz="1650" dirty="0">
                <a:latin typeface="Calibri" panose="020F0502020204030204" pitchFamily="34" charset="0"/>
                <a:ea typeface="Calibri"/>
                <a:cs typeface="Calibri" panose="020F0502020204030204" pitchFamily="34" charset="0"/>
                <a:sym typeface="Calibri"/>
              </a:rPr>
              <a:t>geometry </a:t>
            </a:r>
            <a:r>
              <a:rPr lang="en-US" sz="1650" b="1" dirty="0">
                <a:latin typeface="Calibri" panose="020F0502020204030204" pitchFamily="34" charset="0"/>
                <a:ea typeface="Calibri"/>
                <a:cs typeface="Calibri" panose="020F0502020204030204" pitchFamily="34" charset="0"/>
                <a:sym typeface="Calibri"/>
              </a:rPr>
              <a:t>and </a:t>
            </a:r>
            <a:r>
              <a:rPr lang="en-US" sz="1650" b="0" i="0" u="none" strike="noStrike" cap="none" dirty="0">
                <a:solidFill>
                  <a:srgbClr val="000000"/>
                </a:solidFill>
                <a:latin typeface="Calibri" panose="020F0502020204030204" pitchFamily="34" charset="0"/>
                <a:ea typeface="Calibri"/>
                <a:cs typeface="Calibri" panose="020F0502020204030204" pitchFamily="34" charset="0"/>
                <a:sym typeface="Calibri"/>
              </a:rPr>
              <a:t>PSA</a:t>
            </a:r>
          </a:p>
          <a:p>
            <a:pPr marL="457200" marR="0" lvl="0" indent="-355600" algn="l" rtl="0">
              <a:lnSpc>
                <a:spcPct val="100000"/>
              </a:lnSpc>
              <a:spcBef>
                <a:spcPts val="0"/>
              </a:spcBef>
              <a:spcAft>
                <a:spcPts val="0"/>
              </a:spcAft>
              <a:buClr>
                <a:srgbClr val="000000"/>
              </a:buClr>
              <a:buSzPts val="2000"/>
              <a:buFont typeface="Calibri"/>
              <a:buChar char="●"/>
            </a:pPr>
            <a:endParaRPr lang="en-US" sz="1650" dirty="0">
              <a:latin typeface="Calibri" panose="020F0502020204030204" pitchFamily="34" charset="0"/>
              <a:ea typeface="Calibri"/>
              <a:cs typeface="Calibri" panose="020F0502020204030204" pitchFamily="34" charset="0"/>
              <a:sym typeface="Calibri"/>
            </a:endParaRPr>
          </a:p>
          <a:p>
            <a:pPr marL="457200" marR="0" lvl="0" indent="-355600" algn="l" rtl="0">
              <a:lnSpc>
                <a:spcPct val="100000"/>
              </a:lnSpc>
              <a:spcBef>
                <a:spcPts val="0"/>
              </a:spcBef>
              <a:spcAft>
                <a:spcPts val="0"/>
              </a:spcAft>
              <a:buClr>
                <a:srgbClr val="000000"/>
              </a:buClr>
              <a:buSzPts val="2000"/>
              <a:buFont typeface="Calibri"/>
              <a:buChar char="●"/>
            </a:pPr>
            <a:r>
              <a:rPr lang="en-US" sz="1650" b="0" i="0" u="none" strike="noStrike" cap="none" dirty="0">
                <a:solidFill>
                  <a:srgbClr val="000000"/>
                </a:solidFill>
                <a:latin typeface="Calibri" panose="020F0502020204030204" pitchFamily="34" charset="0"/>
                <a:ea typeface="Calibri"/>
                <a:cs typeface="Calibri" panose="020F0502020204030204" pitchFamily="34" charset="0"/>
                <a:sym typeface="Calibri"/>
              </a:rPr>
              <a:t>Applied to experimental data (</a:t>
            </a:r>
            <a:r>
              <a:rPr lang="en-US" sz="1650" b="0" i="0" u="none" strike="noStrike" cap="none" baseline="30000" dirty="0">
                <a:solidFill>
                  <a:srgbClr val="000000"/>
                </a:solidFill>
                <a:latin typeface="Calibri" panose="020F0502020204030204" pitchFamily="34" charset="0"/>
                <a:ea typeface="Calibri"/>
                <a:cs typeface="Calibri" panose="020F0502020204030204" pitchFamily="34" charset="0"/>
                <a:sym typeface="Calibri"/>
              </a:rPr>
              <a:t>22</a:t>
            </a:r>
            <a:r>
              <a:rPr lang="en-US" sz="1650" b="0" i="0" u="none" strike="noStrike" cap="none" dirty="0">
                <a:solidFill>
                  <a:srgbClr val="000000"/>
                </a:solidFill>
                <a:latin typeface="Calibri" panose="020F0502020204030204" pitchFamily="34" charset="0"/>
                <a:ea typeface="Calibri"/>
                <a:cs typeface="Calibri" panose="020F0502020204030204" pitchFamily="34" charset="0"/>
                <a:sym typeface="Calibri"/>
              </a:rPr>
              <a:t>Na source at LNL) obtaining results consistent with simulations</a:t>
            </a:r>
            <a:endParaRPr sz="1650" b="0" i="0" u="none" strike="noStrike" cap="none" dirty="0">
              <a:solidFill>
                <a:srgbClr val="000000"/>
              </a:solidFill>
              <a:latin typeface="Calibri" panose="020F0502020204030204" pitchFamily="34" charset="0"/>
              <a:cs typeface="Calibri" panose="020F0502020204030204" pitchFamily="34" charset="0"/>
              <a:sym typeface="Arial"/>
            </a:endParaRPr>
          </a:p>
          <a:p>
            <a:pPr marL="457200" marR="0" lvl="0" indent="-355600" algn="l" rtl="0">
              <a:lnSpc>
                <a:spcPct val="100000"/>
              </a:lnSpc>
              <a:spcBef>
                <a:spcPts val="1000"/>
              </a:spcBef>
              <a:spcAft>
                <a:spcPts val="0"/>
              </a:spcAft>
              <a:buClr>
                <a:srgbClr val="000000"/>
              </a:buClr>
              <a:buSzPts val="2000"/>
              <a:buFont typeface="Calibri"/>
              <a:buChar char="●"/>
            </a:pPr>
            <a:r>
              <a:rPr lang="en-US" sz="1650" dirty="0">
                <a:latin typeface="Calibri" panose="020F0502020204030204" pitchFamily="34" charset="0"/>
                <a:ea typeface="Calibri"/>
                <a:cs typeface="Calibri" panose="020F0502020204030204" pitchFamily="34" charset="0"/>
                <a:sym typeface="Calibri"/>
              </a:rPr>
              <a:t>S</a:t>
            </a:r>
            <a:r>
              <a:rPr lang="en-US" sz="1650" b="0" i="0" u="none" strike="noStrike" cap="none" dirty="0">
                <a:solidFill>
                  <a:srgbClr val="000000"/>
                </a:solidFill>
                <a:latin typeface="Calibri" panose="020F0502020204030204" pitchFamily="34" charset="0"/>
                <a:ea typeface="Calibri"/>
                <a:cs typeface="Calibri" panose="020F0502020204030204" pitchFamily="34" charset="0"/>
                <a:sym typeface="Calibri"/>
              </a:rPr>
              <a:t>elf-calibration basis </a:t>
            </a:r>
            <a:r>
              <a:rPr lang="en-US" sz="1650" dirty="0">
                <a:latin typeface="Calibri" panose="020F0502020204030204" pitchFamily="34" charset="0"/>
                <a:ea typeface="Calibri"/>
                <a:cs typeface="Calibri" panose="020F0502020204030204" pitchFamily="34" charset="0"/>
                <a:sym typeface="Calibri"/>
              </a:rPr>
              <a:t>(from LNL) </a:t>
            </a:r>
            <a:r>
              <a:rPr lang="en-US" sz="1650" b="0" i="0" u="none" strike="noStrike" cap="none" dirty="0">
                <a:solidFill>
                  <a:srgbClr val="000000"/>
                </a:solidFill>
                <a:latin typeface="Calibri" panose="020F0502020204030204" pitchFamily="34" charset="0"/>
                <a:ea typeface="Calibri"/>
                <a:cs typeface="Calibri" panose="020F0502020204030204" pitchFamily="34" charset="0"/>
                <a:sym typeface="Calibri"/>
              </a:rPr>
              <a:t>applied to the GANIL in-beam data yielding reasonable results despite different setups</a:t>
            </a:r>
          </a:p>
          <a:p>
            <a:pPr marL="457200" indent="-355600">
              <a:spcBef>
                <a:spcPts val="1000"/>
              </a:spcBef>
              <a:buSzPts val="2000"/>
              <a:buFont typeface="Calibri"/>
              <a:buChar char="●"/>
            </a:pPr>
            <a:r>
              <a:rPr lang="en-US" sz="1650" b="0" i="0" u="none" strike="noStrike" cap="none" dirty="0">
                <a:solidFill>
                  <a:srgbClr val="000000"/>
                </a:solidFill>
                <a:latin typeface="Calibri" panose="020F0502020204030204" pitchFamily="34" charset="0"/>
                <a:ea typeface="Calibri"/>
                <a:cs typeface="Calibri" panose="020F0502020204030204" pitchFamily="34" charset="0"/>
                <a:sym typeface="Calibri"/>
              </a:rPr>
              <a:t>PSA performance using self-calibration basis and original basis shows </a:t>
            </a:r>
            <a:r>
              <a:rPr lang="en-US" sz="1650" dirty="0">
                <a:latin typeface="Calibri" panose="020F0502020204030204" pitchFamily="34" charset="0"/>
                <a:ea typeface="Calibri"/>
                <a:cs typeface="Calibri" panose="020F0502020204030204" pitchFamily="34" charset="0"/>
                <a:sym typeface="Calibri"/>
              </a:rPr>
              <a:t>improvement</a:t>
            </a:r>
            <a:endParaRPr sz="1650" b="0" i="0" u="none" strike="noStrike" cap="none" dirty="0">
              <a:solidFill>
                <a:srgbClr val="000000"/>
              </a:solidFill>
              <a:latin typeface="Calibri" panose="020F0502020204030204" pitchFamily="34" charset="0"/>
              <a:ea typeface="Calibri"/>
              <a:cs typeface="Calibri" panose="020F0502020204030204" pitchFamily="34" charset="0"/>
              <a:sym typeface="Calibri"/>
            </a:endParaRPr>
          </a:p>
          <a:p>
            <a:pPr marL="457200" marR="0" lvl="0" indent="-355600" algn="l" rtl="0">
              <a:lnSpc>
                <a:spcPct val="100000"/>
              </a:lnSpc>
              <a:spcBef>
                <a:spcPts val="1000"/>
              </a:spcBef>
              <a:spcAft>
                <a:spcPts val="1000"/>
              </a:spcAft>
              <a:buClr>
                <a:srgbClr val="000000"/>
              </a:buClr>
              <a:buSzPts val="2000"/>
              <a:buFont typeface="Calibri"/>
              <a:buChar char="●"/>
            </a:pPr>
            <a:r>
              <a:rPr lang="en-US" sz="1650" dirty="0">
                <a:latin typeface="Calibri" panose="020F0502020204030204" pitchFamily="34" charset="0"/>
                <a:ea typeface="Calibri"/>
                <a:cs typeface="Calibri" panose="020F0502020204030204" pitchFamily="34" charset="0"/>
                <a:sym typeface="Calibri"/>
              </a:rPr>
              <a:t>A dedicated in-beam experiment at LNL (</a:t>
            </a:r>
            <a:r>
              <a:rPr lang="en-US" sz="1650" baseline="30000" dirty="0">
                <a:latin typeface="Calibri" panose="020F0502020204030204" pitchFamily="34" charset="0"/>
                <a:ea typeface="Calibri"/>
                <a:cs typeface="Calibri" panose="020F0502020204030204" pitchFamily="34" charset="0"/>
                <a:sym typeface="Calibri"/>
              </a:rPr>
              <a:t>28</a:t>
            </a:r>
            <a:r>
              <a:rPr lang="en-US" sz="1650" dirty="0">
                <a:latin typeface="Calibri" panose="020F0502020204030204" pitchFamily="34" charset="0"/>
                <a:ea typeface="Calibri"/>
                <a:cs typeface="Calibri" panose="020F0502020204030204" pitchFamily="34" charset="0"/>
                <a:sym typeface="Calibri"/>
              </a:rPr>
              <a:t>Si </a:t>
            </a:r>
            <a:r>
              <a:rPr lang="en-US" sz="1650" dirty="0" err="1">
                <a:latin typeface="Calibri" panose="020F0502020204030204" pitchFamily="34" charset="0"/>
                <a:ea typeface="Calibri"/>
                <a:cs typeface="Calibri" panose="020F0502020204030204" pitchFamily="34" charset="0"/>
                <a:sym typeface="Calibri"/>
              </a:rPr>
              <a:t>Coulex</a:t>
            </a:r>
            <a:r>
              <a:rPr lang="en-US" sz="1650" dirty="0">
                <a:latin typeface="Calibri" panose="020F0502020204030204" pitchFamily="34" charset="0"/>
                <a:ea typeface="Calibri"/>
                <a:cs typeface="Calibri" panose="020F0502020204030204" pitchFamily="34" charset="0"/>
                <a:sym typeface="Calibri"/>
              </a:rPr>
              <a:t>) accompanied by </a:t>
            </a:r>
            <a:r>
              <a:rPr lang="en-US" sz="1650" b="0" i="0" u="none" strike="noStrike" cap="none" dirty="0">
                <a:solidFill>
                  <a:srgbClr val="000000"/>
                </a:solidFill>
                <a:latin typeface="Calibri" panose="020F0502020204030204" pitchFamily="34" charset="0"/>
                <a:ea typeface="Calibri"/>
                <a:cs typeface="Calibri" panose="020F0502020204030204" pitchFamily="34" charset="0"/>
                <a:sym typeface="Calibri"/>
              </a:rPr>
              <a:t>a dedicated </a:t>
            </a:r>
            <a:r>
              <a:rPr lang="en-US" sz="1650" b="0" i="0" u="none" strike="noStrike" cap="none" baseline="30000" dirty="0">
                <a:solidFill>
                  <a:srgbClr val="000000"/>
                </a:solidFill>
                <a:latin typeface="Calibri" panose="020F0502020204030204" pitchFamily="34" charset="0"/>
                <a:ea typeface="Calibri"/>
                <a:cs typeface="Calibri" panose="020F0502020204030204" pitchFamily="34" charset="0"/>
                <a:sym typeface="Calibri"/>
              </a:rPr>
              <a:t>88</a:t>
            </a:r>
            <a:r>
              <a:rPr lang="en-US" sz="1650" b="0" i="0" u="none" strike="noStrike" cap="none" dirty="0">
                <a:solidFill>
                  <a:srgbClr val="000000"/>
                </a:solidFill>
                <a:latin typeface="Calibri" panose="020F0502020204030204" pitchFamily="34" charset="0"/>
                <a:ea typeface="Calibri"/>
                <a:cs typeface="Calibri" panose="020F0502020204030204" pitchFamily="34" charset="0"/>
                <a:sym typeface="Calibri"/>
              </a:rPr>
              <a:t>Y source calibration are scheduled for December 2024</a:t>
            </a:r>
            <a:r>
              <a:rPr lang="en-US" sz="1650" dirty="0">
                <a:latin typeface="Calibri" panose="020F0502020204030204" pitchFamily="34" charset="0"/>
                <a:ea typeface="Calibri"/>
                <a:cs typeface="Calibri" panose="020F0502020204030204" pitchFamily="34" charset="0"/>
                <a:sym typeface="Calibri"/>
              </a:rPr>
              <a:t>, stay tuned!</a:t>
            </a:r>
            <a:endParaRPr lang="en-US" sz="1650" b="0" i="0" u="none" strike="noStrike" cap="none" dirty="0">
              <a:solidFill>
                <a:srgbClr val="000000"/>
              </a:solidFill>
              <a:latin typeface="Calibri" panose="020F0502020204030204" pitchFamily="34" charset="0"/>
              <a:ea typeface="Calibri"/>
              <a:cs typeface="Calibri" panose="020F0502020204030204" pitchFamily="34" charset="0"/>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959"/>
        <p:cNvGrpSpPr/>
        <p:nvPr/>
      </p:nvGrpSpPr>
      <p:grpSpPr>
        <a:xfrm>
          <a:off x="0" y="0"/>
          <a:ext cx="0" cy="0"/>
          <a:chOff x="0" y="0"/>
          <a:chExt cx="0" cy="0"/>
        </a:xfrm>
      </p:grpSpPr>
      <p:sp>
        <p:nvSpPr>
          <p:cNvPr id="960" name="Google Shape;960;g2eb75de8525_0_0"/>
          <p:cNvSpPr/>
          <p:nvPr/>
        </p:nvSpPr>
        <p:spPr>
          <a:xfrm>
            <a:off x="221040" y="196328"/>
            <a:ext cx="6758700" cy="1078920"/>
          </a:xfrm>
          <a:prstGeom prst="rect">
            <a:avLst/>
          </a:prstGeom>
          <a:noFill/>
          <a:ln>
            <a:noFill/>
          </a:ln>
        </p:spPr>
        <p:txBody>
          <a:bodyPr spcFirstLastPara="1" wrap="square" lIns="81700" tIns="40675" rIns="81700" bIns="40675" anchor="ctr" anchorCtr="0">
            <a:noAutofit/>
          </a:bodyPr>
          <a:lstStyle/>
          <a:p>
            <a:pPr marL="0" marR="0" lvl="0" indent="0" algn="l" rtl="0">
              <a:lnSpc>
                <a:spcPct val="100000"/>
              </a:lnSpc>
              <a:spcBef>
                <a:spcPts val="0"/>
              </a:spcBef>
              <a:spcAft>
                <a:spcPts val="0"/>
              </a:spcAft>
              <a:buClr>
                <a:srgbClr val="000000"/>
              </a:buClr>
              <a:buSzPts val="3200"/>
              <a:buFont typeface="Arial"/>
              <a:buNone/>
            </a:pPr>
            <a:r>
              <a:rPr lang="en-US" sz="3200" b="1" i="0" u="none" strike="noStrike" cap="none" dirty="0">
                <a:solidFill>
                  <a:srgbClr val="25303B"/>
                </a:solidFill>
                <a:latin typeface="Cambria"/>
                <a:ea typeface="Cambria"/>
                <a:cs typeface="Cambria"/>
                <a:sym typeface="Cambria"/>
              </a:rPr>
              <a:t>Collaboration of LNL experiment Q24.001 scheduled for </a:t>
            </a:r>
            <a:r>
              <a:rPr lang="en-US" sz="3200" b="1" dirty="0">
                <a:solidFill>
                  <a:srgbClr val="25303B"/>
                </a:solidFill>
                <a:latin typeface="Cambria"/>
                <a:sym typeface="Cambria"/>
              </a:rPr>
              <a:t>Dec 2024</a:t>
            </a:r>
            <a:endParaRPr sz="3200" b="0" i="0" u="none" strike="noStrike" cap="none" dirty="0">
              <a:solidFill>
                <a:srgbClr val="000000"/>
              </a:solidFill>
              <a:latin typeface="Arial"/>
              <a:ea typeface="Arial"/>
              <a:cs typeface="Arial"/>
              <a:sym typeface="Arial"/>
            </a:endParaRPr>
          </a:p>
        </p:txBody>
      </p:sp>
      <p:sp>
        <p:nvSpPr>
          <p:cNvPr id="961" name="Google Shape;961;g2eb75de8525_0_0"/>
          <p:cNvSpPr/>
          <p:nvPr/>
        </p:nvSpPr>
        <p:spPr>
          <a:xfrm>
            <a:off x="541080" y="1329840"/>
            <a:ext cx="8241900" cy="2584200"/>
          </a:xfrm>
          <a:prstGeom prst="rect">
            <a:avLst/>
          </a:prstGeom>
          <a:noFill/>
          <a:ln>
            <a:noFill/>
          </a:ln>
        </p:spPr>
        <p:txBody>
          <a:bodyPr spcFirstLastPara="1" wrap="square" lIns="90000" tIns="45000" rIns="90000" bIns="4500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Times New Roman"/>
                <a:ea typeface="Times New Roman"/>
                <a:cs typeface="Times New Roman"/>
                <a:sym typeface="Times New Roman"/>
              </a:rPr>
              <a:t>S. Chen</a:t>
            </a:r>
            <a:r>
              <a:rPr lang="en-US" sz="1800" b="0" i="0" u="none" strike="noStrike" cap="none" baseline="30000">
                <a:solidFill>
                  <a:schemeClr val="dk1"/>
                </a:solidFill>
                <a:latin typeface="Times New Roman"/>
                <a:ea typeface="Times New Roman"/>
                <a:cs typeface="Times New Roman"/>
                <a:sym typeface="Times New Roman"/>
              </a:rPr>
              <a:t>1</a:t>
            </a:r>
            <a:r>
              <a:rPr lang="en-US" sz="1800" b="0" i="0" u="none" strike="noStrike" cap="none">
                <a:solidFill>
                  <a:schemeClr val="dk1"/>
                </a:solidFill>
                <a:latin typeface="Times New Roman"/>
                <a:ea typeface="Times New Roman"/>
                <a:cs typeface="Times New Roman"/>
                <a:sym typeface="Times New Roman"/>
              </a:rPr>
              <a:t>, S. Paschalis</a:t>
            </a:r>
            <a:r>
              <a:rPr lang="en-US" sz="1800" b="0" i="0" u="none" strike="noStrike" cap="none" baseline="30000">
                <a:solidFill>
                  <a:schemeClr val="dk1"/>
                </a:solidFill>
                <a:latin typeface="Times New Roman"/>
                <a:ea typeface="Times New Roman"/>
                <a:cs typeface="Times New Roman"/>
                <a:sym typeface="Times New Roman"/>
              </a:rPr>
              <a:t>1</a:t>
            </a:r>
            <a:r>
              <a:rPr lang="en-US" sz="1800" b="0" i="0" u="none" strike="noStrike" cap="none">
                <a:solidFill>
                  <a:schemeClr val="dk1"/>
                </a:solidFill>
                <a:latin typeface="Times New Roman"/>
                <a:ea typeface="Times New Roman"/>
                <a:cs typeface="Times New Roman"/>
                <a:sym typeface="Times New Roman"/>
              </a:rPr>
              <a:t>, M. Bentley</a:t>
            </a:r>
            <a:r>
              <a:rPr lang="en-US" sz="1800" b="0" i="0" u="none" strike="noStrike" cap="none" baseline="30000">
                <a:solidFill>
                  <a:schemeClr val="dk1"/>
                </a:solidFill>
                <a:latin typeface="Times New Roman"/>
                <a:ea typeface="Times New Roman"/>
                <a:cs typeface="Times New Roman"/>
                <a:sym typeface="Times New Roman"/>
              </a:rPr>
              <a:t>1</a:t>
            </a:r>
            <a:r>
              <a:rPr lang="en-US" sz="1800" b="0" i="0" u="none" strike="noStrike" cap="none">
                <a:solidFill>
                  <a:schemeClr val="dk1"/>
                </a:solidFill>
                <a:latin typeface="Times New Roman"/>
                <a:ea typeface="Times New Roman"/>
                <a:cs typeface="Times New Roman"/>
                <a:sym typeface="Times New Roman"/>
              </a:rPr>
              <a:t>, M. Petri</a:t>
            </a:r>
            <a:r>
              <a:rPr lang="en-US" sz="1800" b="0" i="0" u="none" strike="noStrike" cap="none" baseline="30000">
                <a:solidFill>
                  <a:schemeClr val="dk1"/>
                </a:solidFill>
                <a:latin typeface="Times New Roman"/>
                <a:ea typeface="Times New Roman"/>
                <a:cs typeface="Times New Roman"/>
                <a:sym typeface="Times New Roman"/>
              </a:rPr>
              <a:t>1</a:t>
            </a:r>
            <a:r>
              <a:rPr lang="en-US" sz="1800" b="0" i="0" u="none" strike="noStrike" cap="none">
                <a:solidFill>
                  <a:schemeClr val="dk1"/>
                </a:solidFill>
                <a:latin typeface="Times New Roman"/>
                <a:ea typeface="Times New Roman"/>
                <a:cs typeface="Times New Roman"/>
                <a:sym typeface="Times New Roman"/>
              </a:rPr>
              <a:t>, M. Labiche</a:t>
            </a:r>
            <a:r>
              <a:rPr lang="en-US" sz="1800" b="0" i="0" u="none" strike="noStrike" cap="none" baseline="30000">
                <a:solidFill>
                  <a:schemeClr val="dk1"/>
                </a:solidFill>
                <a:latin typeface="Times New Roman"/>
                <a:ea typeface="Times New Roman"/>
                <a:cs typeface="Times New Roman"/>
                <a:sym typeface="Times New Roman"/>
              </a:rPr>
              <a:t>2</a:t>
            </a:r>
            <a:r>
              <a:rPr lang="en-US" sz="1800" b="0" i="0" u="none" strike="noStrike" cap="none">
                <a:solidFill>
                  <a:schemeClr val="dk1"/>
                </a:solidFill>
                <a:latin typeface="Times New Roman"/>
                <a:ea typeface="Times New Roman"/>
                <a:cs typeface="Times New Roman"/>
                <a:sym typeface="Times New Roman"/>
              </a:rPr>
              <a:t>, F. Holloway</a:t>
            </a:r>
            <a:r>
              <a:rPr lang="en-US" sz="1800" b="0" i="0" u="none" strike="noStrike" cap="none" baseline="30000">
                <a:solidFill>
                  <a:schemeClr val="dk1"/>
                </a:solidFill>
                <a:latin typeface="Times New Roman"/>
                <a:ea typeface="Times New Roman"/>
                <a:cs typeface="Times New Roman"/>
                <a:sym typeface="Times New Roman"/>
              </a:rPr>
              <a:t>3</a:t>
            </a:r>
            <a:r>
              <a:rPr lang="en-US" sz="1800" b="0" i="0" u="none" strike="noStrike" cap="none">
                <a:solidFill>
                  <a:schemeClr val="dk1"/>
                </a:solidFill>
                <a:latin typeface="Times New Roman"/>
                <a:ea typeface="Times New Roman"/>
                <a:cs typeface="Times New Roman"/>
                <a:sym typeface="Times New Roman"/>
              </a:rPr>
              <a:t>, L. Harkness-Brennan</a:t>
            </a:r>
            <a:r>
              <a:rPr lang="en-US" sz="1800" b="0" i="0" u="none" strike="noStrike" cap="none" baseline="30000">
                <a:solidFill>
                  <a:schemeClr val="dk1"/>
                </a:solidFill>
                <a:latin typeface="Times New Roman"/>
                <a:ea typeface="Times New Roman"/>
                <a:cs typeface="Times New Roman"/>
                <a:sym typeface="Times New Roman"/>
              </a:rPr>
              <a:t>3</a:t>
            </a:r>
            <a:r>
              <a:rPr lang="en-US" sz="1800" b="0" i="0" u="none" strike="noStrike" cap="none">
                <a:solidFill>
                  <a:schemeClr val="dk1"/>
                </a:solidFill>
                <a:latin typeface="Times New Roman"/>
                <a:ea typeface="Times New Roman"/>
                <a:cs typeface="Times New Roman"/>
                <a:sym typeface="Times New Roman"/>
              </a:rPr>
              <a:t>, A.J. Boston</a:t>
            </a:r>
            <a:r>
              <a:rPr lang="en-US" sz="1800" b="0" i="0" u="none" strike="noStrike" cap="none" baseline="30000">
                <a:solidFill>
                  <a:schemeClr val="dk1"/>
                </a:solidFill>
                <a:latin typeface="Times New Roman"/>
                <a:ea typeface="Times New Roman"/>
                <a:cs typeface="Times New Roman"/>
                <a:sym typeface="Times New Roman"/>
              </a:rPr>
              <a:t>3</a:t>
            </a:r>
            <a:r>
              <a:rPr lang="en-US" sz="1800" b="0" i="0" u="none" strike="noStrike" cap="none">
                <a:solidFill>
                  <a:schemeClr val="dk1"/>
                </a:solidFill>
                <a:latin typeface="Times New Roman"/>
                <a:ea typeface="Times New Roman"/>
                <a:cs typeface="Times New Roman"/>
                <a:sym typeface="Times New Roman"/>
              </a:rPr>
              <a:t>, J.J. Valiente Dobón</a:t>
            </a:r>
            <a:r>
              <a:rPr lang="en-US" sz="1800" b="0" i="0" u="none" strike="noStrike" cap="none" baseline="30000">
                <a:solidFill>
                  <a:schemeClr val="dk1"/>
                </a:solidFill>
                <a:latin typeface="Times New Roman"/>
                <a:ea typeface="Times New Roman"/>
                <a:cs typeface="Times New Roman"/>
                <a:sym typeface="Times New Roman"/>
              </a:rPr>
              <a:t>4</a:t>
            </a:r>
            <a:r>
              <a:rPr lang="en-US" sz="1800" b="0" i="0" u="none" strike="noStrike" cap="none">
                <a:solidFill>
                  <a:schemeClr val="dk1"/>
                </a:solidFill>
                <a:latin typeface="Times New Roman"/>
                <a:ea typeface="Times New Roman"/>
                <a:cs typeface="Times New Roman"/>
                <a:sym typeface="Times New Roman"/>
              </a:rPr>
              <a:t>, M. Rocchini</a:t>
            </a:r>
            <a:r>
              <a:rPr lang="en-US" sz="1800" b="0" i="0" u="none" strike="noStrike" cap="none" baseline="30000">
                <a:solidFill>
                  <a:schemeClr val="dk1"/>
                </a:solidFill>
                <a:latin typeface="Times New Roman"/>
                <a:ea typeface="Times New Roman"/>
                <a:cs typeface="Times New Roman"/>
                <a:sym typeface="Times New Roman"/>
              </a:rPr>
              <a:t>5</a:t>
            </a:r>
            <a:r>
              <a:rPr lang="en-US" sz="1800" b="0" i="0" u="none" strike="noStrike" cap="none">
                <a:solidFill>
                  <a:schemeClr val="dk1"/>
                </a:solidFill>
                <a:latin typeface="Times New Roman"/>
                <a:ea typeface="Times New Roman"/>
                <a:cs typeface="Times New Roman"/>
                <a:sym typeface="Times New Roman"/>
              </a:rPr>
              <a:t>, A. Goasduff</a:t>
            </a:r>
            <a:r>
              <a:rPr lang="en-US" sz="1800" b="0" i="0" u="none" strike="noStrike" cap="none" baseline="30000">
                <a:solidFill>
                  <a:schemeClr val="dk1"/>
                </a:solidFill>
                <a:latin typeface="Times New Roman"/>
                <a:ea typeface="Times New Roman"/>
                <a:cs typeface="Times New Roman"/>
                <a:sym typeface="Times New Roman"/>
              </a:rPr>
              <a:t>4,6,7</a:t>
            </a:r>
            <a:r>
              <a:rPr lang="en-US" sz="1800" b="0" i="0" u="none" strike="noStrike" cap="none">
                <a:solidFill>
                  <a:schemeClr val="dk1"/>
                </a:solidFill>
                <a:latin typeface="Times New Roman"/>
                <a:ea typeface="Times New Roman"/>
                <a:cs typeface="Times New Roman"/>
                <a:sym typeface="Times New Roman"/>
              </a:rPr>
              <a:t>, R.M. Pérez-Vidal</a:t>
            </a:r>
            <a:r>
              <a:rPr lang="en-US" sz="1800" b="0" i="0" u="none" strike="noStrike" cap="none" baseline="30000">
                <a:solidFill>
                  <a:schemeClr val="dk1"/>
                </a:solidFill>
                <a:latin typeface="Times New Roman"/>
                <a:ea typeface="Times New Roman"/>
                <a:cs typeface="Times New Roman"/>
                <a:sym typeface="Times New Roman"/>
              </a:rPr>
              <a:t>4</a:t>
            </a:r>
            <a:r>
              <a:rPr lang="en-US" sz="1800" b="0" i="0" u="none" strike="noStrike" cap="none">
                <a:solidFill>
                  <a:schemeClr val="dk1"/>
                </a:solidFill>
                <a:latin typeface="Times New Roman"/>
                <a:ea typeface="Times New Roman"/>
                <a:cs typeface="Times New Roman"/>
                <a:sym typeface="Times New Roman"/>
              </a:rPr>
              <a:t>, D. Kalaydjieva</a:t>
            </a:r>
            <a:r>
              <a:rPr lang="en-US" sz="1800" b="0" i="0" u="none" strike="noStrike" cap="none" baseline="30000">
                <a:solidFill>
                  <a:schemeClr val="dk1"/>
                </a:solidFill>
                <a:latin typeface="Times New Roman"/>
                <a:ea typeface="Times New Roman"/>
                <a:cs typeface="Times New Roman"/>
                <a:sym typeface="Times New Roman"/>
              </a:rPr>
              <a:t>8</a:t>
            </a:r>
            <a:r>
              <a:rPr lang="en-US" sz="1800" b="0" i="0" u="none" strike="noStrike" cap="none">
                <a:solidFill>
                  <a:schemeClr val="dk1"/>
                </a:solidFill>
                <a:latin typeface="Times New Roman"/>
                <a:ea typeface="Times New Roman"/>
                <a:cs typeface="Times New Roman"/>
                <a:sym typeface="Times New Roman"/>
              </a:rPr>
              <a:t>, K. Stoychev</a:t>
            </a:r>
            <a:r>
              <a:rPr lang="en-US" sz="1800" b="0" i="0" u="none" strike="noStrike" cap="none" baseline="30000">
                <a:solidFill>
                  <a:schemeClr val="dk1"/>
                </a:solidFill>
                <a:latin typeface="Times New Roman"/>
                <a:ea typeface="Times New Roman"/>
                <a:cs typeface="Times New Roman"/>
                <a:sym typeface="Times New Roman"/>
              </a:rPr>
              <a:t>8</a:t>
            </a:r>
            <a:r>
              <a:rPr lang="en-US" sz="1800" b="0" i="0" u="none" strike="noStrike" cap="none">
                <a:solidFill>
                  <a:schemeClr val="dk1"/>
                </a:solidFill>
                <a:latin typeface="Times New Roman"/>
                <a:ea typeface="Times New Roman"/>
                <a:cs typeface="Times New Roman"/>
                <a:sym typeface="Times New Roman"/>
              </a:rPr>
              <a:t>, N. Marchini</a:t>
            </a:r>
            <a:r>
              <a:rPr lang="en-US" sz="1800" b="0" i="0" u="none" strike="noStrike" cap="none" baseline="30000">
                <a:solidFill>
                  <a:schemeClr val="dk1"/>
                </a:solidFill>
                <a:latin typeface="Times New Roman"/>
                <a:ea typeface="Times New Roman"/>
                <a:cs typeface="Times New Roman"/>
                <a:sym typeface="Times New Roman"/>
              </a:rPr>
              <a:t>9</a:t>
            </a:r>
            <a:r>
              <a:rPr lang="en-US" sz="1800" b="0" i="0" u="none" strike="noStrike" cap="none">
                <a:solidFill>
                  <a:schemeClr val="dk1"/>
                </a:solidFill>
                <a:latin typeface="Times New Roman"/>
                <a:ea typeface="Times New Roman"/>
                <a:cs typeface="Times New Roman"/>
                <a:sym typeface="Times New Roman"/>
              </a:rPr>
              <a:t>, M. Zielińska</a:t>
            </a:r>
            <a:r>
              <a:rPr lang="en-US" sz="1800" b="0" i="0" u="none" strike="noStrike" cap="none" baseline="30000">
                <a:solidFill>
                  <a:schemeClr val="dk1"/>
                </a:solidFill>
                <a:latin typeface="Times New Roman"/>
                <a:ea typeface="Times New Roman"/>
                <a:cs typeface="Times New Roman"/>
                <a:sym typeface="Times New Roman"/>
              </a:rPr>
              <a:t>10</a:t>
            </a:r>
            <a:r>
              <a:rPr lang="en-US" sz="1800" b="0" i="0" u="none" strike="noStrike" cap="none">
                <a:solidFill>
                  <a:schemeClr val="dk1"/>
                </a:solidFill>
                <a:latin typeface="Times New Roman"/>
                <a:ea typeface="Times New Roman"/>
                <a:cs typeface="Times New Roman"/>
                <a:sym typeface="Times New Roman"/>
              </a:rPr>
              <a:t>, A.O. Macchiavelli</a:t>
            </a:r>
            <a:r>
              <a:rPr lang="en-US" sz="1800" b="0" i="0" u="none" strike="noStrike" cap="none" baseline="30000">
                <a:solidFill>
                  <a:schemeClr val="dk1"/>
                </a:solidFill>
                <a:latin typeface="Times New Roman"/>
                <a:ea typeface="Times New Roman"/>
                <a:cs typeface="Times New Roman"/>
                <a:sym typeface="Times New Roman"/>
              </a:rPr>
              <a:t>11</a:t>
            </a:r>
            <a:r>
              <a:rPr lang="en-US" sz="1800" b="0" i="0" u="none" strike="noStrike" cap="none">
                <a:solidFill>
                  <a:schemeClr val="dk1"/>
                </a:solidFill>
                <a:latin typeface="Times New Roman"/>
                <a:ea typeface="Times New Roman"/>
                <a:cs typeface="Times New Roman"/>
                <a:sym typeface="Times New Roman"/>
              </a:rPr>
              <a:t>, I.Y. Lee</a:t>
            </a:r>
            <a:r>
              <a:rPr lang="en-US" sz="1800" b="0" i="0" u="none" strike="noStrike" cap="none" baseline="30000">
                <a:solidFill>
                  <a:schemeClr val="dk1"/>
                </a:solidFill>
                <a:latin typeface="Times New Roman"/>
                <a:ea typeface="Times New Roman"/>
                <a:cs typeface="Times New Roman"/>
                <a:sym typeface="Times New Roman"/>
              </a:rPr>
              <a:t>12</a:t>
            </a:r>
            <a:r>
              <a:rPr lang="en-US" sz="1800" b="0" i="0" u="none" strike="noStrike" cap="none">
                <a:solidFill>
                  <a:schemeClr val="dk1"/>
                </a:solidFill>
                <a:latin typeface="Times New Roman"/>
                <a:ea typeface="Times New Roman"/>
                <a:cs typeface="Times New Roman"/>
                <a:sym typeface="Times New Roman"/>
              </a:rPr>
              <a:t>, J. Dudouet</a:t>
            </a:r>
            <a:r>
              <a:rPr lang="en-US" sz="1800" b="0" i="0" u="none" strike="noStrike" cap="none" baseline="30000">
                <a:solidFill>
                  <a:schemeClr val="dk1"/>
                </a:solidFill>
                <a:latin typeface="Times New Roman"/>
                <a:ea typeface="Times New Roman"/>
                <a:cs typeface="Times New Roman"/>
                <a:sym typeface="Times New Roman"/>
              </a:rPr>
              <a:t>13</a:t>
            </a:r>
            <a:endParaRPr sz="1800" b="0" i="0" u="none" strike="noStrike" cap="none" baseline="30000">
              <a:solidFill>
                <a:schemeClr val="dk1"/>
              </a:solidFill>
              <a:latin typeface="Times New Roman"/>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imes New Roman"/>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1700"/>
              <a:buFont typeface="Arial"/>
              <a:buNone/>
            </a:pPr>
            <a:r>
              <a:rPr lang="en-US" sz="1700" b="0" i="1" u="none" strike="noStrike" cap="none" baseline="30000">
                <a:solidFill>
                  <a:schemeClr val="dk1"/>
                </a:solidFill>
                <a:latin typeface="Times New Roman"/>
                <a:ea typeface="Times New Roman"/>
                <a:cs typeface="Times New Roman"/>
                <a:sym typeface="Times New Roman"/>
              </a:rPr>
              <a:t>1</a:t>
            </a:r>
            <a:r>
              <a:rPr lang="en-US" sz="1700" b="0" i="1" u="none" strike="noStrike" cap="none">
                <a:solidFill>
                  <a:schemeClr val="dk1"/>
                </a:solidFill>
                <a:latin typeface="Times New Roman"/>
                <a:ea typeface="Times New Roman"/>
                <a:cs typeface="Times New Roman"/>
                <a:sym typeface="Times New Roman"/>
              </a:rPr>
              <a:t> University of York, York, UK. </a:t>
            </a:r>
            <a:r>
              <a:rPr lang="en-US" sz="1700" b="0" i="1" u="none" strike="noStrike" cap="none" baseline="30000">
                <a:solidFill>
                  <a:schemeClr val="dk1"/>
                </a:solidFill>
                <a:latin typeface="Times New Roman"/>
                <a:ea typeface="Times New Roman"/>
                <a:cs typeface="Times New Roman"/>
                <a:sym typeface="Times New Roman"/>
              </a:rPr>
              <a:t>2</a:t>
            </a:r>
            <a:r>
              <a:rPr lang="en-US" sz="1700" b="0" i="1" u="none" strike="noStrike" cap="none">
                <a:solidFill>
                  <a:schemeClr val="dk1"/>
                </a:solidFill>
                <a:latin typeface="Times New Roman"/>
                <a:ea typeface="Times New Roman"/>
                <a:cs typeface="Times New Roman"/>
                <a:sym typeface="Times New Roman"/>
              </a:rPr>
              <a:t> STFC Daresbury Laboratory, Daresbury, UK. </a:t>
            </a:r>
            <a:r>
              <a:rPr lang="en-US" sz="1700" b="0" i="1" u="none" strike="noStrike" cap="none" baseline="30000">
                <a:solidFill>
                  <a:schemeClr val="dk1"/>
                </a:solidFill>
                <a:latin typeface="Times New Roman"/>
                <a:ea typeface="Times New Roman"/>
                <a:cs typeface="Times New Roman"/>
                <a:sym typeface="Times New Roman"/>
              </a:rPr>
              <a:t>3</a:t>
            </a:r>
            <a:r>
              <a:rPr lang="en-US" sz="1700" b="0" i="1" u="none" strike="noStrike" cap="none">
                <a:solidFill>
                  <a:schemeClr val="dk1"/>
                </a:solidFill>
                <a:latin typeface="Times New Roman"/>
                <a:ea typeface="Times New Roman"/>
                <a:cs typeface="Times New Roman"/>
                <a:sym typeface="Times New Roman"/>
              </a:rPr>
              <a:t> University of Liverpool, Liverpool, UK. </a:t>
            </a:r>
            <a:r>
              <a:rPr lang="en-US" sz="1700" b="0" i="1" u="none" strike="noStrike" cap="none" baseline="30000">
                <a:solidFill>
                  <a:schemeClr val="dk1"/>
                </a:solidFill>
                <a:latin typeface="Times New Roman"/>
                <a:ea typeface="Times New Roman"/>
                <a:cs typeface="Times New Roman"/>
                <a:sym typeface="Times New Roman"/>
              </a:rPr>
              <a:t>4</a:t>
            </a:r>
            <a:r>
              <a:rPr lang="en-US" sz="1700" b="0" i="1" u="none" strike="noStrike" cap="none">
                <a:solidFill>
                  <a:schemeClr val="dk1"/>
                </a:solidFill>
                <a:latin typeface="Times New Roman"/>
                <a:ea typeface="Times New Roman"/>
                <a:cs typeface="Times New Roman"/>
                <a:sym typeface="Times New Roman"/>
              </a:rPr>
              <a:t> INFN, Laboratori Nazionali di Legnaro, Legnaro, Italy. </a:t>
            </a:r>
            <a:r>
              <a:rPr lang="en-US" sz="1700" b="0" i="1" u="none" strike="noStrike" cap="none" baseline="30000">
                <a:solidFill>
                  <a:schemeClr val="dk1"/>
                </a:solidFill>
                <a:latin typeface="Times New Roman"/>
                <a:ea typeface="Times New Roman"/>
                <a:cs typeface="Times New Roman"/>
                <a:sym typeface="Times New Roman"/>
              </a:rPr>
              <a:t>5</a:t>
            </a:r>
            <a:r>
              <a:rPr lang="en-US" sz="1700" b="0" i="1" u="none" strike="noStrike" cap="none">
                <a:solidFill>
                  <a:schemeClr val="dk1"/>
                </a:solidFill>
                <a:latin typeface="Times New Roman"/>
                <a:ea typeface="Times New Roman"/>
                <a:cs typeface="Times New Roman"/>
                <a:sym typeface="Times New Roman"/>
              </a:rPr>
              <a:t> Università degli Studi and INFN Sezione di Firenze, Florence, Italy. </a:t>
            </a:r>
            <a:r>
              <a:rPr lang="en-US" sz="1700" b="0" i="1" u="none" strike="noStrike" cap="none" baseline="30000">
                <a:solidFill>
                  <a:schemeClr val="dk1"/>
                </a:solidFill>
                <a:latin typeface="Times New Roman"/>
                <a:ea typeface="Times New Roman"/>
                <a:cs typeface="Times New Roman"/>
                <a:sym typeface="Times New Roman"/>
              </a:rPr>
              <a:t>6</a:t>
            </a:r>
            <a:r>
              <a:rPr lang="en-US" sz="1700" b="0" i="1" u="none" strike="noStrike" cap="none">
                <a:solidFill>
                  <a:schemeClr val="dk1"/>
                </a:solidFill>
                <a:latin typeface="Times New Roman"/>
                <a:ea typeface="Times New Roman"/>
                <a:cs typeface="Times New Roman"/>
                <a:sym typeface="Times New Roman"/>
              </a:rPr>
              <a:t> Dipartimento di Fisica dell’Università di Padova, Padova, Italy. </a:t>
            </a:r>
            <a:r>
              <a:rPr lang="en-US" sz="1700" b="0" i="1" u="none" strike="noStrike" cap="none" baseline="30000">
                <a:solidFill>
                  <a:schemeClr val="dk1"/>
                </a:solidFill>
                <a:latin typeface="Times New Roman"/>
                <a:ea typeface="Times New Roman"/>
                <a:cs typeface="Times New Roman"/>
                <a:sym typeface="Times New Roman"/>
              </a:rPr>
              <a:t>7</a:t>
            </a:r>
            <a:r>
              <a:rPr lang="en-US" sz="1700" b="0" i="1" u="none" strike="noStrike" cap="none">
                <a:solidFill>
                  <a:schemeClr val="dk1"/>
                </a:solidFill>
                <a:latin typeface="Times New Roman"/>
                <a:ea typeface="Times New Roman"/>
                <a:cs typeface="Times New Roman"/>
                <a:sym typeface="Times New Roman"/>
              </a:rPr>
              <a:t> INFN, Sezione di Padova, Padova, Italy. </a:t>
            </a:r>
            <a:r>
              <a:rPr lang="en-US" sz="1700" b="0" i="1" u="none" strike="noStrike" cap="none" baseline="30000">
                <a:solidFill>
                  <a:schemeClr val="dk1"/>
                </a:solidFill>
                <a:latin typeface="Times New Roman"/>
                <a:ea typeface="Times New Roman"/>
                <a:cs typeface="Times New Roman"/>
                <a:sym typeface="Times New Roman"/>
              </a:rPr>
              <a:t>8</a:t>
            </a:r>
            <a:r>
              <a:rPr lang="en-US" sz="1700" b="0" i="1" u="none" strike="noStrike" cap="none">
                <a:solidFill>
                  <a:schemeClr val="dk1"/>
                </a:solidFill>
                <a:latin typeface="Times New Roman"/>
                <a:ea typeface="Times New Roman"/>
                <a:cs typeface="Times New Roman"/>
                <a:sym typeface="Times New Roman"/>
              </a:rPr>
              <a:t> University of Guelph, Canada. </a:t>
            </a:r>
            <a:r>
              <a:rPr lang="en-US" sz="1700" b="0" i="1" u="none" strike="noStrike" cap="none" baseline="30000">
                <a:solidFill>
                  <a:schemeClr val="dk1"/>
                </a:solidFill>
                <a:latin typeface="Times New Roman"/>
                <a:ea typeface="Times New Roman"/>
                <a:cs typeface="Times New Roman"/>
                <a:sym typeface="Times New Roman"/>
              </a:rPr>
              <a:t>9</a:t>
            </a:r>
            <a:r>
              <a:rPr lang="en-US" sz="1700" b="0" i="1" u="none" strike="noStrike" cap="none">
                <a:solidFill>
                  <a:schemeClr val="dk1"/>
                </a:solidFill>
                <a:latin typeface="Times New Roman"/>
                <a:ea typeface="Times New Roman"/>
                <a:cs typeface="Times New Roman"/>
                <a:sym typeface="Times New Roman"/>
              </a:rPr>
              <a:t> INFN Firenze, Italy. </a:t>
            </a:r>
            <a:r>
              <a:rPr lang="en-US" sz="1700" b="0" i="1" u="none" strike="noStrike" cap="none" baseline="30000">
                <a:solidFill>
                  <a:schemeClr val="dk1"/>
                </a:solidFill>
                <a:latin typeface="Times New Roman"/>
                <a:ea typeface="Times New Roman"/>
                <a:cs typeface="Times New Roman"/>
                <a:sym typeface="Times New Roman"/>
              </a:rPr>
              <a:t>10</a:t>
            </a:r>
            <a:r>
              <a:rPr lang="en-US" sz="1700" b="0" i="1" u="none" strike="noStrike" cap="none">
                <a:solidFill>
                  <a:schemeClr val="dk1"/>
                </a:solidFill>
                <a:latin typeface="Times New Roman"/>
                <a:ea typeface="Times New Roman"/>
                <a:cs typeface="Times New Roman"/>
                <a:sym typeface="Times New Roman"/>
              </a:rPr>
              <a:t> Irfu, CEA, Université Paris-Saclay, France. </a:t>
            </a:r>
            <a:r>
              <a:rPr lang="en-US" sz="1700" b="0" i="1" u="none" strike="noStrike" cap="none" baseline="30000">
                <a:solidFill>
                  <a:schemeClr val="dk1"/>
                </a:solidFill>
                <a:latin typeface="Times New Roman"/>
                <a:ea typeface="Times New Roman"/>
                <a:cs typeface="Times New Roman"/>
                <a:sym typeface="Times New Roman"/>
              </a:rPr>
              <a:t>11</a:t>
            </a:r>
            <a:r>
              <a:rPr lang="en-US" sz="1700" b="0" i="1" u="none" strike="noStrike" cap="none">
                <a:solidFill>
                  <a:schemeClr val="dk1"/>
                </a:solidFill>
                <a:latin typeface="Times New Roman"/>
                <a:ea typeface="Times New Roman"/>
                <a:cs typeface="Times New Roman"/>
                <a:sym typeface="Times New Roman"/>
              </a:rPr>
              <a:t> Oak Ridge National Laboratory, USA. </a:t>
            </a:r>
            <a:r>
              <a:rPr lang="en-US" sz="1700" b="0" i="1" u="none" strike="noStrike" cap="none" baseline="30000">
                <a:solidFill>
                  <a:schemeClr val="dk1"/>
                </a:solidFill>
                <a:latin typeface="Times New Roman"/>
                <a:ea typeface="Times New Roman"/>
                <a:cs typeface="Times New Roman"/>
                <a:sym typeface="Times New Roman"/>
              </a:rPr>
              <a:t>12</a:t>
            </a:r>
            <a:r>
              <a:rPr lang="en-US" sz="1700" b="0" i="1" u="none" strike="noStrike" cap="none">
                <a:solidFill>
                  <a:schemeClr val="dk1"/>
                </a:solidFill>
                <a:latin typeface="Times New Roman"/>
                <a:ea typeface="Times New Roman"/>
                <a:cs typeface="Times New Roman"/>
                <a:sym typeface="Times New Roman"/>
              </a:rPr>
              <a:t> Lawrence Berkeley National Laboratory, USA. </a:t>
            </a:r>
            <a:r>
              <a:rPr lang="en-US" sz="1700" b="0" i="1" u="none" strike="noStrike" cap="none" baseline="30000">
                <a:solidFill>
                  <a:schemeClr val="dk1"/>
                </a:solidFill>
                <a:latin typeface="Times New Roman"/>
                <a:ea typeface="Times New Roman"/>
                <a:cs typeface="Times New Roman"/>
                <a:sym typeface="Times New Roman"/>
              </a:rPr>
              <a:t>13</a:t>
            </a:r>
            <a:r>
              <a:rPr lang="en-US" sz="1700" b="0" i="1" u="none" strike="noStrike" cap="none">
                <a:solidFill>
                  <a:schemeClr val="dk1"/>
                </a:solidFill>
                <a:latin typeface="Times New Roman"/>
                <a:ea typeface="Times New Roman"/>
                <a:cs typeface="Times New Roman"/>
                <a:sym typeface="Times New Roman"/>
              </a:rPr>
              <a:t> Université de Lyon, CNRS/IN2P3,  Villeurbanne Cedex, France</a:t>
            </a:r>
            <a:endParaRPr sz="2600" b="0" i="0" u="none" strike="noStrike" cap="none">
              <a:solidFill>
                <a:srgbClr val="000000"/>
              </a:solidFill>
              <a:latin typeface="Calibri"/>
              <a:ea typeface="Calibri"/>
              <a:cs typeface="Calibri"/>
              <a:sym typeface="Calibri"/>
            </a:endParaRPr>
          </a:p>
        </p:txBody>
      </p:sp>
      <p:sp>
        <p:nvSpPr>
          <p:cNvPr id="962" name="Google Shape;962;g2eb75de8525_0_0"/>
          <p:cNvSpPr/>
          <p:nvPr/>
        </p:nvSpPr>
        <p:spPr>
          <a:xfrm>
            <a:off x="1944000" y="5192400"/>
            <a:ext cx="6046800" cy="48420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2800"/>
              <a:buFont typeface="Arial"/>
              <a:buNone/>
            </a:pPr>
            <a:r>
              <a:rPr lang="en-US" sz="2800" b="1" i="0" u="none" strike="noStrike" cap="none">
                <a:solidFill>
                  <a:srgbClr val="000000"/>
                </a:solidFill>
                <a:latin typeface="Arial"/>
                <a:ea typeface="Arial"/>
                <a:cs typeface="Arial"/>
                <a:sym typeface="Arial"/>
              </a:rPr>
              <a:t>Thank you for your attention</a:t>
            </a:r>
            <a:endParaRPr sz="2800" b="0" i="0" u="none" strike="noStrike" cap="none">
              <a:solidFill>
                <a:srgbClr val="000000"/>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966"/>
        <p:cNvGrpSpPr/>
        <p:nvPr/>
      </p:nvGrpSpPr>
      <p:grpSpPr>
        <a:xfrm>
          <a:off x="0" y="0"/>
          <a:ext cx="0" cy="0"/>
          <a:chOff x="0" y="0"/>
          <a:chExt cx="0" cy="0"/>
        </a:xfrm>
      </p:grpSpPr>
      <p:sp>
        <p:nvSpPr>
          <p:cNvPr id="967" name="Google Shape;967;p19"/>
          <p:cNvSpPr/>
          <p:nvPr/>
        </p:nvSpPr>
        <p:spPr>
          <a:xfrm>
            <a:off x="457200" y="2276640"/>
            <a:ext cx="8223480" cy="1136880"/>
          </a:xfrm>
          <a:prstGeom prst="rect">
            <a:avLst/>
          </a:prstGeom>
          <a:noFill/>
          <a:ln>
            <a:noFill/>
          </a:ln>
        </p:spPr>
        <p:txBody>
          <a:bodyPr spcFirstLastPara="1" wrap="square" lIns="81700" tIns="40675" rIns="81700" bIns="40675" anchor="ctr" anchorCtr="0">
            <a:noAutofit/>
          </a:bodyPr>
          <a:lstStyle/>
          <a:p>
            <a:pPr marL="0" marR="0" lvl="0" indent="0" algn="l" rtl="0">
              <a:lnSpc>
                <a:spcPct val="100000"/>
              </a:lnSpc>
              <a:spcBef>
                <a:spcPts val="0"/>
              </a:spcBef>
              <a:spcAft>
                <a:spcPts val="0"/>
              </a:spcAft>
              <a:buClr>
                <a:srgbClr val="000000"/>
              </a:buClr>
              <a:buSzPts val="5490"/>
              <a:buFont typeface="Arial"/>
              <a:buNone/>
            </a:pPr>
            <a:r>
              <a:rPr lang="en-US" sz="5490" b="1" i="0" u="none" strike="noStrike" cap="none">
                <a:solidFill>
                  <a:srgbClr val="FFFFFF"/>
                </a:solidFill>
                <a:latin typeface="Cambria"/>
                <a:ea typeface="Cambria"/>
                <a:cs typeface="Cambria"/>
                <a:sym typeface="Cambria"/>
              </a:rPr>
              <a:t>Backup</a:t>
            </a:r>
            <a:endParaRPr sz="5490" b="0" i="0" u="none" strike="noStrike" cap="none">
              <a:solidFill>
                <a:srgbClr val="000000"/>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971"/>
        <p:cNvGrpSpPr/>
        <p:nvPr/>
      </p:nvGrpSpPr>
      <p:grpSpPr>
        <a:xfrm>
          <a:off x="0" y="0"/>
          <a:ext cx="0" cy="0"/>
          <a:chOff x="0" y="0"/>
          <a:chExt cx="0" cy="0"/>
        </a:xfrm>
      </p:grpSpPr>
      <p:sp>
        <p:nvSpPr>
          <p:cNvPr id="972" name="Google Shape;972;g2fd959b987d_0_43"/>
          <p:cNvSpPr/>
          <p:nvPr/>
        </p:nvSpPr>
        <p:spPr>
          <a:xfrm>
            <a:off x="221040" y="250920"/>
            <a:ext cx="6758700" cy="766200"/>
          </a:xfrm>
          <a:prstGeom prst="rect">
            <a:avLst/>
          </a:prstGeom>
          <a:noFill/>
          <a:ln>
            <a:noFill/>
          </a:ln>
        </p:spPr>
        <p:txBody>
          <a:bodyPr spcFirstLastPara="1" wrap="square" lIns="81700" tIns="40675" rIns="81700" bIns="40675" anchor="ctr" anchorCtr="0">
            <a:noAutofit/>
          </a:bodyPr>
          <a:lstStyle/>
          <a:p>
            <a:pPr marL="0" marR="0" lvl="0" indent="0" algn="l" rtl="0">
              <a:lnSpc>
                <a:spcPct val="100000"/>
              </a:lnSpc>
              <a:spcBef>
                <a:spcPts val="0"/>
              </a:spcBef>
              <a:spcAft>
                <a:spcPts val="0"/>
              </a:spcAft>
              <a:buClr>
                <a:srgbClr val="000000"/>
              </a:buClr>
              <a:buSzPts val="3200"/>
              <a:buFont typeface="Arial"/>
              <a:buNone/>
            </a:pPr>
            <a:r>
              <a:rPr lang="en-US" sz="3200" b="1" i="0" u="none" strike="noStrike" cap="none">
                <a:solidFill>
                  <a:srgbClr val="25303B"/>
                </a:solidFill>
                <a:latin typeface="Cambria"/>
                <a:ea typeface="Cambria"/>
                <a:cs typeface="Cambria"/>
                <a:sym typeface="Cambria"/>
              </a:rPr>
              <a:t>TAC </a:t>
            </a:r>
            <a:r>
              <a:rPr lang="en-US" sz="3200" b="1" i="0" u="none" strike="noStrike" cap="none">
                <a:solidFill>
                  <a:srgbClr val="25303B"/>
                </a:solidFill>
                <a:latin typeface="Cambria"/>
                <a:ea typeface="Cambria"/>
                <a:cs typeface="Cambria"/>
                <a:sym typeface="Cambria"/>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
                  </a:ext>
                </a:extLst>
              </a:rPr>
              <a:t>comments</a:t>
            </a:r>
            <a:endParaRPr sz="3200" b="0" i="0" u="none" strike="noStrike" cap="none">
              <a:solidFill>
                <a:srgbClr val="000000"/>
              </a:solidFill>
              <a:latin typeface="Arial"/>
              <a:ea typeface="Arial"/>
              <a:cs typeface="Arial"/>
              <a:sym typeface="Arial"/>
            </a:endParaRPr>
          </a:p>
        </p:txBody>
      </p:sp>
      <p:sp>
        <p:nvSpPr>
          <p:cNvPr id="973" name="Google Shape;973;g2fd959b987d_0_43"/>
          <p:cNvSpPr/>
          <p:nvPr/>
        </p:nvSpPr>
        <p:spPr>
          <a:xfrm>
            <a:off x="464875" y="1329849"/>
            <a:ext cx="8241900" cy="5318700"/>
          </a:xfrm>
          <a:prstGeom prst="rect">
            <a:avLst/>
          </a:prstGeom>
          <a:noFill/>
          <a:ln>
            <a:noFill/>
          </a:ln>
        </p:spPr>
        <p:txBody>
          <a:bodyPr spcFirstLastPara="1" wrap="square" lIns="90000" tIns="45000" rIns="90000" bIns="45000" anchor="t" anchorCtr="0">
            <a:noAutofit/>
          </a:bodyPr>
          <a:lstStyle/>
          <a:p>
            <a:pPr marL="457200" marR="0" lvl="0" indent="-342900" algn="l" rtl="0">
              <a:lnSpc>
                <a:spcPct val="100000"/>
              </a:lnSpc>
              <a:spcBef>
                <a:spcPts val="0"/>
              </a:spcBef>
              <a:spcAft>
                <a:spcPts val="0"/>
              </a:spcAft>
              <a:buClr>
                <a:srgbClr val="000000"/>
              </a:buClr>
              <a:buSzPts val="1800"/>
              <a:buFont typeface="Calibri"/>
              <a:buChar char="●"/>
            </a:pPr>
            <a:r>
              <a:rPr lang="en-US" sz="1800" b="0" i="0" u="none" strike="noStrike" cap="none">
                <a:solidFill>
                  <a:srgbClr val="000000"/>
                </a:solidFill>
                <a:latin typeface="Calibri"/>
                <a:ea typeface="Calibri"/>
                <a:cs typeface="Calibri"/>
                <a:sym typeface="Calibri"/>
              </a:rPr>
              <a:t>The PRISMA </a:t>
            </a:r>
            <a:r>
              <a:rPr lang="en-US" sz="1800" b="0" i="0" u="none" strike="noStrike" cap="none">
                <a:solidFill>
                  <a:srgbClr val="000000"/>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
                  </a:ext>
                </a:extLst>
              </a:rPr>
              <a:t>MWPPAC</a:t>
            </a:r>
            <a:r>
              <a:rPr lang="en-US" sz="1800" b="0" i="0" u="none" strike="noStrike" cap="none">
                <a:solidFill>
                  <a:srgbClr val="000000"/>
                </a:solidFill>
                <a:latin typeface="Calibri"/>
                <a:ea typeface="Calibri"/>
                <a:cs typeface="Calibri"/>
                <a:sym typeface="Calibri"/>
              </a:rPr>
              <a:t> focal plane detector is known to have quite low efficiency for Z&lt;20 ions. Please consider about 50-60% intrinsic efficiency for Z=14 ions.</a:t>
            </a:r>
            <a:endParaRPr sz="1800" b="0" i="0" u="none" strike="noStrike" cap="none">
              <a:solidFill>
                <a:srgbClr val="000000"/>
              </a:solidFill>
              <a:latin typeface="Calibri"/>
              <a:ea typeface="Calibri"/>
              <a:cs typeface="Calibri"/>
              <a:sym typeface="Calibri"/>
            </a:endParaRPr>
          </a:p>
          <a:p>
            <a:pPr marL="457200" marR="0" lvl="0" indent="-342900" algn="l" rtl="0">
              <a:lnSpc>
                <a:spcPct val="100000"/>
              </a:lnSpc>
              <a:spcBef>
                <a:spcPts val="1000"/>
              </a:spcBef>
              <a:spcAft>
                <a:spcPts val="0"/>
              </a:spcAft>
              <a:buClr>
                <a:srgbClr val="000000"/>
              </a:buClr>
              <a:buSzPts val="1800"/>
              <a:buFont typeface="Calibri"/>
              <a:buChar char="➢"/>
            </a:pPr>
            <a:r>
              <a:rPr lang="en-US" sz="1800" b="0" i="1" u="none" strike="noStrike" cap="none">
                <a:solidFill>
                  <a:srgbClr val="000000"/>
                </a:solidFill>
                <a:latin typeface="Calibri"/>
                <a:ea typeface="Calibri"/>
                <a:cs typeface="Calibri"/>
                <a:sym typeface="Calibri"/>
              </a:rPr>
              <a:t>If the statistics are lower than expect, we can combine data from several detectors.</a:t>
            </a:r>
            <a:endParaRPr sz="1800" b="0" i="1" u="none" strike="noStrike" cap="none">
              <a:solidFill>
                <a:srgbClr val="000000"/>
              </a:solidFill>
              <a:latin typeface="Calibri"/>
              <a:ea typeface="Calibri"/>
              <a:cs typeface="Calibri"/>
              <a:sym typeface="Calibri"/>
            </a:endParaRPr>
          </a:p>
          <a:p>
            <a:pPr marL="457200" marR="0" lvl="0" indent="-342900" algn="l" rtl="0">
              <a:lnSpc>
                <a:spcPct val="100000"/>
              </a:lnSpc>
              <a:spcBef>
                <a:spcPts val="2000"/>
              </a:spcBef>
              <a:spcAft>
                <a:spcPts val="0"/>
              </a:spcAft>
              <a:buClr>
                <a:srgbClr val="000000"/>
              </a:buClr>
              <a:buSzPts val="1800"/>
              <a:buFont typeface="Calibri"/>
              <a:buChar char="●"/>
            </a:pPr>
            <a:r>
              <a:rPr lang="en-US" sz="1800" b="0" i="0" u="none" strike="noStrike" cap="none">
                <a:solidFill>
                  <a:srgbClr val="000000"/>
                </a:solidFill>
                <a:latin typeface="Calibri"/>
                <a:ea typeface="Calibri"/>
                <a:cs typeface="Calibri"/>
                <a:sym typeface="Calibri"/>
              </a:rPr>
              <a:t>Could the target (Au) excitation be a problem for you? You will have many gamma-ray transitions around 200-500 keV which may be problematic for your event selection. Have you considered the possibility to use instead Nb, Pt, Pb targets?</a:t>
            </a:r>
            <a:endParaRPr sz="1800" b="0" i="0" u="none" strike="noStrike" cap="none">
              <a:solidFill>
                <a:srgbClr val="000000"/>
              </a:solidFill>
              <a:latin typeface="Calibri"/>
              <a:ea typeface="Calibri"/>
              <a:cs typeface="Calibri"/>
              <a:sym typeface="Calibri"/>
            </a:endParaRPr>
          </a:p>
          <a:p>
            <a:pPr marL="457200" marR="0" lvl="0" indent="-342900" algn="l" rtl="0">
              <a:lnSpc>
                <a:spcPct val="100000"/>
              </a:lnSpc>
              <a:spcBef>
                <a:spcPts val="1000"/>
              </a:spcBef>
              <a:spcAft>
                <a:spcPts val="0"/>
              </a:spcAft>
              <a:buClr>
                <a:srgbClr val="000000"/>
              </a:buClr>
              <a:buSzPts val="1800"/>
              <a:buFont typeface="Calibri"/>
              <a:buChar char="➢"/>
            </a:pPr>
            <a:r>
              <a:rPr lang="en-US" sz="1800" b="0" i="1" u="none" strike="noStrike" cap="none">
                <a:solidFill>
                  <a:srgbClr val="000000"/>
                </a:solidFill>
                <a:latin typeface="Calibri"/>
                <a:ea typeface="Calibri"/>
                <a:cs typeface="Calibri"/>
                <a:sym typeface="Calibri"/>
              </a:rPr>
              <a:t>We don’t think the Au excitation will make serious problem. </a:t>
            </a:r>
            <a:r>
              <a:rPr lang="en-US" sz="1800" b="0" i="1" u="none" strike="noStrike" cap="none">
                <a:solidFill>
                  <a:srgbClr val="000000"/>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
                  </a:ext>
                </a:extLst>
              </a:rPr>
              <a:t>If it does</a:t>
            </a:r>
            <a:r>
              <a:rPr lang="en-US" sz="1800" b="0" i="1" u="none" strike="noStrike" cap="none">
                <a:solidFill>
                  <a:srgbClr val="000000"/>
                </a:solidFill>
                <a:latin typeface="Calibri"/>
                <a:ea typeface="Calibri"/>
                <a:cs typeface="Calibri"/>
                <a:sym typeface="Calibri"/>
              </a:rPr>
              <a:t>, we can use </a:t>
            </a:r>
            <a:r>
              <a:rPr lang="en-US" sz="1800" b="0" i="1" u="none" strike="noStrike" cap="none">
                <a:solidFill>
                  <a:srgbClr val="000000"/>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4"/>
                  </a:ext>
                </a:extLst>
              </a:rPr>
              <a:t>Pb</a:t>
            </a:r>
            <a:r>
              <a:rPr lang="en-US" sz="1800" b="0" i="1" u="none" strike="noStrike" cap="none">
                <a:solidFill>
                  <a:srgbClr val="000000"/>
                </a:solidFill>
                <a:latin typeface="Calibri"/>
                <a:ea typeface="Calibri"/>
                <a:cs typeface="Calibri"/>
                <a:sym typeface="Calibri"/>
              </a:rPr>
              <a:t> target instead.</a:t>
            </a:r>
            <a:endParaRPr sz="1800" b="0" i="1" u="none" strike="noStrike" cap="none">
              <a:solidFill>
                <a:srgbClr val="000000"/>
              </a:solidFill>
              <a:latin typeface="Calibri"/>
              <a:ea typeface="Calibri"/>
              <a:cs typeface="Calibri"/>
              <a:sym typeface="Calibri"/>
            </a:endParaRPr>
          </a:p>
          <a:p>
            <a:pPr marL="457200" marR="0" lvl="0" indent="-342900" algn="l" rtl="0">
              <a:lnSpc>
                <a:spcPct val="100000"/>
              </a:lnSpc>
              <a:spcBef>
                <a:spcPts val="2000"/>
              </a:spcBef>
              <a:spcAft>
                <a:spcPts val="0"/>
              </a:spcAft>
              <a:buClr>
                <a:srgbClr val="000000"/>
              </a:buClr>
              <a:buSzPts val="1800"/>
              <a:buFont typeface="Calibri"/>
              <a:buChar char="●"/>
            </a:pPr>
            <a:r>
              <a:rPr lang="en-US" sz="1800" b="0" i="0" u="none" strike="noStrike" cap="none">
                <a:solidFill>
                  <a:srgbClr val="000000"/>
                </a:solidFill>
                <a:latin typeface="Calibri"/>
                <a:ea typeface="Calibri"/>
                <a:cs typeface="Calibri"/>
                <a:sym typeface="Calibri"/>
              </a:rPr>
              <a:t>Beam: The required energy from Tandem is high: in this configuration (double stripper in the Tandem) the required beam current is at the very limit: it could be that the maximum current achievable is lower, around 1pnA. </a:t>
            </a:r>
            <a:endParaRPr sz="1800" b="0" i="0" u="none" strike="noStrike" cap="none">
              <a:solidFill>
                <a:srgbClr val="000000"/>
              </a:solidFill>
              <a:latin typeface="Calibri"/>
              <a:ea typeface="Calibri"/>
              <a:cs typeface="Calibri"/>
              <a:sym typeface="Calibri"/>
            </a:endParaRPr>
          </a:p>
          <a:p>
            <a:pPr marL="457200" marR="0" lvl="0" indent="-349250" algn="l" rtl="0">
              <a:lnSpc>
                <a:spcPct val="100000"/>
              </a:lnSpc>
              <a:spcBef>
                <a:spcPts val="1000"/>
              </a:spcBef>
              <a:spcAft>
                <a:spcPts val="0"/>
              </a:spcAft>
              <a:buClr>
                <a:srgbClr val="000000"/>
              </a:buClr>
              <a:buSzPts val="1900"/>
              <a:buFont typeface="Calibri"/>
              <a:buChar char="➢"/>
            </a:pPr>
            <a:r>
              <a:rPr lang="en-US" sz="1800" b="0" i="1" u="none" strike="noStrike" cap="none">
                <a:solidFill>
                  <a:srgbClr val="000000"/>
                </a:solidFill>
                <a:latin typeface="Calibri"/>
                <a:ea typeface="Calibri"/>
                <a:cs typeface="Calibri"/>
                <a:sym typeface="Calibri"/>
              </a:rPr>
              <a:t>We will use </a:t>
            </a:r>
            <a:r>
              <a:rPr lang="en-US" sz="1900" b="0" i="1" u="none" strike="noStrike" cap="none">
                <a:solidFill>
                  <a:schemeClr val="dk1"/>
                </a:solidFill>
                <a:latin typeface="Calibri"/>
                <a:ea typeface="Calibri"/>
                <a:cs typeface="Calibri"/>
                <a:sym typeface="Calibri"/>
              </a:rPr>
              <a:t>1-mg/cm</a:t>
            </a:r>
            <a:r>
              <a:rPr lang="en-US" sz="1900" b="0" i="1" u="none" strike="noStrike" cap="none" baseline="30000">
                <a:solidFill>
                  <a:schemeClr val="dk1"/>
                </a:solidFill>
                <a:latin typeface="Calibri"/>
                <a:ea typeface="Calibri"/>
                <a:cs typeface="Calibri"/>
                <a:sym typeface="Calibri"/>
              </a:rPr>
              <a:t>2</a:t>
            </a:r>
            <a:r>
              <a:rPr lang="en-US" sz="1800" b="0" i="1" u="none" strike="noStrike" cap="none">
                <a:solidFill>
                  <a:srgbClr val="000000"/>
                </a:solidFill>
                <a:latin typeface="Calibri"/>
                <a:ea typeface="Calibri"/>
                <a:cs typeface="Calibri"/>
                <a:sym typeface="Calibri"/>
              </a:rPr>
              <a:t> Au target and 1pnA </a:t>
            </a:r>
            <a:r>
              <a:rPr lang="en-US" sz="1800" b="0" i="1" u="none" strike="noStrike" cap="none" baseline="30000">
                <a:solidFill>
                  <a:srgbClr val="000000"/>
                </a:solidFill>
                <a:latin typeface="Calibri"/>
                <a:ea typeface="Calibri"/>
                <a:cs typeface="Calibri"/>
                <a:sym typeface="Calibri"/>
              </a:rPr>
              <a:t>28</a:t>
            </a:r>
            <a:r>
              <a:rPr lang="en-US" sz="1800" b="0" i="1" u="none" strike="noStrike" cap="none">
                <a:solidFill>
                  <a:srgbClr val="000000"/>
                </a:solidFill>
                <a:latin typeface="Calibri"/>
                <a:ea typeface="Calibri"/>
                <a:cs typeface="Calibri"/>
                <a:sym typeface="Calibri"/>
              </a:rPr>
              <a:t>Si beam.</a:t>
            </a:r>
            <a:endParaRPr sz="1800" b="0" i="1" u="none" strike="noStrike" cap="none">
              <a:solidFill>
                <a:srgbClr val="000000"/>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49"/>
        <p:cNvGrpSpPr/>
        <p:nvPr/>
      </p:nvGrpSpPr>
      <p:grpSpPr>
        <a:xfrm>
          <a:off x="0" y="0"/>
          <a:ext cx="0" cy="0"/>
          <a:chOff x="0" y="0"/>
          <a:chExt cx="0" cy="0"/>
        </a:xfrm>
      </p:grpSpPr>
      <p:sp>
        <p:nvSpPr>
          <p:cNvPr id="650" name="Google Shape;650;p2"/>
          <p:cNvSpPr/>
          <p:nvPr/>
        </p:nvSpPr>
        <p:spPr>
          <a:xfrm>
            <a:off x="221040" y="250920"/>
            <a:ext cx="6757200" cy="764640"/>
          </a:xfrm>
          <a:prstGeom prst="rect">
            <a:avLst/>
          </a:prstGeom>
          <a:noFill/>
          <a:ln>
            <a:noFill/>
          </a:ln>
        </p:spPr>
        <p:txBody>
          <a:bodyPr spcFirstLastPara="1" wrap="square" lIns="81700" tIns="40675" rIns="81700" bIns="40675" anchor="ctr" anchorCtr="0">
            <a:noAutofit/>
          </a:bodyPr>
          <a:lstStyle/>
          <a:p>
            <a:pPr marL="0" marR="0" lvl="0" indent="0" algn="l" rtl="0">
              <a:lnSpc>
                <a:spcPct val="100000"/>
              </a:lnSpc>
              <a:spcBef>
                <a:spcPts val="0"/>
              </a:spcBef>
              <a:spcAft>
                <a:spcPts val="0"/>
              </a:spcAft>
              <a:buClr>
                <a:srgbClr val="000000"/>
              </a:buClr>
              <a:buSzPts val="3200"/>
              <a:buFont typeface="Arial"/>
              <a:buNone/>
            </a:pPr>
            <a:r>
              <a:rPr lang="en-US" sz="3200" b="1" i="0" u="none" strike="noStrike" cap="none" dirty="0">
                <a:solidFill>
                  <a:srgbClr val="25303B"/>
                </a:solidFill>
                <a:latin typeface="Cambria"/>
                <a:ea typeface="Cambria"/>
                <a:cs typeface="Cambria"/>
                <a:sym typeface="Cambria"/>
              </a:rPr>
              <a:t>Gamma-ray tracking array</a:t>
            </a:r>
            <a:endParaRPr sz="3200" b="0" i="0" u="none" strike="noStrike" cap="none" dirty="0">
              <a:solidFill>
                <a:srgbClr val="000000"/>
              </a:solidFill>
              <a:latin typeface="Arial"/>
              <a:ea typeface="Arial"/>
              <a:cs typeface="Arial"/>
              <a:sym typeface="Arial"/>
            </a:endParaRPr>
          </a:p>
        </p:txBody>
      </p:sp>
      <p:pic>
        <p:nvPicPr>
          <p:cNvPr id="651" name="Google Shape;651;p2"/>
          <p:cNvPicPr preferRelativeResize="0"/>
          <p:nvPr/>
        </p:nvPicPr>
        <p:blipFill rotWithShape="1">
          <a:blip r:embed="rId3">
            <a:alphaModFix/>
          </a:blip>
          <a:srcRect/>
          <a:stretch/>
        </p:blipFill>
        <p:spPr>
          <a:xfrm>
            <a:off x="792000" y="1080000"/>
            <a:ext cx="7341840" cy="2816640"/>
          </a:xfrm>
          <a:prstGeom prst="rect">
            <a:avLst/>
          </a:prstGeom>
          <a:noFill/>
          <a:ln>
            <a:noFill/>
          </a:ln>
        </p:spPr>
      </p:pic>
      <p:pic>
        <p:nvPicPr>
          <p:cNvPr id="652" name="Google Shape;652;p2"/>
          <p:cNvPicPr preferRelativeResize="0"/>
          <p:nvPr/>
        </p:nvPicPr>
        <p:blipFill rotWithShape="1">
          <a:blip r:embed="rId4">
            <a:alphaModFix/>
          </a:blip>
          <a:srcRect/>
          <a:stretch/>
        </p:blipFill>
        <p:spPr>
          <a:xfrm>
            <a:off x="852480" y="4223880"/>
            <a:ext cx="3597840" cy="2262240"/>
          </a:xfrm>
          <a:prstGeom prst="rect">
            <a:avLst/>
          </a:prstGeom>
          <a:noFill/>
          <a:ln>
            <a:noFill/>
          </a:ln>
        </p:spPr>
      </p:pic>
      <p:sp>
        <p:nvSpPr>
          <p:cNvPr id="653" name="Google Shape;653;p2"/>
          <p:cNvSpPr/>
          <p:nvPr/>
        </p:nvSpPr>
        <p:spPr>
          <a:xfrm>
            <a:off x="4860000" y="4392000"/>
            <a:ext cx="3849840" cy="1879560"/>
          </a:xfrm>
          <a:prstGeom prst="rect">
            <a:avLst/>
          </a:prstGeom>
          <a:noFill/>
          <a:ln>
            <a:noFill/>
          </a:ln>
        </p:spPr>
        <p:txBody>
          <a:bodyPr spcFirstLastPara="1" wrap="square" lIns="90000" tIns="45000" rIns="90000" bIns="45000" anchor="t" anchorCtr="0">
            <a:spAutoFit/>
          </a:bodyPr>
          <a:lstStyle/>
          <a:p>
            <a:pPr marL="457200" marR="0" lvl="0" indent="-317500" algn="l" rtl="0">
              <a:lnSpc>
                <a:spcPct val="100000"/>
              </a:lnSpc>
              <a:spcBef>
                <a:spcPts val="0"/>
              </a:spcBef>
              <a:spcAft>
                <a:spcPts val="0"/>
              </a:spcAft>
              <a:buClr>
                <a:srgbClr val="000000"/>
              </a:buClr>
              <a:buSzPts val="1400"/>
              <a:buFont typeface="Calibri"/>
              <a:buChar char="●"/>
            </a:pPr>
            <a:r>
              <a:rPr lang="en-US" sz="1800" b="0" i="0" u="none" strike="noStrike" cap="none" dirty="0">
                <a:solidFill>
                  <a:srgbClr val="000000"/>
                </a:solidFill>
                <a:latin typeface="Calibri"/>
                <a:ea typeface="Calibri"/>
                <a:cs typeface="Calibri"/>
                <a:sym typeface="Calibri"/>
              </a:rPr>
              <a:t>Gamma-ray tracking array: highly segmented </a:t>
            </a:r>
            <a:r>
              <a:rPr lang="en-US" sz="1800" b="0" i="0" u="none" strike="noStrike" cap="none" dirty="0" err="1">
                <a:solidFill>
                  <a:srgbClr val="000000"/>
                </a:solidFill>
                <a:latin typeface="Calibri"/>
                <a:ea typeface="Calibri"/>
                <a:cs typeface="Calibri"/>
                <a:sym typeface="Calibri"/>
              </a:rPr>
              <a:t>HPGe</a:t>
            </a:r>
            <a:r>
              <a:rPr lang="en-US" sz="1800" b="0" i="0" u="none" strike="noStrike" cap="none" dirty="0">
                <a:solidFill>
                  <a:srgbClr val="000000"/>
                </a:solidFill>
                <a:latin typeface="Calibri"/>
                <a:ea typeface="Calibri"/>
                <a:cs typeface="Calibri"/>
                <a:sym typeface="Calibri"/>
              </a:rPr>
              <a:t> (36 segments)</a:t>
            </a:r>
            <a:endParaRPr sz="1800" b="0" i="0" u="none" strike="noStrike" cap="none" dirty="0">
              <a:solidFill>
                <a:srgbClr val="000000"/>
              </a:solidFill>
              <a:latin typeface="Arial"/>
              <a:ea typeface="Arial"/>
              <a:cs typeface="Arial"/>
              <a:sym typeface="Arial"/>
            </a:endParaRPr>
          </a:p>
          <a:p>
            <a:pPr marL="457200" marR="0" lvl="0" indent="-317500" algn="l" rtl="0">
              <a:lnSpc>
                <a:spcPct val="100000"/>
              </a:lnSpc>
              <a:spcBef>
                <a:spcPts val="0"/>
              </a:spcBef>
              <a:spcAft>
                <a:spcPts val="0"/>
              </a:spcAft>
              <a:buClr>
                <a:srgbClr val="000000"/>
              </a:buClr>
              <a:buSzPts val="1400"/>
              <a:buFont typeface="Calibri"/>
              <a:buChar char="●"/>
            </a:pPr>
            <a:r>
              <a:rPr lang="en-US" sz="1800" b="0" i="0" u="none" strike="noStrike" cap="none" dirty="0">
                <a:solidFill>
                  <a:srgbClr val="000000"/>
                </a:solidFill>
                <a:latin typeface="Calibri"/>
                <a:ea typeface="Calibri"/>
                <a:cs typeface="Calibri"/>
                <a:sym typeface="Calibri"/>
              </a:rPr>
              <a:t>Pulse Shape Analysis (PSA)                     =&gt; interaction position</a:t>
            </a:r>
            <a:endParaRPr sz="1800" b="0" i="0" u="none" strike="noStrike" cap="none" dirty="0">
              <a:solidFill>
                <a:srgbClr val="000000"/>
              </a:solidFill>
              <a:latin typeface="Arial"/>
              <a:ea typeface="Arial"/>
              <a:cs typeface="Arial"/>
              <a:sym typeface="Arial"/>
            </a:endParaRPr>
          </a:p>
          <a:p>
            <a:pPr marL="457200" marR="0" lvl="0" indent="-317500" algn="l" rtl="0">
              <a:lnSpc>
                <a:spcPct val="100000"/>
              </a:lnSpc>
              <a:spcBef>
                <a:spcPts val="0"/>
              </a:spcBef>
              <a:spcAft>
                <a:spcPts val="0"/>
              </a:spcAft>
              <a:buClr>
                <a:srgbClr val="000000"/>
              </a:buClr>
              <a:buSzPts val="1400"/>
              <a:buFont typeface="Calibri"/>
              <a:buChar char="●"/>
            </a:pPr>
            <a:r>
              <a:rPr lang="en-US" sz="1800" b="0" i="0" u="none" strike="noStrike" cap="none" dirty="0">
                <a:solidFill>
                  <a:srgbClr val="000000"/>
                </a:solidFill>
                <a:latin typeface="Calibri"/>
                <a:ea typeface="Calibri"/>
                <a:cs typeface="Calibri"/>
                <a:sym typeface="Calibri"/>
              </a:rPr>
              <a:t>PSA performed by comparing with </a:t>
            </a:r>
            <a:r>
              <a:rPr lang="en-US" sz="1800" b="1" i="0" u="none" strike="noStrike" cap="none" dirty="0">
                <a:solidFill>
                  <a:srgbClr val="000000"/>
                </a:solidFill>
                <a:latin typeface="Calibri"/>
                <a:ea typeface="Calibri"/>
                <a:cs typeface="Calibri"/>
                <a:sym typeface="Calibri"/>
              </a:rPr>
              <a:t>signal basis</a:t>
            </a:r>
            <a:r>
              <a:rPr lang="en-US" sz="1800" b="0" i="0" u="none" strike="noStrike" cap="none" dirty="0">
                <a:solidFill>
                  <a:srgbClr val="000000"/>
                </a:solidFill>
                <a:latin typeface="Calibri"/>
                <a:ea typeface="Calibri"/>
                <a:cs typeface="Calibri"/>
                <a:sym typeface="Calibri"/>
              </a:rPr>
              <a:t> for every detector</a:t>
            </a:r>
            <a:endParaRPr sz="1800" b="0" i="0" u="none" strike="noStrike" cap="none" dirty="0">
              <a:solidFill>
                <a:srgbClr val="000000"/>
              </a:solidFill>
              <a:latin typeface="Arial"/>
              <a:ea typeface="Arial"/>
              <a:cs typeface="Arial"/>
              <a:sym typeface="Arial"/>
            </a:endParaRPr>
          </a:p>
        </p:txBody>
      </p:sp>
      <p:sp>
        <p:nvSpPr>
          <p:cNvPr id="654" name="Google Shape;654;p2"/>
          <p:cNvSpPr/>
          <p:nvPr/>
        </p:nvSpPr>
        <p:spPr>
          <a:xfrm>
            <a:off x="1368000" y="4260600"/>
            <a:ext cx="2743200" cy="333720"/>
          </a:xfrm>
          <a:prstGeom prst="rect">
            <a:avLst/>
          </a:prstGeom>
          <a:noFill/>
          <a:ln>
            <a:noFill/>
          </a:ln>
        </p:spPr>
        <p:txBody>
          <a:bodyPr spcFirstLastPara="1" wrap="square" lIns="90000" tIns="45000" rIns="90000" bIns="450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1" i="1" u="none" strike="noStrike" cap="none">
                <a:solidFill>
                  <a:srgbClr val="000000"/>
                </a:solidFill>
                <a:latin typeface="Calibri"/>
                <a:ea typeface="Calibri"/>
                <a:cs typeface="Calibri"/>
                <a:sym typeface="Calibri"/>
              </a:rPr>
              <a:t>PSA:</a:t>
            </a:r>
            <a:endParaRPr sz="1600" b="0" i="0" u="none" strike="noStrike" cap="none">
              <a:solidFill>
                <a:srgbClr val="000000"/>
              </a:solidFill>
              <a:latin typeface="Arial"/>
              <a:ea typeface="Arial"/>
              <a:cs typeface="Arial"/>
              <a:sym typeface="Arial"/>
            </a:endParaRPr>
          </a:p>
        </p:txBody>
      </p:sp>
      <p:sp>
        <p:nvSpPr>
          <p:cNvPr id="655" name="Google Shape;655;p2"/>
          <p:cNvSpPr/>
          <p:nvPr/>
        </p:nvSpPr>
        <p:spPr>
          <a:xfrm>
            <a:off x="6609600" y="3825000"/>
            <a:ext cx="578520" cy="259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500"/>
              <a:buFont typeface="Arial"/>
              <a:buNone/>
            </a:pPr>
            <a:r>
              <a:rPr lang="en-US" sz="500" b="0" i="0" u="none" strike="noStrike" cap="none">
                <a:solidFill>
                  <a:srgbClr val="000000"/>
                </a:solidFill>
                <a:latin typeface="Arial"/>
                <a:ea typeface="Arial"/>
                <a:cs typeface="Arial"/>
                <a:sym typeface="Arial"/>
              </a:rPr>
              <a:t>Energy (keV)</a:t>
            </a:r>
            <a:endParaRPr sz="500" b="0" i="0" u="none" strike="noStrike" cap="none">
              <a:solidFill>
                <a:srgbClr val="000000"/>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977"/>
        <p:cNvGrpSpPr/>
        <p:nvPr/>
      </p:nvGrpSpPr>
      <p:grpSpPr>
        <a:xfrm>
          <a:off x="0" y="0"/>
          <a:ext cx="0" cy="0"/>
          <a:chOff x="0" y="0"/>
          <a:chExt cx="0" cy="0"/>
        </a:xfrm>
      </p:grpSpPr>
      <p:sp>
        <p:nvSpPr>
          <p:cNvPr id="978" name="Google Shape;978;g31610fec86e_0_77"/>
          <p:cNvSpPr/>
          <p:nvPr/>
        </p:nvSpPr>
        <p:spPr>
          <a:xfrm>
            <a:off x="221040" y="250920"/>
            <a:ext cx="6757200" cy="764700"/>
          </a:xfrm>
          <a:prstGeom prst="rect">
            <a:avLst/>
          </a:prstGeom>
          <a:noFill/>
          <a:ln>
            <a:noFill/>
          </a:ln>
        </p:spPr>
        <p:txBody>
          <a:bodyPr spcFirstLastPara="1" wrap="square" lIns="81700" tIns="40675" rIns="81700" bIns="40675" anchor="ctr" anchorCtr="0">
            <a:noAutofit/>
          </a:bodyPr>
          <a:lstStyle/>
          <a:p>
            <a:pPr marL="0" marR="0" lvl="0" indent="0" algn="l" rtl="0">
              <a:lnSpc>
                <a:spcPct val="100000"/>
              </a:lnSpc>
              <a:spcBef>
                <a:spcPts val="0"/>
              </a:spcBef>
              <a:spcAft>
                <a:spcPts val="0"/>
              </a:spcAft>
              <a:buClr>
                <a:srgbClr val="000000"/>
              </a:buClr>
              <a:buSzPts val="3200"/>
              <a:buFont typeface="Arial"/>
              <a:buNone/>
            </a:pPr>
            <a:r>
              <a:rPr lang="en-US" sz="3200" b="1" i="0" u="none" strike="noStrike" cap="none">
                <a:solidFill>
                  <a:srgbClr val="25303B"/>
                </a:solidFill>
                <a:latin typeface="Cambria"/>
                <a:ea typeface="Cambria"/>
                <a:cs typeface="Cambria"/>
                <a:sym typeface="Cambria"/>
              </a:rPr>
              <a:t>Experimental Estimates</a:t>
            </a:r>
            <a:endParaRPr sz="3200" b="0" i="0" u="none" strike="noStrike" cap="none">
              <a:solidFill>
                <a:srgbClr val="000000"/>
              </a:solidFill>
              <a:latin typeface="Arial"/>
              <a:ea typeface="Arial"/>
              <a:cs typeface="Arial"/>
              <a:sym typeface="Arial"/>
            </a:endParaRPr>
          </a:p>
        </p:txBody>
      </p:sp>
      <p:pic>
        <p:nvPicPr>
          <p:cNvPr id="979" name="Google Shape;979;g31610fec86e_0_77"/>
          <p:cNvPicPr preferRelativeResize="0"/>
          <p:nvPr/>
        </p:nvPicPr>
        <p:blipFill rotWithShape="1">
          <a:blip r:embed="rId3">
            <a:alphaModFix/>
          </a:blip>
          <a:srcRect/>
          <a:stretch/>
        </p:blipFill>
        <p:spPr>
          <a:xfrm>
            <a:off x="648000" y="1202400"/>
            <a:ext cx="2520000" cy="2253600"/>
          </a:xfrm>
          <a:prstGeom prst="rect">
            <a:avLst/>
          </a:prstGeom>
          <a:noFill/>
          <a:ln>
            <a:noFill/>
          </a:ln>
        </p:spPr>
      </p:pic>
      <p:sp>
        <p:nvSpPr>
          <p:cNvPr id="980" name="Google Shape;980;g31610fec86e_0_77"/>
          <p:cNvSpPr/>
          <p:nvPr/>
        </p:nvSpPr>
        <p:spPr>
          <a:xfrm>
            <a:off x="4104000" y="4142150"/>
            <a:ext cx="4806000" cy="2193900"/>
          </a:xfrm>
          <a:prstGeom prst="rect">
            <a:avLst/>
          </a:prstGeom>
          <a:noFill/>
          <a:ln>
            <a:noFill/>
          </a:ln>
        </p:spPr>
        <p:txBody>
          <a:bodyPr spcFirstLastPara="1" wrap="square" lIns="90000" tIns="45000" rIns="90000" bIns="45000" anchor="t" anchorCtr="0">
            <a:noAutofit/>
          </a:bodyPr>
          <a:lstStyle/>
          <a:p>
            <a:pPr marL="457200" marR="0" lvl="0" indent="-317500" algn="l" rtl="0">
              <a:lnSpc>
                <a:spcPct val="100000"/>
              </a:lnSpc>
              <a:spcBef>
                <a:spcPts val="0"/>
              </a:spcBef>
              <a:spcAft>
                <a:spcPts val="0"/>
              </a:spcAft>
              <a:buClr>
                <a:srgbClr val="000000"/>
              </a:buClr>
              <a:buSzPts val="1400"/>
              <a:buFont typeface="Calibri"/>
              <a:buChar char="●"/>
            </a:pPr>
            <a:r>
              <a:rPr lang="en-US" sz="1600" b="0" i="0" u="none" strike="noStrike" cap="none">
                <a:solidFill>
                  <a:srgbClr val="000000"/>
                </a:solidFill>
                <a:latin typeface="Calibri"/>
                <a:ea typeface="Calibri"/>
                <a:cs typeface="Calibri"/>
                <a:sym typeface="Calibri"/>
              </a:rPr>
              <a:t>Beam intensity: </a:t>
            </a:r>
            <a:r>
              <a:rPr lang="en-US" sz="1600" b="0" i="0" u="none" strike="noStrike" cap="none" baseline="30000">
                <a:solidFill>
                  <a:srgbClr val="000000"/>
                </a:solidFill>
                <a:latin typeface="Calibri"/>
                <a:ea typeface="Calibri"/>
                <a:cs typeface="Calibri"/>
                <a:sym typeface="Calibri"/>
              </a:rPr>
              <a:t>28</a:t>
            </a:r>
            <a:r>
              <a:rPr lang="en-US" sz="1600" b="0" i="0" u="none" strike="noStrike" cap="none">
                <a:solidFill>
                  <a:srgbClr val="000000"/>
                </a:solidFill>
                <a:latin typeface="Calibri"/>
                <a:ea typeface="Calibri"/>
                <a:cs typeface="Calibri"/>
                <a:sym typeface="Calibri"/>
              </a:rPr>
              <a:t>Si 1-pnA</a:t>
            </a:r>
            <a:endParaRPr sz="1600" b="0" i="0" u="none" strike="noStrike" cap="none">
              <a:solidFill>
                <a:srgbClr val="000000"/>
              </a:solidFill>
              <a:latin typeface="Arial"/>
              <a:ea typeface="Arial"/>
              <a:cs typeface="Arial"/>
              <a:sym typeface="Arial"/>
            </a:endParaRPr>
          </a:p>
          <a:p>
            <a:pPr marL="457200" marR="0" lvl="0" indent="-317500" algn="l" rtl="0">
              <a:lnSpc>
                <a:spcPct val="100000"/>
              </a:lnSpc>
              <a:spcBef>
                <a:spcPts val="0"/>
              </a:spcBef>
              <a:spcAft>
                <a:spcPts val="0"/>
              </a:spcAft>
              <a:buClr>
                <a:srgbClr val="000000"/>
              </a:buClr>
              <a:buSzPts val="1400"/>
              <a:buFont typeface="Calibri"/>
              <a:buChar char="●"/>
            </a:pPr>
            <a:r>
              <a:rPr lang="en-US" sz="1600" b="0" i="0" u="none" strike="noStrike" cap="none">
                <a:solidFill>
                  <a:srgbClr val="000000"/>
                </a:solidFill>
                <a:latin typeface="Calibri"/>
                <a:ea typeface="Calibri"/>
                <a:cs typeface="Calibri"/>
                <a:sym typeface="Calibri"/>
              </a:rPr>
              <a:t>Target thickness: </a:t>
            </a:r>
            <a:r>
              <a:rPr lang="en-US" sz="1600" b="0" i="0" u="none" strike="noStrike" cap="none" baseline="30000">
                <a:solidFill>
                  <a:srgbClr val="000000"/>
                </a:solidFill>
                <a:latin typeface="Calibri"/>
                <a:ea typeface="Calibri"/>
                <a:cs typeface="Calibri"/>
                <a:sym typeface="Calibri"/>
              </a:rPr>
              <a:t>197</a:t>
            </a:r>
            <a:r>
              <a:rPr lang="en-US" sz="1600" b="0" i="0" u="none" strike="noStrike" cap="none">
                <a:solidFill>
                  <a:srgbClr val="000000"/>
                </a:solidFill>
                <a:latin typeface="Calibri"/>
                <a:ea typeface="Calibri"/>
                <a:cs typeface="Calibri"/>
                <a:sym typeface="Calibri"/>
              </a:rPr>
              <a:t>Au 1-mg/cm</a:t>
            </a:r>
            <a:r>
              <a:rPr lang="en-US" sz="1600" b="0" i="0" u="none" strike="noStrike" cap="none" baseline="30000">
                <a:solidFill>
                  <a:srgbClr val="000000"/>
                </a:solidFill>
                <a:latin typeface="Calibri"/>
                <a:ea typeface="Calibri"/>
                <a:cs typeface="Calibri"/>
                <a:sym typeface="Calibri"/>
              </a:rPr>
              <a:t>2</a:t>
            </a:r>
            <a:endParaRPr sz="1600" b="0" i="0" u="none" strike="noStrike" cap="none">
              <a:solidFill>
                <a:srgbClr val="000000"/>
              </a:solidFill>
              <a:latin typeface="Arial"/>
              <a:ea typeface="Arial"/>
              <a:cs typeface="Arial"/>
              <a:sym typeface="Arial"/>
            </a:endParaRPr>
          </a:p>
          <a:p>
            <a:pPr marL="457200" marR="0" lvl="0" indent="-317500" algn="l" rtl="0">
              <a:lnSpc>
                <a:spcPct val="100000"/>
              </a:lnSpc>
              <a:spcBef>
                <a:spcPts val="0"/>
              </a:spcBef>
              <a:spcAft>
                <a:spcPts val="0"/>
              </a:spcAft>
              <a:buClr>
                <a:srgbClr val="000000"/>
              </a:buClr>
              <a:buSzPts val="1400"/>
              <a:buFont typeface="Calibri"/>
              <a:buChar char="●"/>
            </a:pPr>
            <a:r>
              <a:rPr lang="en-US" sz="1600" b="0" i="0" u="none" strike="noStrike" cap="none">
                <a:solidFill>
                  <a:srgbClr val="000000"/>
                </a:solidFill>
                <a:latin typeface="Calibri"/>
                <a:ea typeface="Calibri"/>
                <a:cs typeface="Calibri"/>
                <a:sym typeface="Calibri"/>
              </a:rPr>
              <a:t>GOSIA estimated yield 400,000 gamma-particle coincidences per day</a:t>
            </a:r>
            <a:endParaRPr sz="1600" b="0" i="0" u="none" strike="noStrike" cap="none">
              <a:solidFill>
                <a:srgbClr val="000000"/>
              </a:solidFill>
              <a:latin typeface="Arial"/>
              <a:ea typeface="Arial"/>
              <a:cs typeface="Arial"/>
              <a:sym typeface="Arial"/>
            </a:endParaRPr>
          </a:p>
          <a:p>
            <a:pPr marL="457200" marR="0" lvl="0" indent="-317500" algn="l" rtl="0">
              <a:lnSpc>
                <a:spcPct val="100000"/>
              </a:lnSpc>
              <a:spcBef>
                <a:spcPts val="0"/>
              </a:spcBef>
              <a:spcAft>
                <a:spcPts val="0"/>
              </a:spcAft>
              <a:buClr>
                <a:srgbClr val="000000"/>
              </a:buClr>
              <a:buSzPts val="1400"/>
              <a:buFont typeface="Calibri"/>
              <a:buChar char="●"/>
            </a:pPr>
            <a:r>
              <a:rPr lang="en-US" sz="1600" b="0" i="0" u="none" strike="noStrike" cap="none">
                <a:solidFill>
                  <a:srgbClr val="000000"/>
                </a:solidFill>
                <a:latin typeface="Calibri"/>
                <a:ea typeface="Calibri"/>
                <a:cs typeface="Calibri"/>
                <a:sym typeface="Calibri"/>
              </a:rPr>
              <a:t>PRISMA rate 3kHz</a:t>
            </a:r>
            <a:endParaRPr sz="1600" b="0" i="0" u="none" strike="noStrike" cap="none">
              <a:solidFill>
                <a:srgbClr val="000000"/>
              </a:solidFill>
              <a:latin typeface="Arial"/>
              <a:ea typeface="Arial"/>
              <a:cs typeface="Arial"/>
              <a:sym typeface="Arial"/>
            </a:endParaRPr>
          </a:p>
          <a:p>
            <a:pPr marL="457200" marR="0" lvl="0" indent="-317500" algn="l" rtl="0">
              <a:lnSpc>
                <a:spcPct val="100000"/>
              </a:lnSpc>
              <a:spcBef>
                <a:spcPts val="0"/>
              </a:spcBef>
              <a:spcAft>
                <a:spcPts val="0"/>
              </a:spcAft>
              <a:buClr>
                <a:srgbClr val="000000"/>
              </a:buClr>
              <a:buSzPts val="1400"/>
              <a:buFont typeface="Calibri"/>
              <a:buChar char="●"/>
            </a:pPr>
            <a:r>
              <a:rPr lang="en-US" sz="1600" b="0" i="0" u="none" strike="noStrike" cap="none">
                <a:solidFill>
                  <a:srgbClr val="000000"/>
                </a:solidFill>
                <a:latin typeface="Calibri"/>
                <a:ea typeface="Calibri"/>
                <a:cs typeface="Calibri"/>
                <a:sym typeface="Calibri"/>
              </a:rPr>
              <a:t>PRISMA energy resolution 1/1000</a:t>
            </a:r>
            <a:endParaRPr sz="1600" b="0" i="0" u="none" strike="noStrike" cap="none">
              <a:solidFill>
                <a:srgbClr val="000000"/>
              </a:solidFill>
              <a:latin typeface="Arial"/>
              <a:ea typeface="Arial"/>
              <a:cs typeface="Arial"/>
              <a:sym typeface="Arial"/>
            </a:endParaRPr>
          </a:p>
          <a:p>
            <a:pPr marL="457200" marR="0" lvl="0" indent="-317500" algn="l" rtl="0">
              <a:lnSpc>
                <a:spcPct val="100000"/>
              </a:lnSpc>
              <a:spcBef>
                <a:spcPts val="0"/>
              </a:spcBef>
              <a:spcAft>
                <a:spcPts val="0"/>
              </a:spcAft>
              <a:buClr>
                <a:srgbClr val="000000"/>
              </a:buClr>
              <a:buSzPts val="1400"/>
              <a:buFont typeface="Calibri"/>
              <a:buChar char="●"/>
            </a:pPr>
            <a:r>
              <a:rPr lang="en-US" sz="1600" b="0" i="0" u="none" strike="noStrike" cap="none">
                <a:solidFill>
                  <a:srgbClr val="000000"/>
                </a:solidFill>
                <a:latin typeface="Calibri"/>
                <a:ea typeface="Calibri"/>
                <a:cs typeface="Calibri"/>
                <a:sym typeface="Calibri"/>
              </a:rPr>
              <a:t>MCP entrance detector position resolution 1mm</a:t>
            </a:r>
            <a:endParaRPr sz="1600" b="0" i="0" u="none" strike="noStrike" cap="none">
              <a:solidFill>
                <a:srgbClr val="000000"/>
              </a:solidFill>
              <a:latin typeface="Arial"/>
              <a:ea typeface="Arial"/>
              <a:cs typeface="Arial"/>
              <a:sym typeface="Arial"/>
            </a:endParaRPr>
          </a:p>
        </p:txBody>
      </p:sp>
      <p:pic>
        <p:nvPicPr>
          <p:cNvPr id="981" name="Google Shape;981;g31610fec86e_0_77"/>
          <p:cNvPicPr preferRelativeResize="0"/>
          <p:nvPr/>
        </p:nvPicPr>
        <p:blipFill rotWithShape="1">
          <a:blip r:embed="rId4">
            <a:alphaModFix/>
          </a:blip>
          <a:srcRect/>
          <a:stretch/>
        </p:blipFill>
        <p:spPr>
          <a:xfrm>
            <a:off x="288360" y="4062960"/>
            <a:ext cx="3598200" cy="1985400"/>
          </a:xfrm>
          <a:prstGeom prst="rect">
            <a:avLst/>
          </a:prstGeom>
          <a:noFill/>
          <a:ln>
            <a:noFill/>
          </a:ln>
        </p:spPr>
      </p:pic>
      <p:pic>
        <p:nvPicPr>
          <p:cNvPr id="982" name="Google Shape;982;g31610fec86e_0_77"/>
          <p:cNvPicPr preferRelativeResize="0"/>
          <p:nvPr/>
        </p:nvPicPr>
        <p:blipFill rotWithShape="1">
          <a:blip r:embed="rId5">
            <a:alphaModFix/>
          </a:blip>
          <a:srcRect/>
          <a:stretch/>
        </p:blipFill>
        <p:spPr>
          <a:xfrm>
            <a:off x="4392000" y="1296000"/>
            <a:ext cx="3960000" cy="26928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986"/>
        <p:cNvGrpSpPr/>
        <p:nvPr/>
      </p:nvGrpSpPr>
      <p:grpSpPr>
        <a:xfrm>
          <a:off x="0" y="0"/>
          <a:ext cx="0" cy="0"/>
          <a:chOff x="0" y="0"/>
          <a:chExt cx="0" cy="0"/>
        </a:xfrm>
      </p:grpSpPr>
      <p:pic>
        <p:nvPicPr>
          <p:cNvPr id="987" name="Google Shape;987;g31610fec86e_0_112"/>
          <p:cNvPicPr preferRelativeResize="0"/>
          <p:nvPr/>
        </p:nvPicPr>
        <p:blipFill rotWithShape="1">
          <a:blip r:embed="rId3">
            <a:alphaModFix/>
          </a:blip>
          <a:srcRect/>
          <a:stretch/>
        </p:blipFill>
        <p:spPr>
          <a:xfrm rot="10093798">
            <a:off x="6333481" y="3366360"/>
            <a:ext cx="900000" cy="115200"/>
          </a:xfrm>
          <a:prstGeom prst="rect">
            <a:avLst/>
          </a:prstGeom>
          <a:noFill/>
          <a:ln>
            <a:noFill/>
          </a:ln>
        </p:spPr>
      </p:pic>
      <p:sp>
        <p:nvSpPr>
          <p:cNvPr id="988" name="Google Shape;988;g31610fec86e_0_112"/>
          <p:cNvSpPr/>
          <p:nvPr/>
        </p:nvSpPr>
        <p:spPr>
          <a:xfrm>
            <a:off x="221040" y="250920"/>
            <a:ext cx="6757200" cy="764700"/>
          </a:xfrm>
          <a:prstGeom prst="rect">
            <a:avLst/>
          </a:prstGeom>
          <a:noFill/>
          <a:ln>
            <a:noFill/>
          </a:ln>
        </p:spPr>
        <p:txBody>
          <a:bodyPr spcFirstLastPara="1" wrap="square" lIns="81700" tIns="40675" rIns="81700" bIns="40675" anchor="ctr" anchorCtr="0">
            <a:noAutofit/>
          </a:bodyPr>
          <a:lstStyle/>
          <a:p>
            <a:pPr marL="0" marR="0" lvl="0" indent="0" algn="l" rtl="0">
              <a:lnSpc>
                <a:spcPct val="100000"/>
              </a:lnSpc>
              <a:spcBef>
                <a:spcPts val="0"/>
              </a:spcBef>
              <a:spcAft>
                <a:spcPts val="0"/>
              </a:spcAft>
              <a:buClr>
                <a:srgbClr val="000000"/>
              </a:buClr>
              <a:buSzPts val="3200"/>
              <a:buFont typeface="Arial"/>
              <a:buNone/>
            </a:pPr>
            <a:r>
              <a:rPr lang="en-US" sz="3200" b="1" i="0" u="none" strike="noStrike" cap="none">
                <a:solidFill>
                  <a:srgbClr val="25303B"/>
                </a:solidFill>
                <a:latin typeface="Cambria"/>
                <a:ea typeface="Cambria"/>
                <a:cs typeface="Cambria"/>
                <a:sym typeface="Cambria"/>
              </a:rPr>
              <a:t>Source calibration</a:t>
            </a:r>
            <a:endParaRPr sz="3200" b="0" i="0" u="none" strike="noStrike" cap="none">
              <a:solidFill>
                <a:srgbClr val="000000"/>
              </a:solidFill>
              <a:latin typeface="Arial"/>
              <a:ea typeface="Arial"/>
              <a:cs typeface="Arial"/>
              <a:sym typeface="Arial"/>
            </a:endParaRPr>
          </a:p>
        </p:txBody>
      </p:sp>
      <p:sp>
        <p:nvSpPr>
          <p:cNvPr id="989" name="Google Shape;989;g31610fec86e_0_112"/>
          <p:cNvSpPr/>
          <p:nvPr/>
        </p:nvSpPr>
        <p:spPr>
          <a:xfrm>
            <a:off x="-57150" y="1046150"/>
            <a:ext cx="5205000" cy="2193900"/>
          </a:xfrm>
          <a:prstGeom prst="rect">
            <a:avLst/>
          </a:prstGeom>
          <a:noFill/>
          <a:ln>
            <a:noFill/>
          </a:ln>
        </p:spPr>
        <p:txBody>
          <a:bodyPr spcFirstLastPara="1" wrap="square" lIns="90000" tIns="45000" rIns="90000" bIns="45000" anchor="t" anchorCtr="0">
            <a:noAutofit/>
          </a:bodyPr>
          <a:lstStyle/>
          <a:p>
            <a:pPr marL="457200" marR="0" lvl="0" indent="-317500" algn="l" rtl="0">
              <a:lnSpc>
                <a:spcPct val="100000"/>
              </a:lnSpc>
              <a:spcBef>
                <a:spcPts val="0"/>
              </a:spcBef>
              <a:spcAft>
                <a:spcPts val="0"/>
              </a:spcAft>
              <a:buClr>
                <a:srgbClr val="000000"/>
              </a:buClr>
              <a:buSzPts val="1400"/>
              <a:buFont typeface="Calibri"/>
              <a:buChar char="●"/>
            </a:pPr>
            <a:r>
              <a:rPr lang="en-US" sz="600" b="0" i="0" u="none" strike="noStrike" cap="none">
                <a:solidFill>
                  <a:srgbClr val="000000"/>
                </a:solidFill>
                <a:latin typeface="Calibri"/>
                <a:ea typeface="Calibri"/>
                <a:cs typeface="Calibri"/>
                <a:sym typeface="Calibri"/>
              </a:rPr>
              <a:t> </a:t>
            </a:r>
            <a:r>
              <a:rPr lang="en-US" sz="1600" b="0" i="0" u="none" strike="noStrike" cap="none">
                <a:solidFill>
                  <a:srgbClr val="000000"/>
                </a:solidFill>
                <a:latin typeface="Calibri"/>
                <a:ea typeface="Calibri"/>
                <a:cs typeface="Calibri"/>
                <a:sym typeface="Calibri"/>
              </a:rPr>
              <a:t>Strong </a:t>
            </a:r>
            <a:r>
              <a:rPr lang="en-US" sz="1600" b="0" i="0" u="none" strike="noStrike" cap="none" baseline="30000">
                <a:solidFill>
                  <a:srgbClr val="000000"/>
                </a:solidFill>
                <a:latin typeface="Calibri"/>
                <a:ea typeface="Calibri"/>
                <a:cs typeface="Calibri"/>
                <a:sym typeface="Calibri"/>
              </a:rPr>
              <a:t>88</a:t>
            </a:r>
            <a:r>
              <a:rPr lang="en-US" sz="1600" b="0" i="0" u="none" strike="noStrike" cap="none">
                <a:solidFill>
                  <a:srgbClr val="000000"/>
                </a:solidFill>
                <a:latin typeface="Calibri"/>
                <a:ea typeface="Calibri"/>
                <a:cs typeface="Calibri"/>
                <a:sym typeface="Calibri"/>
              </a:rPr>
              <a:t>Y source, ~500kBq x2</a:t>
            </a:r>
            <a:endParaRPr sz="1600" b="0" i="0" u="none" strike="noStrike" cap="none">
              <a:solidFill>
                <a:srgbClr val="000000"/>
              </a:solidFill>
              <a:latin typeface="Arial"/>
              <a:ea typeface="Arial"/>
              <a:cs typeface="Arial"/>
              <a:sym typeface="Arial"/>
            </a:endParaRPr>
          </a:p>
          <a:p>
            <a:pPr marL="457200" marR="0" lvl="0" indent="-317500" algn="l" rtl="0">
              <a:lnSpc>
                <a:spcPct val="100000"/>
              </a:lnSpc>
              <a:spcBef>
                <a:spcPts val="0"/>
              </a:spcBef>
              <a:spcAft>
                <a:spcPts val="0"/>
              </a:spcAft>
              <a:buClr>
                <a:srgbClr val="000000"/>
              </a:buClr>
              <a:buSzPts val="1400"/>
              <a:buFont typeface="Calibri"/>
              <a:buChar char="●"/>
            </a:pPr>
            <a:r>
              <a:rPr lang="en-US" sz="600" b="0" i="0" u="none" strike="noStrike" cap="none">
                <a:solidFill>
                  <a:srgbClr val="000000"/>
                </a:solidFill>
                <a:latin typeface="Calibri"/>
                <a:ea typeface="Calibri"/>
                <a:cs typeface="Calibri"/>
                <a:sym typeface="Calibri"/>
              </a:rPr>
              <a:t> </a:t>
            </a:r>
            <a:r>
              <a:rPr lang="en-US" sz="1600" b="0" i="0" u="none" strike="noStrike" cap="none">
                <a:solidFill>
                  <a:srgbClr val="000000"/>
                </a:solidFill>
                <a:latin typeface="Calibri"/>
                <a:ea typeface="Calibri"/>
                <a:cs typeface="Calibri"/>
                <a:sym typeface="Calibri"/>
              </a:rPr>
              <a:t>source at some positions (target position, close to some detectors, ...)</a:t>
            </a:r>
            <a:endParaRPr sz="1600" b="0" i="0" u="none" strike="noStrike" cap="none">
              <a:solidFill>
                <a:srgbClr val="000000"/>
              </a:solidFill>
              <a:latin typeface="Arial"/>
              <a:ea typeface="Arial"/>
              <a:cs typeface="Arial"/>
              <a:sym typeface="Arial"/>
            </a:endParaRPr>
          </a:p>
          <a:p>
            <a:pPr marL="457200" marR="0" lvl="0" indent="-317500" algn="l" rtl="0">
              <a:lnSpc>
                <a:spcPct val="100000"/>
              </a:lnSpc>
              <a:spcBef>
                <a:spcPts val="0"/>
              </a:spcBef>
              <a:spcAft>
                <a:spcPts val="0"/>
              </a:spcAft>
              <a:buClr>
                <a:srgbClr val="000000"/>
              </a:buClr>
              <a:buSzPts val="1400"/>
              <a:buFont typeface="Calibri"/>
              <a:buChar char="●"/>
            </a:pPr>
            <a:r>
              <a:rPr lang="en-US" sz="600" b="0" i="0" u="none" strike="noStrike" cap="none">
                <a:solidFill>
                  <a:srgbClr val="000000"/>
                </a:solidFill>
                <a:latin typeface="Calibri"/>
                <a:ea typeface="Calibri"/>
                <a:cs typeface="Calibri"/>
                <a:sym typeface="Calibri"/>
              </a:rPr>
              <a:t> </a:t>
            </a:r>
            <a:r>
              <a:rPr lang="en-US" sz="1600" b="0" i="0" u="none" strike="noStrike" cap="none">
                <a:solidFill>
                  <a:srgbClr val="000000"/>
                </a:solidFill>
                <a:latin typeface="Calibri"/>
                <a:ea typeface="Calibri"/>
                <a:cs typeface="Calibri"/>
                <a:sym typeface="Calibri"/>
              </a:rPr>
              <a:t>Flod 2 trigger with core energy threshold 300keV or higher</a:t>
            </a:r>
            <a:endParaRPr sz="1600" b="0" i="0" u="none" strike="noStrike" cap="none">
              <a:solidFill>
                <a:srgbClr val="000000"/>
              </a:solidFill>
              <a:latin typeface="Arial"/>
              <a:ea typeface="Arial"/>
              <a:cs typeface="Arial"/>
              <a:sym typeface="Arial"/>
            </a:endParaRPr>
          </a:p>
          <a:p>
            <a:pPr marL="457200" marR="0" lvl="0" indent="-317500" algn="l" rtl="0">
              <a:lnSpc>
                <a:spcPct val="100000"/>
              </a:lnSpc>
              <a:spcBef>
                <a:spcPts val="0"/>
              </a:spcBef>
              <a:spcAft>
                <a:spcPts val="0"/>
              </a:spcAft>
              <a:buClr>
                <a:srgbClr val="000000"/>
              </a:buClr>
              <a:buSzPts val="1400"/>
              <a:buFont typeface="Calibri"/>
              <a:buChar char="●"/>
            </a:pPr>
            <a:r>
              <a:rPr lang="en-US" sz="600" b="0" i="0" u="none" strike="noStrike" cap="none">
                <a:solidFill>
                  <a:srgbClr val="000000"/>
                </a:solidFill>
                <a:latin typeface="Calibri"/>
                <a:ea typeface="Calibri"/>
                <a:cs typeface="Calibri"/>
                <a:sym typeface="Calibri"/>
              </a:rPr>
              <a:t> </a:t>
            </a:r>
            <a:r>
              <a:rPr lang="en-US" sz="1600" b="0" i="0" u="none" strike="noStrike" cap="none">
                <a:solidFill>
                  <a:srgbClr val="000000"/>
                </a:solidFill>
                <a:latin typeface="Calibri"/>
                <a:ea typeface="Calibri"/>
                <a:cs typeface="Calibri"/>
                <a:sym typeface="Calibri"/>
              </a:rPr>
              <a:t>Save trace data, validation rates below 1kHz per crystal</a:t>
            </a:r>
            <a:endParaRPr sz="1600" b="0" i="0" u="none" strike="noStrike" cap="none">
              <a:solidFill>
                <a:srgbClr val="000000"/>
              </a:solidFill>
              <a:latin typeface="Arial"/>
              <a:ea typeface="Arial"/>
              <a:cs typeface="Arial"/>
              <a:sym typeface="Arial"/>
            </a:endParaRPr>
          </a:p>
          <a:p>
            <a:pPr marL="457200" marR="0" lvl="0" indent="-317500" algn="l" rtl="0">
              <a:lnSpc>
                <a:spcPct val="100000"/>
              </a:lnSpc>
              <a:spcBef>
                <a:spcPts val="0"/>
              </a:spcBef>
              <a:spcAft>
                <a:spcPts val="0"/>
              </a:spcAft>
              <a:buClr>
                <a:srgbClr val="000000"/>
              </a:buClr>
              <a:buSzPts val="1400"/>
              <a:buFont typeface="Calibri"/>
              <a:buChar char="●"/>
            </a:pPr>
            <a:r>
              <a:rPr lang="en-US" sz="600" b="0" i="0" u="none" strike="noStrike" cap="none">
                <a:solidFill>
                  <a:srgbClr val="000000"/>
                </a:solidFill>
                <a:latin typeface="Calibri"/>
                <a:ea typeface="Calibri"/>
                <a:cs typeface="Calibri"/>
                <a:sym typeface="Calibri"/>
              </a:rPr>
              <a:t> </a:t>
            </a:r>
            <a:r>
              <a:rPr lang="en-US" sz="1600" b="0" i="0" u="none" strike="noStrike" cap="none">
                <a:solidFill>
                  <a:srgbClr val="000000"/>
                </a:solidFill>
                <a:latin typeface="Calibri"/>
                <a:ea typeface="Calibri"/>
                <a:cs typeface="Calibri"/>
                <a:sym typeface="Calibri"/>
              </a:rPr>
              <a:t>Data taking for 7 days</a:t>
            </a:r>
            <a:endParaRPr sz="1600" b="0" i="0" u="none" strike="noStrike" cap="none">
              <a:solidFill>
                <a:srgbClr val="000000"/>
              </a:solidFill>
              <a:latin typeface="Arial"/>
              <a:ea typeface="Arial"/>
              <a:cs typeface="Arial"/>
              <a:sym typeface="Arial"/>
            </a:endParaRPr>
          </a:p>
        </p:txBody>
      </p:sp>
      <p:pic>
        <p:nvPicPr>
          <p:cNvPr id="990" name="Google Shape;990;g31610fec86e_0_112"/>
          <p:cNvPicPr preferRelativeResize="0"/>
          <p:nvPr/>
        </p:nvPicPr>
        <p:blipFill rotWithShape="1">
          <a:blip r:embed="rId3">
            <a:alphaModFix/>
          </a:blip>
          <a:srcRect/>
          <a:stretch/>
        </p:blipFill>
        <p:spPr>
          <a:xfrm rot="-3892800">
            <a:off x="6993000" y="2890800"/>
            <a:ext cx="900000" cy="115200"/>
          </a:xfrm>
          <a:prstGeom prst="rect">
            <a:avLst/>
          </a:prstGeom>
          <a:noFill/>
          <a:ln>
            <a:noFill/>
          </a:ln>
        </p:spPr>
      </p:pic>
      <p:cxnSp>
        <p:nvCxnSpPr>
          <p:cNvPr id="991" name="Google Shape;991;g31610fec86e_0_112"/>
          <p:cNvCxnSpPr/>
          <p:nvPr/>
        </p:nvCxnSpPr>
        <p:spPr>
          <a:xfrm rot="10800000">
            <a:off x="6515940" y="2629860"/>
            <a:ext cx="1223700" cy="1220700"/>
          </a:xfrm>
          <a:prstGeom prst="straightConnector1">
            <a:avLst/>
          </a:prstGeom>
          <a:noFill/>
          <a:ln w="9525" cap="flat" cmpd="sng">
            <a:solidFill>
              <a:srgbClr val="000000"/>
            </a:solidFill>
            <a:prstDash val="dashDot"/>
            <a:round/>
            <a:headEnd type="none" w="sm" len="sm"/>
            <a:tailEnd type="none" w="sm" len="sm"/>
          </a:ln>
        </p:spPr>
      </p:cxnSp>
      <p:sp>
        <p:nvSpPr>
          <p:cNvPr id="992" name="Google Shape;992;g31610fec86e_0_112"/>
          <p:cNvSpPr txBox="1"/>
          <p:nvPr/>
        </p:nvSpPr>
        <p:spPr>
          <a:xfrm>
            <a:off x="5407625" y="1548000"/>
            <a:ext cx="1036500" cy="31620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rgbClr val="000000"/>
                </a:solidFill>
                <a:latin typeface="Arial"/>
                <a:ea typeface="Arial"/>
                <a:cs typeface="Arial"/>
                <a:sym typeface="Arial"/>
              </a:rPr>
              <a:t>AGATA</a:t>
            </a:r>
            <a:endParaRPr sz="1600" b="0" i="0" u="none" strike="noStrike" cap="none">
              <a:solidFill>
                <a:srgbClr val="000000"/>
              </a:solidFill>
              <a:latin typeface="Arial"/>
              <a:ea typeface="Arial"/>
              <a:cs typeface="Arial"/>
              <a:sym typeface="Arial"/>
            </a:endParaRPr>
          </a:p>
        </p:txBody>
      </p:sp>
      <p:sp>
        <p:nvSpPr>
          <p:cNvPr id="993" name="Google Shape;993;g31610fec86e_0_112"/>
          <p:cNvSpPr/>
          <p:nvPr/>
        </p:nvSpPr>
        <p:spPr>
          <a:xfrm rot="1448393">
            <a:off x="8096040" y="1722239"/>
            <a:ext cx="575999" cy="647999"/>
          </a:xfrm>
          <a:custGeom>
            <a:avLst/>
            <a:gdLst/>
            <a:ahLst/>
            <a:cxnLst/>
            <a:rect l="l" t="t" r="r" b="b"/>
            <a:pathLst>
              <a:path w="1600" h="1802" extrusionOk="0">
                <a:moveTo>
                  <a:pt x="0" y="2"/>
                </a:moveTo>
                <a:lnTo>
                  <a:pt x="1599" y="0"/>
                </a:lnTo>
                <a:lnTo>
                  <a:pt x="1351" y="1800"/>
                </a:lnTo>
                <a:lnTo>
                  <a:pt x="251" y="1801"/>
                </a:lnTo>
                <a:lnTo>
                  <a:pt x="0" y="2"/>
                </a:lnTo>
              </a:path>
            </a:pathLst>
          </a:custGeom>
          <a:solidFill>
            <a:srgbClr val="939393"/>
          </a:solidFill>
          <a:ln>
            <a:noFill/>
          </a:ln>
        </p:spPr>
        <p:txBody>
          <a:bodyPr/>
          <a:lstStyle/>
          <a:p>
            <a:endParaRPr lang="en-US"/>
          </a:p>
        </p:txBody>
      </p:sp>
      <p:sp>
        <p:nvSpPr>
          <p:cNvPr id="994" name="Google Shape;994;g31610fec86e_0_112"/>
          <p:cNvSpPr/>
          <p:nvPr/>
        </p:nvSpPr>
        <p:spPr>
          <a:xfrm rot="494996">
            <a:off x="7572599" y="1556640"/>
            <a:ext cx="576000" cy="648002"/>
          </a:xfrm>
          <a:custGeom>
            <a:avLst/>
            <a:gdLst/>
            <a:ahLst/>
            <a:cxnLst/>
            <a:rect l="l" t="t" r="r" b="b"/>
            <a:pathLst>
              <a:path w="1602" h="1803" extrusionOk="0">
                <a:moveTo>
                  <a:pt x="0" y="2"/>
                </a:moveTo>
                <a:lnTo>
                  <a:pt x="1601" y="0"/>
                </a:lnTo>
                <a:lnTo>
                  <a:pt x="1352" y="1801"/>
                </a:lnTo>
                <a:lnTo>
                  <a:pt x="253" y="1802"/>
                </a:lnTo>
                <a:lnTo>
                  <a:pt x="0" y="2"/>
                </a:lnTo>
              </a:path>
            </a:pathLst>
          </a:custGeom>
          <a:solidFill>
            <a:srgbClr val="939393"/>
          </a:solidFill>
          <a:ln>
            <a:noFill/>
          </a:ln>
        </p:spPr>
        <p:txBody>
          <a:bodyPr/>
          <a:lstStyle/>
          <a:p>
            <a:endParaRPr lang="en-US"/>
          </a:p>
        </p:txBody>
      </p:sp>
      <p:sp>
        <p:nvSpPr>
          <p:cNvPr id="995" name="Google Shape;995;g31610fec86e_0_112"/>
          <p:cNvSpPr/>
          <p:nvPr/>
        </p:nvSpPr>
        <p:spPr>
          <a:xfrm rot="-524999">
            <a:off x="7027919" y="1563480"/>
            <a:ext cx="575999" cy="647999"/>
          </a:xfrm>
          <a:custGeom>
            <a:avLst/>
            <a:gdLst/>
            <a:ahLst/>
            <a:cxnLst/>
            <a:rect l="l" t="t" r="r" b="b"/>
            <a:pathLst>
              <a:path w="1601" h="1802" extrusionOk="0">
                <a:moveTo>
                  <a:pt x="0" y="1"/>
                </a:moveTo>
                <a:lnTo>
                  <a:pt x="1600" y="0"/>
                </a:lnTo>
                <a:lnTo>
                  <a:pt x="1352" y="1800"/>
                </a:lnTo>
                <a:lnTo>
                  <a:pt x="251" y="1801"/>
                </a:lnTo>
                <a:lnTo>
                  <a:pt x="0" y="1"/>
                </a:lnTo>
              </a:path>
            </a:pathLst>
          </a:custGeom>
          <a:solidFill>
            <a:srgbClr val="939393"/>
          </a:solidFill>
          <a:ln>
            <a:noFill/>
          </a:ln>
        </p:spPr>
        <p:txBody>
          <a:bodyPr/>
          <a:lstStyle/>
          <a:p>
            <a:endParaRPr lang="en-US"/>
          </a:p>
        </p:txBody>
      </p:sp>
      <p:sp>
        <p:nvSpPr>
          <p:cNvPr id="996" name="Google Shape;996;g31610fec86e_0_112"/>
          <p:cNvSpPr/>
          <p:nvPr/>
        </p:nvSpPr>
        <p:spPr>
          <a:xfrm rot="-1576201">
            <a:off x="6485400" y="1741680"/>
            <a:ext cx="576001" cy="648000"/>
          </a:xfrm>
          <a:custGeom>
            <a:avLst/>
            <a:gdLst/>
            <a:ahLst/>
            <a:cxnLst/>
            <a:rect l="l" t="t" r="r" b="b"/>
            <a:pathLst>
              <a:path w="1601" h="1802" extrusionOk="0">
                <a:moveTo>
                  <a:pt x="0" y="2"/>
                </a:moveTo>
                <a:lnTo>
                  <a:pt x="1600" y="0"/>
                </a:lnTo>
                <a:lnTo>
                  <a:pt x="1352" y="1801"/>
                </a:lnTo>
                <a:lnTo>
                  <a:pt x="252" y="1801"/>
                </a:lnTo>
                <a:lnTo>
                  <a:pt x="0" y="2"/>
                </a:lnTo>
              </a:path>
            </a:pathLst>
          </a:custGeom>
          <a:solidFill>
            <a:srgbClr val="939393"/>
          </a:solidFill>
          <a:ln>
            <a:noFill/>
          </a:ln>
        </p:spPr>
        <p:txBody>
          <a:bodyPr/>
          <a:lstStyle/>
          <a:p>
            <a:endParaRPr lang="en-US"/>
          </a:p>
        </p:txBody>
      </p:sp>
      <p:sp>
        <p:nvSpPr>
          <p:cNvPr id="997" name="Google Shape;997;g31610fec86e_0_112"/>
          <p:cNvSpPr/>
          <p:nvPr/>
        </p:nvSpPr>
        <p:spPr>
          <a:xfrm rot="-2700000">
            <a:off x="6011279" y="2088360"/>
            <a:ext cx="576001" cy="647998"/>
          </a:xfrm>
          <a:custGeom>
            <a:avLst/>
            <a:gdLst/>
            <a:ahLst/>
            <a:cxnLst/>
            <a:rect l="l" t="t" r="r" b="b"/>
            <a:pathLst>
              <a:path w="1601" h="1800" extrusionOk="0">
                <a:moveTo>
                  <a:pt x="0" y="0"/>
                </a:moveTo>
                <a:lnTo>
                  <a:pt x="1600" y="0"/>
                </a:lnTo>
                <a:lnTo>
                  <a:pt x="1350" y="1799"/>
                </a:lnTo>
                <a:lnTo>
                  <a:pt x="250" y="1799"/>
                </a:lnTo>
                <a:lnTo>
                  <a:pt x="0" y="0"/>
                </a:lnTo>
              </a:path>
            </a:pathLst>
          </a:custGeom>
          <a:solidFill>
            <a:srgbClr val="939393"/>
          </a:solidFill>
          <a:ln>
            <a:noFill/>
          </a:ln>
        </p:spPr>
        <p:txBody>
          <a:bodyPr/>
          <a:lstStyle/>
          <a:p>
            <a:endParaRPr lang="en-US"/>
          </a:p>
        </p:txBody>
      </p:sp>
      <p:sp>
        <p:nvSpPr>
          <p:cNvPr id="998" name="Google Shape;998;g31610fec86e_0_112"/>
          <p:cNvSpPr/>
          <p:nvPr/>
        </p:nvSpPr>
        <p:spPr>
          <a:xfrm rot="-6764991">
            <a:off x="5618521" y="4152597"/>
            <a:ext cx="576361" cy="648003"/>
          </a:xfrm>
          <a:custGeom>
            <a:avLst/>
            <a:gdLst/>
            <a:ahLst/>
            <a:cxnLst/>
            <a:rect l="l" t="t" r="r" b="b"/>
            <a:pathLst>
              <a:path w="1604" h="1802" extrusionOk="0">
                <a:moveTo>
                  <a:pt x="1603" y="1"/>
                </a:moveTo>
                <a:lnTo>
                  <a:pt x="0" y="0"/>
                </a:lnTo>
                <a:lnTo>
                  <a:pt x="250" y="1800"/>
                </a:lnTo>
                <a:lnTo>
                  <a:pt x="1351" y="1801"/>
                </a:lnTo>
                <a:lnTo>
                  <a:pt x="1603" y="1"/>
                </a:lnTo>
              </a:path>
            </a:pathLst>
          </a:custGeom>
          <a:solidFill>
            <a:srgbClr val="939393"/>
          </a:solidFill>
          <a:ln>
            <a:noFill/>
          </a:ln>
        </p:spPr>
        <p:txBody>
          <a:bodyPr/>
          <a:lstStyle/>
          <a:p>
            <a:endParaRPr lang="en-US"/>
          </a:p>
        </p:txBody>
      </p:sp>
      <p:sp>
        <p:nvSpPr>
          <p:cNvPr id="999" name="Google Shape;999;g31610fec86e_0_112"/>
          <p:cNvSpPr/>
          <p:nvPr/>
        </p:nvSpPr>
        <p:spPr>
          <a:xfrm rot="-5811596">
            <a:off x="5467679" y="3622320"/>
            <a:ext cx="576001" cy="647998"/>
          </a:xfrm>
          <a:custGeom>
            <a:avLst/>
            <a:gdLst/>
            <a:ahLst/>
            <a:cxnLst/>
            <a:rect l="l" t="t" r="r" b="b"/>
            <a:pathLst>
              <a:path w="1601" h="1802" extrusionOk="0">
                <a:moveTo>
                  <a:pt x="1600" y="1"/>
                </a:moveTo>
                <a:lnTo>
                  <a:pt x="0" y="0"/>
                </a:lnTo>
                <a:lnTo>
                  <a:pt x="249" y="1799"/>
                </a:lnTo>
                <a:lnTo>
                  <a:pt x="1349" y="1801"/>
                </a:lnTo>
                <a:lnTo>
                  <a:pt x="1600" y="1"/>
                </a:lnTo>
              </a:path>
            </a:pathLst>
          </a:custGeom>
          <a:solidFill>
            <a:srgbClr val="939393"/>
          </a:solidFill>
          <a:ln>
            <a:noFill/>
          </a:ln>
        </p:spPr>
        <p:txBody>
          <a:bodyPr/>
          <a:lstStyle/>
          <a:p>
            <a:endParaRPr lang="en-US"/>
          </a:p>
        </p:txBody>
      </p:sp>
      <p:sp>
        <p:nvSpPr>
          <p:cNvPr id="1000" name="Google Shape;1000;g31610fec86e_0_112"/>
          <p:cNvSpPr/>
          <p:nvPr/>
        </p:nvSpPr>
        <p:spPr>
          <a:xfrm rot="-4791598">
            <a:off x="5489280" y="3078362"/>
            <a:ext cx="575999" cy="647998"/>
          </a:xfrm>
          <a:custGeom>
            <a:avLst/>
            <a:gdLst/>
            <a:ahLst/>
            <a:cxnLst/>
            <a:rect l="l" t="t" r="r" b="b"/>
            <a:pathLst>
              <a:path w="1601" h="1802" extrusionOk="0">
                <a:moveTo>
                  <a:pt x="1600" y="1"/>
                </a:moveTo>
                <a:lnTo>
                  <a:pt x="0" y="0"/>
                </a:lnTo>
                <a:lnTo>
                  <a:pt x="249" y="1800"/>
                </a:lnTo>
                <a:lnTo>
                  <a:pt x="1349" y="1801"/>
                </a:lnTo>
                <a:lnTo>
                  <a:pt x="1600" y="1"/>
                </a:lnTo>
              </a:path>
            </a:pathLst>
          </a:custGeom>
          <a:solidFill>
            <a:srgbClr val="939393"/>
          </a:solidFill>
          <a:ln>
            <a:noFill/>
          </a:ln>
        </p:spPr>
        <p:txBody>
          <a:bodyPr/>
          <a:lstStyle/>
          <a:p>
            <a:endParaRPr lang="en-US"/>
          </a:p>
        </p:txBody>
      </p:sp>
      <p:sp>
        <p:nvSpPr>
          <p:cNvPr id="1001" name="Google Shape;1001;g31610fec86e_0_112"/>
          <p:cNvSpPr/>
          <p:nvPr/>
        </p:nvSpPr>
        <p:spPr>
          <a:xfrm rot="-3740413">
            <a:off x="5677919" y="2542320"/>
            <a:ext cx="576000" cy="647640"/>
          </a:xfrm>
          <a:custGeom>
            <a:avLst/>
            <a:gdLst/>
            <a:ahLst/>
            <a:cxnLst/>
            <a:rect l="l" t="t" r="r" b="b"/>
            <a:pathLst>
              <a:path w="1601" h="1802" extrusionOk="0">
                <a:moveTo>
                  <a:pt x="1600" y="2"/>
                </a:moveTo>
                <a:lnTo>
                  <a:pt x="0" y="0"/>
                </a:lnTo>
                <a:lnTo>
                  <a:pt x="248" y="1800"/>
                </a:lnTo>
                <a:lnTo>
                  <a:pt x="1348" y="1801"/>
                </a:lnTo>
                <a:lnTo>
                  <a:pt x="1600" y="2"/>
                </a:lnTo>
              </a:path>
            </a:pathLst>
          </a:custGeom>
          <a:solidFill>
            <a:srgbClr val="939393"/>
          </a:solidFill>
          <a:ln>
            <a:noFill/>
          </a:ln>
        </p:spPr>
        <p:txBody>
          <a:bodyPr/>
          <a:lstStyle/>
          <a:p>
            <a:endParaRPr lang="en-US"/>
          </a:p>
        </p:txBody>
      </p:sp>
      <p:sp>
        <p:nvSpPr>
          <p:cNvPr id="1002" name="Google Shape;1002;g31610fec86e_0_112"/>
          <p:cNvSpPr/>
          <p:nvPr/>
        </p:nvSpPr>
        <p:spPr>
          <a:xfrm>
            <a:off x="7200000" y="3312000"/>
            <a:ext cx="72000" cy="72000"/>
          </a:xfrm>
          <a:prstGeom prst="ellipse">
            <a:avLst/>
          </a:prstGeom>
          <a:solidFill>
            <a:srgbClr val="DC0000"/>
          </a:solidFill>
          <a:ln w="9525" cap="flat" cmpd="sng">
            <a:solidFill>
              <a:srgbClr val="DC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3" name="Google Shape;1003;g31610fec86e_0_112"/>
          <p:cNvSpPr txBox="1"/>
          <p:nvPr/>
        </p:nvSpPr>
        <p:spPr>
          <a:xfrm>
            <a:off x="7451640" y="3204000"/>
            <a:ext cx="717000" cy="29010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source</a:t>
            </a:r>
            <a:endParaRPr sz="1400" b="0" i="0" u="none" strike="noStrike" cap="none">
              <a:solidFill>
                <a:srgbClr val="000000"/>
              </a:solidFill>
              <a:latin typeface="Arial"/>
              <a:ea typeface="Arial"/>
              <a:cs typeface="Arial"/>
              <a:sym typeface="Arial"/>
            </a:endParaRPr>
          </a:p>
        </p:txBody>
      </p:sp>
      <p:pic>
        <p:nvPicPr>
          <p:cNvPr id="1004" name="Google Shape;1004;g31610fec86e_0_112"/>
          <p:cNvPicPr preferRelativeResize="0"/>
          <p:nvPr/>
        </p:nvPicPr>
        <p:blipFill rotWithShape="1">
          <a:blip r:embed="rId4">
            <a:alphaModFix/>
          </a:blip>
          <a:srcRect/>
          <a:stretch/>
        </p:blipFill>
        <p:spPr>
          <a:xfrm>
            <a:off x="504000" y="3276000"/>
            <a:ext cx="1800000" cy="3474000"/>
          </a:xfrm>
          <a:prstGeom prst="rect">
            <a:avLst/>
          </a:prstGeom>
          <a:noFill/>
          <a:ln>
            <a:noFill/>
          </a:ln>
        </p:spPr>
      </p:pic>
      <p:pic>
        <p:nvPicPr>
          <p:cNvPr id="1005" name="Google Shape;1005;g31610fec86e_0_112"/>
          <p:cNvPicPr preferRelativeResize="0"/>
          <p:nvPr/>
        </p:nvPicPr>
        <p:blipFill rotWithShape="1">
          <a:blip r:embed="rId5">
            <a:alphaModFix/>
          </a:blip>
          <a:srcRect/>
          <a:stretch/>
        </p:blipFill>
        <p:spPr>
          <a:xfrm>
            <a:off x="2592000" y="3276000"/>
            <a:ext cx="1800000" cy="3474000"/>
          </a:xfrm>
          <a:prstGeom prst="rect">
            <a:avLst/>
          </a:prstGeom>
          <a:noFill/>
          <a:ln>
            <a:noFill/>
          </a:ln>
        </p:spPr>
      </p:pic>
      <p:sp>
        <p:nvSpPr>
          <p:cNvPr id="1006" name="Google Shape;1006;g31610fec86e_0_112"/>
          <p:cNvSpPr txBox="1"/>
          <p:nvPr/>
        </p:nvSpPr>
        <p:spPr>
          <a:xfrm>
            <a:off x="1044000" y="2987640"/>
            <a:ext cx="828000" cy="54180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rgbClr val="000000"/>
                </a:solidFill>
                <a:latin typeface="Arial"/>
                <a:ea typeface="Arial"/>
                <a:cs typeface="Arial"/>
                <a:sym typeface="Arial"/>
              </a:rPr>
              <a:t>Det 00</a:t>
            </a:r>
            <a:endParaRPr sz="1600" b="0" i="0" u="none" strike="noStrike" cap="none">
              <a:solidFill>
                <a:srgbClr val="000000"/>
              </a:solidFill>
              <a:latin typeface="Arial"/>
              <a:ea typeface="Arial"/>
              <a:cs typeface="Arial"/>
              <a:sym typeface="Arial"/>
            </a:endParaRPr>
          </a:p>
        </p:txBody>
      </p:sp>
      <p:sp>
        <p:nvSpPr>
          <p:cNvPr id="1007" name="Google Shape;1007;g31610fec86e_0_112"/>
          <p:cNvSpPr txBox="1"/>
          <p:nvPr/>
        </p:nvSpPr>
        <p:spPr>
          <a:xfrm>
            <a:off x="3168000" y="2987640"/>
            <a:ext cx="936000" cy="34620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rgbClr val="000000"/>
                </a:solidFill>
                <a:latin typeface="Arial"/>
                <a:ea typeface="Arial"/>
                <a:cs typeface="Arial"/>
                <a:sym typeface="Arial"/>
              </a:rPr>
              <a:t>Det 39</a:t>
            </a:r>
            <a:endParaRPr sz="1600" b="0" i="0" u="none" strike="noStrike" cap="none">
              <a:solidFill>
                <a:srgbClr val="000000"/>
              </a:solidFill>
              <a:latin typeface="Arial"/>
              <a:ea typeface="Arial"/>
              <a:cs typeface="Arial"/>
              <a:sym typeface="Arial"/>
            </a:endParaRPr>
          </a:p>
        </p:txBody>
      </p:sp>
      <p:sp>
        <p:nvSpPr>
          <p:cNvPr id="1008" name="Google Shape;1008;g31610fec86e_0_112"/>
          <p:cNvSpPr txBox="1"/>
          <p:nvPr/>
        </p:nvSpPr>
        <p:spPr>
          <a:xfrm>
            <a:off x="4536000" y="5498280"/>
            <a:ext cx="4248000" cy="51360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1500"/>
              <a:buFont typeface="Arial"/>
              <a:buNone/>
            </a:pPr>
            <a:r>
              <a:rPr lang="en-US" sz="1500" b="0" i="0" u="none" strike="noStrike" cap="none">
                <a:solidFill>
                  <a:srgbClr val="000000"/>
                </a:solidFill>
                <a:latin typeface="Arial"/>
                <a:ea typeface="Arial"/>
                <a:cs typeface="Arial"/>
                <a:sym typeface="Arial"/>
              </a:rPr>
              <a:t>Selfcalib basis from simulation data, </a:t>
            </a:r>
            <a:r>
              <a:rPr lang="en-US" sz="1500" b="0" i="0" u="none" strike="noStrike" cap="none" baseline="30000">
                <a:solidFill>
                  <a:srgbClr val="000000"/>
                </a:solidFill>
                <a:latin typeface="Arial"/>
                <a:ea typeface="Arial"/>
                <a:cs typeface="Arial"/>
                <a:sym typeface="Arial"/>
              </a:rPr>
              <a:t>88</a:t>
            </a:r>
            <a:r>
              <a:rPr lang="en-US" sz="1500" b="0" i="0" u="none" strike="noStrike" cap="none">
                <a:solidFill>
                  <a:srgbClr val="000000"/>
                </a:solidFill>
                <a:latin typeface="Arial"/>
                <a:ea typeface="Arial"/>
                <a:cs typeface="Arial"/>
                <a:sym typeface="Arial"/>
              </a:rPr>
              <a:t>Y source at target position, 1e11 decays</a:t>
            </a:r>
            <a:endParaRPr sz="1500" b="0" i="0" u="none" strike="noStrike" cap="none">
              <a:solidFill>
                <a:srgbClr val="000000"/>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012"/>
        <p:cNvGrpSpPr/>
        <p:nvPr/>
      </p:nvGrpSpPr>
      <p:grpSpPr>
        <a:xfrm>
          <a:off x="0" y="0"/>
          <a:ext cx="0" cy="0"/>
          <a:chOff x="0" y="0"/>
          <a:chExt cx="0" cy="0"/>
        </a:xfrm>
      </p:grpSpPr>
      <p:sp>
        <p:nvSpPr>
          <p:cNvPr id="1013" name="Google Shape;1013;p20"/>
          <p:cNvSpPr/>
          <p:nvPr/>
        </p:nvSpPr>
        <p:spPr>
          <a:xfrm>
            <a:off x="221040" y="250920"/>
            <a:ext cx="6757200" cy="764640"/>
          </a:xfrm>
          <a:prstGeom prst="rect">
            <a:avLst/>
          </a:prstGeom>
          <a:noFill/>
          <a:ln>
            <a:noFill/>
          </a:ln>
        </p:spPr>
        <p:txBody>
          <a:bodyPr spcFirstLastPara="1" wrap="square" lIns="81700" tIns="40675" rIns="81700" bIns="40675" anchor="ctr" anchorCtr="0">
            <a:noAutofit/>
          </a:bodyPr>
          <a:lstStyle/>
          <a:p>
            <a:pPr marL="0" marR="0" lvl="0" indent="0" algn="l" rtl="0">
              <a:lnSpc>
                <a:spcPct val="100000"/>
              </a:lnSpc>
              <a:spcBef>
                <a:spcPts val="0"/>
              </a:spcBef>
              <a:spcAft>
                <a:spcPts val="0"/>
              </a:spcAft>
              <a:buClr>
                <a:srgbClr val="000000"/>
              </a:buClr>
              <a:buSzPts val="3200"/>
              <a:buFont typeface="Arial"/>
              <a:buNone/>
            </a:pPr>
            <a:r>
              <a:rPr lang="en-US" sz="3200" b="1" i="0" u="none" strike="noStrike" cap="none">
                <a:solidFill>
                  <a:srgbClr val="25303B"/>
                </a:solidFill>
                <a:latin typeface="Cambria"/>
                <a:ea typeface="Cambria"/>
                <a:cs typeface="Cambria"/>
                <a:sym typeface="Cambria"/>
              </a:rPr>
              <a:t>Simulation: Position fidelity</a:t>
            </a:r>
            <a:endParaRPr sz="3200" b="0" i="0" u="none" strike="noStrike" cap="none">
              <a:solidFill>
                <a:srgbClr val="000000"/>
              </a:solidFill>
              <a:latin typeface="Arial"/>
              <a:ea typeface="Arial"/>
              <a:cs typeface="Arial"/>
              <a:sym typeface="Arial"/>
            </a:endParaRPr>
          </a:p>
        </p:txBody>
      </p:sp>
      <p:pic>
        <p:nvPicPr>
          <p:cNvPr id="1014" name="Google Shape;1014;p20"/>
          <p:cNvPicPr preferRelativeResize="0"/>
          <p:nvPr/>
        </p:nvPicPr>
        <p:blipFill rotWithShape="1">
          <a:blip r:embed="rId3">
            <a:alphaModFix/>
          </a:blip>
          <a:srcRect/>
          <a:stretch/>
        </p:blipFill>
        <p:spPr>
          <a:xfrm>
            <a:off x="4032000" y="1188000"/>
            <a:ext cx="4314240" cy="3889440"/>
          </a:xfrm>
          <a:prstGeom prst="rect">
            <a:avLst/>
          </a:prstGeom>
          <a:noFill/>
          <a:ln>
            <a:noFill/>
          </a:ln>
        </p:spPr>
      </p:pic>
      <p:pic>
        <p:nvPicPr>
          <p:cNvPr id="1015" name="Google Shape;1015;p20"/>
          <p:cNvPicPr preferRelativeResize="0"/>
          <p:nvPr/>
        </p:nvPicPr>
        <p:blipFill rotWithShape="1">
          <a:blip r:embed="rId4">
            <a:alphaModFix/>
          </a:blip>
          <a:srcRect/>
          <a:stretch/>
        </p:blipFill>
        <p:spPr>
          <a:xfrm>
            <a:off x="504000" y="972000"/>
            <a:ext cx="3234240" cy="4638240"/>
          </a:xfrm>
          <a:prstGeom prst="rect">
            <a:avLst/>
          </a:prstGeom>
          <a:noFill/>
          <a:ln>
            <a:noFill/>
          </a:ln>
        </p:spPr>
      </p:pic>
      <p:sp>
        <p:nvSpPr>
          <p:cNvPr id="1016" name="Google Shape;1016;p20"/>
          <p:cNvSpPr/>
          <p:nvPr/>
        </p:nvSpPr>
        <p:spPr>
          <a:xfrm>
            <a:off x="1437120" y="3867480"/>
            <a:ext cx="360" cy="1481400"/>
          </a:xfrm>
          <a:custGeom>
            <a:avLst/>
            <a:gdLst/>
            <a:ahLst/>
            <a:cxnLst/>
            <a:rect l="l" t="t" r="r" b="b"/>
            <a:pathLst>
              <a:path w="21600" h="21600" extrusionOk="0">
                <a:moveTo>
                  <a:pt x="0" y="0"/>
                </a:moveTo>
                <a:lnTo>
                  <a:pt x="21600" y="21600"/>
                </a:lnTo>
              </a:path>
            </a:pathLst>
          </a:custGeom>
          <a:noFill/>
          <a:ln w="19075" cap="flat" cmpd="sng">
            <a:solidFill>
              <a:srgbClr val="FF0000"/>
            </a:solidFill>
            <a:prstDash val="solid"/>
            <a:round/>
            <a:headEnd type="none" w="sm" len="sm"/>
            <a:tailEnd type="none" w="sm" len="sm"/>
          </a:ln>
        </p:spPr>
        <p:txBody>
          <a:bodyPr/>
          <a:lstStyle/>
          <a:p>
            <a:endParaRPr lang="en-US"/>
          </a:p>
        </p:txBody>
      </p:sp>
      <p:sp>
        <p:nvSpPr>
          <p:cNvPr id="1017" name="Google Shape;1017;p20"/>
          <p:cNvSpPr/>
          <p:nvPr/>
        </p:nvSpPr>
        <p:spPr>
          <a:xfrm>
            <a:off x="1459800" y="4734000"/>
            <a:ext cx="318240" cy="196200"/>
          </a:xfrm>
          <a:custGeom>
            <a:avLst/>
            <a:gdLst/>
            <a:ahLst/>
            <a:cxnLst/>
            <a:rect l="l" t="t" r="r" b="b"/>
            <a:pathLst>
              <a:path w="1601" h="1002" extrusionOk="0">
                <a:moveTo>
                  <a:pt x="0" y="250"/>
                </a:moveTo>
                <a:lnTo>
                  <a:pt x="1200" y="250"/>
                </a:lnTo>
                <a:lnTo>
                  <a:pt x="1200" y="0"/>
                </a:lnTo>
                <a:lnTo>
                  <a:pt x="1600" y="500"/>
                </a:lnTo>
                <a:lnTo>
                  <a:pt x="1200" y="1001"/>
                </a:lnTo>
                <a:lnTo>
                  <a:pt x="1200" y="750"/>
                </a:lnTo>
                <a:lnTo>
                  <a:pt x="0" y="750"/>
                </a:lnTo>
                <a:lnTo>
                  <a:pt x="0" y="250"/>
                </a:lnTo>
              </a:path>
            </a:pathLst>
          </a:custGeom>
          <a:noFill/>
          <a:ln w="19075" cap="flat" cmpd="sng">
            <a:solidFill>
              <a:srgbClr val="FF0000"/>
            </a:solidFill>
            <a:prstDash val="solid"/>
            <a:round/>
            <a:headEnd type="none" w="sm" len="sm"/>
            <a:tailEnd type="none" w="sm" len="sm"/>
          </a:ln>
        </p:spPr>
        <p:txBody>
          <a:bodyPr/>
          <a:lstStyle/>
          <a:p>
            <a:endParaRPr lang="en-US"/>
          </a:p>
        </p:txBody>
      </p:sp>
      <p:sp>
        <p:nvSpPr>
          <p:cNvPr id="1018" name="Google Shape;1018;p20"/>
          <p:cNvSpPr/>
          <p:nvPr/>
        </p:nvSpPr>
        <p:spPr>
          <a:xfrm>
            <a:off x="1472760" y="4440240"/>
            <a:ext cx="1476000" cy="317880"/>
          </a:xfrm>
          <a:prstGeom prst="rect">
            <a:avLst/>
          </a:prstGeom>
          <a:noFill/>
          <a:ln>
            <a:noFill/>
          </a:ln>
        </p:spPr>
        <p:txBody>
          <a:bodyPr spcFirstLastPara="1" wrap="square" lIns="90000" tIns="45000" rIns="90000" bIns="45000" anchor="t" anchorCtr="0">
            <a:spAutoFit/>
          </a:bodyPr>
          <a:lstStyle/>
          <a:p>
            <a:pPr marL="0" marR="0" lvl="0" indent="0" algn="l" rtl="0">
              <a:lnSpc>
                <a:spcPct val="100000"/>
              </a:lnSpc>
              <a:spcBef>
                <a:spcPts val="0"/>
              </a:spcBef>
              <a:spcAft>
                <a:spcPts val="0"/>
              </a:spcAft>
              <a:buClr>
                <a:srgbClr val="000000"/>
              </a:buClr>
              <a:buSzPts val="1500"/>
              <a:buFont typeface="Arial"/>
              <a:buNone/>
            </a:pPr>
            <a:r>
              <a:rPr lang="en-US" sz="1500" b="1" i="1" u="none" strike="noStrike" cap="none">
                <a:solidFill>
                  <a:srgbClr val="FF0000"/>
                </a:solidFill>
                <a:latin typeface="Calibri"/>
                <a:ea typeface="Calibri"/>
                <a:cs typeface="Calibri"/>
                <a:sym typeface="Calibri"/>
              </a:rPr>
              <a:t>select HCs</a:t>
            </a:r>
            <a:endParaRPr sz="1500" b="0" i="0" u="none" strike="noStrike" cap="none">
              <a:solidFill>
                <a:srgbClr val="000000"/>
              </a:solidFill>
              <a:latin typeface="Arial"/>
              <a:ea typeface="Arial"/>
              <a:cs typeface="Arial"/>
              <a:sym typeface="Arial"/>
            </a:endParaRPr>
          </a:p>
        </p:txBody>
      </p:sp>
      <p:sp>
        <p:nvSpPr>
          <p:cNvPr id="1019" name="Google Shape;1019;p20"/>
          <p:cNvSpPr/>
          <p:nvPr/>
        </p:nvSpPr>
        <p:spPr>
          <a:xfrm>
            <a:off x="3852000" y="5256000"/>
            <a:ext cx="5106240" cy="913320"/>
          </a:xfrm>
          <a:prstGeom prst="rect">
            <a:avLst/>
          </a:prstGeom>
          <a:noFill/>
          <a:ln>
            <a:noFill/>
          </a:ln>
        </p:spPr>
        <p:txBody>
          <a:bodyPr spcFirstLastPara="1" wrap="square" lIns="90000" tIns="45000" rIns="90000" bIns="45000" anchor="t" anchorCtr="0">
            <a:spAutoFit/>
          </a:bodyPr>
          <a:lstStyle/>
          <a:p>
            <a:pPr marL="235439" marR="0" lvl="0" indent="-228240" algn="l" rtl="0">
              <a:lnSpc>
                <a:spcPct val="100000"/>
              </a:lnSpc>
              <a:spcBef>
                <a:spcPts val="0"/>
              </a:spcBef>
              <a:spcAft>
                <a:spcPts val="0"/>
              </a:spcAft>
              <a:buClr>
                <a:srgbClr val="000000"/>
              </a:buClr>
              <a:buSzPts val="1800"/>
              <a:buFont typeface="Noto Sans Symbols"/>
              <a:buChar char="∙"/>
            </a:pPr>
            <a:r>
              <a:rPr lang="en-US" sz="1800" b="0" i="0" u="none" strike="noStrike" cap="none">
                <a:solidFill>
                  <a:srgbClr val="000000"/>
                </a:solidFill>
                <a:latin typeface="Calibri"/>
                <a:ea typeface="Calibri"/>
                <a:cs typeface="Calibri"/>
                <a:sym typeface="Calibri"/>
              </a:rPr>
              <a:t>Select HC linked with large number of paths </a:t>
            </a:r>
            <a:endParaRPr sz="1800" b="0" i="0" u="none" strike="noStrike" cap="none">
              <a:solidFill>
                <a:srgbClr val="000000"/>
              </a:solidFill>
              <a:latin typeface="Arial"/>
              <a:ea typeface="Arial"/>
              <a:cs typeface="Arial"/>
              <a:sym typeface="Arial"/>
            </a:endParaRPr>
          </a:p>
          <a:p>
            <a:pPr marL="235439" marR="0" lvl="0" indent="-228240" algn="l" rtl="0">
              <a:lnSpc>
                <a:spcPct val="100000"/>
              </a:lnSpc>
              <a:spcBef>
                <a:spcPts val="0"/>
              </a:spcBef>
              <a:spcAft>
                <a:spcPts val="0"/>
              </a:spcAft>
              <a:buClr>
                <a:srgbClr val="000000"/>
              </a:buClr>
              <a:buSzPts val="1800"/>
              <a:buFont typeface="Noto Sans Symbols"/>
              <a:buChar char="∙"/>
            </a:pPr>
            <a:r>
              <a:rPr lang="en-US" sz="1800" b="0" i="0" u="none" strike="noStrike" cap="none">
                <a:solidFill>
                  <a:srgbClr val="000000"/>
                </a:solidFill>
                <a:latin typeface="Calibri"/>
                <a:ea typeface="Calibri"/>
                <a:cs typeface="Calibri"/>
                <a:sym typeface="Calibri"/>
              </a:rPr>
              <a:t>Converged HC position reach ~1mm (RMS) fidelity</a:t>
            </a:r>
            <a:endParaRPr sz="1800" b="0" i="0" u="none" strike="noStrike" cap="none">
              <a:solidFill>
                <a:srgbClr val="000000"/>
              </a:solidFill>
              <a:latin typeface="Arial"/>
              <a:ea typeface="Arial"/>
              <a:cs typeface="Arial"/>
              <a:sym typeface="Arial"/>
            </a:endParaRPr>
          </a:p>
          <a:p>
            <a:pPr marL="235439" marR="0" lvl="0" indent="-228240" algn="l" rtl="0">
              <a:lnSpc>
                <a:spcPct val="100000"/>
              </a:lnSpc>
              <a:spcBef>
                <a:spcPts val="0"/>
              </a:spcBef>
              <a:spcAft>
                <a:spcPts val="0"/>
              </a:spcAft>
              <a:buClr>
                <a:srgbClr val="000000"/>
              </a:buClr>
              <a:buSzPts val="1800"/>
              <a:buFont typeface="Noto Sans Symbols"/>
              <a:buChar char="∙"/>
            </a:pPr>
            <a:r>
              <a:rPr lang="en-US" sz="1800" b="0" i="0" u="none" strike="noStrike" cap="none">
                <a:solidFill>
                  <a:srgbClr val="000000"/>
                </a:solidFill>
                <a:latin typeface="Calibri"/>
                <a:ea typeface="Calibri"/>
                <a:cs typeface="Calibri"/>
                <a:sym typeface="Calibri"/>
              </a:rPr>
              <a:t>Slightly worse resolution in phi direction</a:t>
            </a:r>
            <a:endParaRPr sz="1800" b="0" i="0" u="none" strike="noStrike" cap="none">
              <a:solidFill>
                <a:srgbClr val="000000"/>
              </a:solidFill>
              <a:latin typeface="Arial"/>
              <a:ea typeface="Arial"/>
              <a:cs typeface="Arial"/>
              <a:sym typeface="Arial"/>
            </a:endParaRPr>
          </a:p>
        </p:txBody>
      </p:sp>
      <p:sp>
        <p:nvSpPr>
          <p:cNvPr id="1020" name="Google Shape;1020;p20"/>
          <p:cNvSpPr/>
          <p:nvPr/>
        </p:nvSpPr>
        <p:spPr>
          <a:xfrm rot="-5400000">
            <a:off x="-94320" y="4214880"/>
            <a:ext cx="1398240" cy="25632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distance / mm</a:t>
            </a:r>
            <a:endParaRPr sz="1200" b="0" i="0" u="none" strike="noStrike" cap="none">
              <a:solidFill>
                <a:srgbClr val="000000"/>
              </a:solidFill>
              <a:latin typeface="Arial"/>
              <a:ea typeface="Arial"/>
              <a:cs typeface="Arial"/>
              <a:sym typeface="Arial"/>
            </a:endParaRPr>
          </a:p>
        </p:txBody>
      </p:sp>
      <p:sp>
        <p:nvSpPr>
          <p:cNvPr id="1021" name="Google Shape;1021;p20"/>
          <p:cNvSpPr/>
          <p:nvPr/>
        </p:nvSpPr>
        <p:spPr>
          <a:xfrm rot="-5400000">
            <a:off x="-93960" y="1839240"/>
            <a:ext cx="1398240" cy="25632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distance / mm</a:t>
            </a:r>
            <a:endParaRPr sz="1200" b="0" i="0" u="none" strike="noStrike" cap="none">
              <a:solidFill>
                <a:srgbClr val="000000"/>
              </a:solidFill>
              <a:latin typeface="Arial"/>
              <a:ea typeface="Arial"/>
              <a:cs typeface="Arial"/>
              <a:sym typeface="Arial"/>
            </a:endParaRPr>
          </a:p>
        </p:txBody>
      </p:sp>
      <p:sp>
        <p:nvSpPr>
          <p:cNvPr id="1022" name="Google Shape;1022;p20"/>
          <p:cNvSpPr/>
          <p:nvPr/>
        </p:nvSpPr>
        <p:spPr>
          <a:xfrm>
            <a:off x="1412640" y="5470560"/>
            <a:ext cx="1498680" cy="25632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Number of paths</a:t>
            </a:r>
            <a:endParaRPr sz="1200" b="0" i="0" u="none" strike="noStrike" cap="none">
              <a:solidFill>
                <a:srgbClr val="000000"/>
              </a:solidFill>
              <a:latin typeface="Arial"/>
              <a:ea typeface="Arial"/>
              <a:cs typeface="Arial"/>
              <a:sym typeface="Arial"/>
            </a:endParaRPr>
          </a:p>
        </p:txBody>
      </p:sp>
      <p:sp>
        <p:nvSpPr>
          <p:cNvPr id="1023" name="Google Shape;1023;p20"/>
          <p:cNvSpPr/>
          <p:nvPr/>
        </p:nvSpPr>
        <p:spPr>
          <a:xfrm>
            <a:off x="181440" y="6154560"/>
            <a:ext cx="6981120" cy="363960"/>
          </a:xfrm>
          <a:prstGeom prst="rect">
            <a:avLst/>
          </a:prstGeom>
          <a:noFill/>
          <a:ln>
            <a:noFill/>
          </a:ln>
        </p:spPr>
        <p:txBody>
          <a:bodyPr spcFirstLastPara="1" wrap="square" lIns="90000" tIns="45000" rIns="90000" bIns="450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1" u="none" strike="noStrike" cap="none">
                <a:solidFill>
                  <a:srgbClr val="000000"/>
                </a:solidFill>
                <a:latin typeface="Calibri"/>
                <a:ea typeface="Calibri"/>
                <a:cs typeface="Calibri"/>
                <a:sym typeface="Calibri"/>
              </a:rPr>
              <a:t>Simulate 2MeV gamma 2e10 events</a:t>
            </a:r>
            <a:endParaRPr sz="1800" b="0" i="0" u="none" strike="noStrike" cap="none">
              <a:solidFill>
                <a:srgbClr val="000000"/>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027"/>
        <p:cNvGrpSpPr/>
        <p:nvPr/>
      </p:nvGrpSpPr>
      <p:grpSpPr>
        <a:xfrm>
          <a:off x="0" y="0"/>
          <a:ext cx="0" cy="0"/>
          <a:chOff x="0" y="0"/>
          <a:chExt cx="0" cy="0"/>
        </a:xfrm>
      </p:grpSpPr>
      <p:pic>
        <p:nvPicPr>
          <p:cNvPr id="1028" name="Google Shape;1028;p21"/>
          <p:cNvPicPr preferRelativeResize="0"/>
          <p:nvPr/>
        </p:nvPicPr>
        <p:blipFill rotWithShape="1">
          <a:blip r:embed="rId3">
            <a:alphaModFix/>
          </a:blip>
          <a:srcRect/>
          <a:stretch/>
        </p:blipFill>
        <p:spPr>
          <a:xfrm>
            <a:off x="6408000" y="3286800"/>
            <a:ext cx="2694240" cy="2478240"/>
          </a:xfrm>
          <a:prstGeom prst="rect">
            <a:avLst/>
          </a:prstGeom>
          <a:noFill/>
          <a:ln>
            <a:noFill/>
          </a:ln>
        </p:spPr>
      </p:pic>
      <p:sp>
        <p:nvSpPr>
          <p:cNvPr id="1029" name="Google Shape;1029;p21"/>
          <p:cNvSpPr/>
          <p:nvPr/>
        </p:nvSpPr>
        <p:spPr>
          <a:xfrm>
            <a:off x="221040" y="250920"/>
            <a:ext cx="6757200" cy="764640"/>
          </a:xfrm>
          <a:prstGeom prst="rect">
            <a:avLst/>
          </a:prstGeom>
          <a:noFill/>
          <a:ln>
            <a:noFill/>
          </a:ln>
        </p:spPr>
        <p:txBody>
          <a:bodyPr spcFirstLastPara="1" wrap="square" lIns="81700" tIns="40675" rIns="81700" bIns="40675" anchor="ctr" anchorCtr="0">
            <a:noAutofit/>
          </a:bodyPr>
          <a:lstStyle/>
          <a:p>
            <a:pPr marL="0" marR="0" lvl="0" indent="0" algn="l" rtl="0">
              <a:lnSpc>
                <a:spcPct val="100000"/>
              </a:lnSpc>
              <a:spcBef>
                <a:spcPts val="0"/>
              </a:spcBef>
              <a:spcAft>
                <a:spcPts val="0"/>
              </a:spcAft>
              <a:buClr>
                <a:srgbClr val="000000"/>
              </a:buClr>
              <a:buSzPts val="3200"/>
              <a:buFont typeface="Arial"/>
              <a:buNone/>
            </a:pPr>
            <a:r>
              <a:rPr lang="en-US" sz="3200" b="1" i="0" u="none" strike="noStrike" cap="none">
                <a:solidFill>
                  <a:srgbClr val="25303B"/>
                </a:solidFill>
                <a:latin typeface="Cambria"/>
                <a:ea typeface="Cambria"/>
                <a:cs typeface="Cambria"/>
                <a:sym typeface="Cambria"/>
              </a:rPr>
              <a:t>Self-calibration basis (simulation)</a:t>
            </a:r>
            <a:endParaRPr sz="3200" b="0" i="0" u="none" strike="noStrike" cap="none">
              <a:solidFill>
                <a:srgbClr val="000000"/>
              </a:solidFill>
              <a:latin typeface="Arial"/>
              <a:ea typeface="Arial"/>
              <a:cs typeface="Arial"/>
              <a:sym typeface="Arial"/>
            </a:endParaRPr>
          </a:p>
        </p:txBody>
      </p:sp>
      <p:pic>
        <p:nvPicPr>
          <p:cNvPr id="1030" name="Google Shape;1030;p21"/>
          <p:cNvPicPr preferRelativeResize="0"/>
          <p:nvPr/>
        </p:nvPicPr>
        <p:blipFill rotWithShape="1">
          <a:blip r:embed="rId4">
            <a:alphaModFix/>
          </a:blip>
          <a:srcRect/>
          <a:stretch/>
        </p:blipFill>
        <p:spPr>
          <a:xfrm>
            <a:off x="144000" y="1525320"/>
            <a:ext cx="6474240" cy="4134240"/>
          </a:xfrm>
          <a:prstGeom prst="rect">
            <a:avLst/>
          </a:prstGeom>
          <a:noFill/>
          <a:ln>
            <a:noFill/>
          </a:ln>
        </p:spPr>
      </p:pic>
      <p:pic>
        <p:nvPicPr>
          <p:cNvPr id="1031" name="Google Shape;1031;p21"/>
          <p:cNvPicPr preferRelativeResize="0"/>
          <p:nvPr/>
        </p:nvPicPr>
        <p:blipFill rotWithShape="1">
          <a:blip r:embed="rId5">
            <a:alphaModFix/>
          </a:blip>
          <a:srcRect/>
          <a:stretch/>
        </p:blipFill>
        <p:spPr>
          <a:xfrm>
            <a:off x="6696000" y="1548000"/>
            <a:ext cx="2154240" cy="1985040"/>
          </a:xfrm>
          <a:prstGeom prst="rect">
            <a:avLst/>
          </a:prstGeom>
          <a:noFill/>
          <a:ln>
            <a:noFill/>
          </a:ln>
        </p:spPr>
      </p:pic>
      <p:sp>
        <p:nvSpPr>
          <p:cNvPr id="1032" name="Google Shape;1032;p21"/>
          <p:cNvSpPr/>
          <p:nvPr/>
        </p:nvSpPr>
        <p:spPr>
          <a:xfrm>
            <a:off x="1656000" y="1044000"/>
            <a:ext cx="5538240" cy="424800"/>
          </a:xfrm>
          <a:prstGeom prst="rect">
            <a:avLst/>
          </a:prstGeom>
          <a:noFill/>
          <a:ln>
            <a:noFill/>
          </a:ln>
        </p:spPr>
        <p:txBody>
          <a:bodyPr spcFirstLastPara="1" wrap="square" lIns="90000" tIns="45000" rIns="90000" bIns="450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US" sz="2200" b="1" i="1" u="none" strike="noStrike" cap="none">
                <a:solidFill>
                  <a:srgbClr val="000000"/>
                </a:solidFill>
                <a:latin typeface="Calibri"/>
                <a:ea typeface="Calibri"/>
                <a:cs typeface="Calibri"/>
                <a:sym typeface="Calibri"/>
              </a:rPr>
              <a:t>Chi2 difference: self-calib pulse vs. real pulse </a:t>
            </a:r>
            <a:endParaRPr sz="2200" b="0" i="0" u="none" strike="noStrike" cap="none">
              <a:solidFill>
                <a:srgbClr val="000000"/>
              </a:solidFill>
              <a:latin typeface="Arial"/>
              <a:ea typeface="Arial"/>
              <a:cs typeface="Arial"/>
              <a:sym typeface="Arial"/>
            </a:endParaRPr>
          </a:p>
        </p:txBody>
      </p:sp>
      <p:sp>
        <p:nvSpPr>
          <p:cNvPr id="1033" name="Google Shape;1033;p21"/>
          <p:cNvSpPr/>
          <p:nvPr/>
        </p:nvSpPr>
        <p:spPr>
          <a:xfrm>
            <a:off x="324000" y="5652000"/>
            <a:ext cx="7410240" cy="394920"/>
          </a:xfrm>
          <a:prstGeom prst="rect">
            <a:avLst/>
          </a:prstGeom>
          <a:noFill/>
          <a:ln>
            <a:noFill/>
          </a:ln>
        </p:spPr>
        <p:txBody>
          <a:bodyPr spcFirstLastPara="1" wrap="square" lIns="90000" tIns="45000" rIns="90000" bIns="45000" anchor="t" anchorCtr="0">
            <a:spAutoFit/>
          </a:bodyPr>
          <a:lstStyle/>
          <a:p>
            <a:pPr marL="235439" marR="0" lvl="0" indent="-228240" algn="l" rtl="0">
              <a:lnSpc>
                <a:spcPct val="100000"/>
              </a:lnSpc>
              <a:spcBef>
                <a:spcPts val="0"/>
              </a:spcBef>
              <a:spcAft>
                <a:spcPts val="0"/>
              </a:spcAft>
              <a:buClr>
                <a:srgbClr val="000000"/>
              </a:buClr>
              <a:buSzPts val="2000"/>
              <a:buFont typeface="Noto Sans Symbols"/>
              <a:buChar char="∙"/>
            </a:pPr>
            <a:r>
              <a:rPr lang="en-US" sz="2000" b="0" i="0" u="none" strike="noStrike" cap="none">
                <a:solidFill>
                  <a:srgbClr val="000000"/>
                </a:solidFill>
                <a:latin typeface="Calibri"/>
                <a:ea typeface="Calibri"/>
                <a:cs typeface="Calibri"/>
                <a:sym typeface="Calibri"/>
              </a:rPr>
              <a:t>Large Chi2 observed around segment boundary</a:t>
            </a:r>
            <a:endParaRPr sz="2000" b="0" i="0" u="none" strike="noStrike" cap="none">
              <a:solidFill>
                <a:srgbClr val="000000"/>
              </a:solidFill>
              <a:latin typeface="Arial"/>
              <a:ea typeface="Arial"/>
              <a:cs typeface="Arial"/>
              <a:sym typeface="Arial"/>
            </a:endParaRPr>
          </a:p>
        </p:txBody>
      </p:sp>
      <p:sp>
        <p:nvSpPr>
          <p:cNvPr id="1034" name="Google Shape;1034;p21"/>
          <p:cNvSpPr/>
          <p:nvPr/>
        </p:nvSpPr>
        <p:spPr>
          <a:xfrm>
            <a:off x="181440" y="6154560"/>
            <a:ext cx="6981120" cy="363960"/>
          </a:xfrm>
          <a:prstGeom prst="rect">
            <a:avLst/>
          </a:prstGeom>
          <a:noFill/>
          <a:ln>
            <a:noFill/>
          </a:ln>
        </p:spPr>
        <p:txBody>
          <a:bodyPr spcFirstLastPara="1" wrap="square" lIns="90000" tIns="45000" rIns="90000" bIns="450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1" u="none" strike="noStrike" cap="none">
                <a:solidFill>
                  <a:srgbClr val="000000"/>
                </a:solidFill>
                <a:latin typeface="Calibri"/>
                <a:ea typeface="Calibri"/>
                <a:cs typeface="Calibri"/>
                <a:sym typeface="Calibri"/>
              </a:rPr>
              <a:t>Simulate 2MeV gamma 2e10 events</a:t>
            </a:r>
            <a:endParaRPr sz="1800" b="0" i="0" u="none" strike="noStrike" cap="none">
              <a:solidFill>
                <a:srgbClr val="000000"/>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038"/>
        <p:cNvGrpSpPr/>
        <p:nvPr/>
      </p:nvGrpSpPr>
      <p:grpSpPr>
        <a:xfrm>
          <a:off x="0" y="0"/>
          <a:ext cx="0" cy="0"/>
          <a:chOff x="0" y="0"/>
          <a:chExt cx="0" cy="0"/>
        </a:xfrm>
      </p:grpSpPr>
      <p:sp>
        <p:nvSpPr>
          <p:cNvPr id="1039" name="Google Shape;1039;p22"/>
          <p:cNvSpPr/>
          <p:nvPr/>
        </p:nvSpPr>
        <p:spPr>
          <a:xfrm>
            <a:off x="221040" y="250920"/>
            <a:ext cx="6690960" cy="764640"/>
          </a:xfrm>
          <a:prstGeom prst="rect">
            <a:avLst/>
          </a:prstGeom>
          <a:noFill/>
          <a:ln>
            <a:noFill/>
          </a:ln>
        </p:spPr>
        <p:txBody>
          <a:bodyPr spcFirstLastPara="1" wrap="square" lIns="81700" tIns="40675" rIns="81700" bIns="40675" anchor="ctr" anchorCtr="0">
            <a:noAutofit/>
          </a:bodyPr>
          <a:lstStyle/>
          <a:p>
            <a:pPr marL="0" marR="0" lvl="0" indent="0" algn="l" rtl="0">
              <a:lnSpc>
                <a:spcPct val="100000"/>
              </a:lnSpc>
              <a:spcBef>
                <a:spcPts val="0"/>
              </a:spcBef>
              <a:spcAft>
                <a:spcPts val="0"/>
              </a:spcAft>
              <a:buClr>
                <a:srgbClr val="000000"/>
              </a:buClr>
              <a:buSzPts val="3200"/>
              <a:buFont typeface="Arial"/>
              <a:buNone/>
            </a:pPr>
            <a:r>
              <a:rPr lang="en-US" sz="3200" b="1" i="0" u="none" strike="noStrike" cap="none">
                <a:solidFill>
                  <a:srgbClr val="25303B"/>
                </a:solidFill>
                <a:latin typeface="Cambria"/>
                <a:ea typeface="Cambria"/>
                <a:cs typeface="Cambria"/>
                <a:sym typeface="Cambria"/>
              </a:rPr>
              <a:t>PSA position resolution (simulation)</a:t>
            </a:r>
            <a:endParaRPr sz="3200" b="0" i="0" u="none" strike="noStrike" cap="none">
              <a:solidFill>
                <a:srgbClr val="000000"/>
              </a:solidFill>
              <a:latin typeface="Arial"/>
              <a:ea typeface="Arial"/>
              <a:cs typeface="Arial"/>
              <a:sym typeface="Arial"/>
            </a:endParaRPr>
          </a:p>
        </p:txBody>
      </p:sp>
      <p:pic>
        <p:nvPicPr>
          <p:cNvPr id="1040" name="Google Shape;1040;p22"/>
          <p:cNvPicPr preferRelativeResize="0"/>
          <p:nvPr/>
        </p:nvPicPr>
        <p:blipFill rotWithShape="1">
          <a:blip r:embed="rId3">
            <a:alphaModFix/>
          </a:blip>
          <a:srcRect/>
          <a:stretch/>
        </p:blipFill>
        <p:spPr>
          <a:xfrm>
            <a:off x="4503240" y="2540880"/>
            <a:ext cx="3593160" cy="2487960"/>
          </a:xfrm>
          <a:prstGeom prst="rect">
            <a:avLst/>
          </a:prstGeom>
          <a:noFill/>
          <a:ln>
            <a:noFill/>
          </a:ln>
        </p:spPr>
      </p:pic>
      <p:pic>
        <p:nvPicPr>
          <p:cNvPr id="1041" name="Google Shape;1041;p22"/>
          <p:cNvPicPr preferRelativeResize="0"/>
          <p:nvPr/>
        </p:nvPicPr>
        <p:blipFill rotWithShape="1">
          <a:blip r:embed="rId4">
            <a:alphaModFix/>
          </a:blip>
          <a:srcRect/>
          <a:stretch/>
        </p:blipFill>
        <p:spPr>
          <a:xfrm>
            <a:off x="831240" y="2540880"/>
            <a:ext cx="3593160" cy="2487960"/>
          </a:xfrm>
          <a:prstGeom prst="rect">
            <a:avLst/>
          </a:prstGeom>
          <a:noFill/>
          <a:ln>
            <a:noFill/>
          </a:ln>
        </p:spPr>
      </p:pic>
      <p:sp>
        <p:nvSpPr>
          <p:cNvPr id="1042" name="Google Shape;1042;p22"/>
          <p:cNvSpPr/>
          <p:nvPr/>
        </p:nvSpPr>
        <p:spPr>
          <a:xfrm>
            <a:off x="4863240" y="1884600"/>
            <a:ext cx="3377160" cy="76752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n-US" sz="2000" b="1" i="1" u="none" strike="noStrike" cap="none">
                <a:solidFill>
                  <a:srgbClr val="000000"/>
                </a:solidFill>
                <a:latin typeface="Calibri"/>
                <a:ea typeface="Calibri"/>
                <a:cs typeface="Calibri"/>
                <a:sym typeface="Calibri"/>
              </a:rPr>
              <a:t>Using the self-calibrated </a:t>
            </a:r>
            <a:endParaRPr sz="2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en-US" sz="2000" b="1" i="1" u="none" strike="noStrike" cap="none">
                <a:solidFill>
                  <a:srgbClr val="000000"/>
                </a:solidFill>
                <a:latin typeface="Calibri"/>
                <a:ea typeface="Calibri"/>
                <a:cs typeface="Calibri"/>
                <a:sym typeface="Calibri"/>
              </a:rPr>
              <a:t>basis</a:t>
            </a:r>
            <a:endParaRPr sz="2000" b="0" i="0" u="none" strike="noStrike" cap="none">
              <a:solidFill>
                <a:srgbClr val="000000"/>
              </a:solidFill>
              <a:latin typeface="Arial"/>
              <a:ea typeface="Arial"/>
              <a:cs typeface="Arial"/>
              <a:sym typeface="Arial"/>
            </a:endParaRPr>
          </a:p>
        </p:txBody>
      </p:sp>
      <p:sp>
        <p:nvSpPr>
          <p:cNvPr id="1043" name="Google Shape;1043;p22"/>
          <p:cNvSpPr/>
          <p:nvPr/>
        </p:nvSpPr>
        <p:spPr>
          <a:xfrm>
            <a:off x="1263240" y="1915560"/>
            <a:ext cx="3377160" cy="76752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n-US" sz="2000" b="1" i="1" u="none" strike="noStrike" cap="none">
                <a:solidFill>
                  <a:srgbClr val="000000"/>
                </a:solidFill>
                <a:latin typeface="Calibri"/>
                <a:ea typeface="Calibri"/>
                <a:cs typeface="Calibri"/>
                <a:sym typeface="Calibri"/>
              </a:rPr>
              <a:t>Using the calculated </a:t>
            </a:r>
            <a:endParaRPr sz="2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en-US" sz="2000" b="1" i="1" u="none" strike="noStrike" cap="none">
                <a:solidFill>
                  <a:srgbClr val="000000"/>
                </a:solidFill>
                <a:latin typeface="Calibri"/>
                <a:ea typeface="Calibri"/>
                <a:cs typeface="Calibri"/>
                <a:sym typeface="Calibri"/>
              </a:rPr>
              <a:t>Basis on a 2mm grid</a:t>
            </a:r>
            <a:endParaRPr sz="2000" b="0" i="0" u="none" strike="noStrike" cap="none">
              <a:solidFill>
                <a:srgbClr val="000000"/>
              </a:solidFill>
              <a:latin typeface="Arial"/>
              <a:ea typeface="Arial"/>
              <a:cs typeface="Arial"/>
              <a:sym typeface="Arial"/>
            </a:endParaRPr>
          </a:p>
        </p:txBody>
      </p:sp>
      <p:sp>
        <p:nvSpPr>
          <p:cNvPr id="1044" name="Google Shape;1044;p22"/>
          <p:cNvSpPr/>
          <p:nvPr/>
        </p:nvSpPr>
        <p:spPr>
          <a:xfrm>
            <a:off x="1928520" y="4901040"/>
            <a:ext cx="1398240" cy="25632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difference / mm</a:t>
            </a:r>
            <a:endParaRPr sz="1200" b="0" i="0" u="none" strike="noStrike" cap="none">
              <a:solidFill>
                <a:srgbClr val="000000"/>
              </a:solidFill>
              <a:latin typeface="Arial"/>
              <a:ea typeface="Arial"/>
              <a:cs typeface="Arial"/>
              <a:sym typeface="Arial"/>
            </a:endParaRPr>
          </a:p>
        </p:txBody>
      </p:sp>
      <p:sp>
        <p:nvSpPr>
          <p:cNvPr id="1045" name="Google Shape;1045;p22"/>
          <p:cNvSpPr/>
          <p:nvPr/>
        </p:nvSpPr>
        <p:spPr>
          <a:xfrm>
            <a:off x="5580000" y="4901040"/>
            <a:ext cx="1398240" cy="25632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difference / mm</a:t>
            </a:r>
            <a:endParaRPr sz="1200" b="0" i="0" u="none" strike="noStrike" cap="none">
              <a:solidFill>
                <a:srgbClr val="000000"/>
              </a:solidFill>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049"/>
        <p:cNvGrpSpPr/>
        <p:nvPr/>
      </p:nvGrpSpPr>
      <p:grpSpPr>
        <a:xfrm>
          <a:off x="0" y="0"/>
          <a:ext cx="0" cy="0"/>
          <a:chOff x="0" y="0"/>
          <a:chExt cx="0" cy="0"/>
        </a:xfrm>
      </p:grpSpPr>
      <p:sp>
        <p:nvSpPr>
          <p:cNvPr id="1050" name="Google Shape;1050;p23"/>
          <p:cNvSpPr/>
          <p:nvPr/>
        </p:nvSpPr>
        <p:spPr>
          <a:xfrm>
            <a:off x="221040" y="250920"/>
            <a:ext cx="6757200" cy="764640"/>
          </a:xfrm>
          <a:prstGeom prst="rect">
            <a:avLst/>
          </a:prstGeom>
          <a:noFill/>
          <a:ln>
            <a:noFill/>
          </a:ln>
        </p:spPr>
        <p:txBody>
          <a:bodyPr spcFirstLastPara="1" wrap="square" lIns="81700" tIns="40675" rIns="81700" bIns="40675" anchor="ctr" anchorCtr="0">
            <a:noAutofit/>
          </a:bodyPr>
          <a:lstStyle/>
          <a:p>
            <a:pPr marL="0" marR="0" lvl="0" indent="0" algn="l" rtl="0">
              <a:lnSpc>
                <a:spcPct val="100000"/>
              </a:lnSpc>
              <a:spcBef>
                <a:spcPts val="0"/>
              </a:spcBef>
              <a:spcAft>
                <a:spcPts val="0"/>
              </a:spcAft>
              <a:buClr>
                <a:srgbClr val="000000"/>
              </a:buClr>
              <a:buSzPts val="3200"/>
              <a:buFont typeface="Arial"/>
              <a:buNone/>
            </a:pPr>
            <a:r>
              <a:rPr lang="en-US" sz="3200" b="1" i="0" u="none" strike="noStrike" cap="none">
                <a:solidFill>
                  <a:srgbClr val="25303B"/>
                </a:solidFill>
                <a:latin typeface="Cambria"/>
                <a:ea typeface="Cambria"/>
                <a:cs typeface="Cambria"/>
                <a:sym typeface="Cambria"/>
              </a:rPr>
              <a:t>GANIL benchmark data</a:t>
            </a:r>
            <a:endParaRPr sz="3200" b="0" i="0" u="none" strike="noStrike" cap="none">
              <a:solidFill>
                <a:srgbClr val="000000"/>
              </a:solidFill>
              <a:latin typeface="Arial"/>
              <a:ea typeface="Arial"/>
              <a:cs typeface="Arial"/>
              <a:sym typeface="Arial"/>
            </a:endParaRPr>
          </a:p>
        </p:txBody>
      </p:sp>
      <p:pic>
        <p:nvPicPr>
          <p:cNvPr id="1051" name="Google Shape;1051;p23"/>
          <p:cNvPicPr preferRelativeResize="0"/>
          <p:nvPr/>
        </p:nvPicPr>
        <p:blipFill rotWithShape="1">
          <a:blip r:embed="rId3">
            <a:alphaModFix/>
          </a:blip>
          <a:srcRect/>
          <a:stretch/>
        </p:blipFill>
        <p:spPr>
          <a:xfrm>
            <a:off x="1584000" y="1260000"/>
            <a:ext cx="5760000" cy="3927600"/>
          </a:xfrm>
          <a:prstGeom prst="rect">
            <a:avLst/>
          </a:prstGeom>
          <a:noFill/>
          <a:ln>
            <a:noFill/>
          </a:ln>
        </p:spPr>
      </p:pic>
      <p:sp>
        <p:nvSpPr>
          <p:cNvPr id="1052" name="Google Shape;1052;p23"/>
          <p:cNvSpPr/>
          <p:nvPr/>
        </p:nvSpPr>
        <p:spPr>
          <a:xfrm>
            <a:off x="720000" y="5222160"/>
            <a:ext cx="8478360" cy="933840"/>
          </a:xfrm>
          <a:prstGeom prst="rect">
            <a:avLst/>
          </a:prstGeom>
          <a:noFill/>
          <a:ln>
            <a:noFill/>
          </a:ln>
        </p:spPr>
        <p:txBody>
          <a:bodyPr spcFirstLastPara="1" wrap="square" lIns="90000" tIns="45000" rIns="90000" bIns="45000" anchor="t" anchorCtr="0">
            <a:noAutofit/>
          </a:bodyPr>
          <a:lstStyle/>
          <a:p>
            <a:pPr marL="235439" marR="0" lvl="0" indent="-228240" algn="l" rtl="0">
              <a:lnSpc>
                <a:spcPct val="100000"/>
              </a:lnSpc>
              <a:spcBef>
                <a:spcPts val="0"/>
              </a:spcBef>
              <a:spcAft>
                <a:spcPts val="0"/>
              </a:spcAft>
              <a:buClr>
                <a:srgbClr val="000000"/>
              </a:buClr>
              <a:buSzPts val="1800"/>
              <a:buFont typeface="Noto Sans Symbols"/>
              <a:buChar char="∙"/>
            </a:pPr>
            <a:r>
              <a:rPr lang="en-US" sz="1800" b="0" i="0" u="none" strike="noStrike" cap="none">
                <a:solidFill>
                  <a:srgbClr val="000000"/>
                </a:solidFill>
                <a:latin typeface="Calibri"/>
                <a:ea typeface="Calibri"/>
                <a:cs typeface="Calibri"/>
                <a:sym typeface="Calibri"/>
              </a:rPr>
              <a:t>A006 spectra with GANIL cross-talk parameters and LNL cross-talk parameters</a:t>
            </a:r>
            <a:endParaRPr sz="1800" b="0" i="0" u="none" strike="noStrike" cap="none">
              <a:solidFill>
                <a:srgbClr val="000000"/>
              </a:solidFill>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056"/>
        <p:cNvGrpSpPr/>
        <p:nvPr/>
      </p:nvGrpSpPr>
      <p:grpSpPr>
        <a:xfrm>
          <a:off x="0" y="0"/>
          <a:ext cx="0" cy="0"/>
          <a:chOff x="0" y="0"/>
          <a:chExt cx="0" cy="0"/>
        </a:xfrm>
      </p:grpSpPr>
      <p:sp>
        <p:nvSpPr>
          <p:cNvPr id="1057" name="Google Shape;1057;p24"/>
          <p:cNvSpPr/>
          <p:nvPr/>
        </p:nvSpPr>
        <p:spPr>
          <a:xfrm>
            <a:off x="221040" y="250920"/>
            <a:ext cx="6757200" cy="764640"/>
          </a:xfrm>
          <a:prstGeom prst="rect">
            <a:avLst/>
          </a:prstGeom>
          <a:noFill/>
          <a:ln>
            <a:noFill/>
          </a:ln>
        </p:spPr>
        <p:txBody>
          <a:bodyPr spcFirstLastPara="1" wrap="square" lIns="81700" tIns="40675" rIns="81700" bIns="40675" anchor="ctr" anchorCtr="0">
            <a:noAutofit/>
          </a:bodyPr>
          <a:lstStyle/>
          <a:p>
            <a:pPr marL="0" marR="0" lvl="0" indent="0" algn="l" rtl="0">
              <a:lnSpc>
                <a:spcPct val="100000"/>
              </a:lnSpc>
              <a:spcBef>
                <a:spcPts val="0"/>
              </a:spcBef>
              <a:spcAft>
                <a:spcPts val="0"/>
              </a:spcAft>
              <a:buClr>
                <a:srgbClr val="000000"/>
              </a:buClr>
              <a:buSzPts val="3200"/>
              <a:buFont typeface="Arial"/>
              <a:buNone/>
            </a:pPr>
            <a:r>
              <a:rPr lang="en-US" sz="3200" b="1" i="0" u="none" strike="noStrike" cap="none">
                <a:solidFill>
                  <a:srgbClr val="25303B"/>
                </a:solidFill>
                <a:latin typeface="Cambria"/>
                <a:ea typeface="Cambria"/>
                <a:cs typeface="Cambria"/>
                <a:sym typeface="Cambria"/>
              </a:rPr>
              <a:t>Position resolution</a:t>
            </a:r>
            <a:endParaRPr sz="3200" b="0" i="0" u="none" strike="noStrike" cap="none">
              <a:solidFill>
                <a:srgbClr val="000000"/>
              </a:solidFill>
              <a:latin typeface="Arial"/>
              <a:ea typeface="Arial"/>
              <a:cs typeface="Arial"/>
              <a:sym typeface="Arial"/>
            </a:endParaRPr>
          </a:p>
        </p:txBody>
      </p:sp>
      <p:pic>
        <p:nvPicPr>
          <p:cNvPr id="1058" name="Google Shape;1058;p24"/>
          <p:cNvPicPr preferRelativeResize="0"/>
          <p:nvPr/>
        </p:nvPicPr>
        <p:blipFill rotWithShape="1">
          <a:blip r:embed="rId3">
            <a:alphaModFix/>
          </a:blip>
          <a:srcRect/>
          <a:stretch/>
        </p:blipFill>
        <p:spPr>
          <a:xfrm>
            <a:off x="1368000" y="1443600"/>
            <a:ext cx="5394240" cy="3518640"/>
          </a:xfrm>
          <a:prstGeom prst="rect">
            <a:avLst/>
          </a:prstGeom>
          <a:noFill/>
          <a:ln>
            <a:noFill/>
          </a:ln>
        </p:spPr>
      </p:pic>
      <p:sp>
        <p:nvSpPr>
          <p:cNvPr id="1059" name="Google Shape;1059;p24"/>
          <p:cNvSpPr/>
          <p:nvPr/>
        </p:nvSpPr>
        <p:spPr>
          <a:xfrm>
            <a:off x="792000" y="5328000"/>
            <a:ext cx="7554240" cy="394200"/>
          </a:xfrm>
          <a:prstGeom prst="rect">
            <a:avLst/>
          </a:prstGeom>
          <a:noFill/>
          <a:ln>
            <a:noFill/>
          </a:ln>
        </p:spPr>
        <p:txBody>
          <a:bodyPr spcFirstLastPara="1" wrap="square" lIns="90000" tIns="45000" rIns="90000" bIns="45000" anchor="t" anchorCtr="0">
            <a:noAutofit/>
          </a:bodyPr>
          <a:lstStyle/>
          <a:p>
            <a:pPr marL="235439" marR="0" lvl="0" indent="-228240" algn="l" rtl="0">
              <a:lnSpc>
                <a:spcPct val="100000"/>
              </a:lnSpc>
              <a:spcBef>
                <a:spcPts val="0"/>
              </a:spcBef>
              <a:spcAft>
                <a:spcPts val="0"/>
              </a:spcAft>
              <a:buClr>
                <a:srgbClr val="000000"/>
              </a:buClr>
              <a:buSzPts val="2000"/>
              <a:buFont typeface="Noto Sans Symbols"/>
              <a:buChar char="∙"/>
            </a:pPr>
            <a:r>
              <a:rPr lang="en-US" sz="2000" b="0" i="0" u="none" strike="noStrike" cap="none">
                <a:solidFill>
                  <a:srgbClr val="000000"/>
                </a:solidFill>
                <a:latin typeface="Calibri"/>
                <a:ea typeface="Calibri"/>
                <a:cs typeface="Calibri"/>
                <a:sym typeface="Calibri"/>
              </a:rPr>
              <a:t>Simulation data size influence to position resolution</a:t>
            </a:r>
            <a:endParaRPr sz="2000" b="0" i="0" u="none" strike="noStrike" cap="none">
              <a:solidFill>
                <a:srgbClr val="000000"/>
              </a:solidFill>
              <a:latin typeface="Arial"/>
              <a:ea typeface="Arial"/>
              <a:cs typeface="Arial"/>
              <a:sym typeface="Arial"/>
            </a:endParaRPr>
          </a:p>
        </p:txBody>
      </p:sp>
      <p:sp>
        <p:nvSpPr>
          <p:cNvPr id="1060" name="Google Shape;1060;p24"/>
          <p:cNvSpPr/>
          <p:nvPr/>
        </p:nvSpPr>
        <p:spPr>
          <a:xfrm>
            <a:off x="3276000" y="4851000"/>
            <a:ext cx="2515320" cy="29736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1500"/>
              <a:buFont typeface="Arial"/>
              <a:buNone/>
            </a:pPr>
            <a:r>
              <a:rPr lang="en-US" sz="1500" b="0" i="0" u="none" strike="noStrike" cap="none">
                <a:solidFill>
                  <a:srgbClr val="000000"/>
                </a:solidFill>
                <a:latin typeface="Arial"/>
                <a:ea typeface="Arial"/>
                <a:cs typeface="Arial"/>
                <a:sym typeface="Arial"/>
              </a:rPr>
              <a:t>Number of paths</a:t>
            </a:r>
            <a:endParaRPr sz="1500" b="0" i="0" u="none" strike="noStrike" cap="none">
              <a:solidFill>
                <a:srgbClr val="000000"/>
              </a:solidFill>
              <a:latin typeface="Arial"/>
              <a:ea typeface="Arial"/>
              <a:cs typeface="Arial"/>
              <a:sym typeface="Arial"/>
            </a:endParaRPr>
          </a:p>
        </p:txBody>
      </p:sp>
      <p:sp>
        <p:nvSpPr>
          <p:cNvPr id="1061" name="Google Shape;1061;p24"/>
          <p:cNvSpPr/>
          <p:nvPr/>
        </p:nvSpPr>
        <p:spPr>
          <a:xfrm rot="-5400000">
            <a:off x="252000" y="2407680"/>
            <a:ext cx="2515320" cy="29736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1500"/>
              <a:buFont typeface="Arial"/>
              <a:buNone/>
            </a:pPr>
            <a:r>
              <a:rPr lang="en-US" sz="1500" b="0" i="0" u="none" strike="noStrike" cap="none">
                <a:solidFill>
                  <a:srgbClr val="000000"/>
                </a:solidFill>
                <a:latin typeface="Arial"/>
                <a:ea typeface="Arial"/>
                <a:cs typeface="Arial"/>
                <a:sym typeface="Arial"/>
              </a:rPr>
              <a:t>distance / mm</a:t>
            </a:r>
            <a:endParaRPr sz="1500" b="0" i="0" u="none" strike="noStrike" cap="none">
              <a:solidFill>
                <a:srgbClr val="000000"/>
              </a:solidFill>
              <a:latin typeface="Arial"/>
              <a:ea typeface="Arial"/>
              <a:cs typeface="Arial"/>
              <a:sym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065"/>
        <p:cNvGrpSpPr/>
        <p:nvPr/>
      </p:nvGrpSpPr>
      <p:grpSpPr>
        <a:xfrm>
          <a:off x="0" y="0"/>
          <a:ext cx="0" cy="0"/>
          <a:chOff x="0" y="0"/>
          <a:chExt cx="0" cy="0"/>
        </a:xfrm>
      </p:grpSpPr>
      <p:sp>
        <p:nvSpPr>
          <p:cNvPr id="1066" name="Google Shape;1066;p25"/>
          <p:cNvSpPr/>
          <p:nvPr/>
        </p:nvSpPr>
        <p:spPr>
          <a:xfrm>
            <a:off x="221040" y="250920"/>
            <a:ext cx="6757200" cy="764640"/>
          </a:xfrm>
          <a:prstGeom prst="rect">
            <a:avLst/>
          </a:prstGeom>
          <a:noFill/>
          <a:ln>
            <a:noFill/>
          </a:ln>
        </p:spPr>
        <p:txBody>
          <a:bodyPr spcFirstLastPara="1" wrap="square" lIns="81700" tIns="40675" rIns="81700" bIns="40675" anchor="ctr" anchorCtr="0">
            <a:noAutofit/>
          </a:bodyPr>
          <a:lstStyle/>
          <a:p>
            <a:pPr marL="0" marR="0" lvl="0" indent="0" algn="l" rtl="0">
              <a:lnSpc>
                <a:spcPct val="100000"/>
              </a:lnSpc>
              <a:spcBef>
                <a:spcPts val="0"/>
              </a:spcBef>
              <a:spcAft>
                <a:spcPts val="0"/>
              </a:spcAft>
              <a:buClr>
                <a:srgbClr val="000000"/>
              </a:buClr>
              <a:buSzPts val="3200"/>
              <a:buFont typeface="Arial"/>
              <a:buNone/>
            </a:pPr>
            <a:r>
              <a:rPr lang="en-US" sz="3200" b="1" i="0" u="none" strike="noStrike" cap="none">
                <a:solidFill>
                  <a:srgbClr val="25303B"/>
                </a:solidFill>
                <a:latin typeface="Cambria"/>
                <a:ea typeface="Cambria"/>
                <a:cs typeface="Cambria"/>
                <a:sym typeface="Cambria"/>
              </a:rPr>
              <a:t>Self-calibration result</a:t>
            </a:r>
            <a:endParaRPr sz="3200" b="0" i="0" u="none" strike="noStrike" cap="none">
              <a:solidFill>
                <a:srgbClr val="000000"/>
              </a:solidFill>
              <a:latin typeface="Arial"/>
              <a:ea typeface="Arial"/>
              <a:cs typeface="Arial"/>
              <a:sym typeface="Arial"/>
            </a:endParaRPr>
          </a:p>
        </p:txBody>
      </p:sp>
      <p:sp>
        <p:nvSpPr>
          <p:cNvPr id="1067" name="Google Shape;1067;p25"/>
          <p:cNvSpPr/>
          <p:nvPr/>
        </p:nvSpPr>
        <p:spPr>
          <a:xfrm>
            <a:off x="931680" y="5660280"/>
            <a:ext cx="7554240" cy="700200"/>
          </a:xfrm>
          <a:prstGeom prst="rect">
            <a:avLst/>
          </a:prstGeom>
          <a:noFill/>
          <a:ln>
            <a:noFill/>
          </a:ln>
        </p:spPr>
        <p:txBody>
          <a:bodyPr spcFirstLastPara="1" wrap="square" lIns="90000" tIns="45000" rIns="90000" bIns="45000" anchor="t" anchorCtr="0">
            <a:spAutoFit/>
          </a:bodyPr>
          <a:lstStyle/>
          <a:p>
            <a:pPr marL="235439" marR="0" lvl="0" indent="-228240" algn="l" rtl="0">
              <a:lnSpc>
                <a:spcPct val="100000"/>
              </a:lnSpc>
              <a:spcBef>
                <a:spcPts val="0"/>
              </a:spcBef>
              <a:spcAft>
                <a:spcPts val="0"/>
              </a:spcAft>
              <a:buClr>
                <a:srgbClr val="000000"/>
              </a:buClr>
              <a:buSzPts val="2000"/>
              <a:buFont typeface="Noto Sans Symbols"/>
              <a:buChar char="∙"/>
            </a:pPr>
            <a:r>
              <a:rPr lang="en-US" sz="2000" b="0" i="0" u="none" strike="noStrike" cap="none">
                <a:solidFill>
                  <a:srgbClr val="000000"/>
                </a:solidFill>
                <a:latin typeface="Calibri"/>
                <a:ea typeface="Calibri"/>
                <a:cs typeface="Calibri"/>
                <a:sym typeface="Calibri"/>
              </a:rPr>
              <a:t>Identify incoming gamma energy by OFTtracking</a:t>
            </a:r>
            <a:endParaRPr sz="2000" b="0" i="0" u="none" strike="noStrike" cap="none">
              <a:solidFill>
                <a:srgbClr val="000000"/>
              </a:solidFill>
              <a:latin typeface="Arial"/>
              <a:ea typeface="Arial"/>
              <a:cs typeface="Arial"/>
              <a:sym typeface="Arial"/>
            </a:endParaRPr>
          </a:p>
          <a:p>
            <a:pPr marL="235439" marR="0" lvl="0" indent="-228240" algn="l" rtl="0">
              <a:lnSpc>
                <a:spcPct val="100000"/>
              </a:lnSpc>
              <a:spcBef>
                <a:spcPts val="0"/>
              </a:spcBef>
              <a:spcAft>
                <a:spcPts val="0"/>
              </a:spcAft>
              <a:buClr>
                <a:srgbClr val="000000"/>
              </a:buClr>
              <a:buSzPts val="2000"/>
              <a:buFont typeface="Noto Sans Symbols"/>
              <a:buChar char="∙"/>
            </a:pPr>
            <a:r>
              <a:rPr lang="en-US" sz="2000" b="0" i="0" u="none" strike="noStrike" cap="none">
                <a:solidFill>
                  <a:srgbClr val="000000"/>
                </a:solidFill>
                <a:latin typeface="Calibri"/>
                <a:ea typeface="Calibri"/>
                <a:cs typeface="Calibri"/>
                <a:sym typeface="Calibri"/>
              </a:rPr>
              <a:t>consistent results between simulation and source calibration</a:t>
            </a:r>
            <a:endParaRPr sz="2000" b="0" i="0" u="none" strike="noStrike" cap="none">
              <a:solidFill>
                <a:srgbClr val="000000"/>
              </a:solidFill>
              <a:latin typeface="Arial"/>
              <a:ea typeface="Arial"/>
              <a:cs typeface="Arial"/>
              <a:sym typeface="Arial"/>
            </a:endParaRPr>
          </a:p>
        </p:txBody>
      </p:sp>
      <p:sp>
        <p:nvSpPr>
          <p:cNvPr id="1068" name="Google Shape;1068;p25"/>
          <p:cNvSpPr/>
          <p:nvPr/>
        </p:nvSpPr>
        <p:spPr>
          <a:xfrm>
            <a:off x="828000" y="1166400"/>
            <a:ext cx="5758920" cy="33444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Arial"/>
                <a:ea typeface="Arial"/>
                <a:cs typeface="Arial"/>
                <a:sym typeface="Arial"/>
              </a:rPr>
              <a:t>Simulation data (same size as source data)</a:t>
            </a:r>
            <a:endParaRPr sz="1800" b="0" i="0" u="none" strike="noStrike" cap="none">
              <a:solidFill>
                <a:srgbClr val="000000"/>
              </a:solidFill>
              <a:latin typeface="Arial"/>
              <a:ea typeface="Arial"/>
              <a:cs typeface="Arial"/>
              <a:sym typeface="Arial"/>
            </a:endParaRPr>
          </a:p>
        </p:txBody>
      </p:sp>
      <p:sp>
        <p:nvSpPr>
          <p:cNvPr id="1069" name="Google Shape;1069;p25"/>
          <p:cNvSpPr/>
          <p:nvPr/>
        </p:nvSpPr>
        <p:spPr>
          <a:xfrm>
            <a:off x="6979680" y="1166400"/>
            <a:ext cx="2086920" cy="33444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Arial"/>
                <a:ea typeface="Arial"/>
                <a:cs typeface="Arial"/>
                <a:sym typeface="Arial"/>
              </a:rPr>
              <a:t>source data</a:t>
            </a:r>
            <a:endParaRPr sz="1800" b="0" i="0" u="none" strike="noStrike" cap="none">
              <a:solidFill>
                <a:srgbClr val="000000"/>
              </a:solidFill>
              <a:latin typeface="Arial"/>
              <a:ea typeface="Arial"/>
              <a:cs typeface="Arial"/>
              <a:sym typeface="Arial"/>
            </a:endParaRPr>
          </a:p>
        </p:txBody>
      </p:sp>
      <p:pic>
        <p:nvPicPr>
          <p:cNvPr id="1070" name="Google Shape;1070;p25"/>
          <p:cNvPicPr preferRelativeResize="0"/>
          <p:nvPr/>
        </p:nvPicPr>
        <p:blipFill rotWithShape="1">
          <a:blip r:embed="rId3">
            <a:alphaModFix/>
          </a:blip>
          <a:srcRect t="3943"/>
          <a:stretch/>
        </p:blipFill>
        <p:spPr>
          <a:xfrm>
            <a:off x="789120" y="1818000"/>
            <a:ext cx="2038680" cy="3771360"/>
          </a:xfrm>
          <a:prstGeom prst="rect">
            <a:avLst/>
          </a:prstGeom>
          <a:noFill/>
          <a:ln>
            <a:noFill/>
          </a:ln>
        </p:spPr>
      </p:pic>
      <p:sp>
        <p:nvSpPr>
          <p:cNvPr id="1071" name="Google Shape;1071;p25"/>
          <p:cNvSpPr/>
          <p:nvPr/>
        </p:nvSpPr>
        <p:spPr>
          <a:xfrm>
            <a:off x="989640" y="1513080"/>
            <a:ext cx="2314080" cy="33552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US" sz="1000" b="0" i="0" u="none" strike="noStrike" cap="none">
                <a:solidFill>
                  <a:srgbClr val="000000"/>
                </a:solidFill>
                <a:latin typeface="Arial"/>
                <a:ea typeface="Arial"/>
                <a:cs typeface="Arial"/>
                <a:sym typeface="Arial"/>
              </a:rPr>
              <a:t>Real HitCollection Position</a:t>
            </a:r>
            <a:endParaRPr sz="1000" b="0" i="0" u="none" strike="noStrike" cap="none">
              <a:solidFill>
                <a:srgbClr val="000000"/>
              </a:solidFill>
              <a:latin typeface="Arial"/>
              <a:ea typeface="Arial"/>
              <a:cs typeface="Arial"/>
              <a:sym typeface="Arial"/>
            </a:endParaRPr>
          </a:p>
        </p:txBody>
      </p:sp>
      <p:sp>
        <p:nvSpPr>
          <p:cNvPr id="1072" name="Google Shape;1072;p25"/>
          <p:cNvSpPr/>
          <p:nvPr/>
        </p:nvSpPr>
        <p:spPr>
          <a:xfrm>
            <a:off x="3199320" y="1513080"/>
            <a:ext cx="2314080" cy="33552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US" sz="1000" b="0" i="0" u="none" strike="noStrike" cap="none">
                <a:solidFill>
                  <a:srgbClr val="000000"/>
                </a:solidFill>
                <a:latin typeface="Arial"/>
                <a:ea typeface="Arial"/>
                <a:cs typeface="Arial"/>
                <a:sym typeface="Arial"/>
              </a:rPr>
              <a:t>Calib HitCollection Position</a:t>
            </a:r>
            <a:endParaRPr sz="1000" b="0" i="0" u="none" strike="noStrike" cap="none">
              <a:solidFill>
                <a:srgbClr val="000000"/>
              </a:solidFill>
              <a:latin typeface="Arial"/>
              <a:ea typeface="Arial"/>
              <a:cs typeface="Arial"/>
              <a:sym typeface="Arial"/>
            </a:endParaRPr>
          </a:p>
        </p:txBody>
      </p:sp>
      <p:pic>
        <p:nvPicPr>
          <p:cNvPr id="1073" name="Google Shape;1073;p25"/>
          <p:cNvPicPr preferRelativeResize="0"/>
          <p:nvPr/>
        </p:nvPicPr>
        <p:blipFill rotWithShape="1">
          <a:blip r:embed="rId4">
            <a:alphaModFix/>
          </a:blip>
          <a:srcRect t="3902"/>
          <a:stretch/>
        </p:blipFill>
        <p:spPr>
          <a:xfrm>
            <a:off x="2994840" y="1792080"/>
            <a:ext cx="2038680" cy="3794040"/>
          </a:xfrm>
          <a:prstGeom prst="rect">
            <a:avLst/>
          </a:prstGeom>
          <a:noFill/>
          <a:ln>
            <a:noFill/>
          </a:ln>
        </p:spPr>
      </p:pic>
      <p:pic>
        <p:nvPicPr>
          <p:cNvPr id="1074" name="Google Shape;1074;p25"/>
          <p:cNvPicPr preferRelativeResize="0"/>
          <p:nvPr/>
        </p:nvPicPr>
        <p:blipFill rotWithShape="1">
          <a:blip r:embed="rId5">
            <a:alphaModFix/>
          </a:blip>
          <a:srcRect t="3617"/>
          <a:stretch/>
        </p:blipFill>
        <p:spPr>
          <a:xfrm>
            <a:off x="6587280" y="1774080"/>
            <a:ext cx="2038680" cy="3814560"/>
          </a:xfrm>
          <a:prstGeom prst="rect">
            <a:avLst/>
          </a:prstGeom>
          <a:noFill/>
          <a:ln>
            <a:noFill/>
          </a:ln>
        </p:spPr>
      </p:pic>
      <p:sp>
        <p:nvSpPr>
          <p:cNvPr id="1075" name="Google Shape;1075;p25"/>
          <p:cNvSpPr/>
          <p:nvPr/>
        </p:nvSpPr>
        <p:spPr>
          <a:xfrm>
            <a:off x="6780960" y="1513080"/>
            <a:ext cx="2314080" cy="33552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US" sz="1000" b="0" i="0" u="none" strike="noStrike" cap="none">
                <a:solidFill>
                  <a:srgbClr val="000000"/>
                </a:solidFill>
                <a:latin typeface="Arial"/>
                <a:ea typeface="Arial"/>
                <a:cs typeface="Arial"/>
                <a:sym typeface="Arial"/>
              </a:rPr>
              <a:t>Calib HitCollection Position</a:t>
            </a:r>
            <a:endParaRPr sz="1000" b="0" i="0" u="none" strike="noStrike" cap="none">
              <a:solidFill>
                <a:srgbClr val="000000"/>
              </a:solidFill>
              <a:latin typeface="Arial"/>
              <a:ea typeface="Arial"/>
              <a:cs typeface="Arial"/>
              <a:sym typeface="Arial"/>
            </a:endParaRPr>
          </a:p>
        </p:txBody>
      </p:sp>
      <p:sp>
        <p:nvSpPr>
          <p:cNvPr id="1076" name="Google Shape;1076;p25"/>
          <p:cNvSpPr/>
          <p:nvPr/>
        </p:nvSpPr>
        <p:spPr>
          <a:xfrm>
            <a:off x="5271120" y="2687400"/>
            <a:ext cx="1255320" cy="360"/>
          </a:xfrm>
          <a:custGeom>
            <a:avLst/>
            <a:gdLst/>
            <a:ahLst/>
            <a:cxnLst/>
            <a:rect l="l" t="t" r="r" b="b"/>
            <a:pathLst>
              <a:path w="21600" h="21600" extrusionOk="0">
                <a:moveTo>
                  <a:pt x="0" y="0"/>
                </a:moveTo>
                <a:lnTo>
                  <a:pt x="21600" y="21600"/>
                </a:lnTo>
              </a:path>
            </a:pathLst>
          </a:custGeom>
          <a:noFill/>
          <a:ln w="28425" cap="flat" cmpd="sng">
            <a:solidFill>
              <a:srgbClr val="C00000"/>
            </a:solidFill>
            <a:prstDash val="dash"/>
            <a:miter lim="8000"/>
            <a:headEnd type="triangle" w="med" len="med"/>
            <a:tailEnd type="triangle" w="med" len="med"/>
          </a:ln>
        </p:spPr>
        <p:txBody>
          <a:bodyPr/>
          <a:lstStyle/>
          <a:p>
            <a:endParaRPr lang="en-US"/>
          </a:p>
        </p:txBody>
      </p:sp>
      <p:sp>
        <p:nvSpPr>
          <p:cNvPr id="1077" name="Google Shape;1077;p25"/>
          <p:cNvSpPr/>
          <p:nvPr/>
        </p:nvSpPr>
        <p:spPr>
          <a:xfrm>
            <a:off x="5266800" y="4501800"/>
            <a:ext cx="1255320" cy="360"/>
          </a:xfrm>
          <a:custGeom>
            <a:avLst/>
            <a:gdLst/>
            <a:ahLst/>
            <a:cxnLst/>
            <a:rect l="l" t="t" r="r" b="b"/>
            <a:pathLst>
              <a:path w="21600" h="21600" extrusionOk="0">
                <a:moveTo>
                  <a:pt x="0" y="0"/>
                </a:moveTo>
                <a:lnTo>
                  <a:pt x="21600" y="21600"/>
                </a:lnTo>
              </a:path>
            </a:pathLst>
          </a:custGeom>
          <a:noFill/>
          <a:ln w="28425" cap="flat" cmpd="sng">
            <a:solidFill>
              <a:srgbClr val="C00000"/>
            </a:solidFill>
            <a:prstDash val="dash"/>
            <a:miter lim="8000"/>
            <a:headEnd type="triangle" w="med" len="med"/>
            <a:tailEnd type="triangle" w="med" len="med"/>
          </a:ln>
        </p:spPr>
        <p:txBody>
          <a:bodyPr/>
          <a:lstStyle/>
          <a:p>
            <a:endParaRPr 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081"/>
        <p:cNvGrpSpPr/>
        <p:nvPr/>
      </p:nvGrpSpPr>
      <p:grpSpPr>
        <a:xfrm>
          <a:off x="0" y="0"/>
          <a:ext cx="0" cy="0"/>
          <a:chOff x="0" y="0"/>
          <a:chExt cx="0" cy="0"/>
        </a:xfrm>
      </p:grpSpPr>
      <p:sp>
        <p:nvSpPr>
          <p:cNvPr id="1082" name="Google Shape;1082;p26"/>
          <p:cNvSpPr/>
          <p:nvPr/>
        </p:nvSpPr>
        <p:spPr>
          <a:xfrm>
            <a:off x="221040" y="250920"/>
            <a:ext cx="6757200" cy="764640"/>
          </a:xfrm>
          <a:prstGeom prst="rect">
            <a:avLst/>
          </a:prstGeom>
          <a:noFill/>
          <a:ln>
            <a:noFill/>
          </a:ln>
        </p:spPr>
        <p:txBody>
          <a:bodyPr spcFirstLastPara="1" wrap="square" lIns="81700" tIns="40675" rIns="81700" bIns="40675" anchor="ctr" anchorCtr="0">
            <a:noAutofit/>
          </a:bodyPr>
          <a:lstStyle/>
          <a:p>
            <a:pPr marL="0" marR="0" lvl="0" indent="0" algn="l" rtl="0">
              <a:lnSpc>
                <a:spcPct val="100000"/>
              </a:lnSpc>
              <a:spcBef>
                <a:spcPts val="0"/>
              </a:spcBef>
              <a:spcAft>
                <a:spcPts val="0"/>
              </a:spcAft>
              <a:buClr>
                <a:srgbClr val="000000"/>
              </a:buClr>
              <a:buSzPts val="3200"/>
              <a:buFont typeface="Arial"/>
              <a:buNone/>
            </a:pPr>
            <a:r>
              <a:rPr lang="en-US" sz="3200" b="1" i="0" u="none" strike="noStrike" cap="none">
                <a:solidFill>
                  <a:srgbClr val="25303B"/>
                </a:solidFill>
                <a:latin typeface="Cambria"/>
                <a:ea typeface="Cambria"/>
                <a:cs typeface="Cambria"/>
                <a:sym typeface="Cambria"/>
              </a:rPr>
              <a:t>Simulation: Position fidelity</a:t>
            </a:r>
            <a:endParaRPr sz="3200" b="0" i="0" u="none" strike="noStrike" cap="none">
              <a:solidFill>
                <a:srgbClr val="000000"/>
              </a:solidFill>
              <a:latin typeface="Arial"/>
              <a:ea typeface="Arial"/>
              <a:cs typeface="Arial"/>
              <a:sym typeface="Arial"/>
            </a:endParaRPr>
          </a:p>
        </p:txBody>
      </p:sp>
      <p:pic>
        <p:nvPicPr>
          <p:cNvPr id="1083" name="Google Shape;1083;p26"/>
          <p:cNvPicPr preferRelativeResize="0"/>
          <p:nvPr/>
        </p:nvPicPr>
        <p:blipFill rotWithShape="1">
          <a:blip r:embed="rId3">
            <a:alphaModFix/>
          </a:blip>
          <a:srcRect l="392" r="392"/>
          <a:stretch/>
        </p:blipFill>
        <p:spPr>
          <a:xfrm>
            <a:off x="650160" y="1977840"/>
            <a:ext cx="2210040" cy="4308840"/>
          </a:xfrm>
          <a:prstGeom prst="rect">
            <a:avLst/>
          </a:prstGeom>
          <a:noFill/>
          <a:ln>
            <a:noFill/>
          </a:ln>
        </p:spPr>
      </p:pic>
      <p:pic>
        <p:nvPicPr>
          <p:cNvPr id="1084" name="Google Shape;1084;p26"/>
          <p:cNvPicPr preferRelativeResize="0"/>
          <p:nvPr/>
        </p:nvPicPr>
        <p:blipFill rotWithShape="1">
          <a:blip r:embed="rId4">
            <a:alphaModFix/>
          </a:blip>
          <a:srcRect t="53638"/>
          <a:stretch/>
        </p:blipFill>
        <p:spPr>
          <a:xfrm>
            <a:off x="3204000" y="2096640"/>
            <a:ext cx="2782440" cy="1992960"/>
          </a:xfrm>
          <a:prstGeom prst="rect">
            <a:avLst/>
          </a:prstGeom>
          <a:noFill/>
          <a:ln>
            <a:noFill/>
          </a:ln>
        </p:spPr>
      </p:pic>
      <p:sp>
        <p:nvSpPr>
          <p:cNvPr id="1085" name="Google Shape;1085;p26"/>
          <p:cNvSpPr/>
          <p:nvPr/>
        </p:nvSpPr>
        <p:spPr>
          <a:xfrm>
            <a:off x="3380040" y="1445400"/>
            <a:ext cx="3245400" cy="5785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rgbClr val="FF0000"/>
                </a:solidFill>
                <a:latin typeface="Arial"/>
                <a:ea typeface="Arial"/>
                <a:cs typeface="Arial"/>
                <a:sym typeface="Arial"/>
              </a:rPr>
              <a:t>Distance between self-calib position and “real” position</a:t>
            </a:r>
            <a:endParaRPr sz="1600" b="0" i="0" u="none" strike="noStrike" cap="none">
              <a:solidFill>
                <a:srgbClr val="000000"/>
              </a:solidFill>
              <a:latin typeface="Arial"/>
              <a:ea typeface="Arial"/>
              <a:cs typeface="Arial"/>
              <a:sym typeface="Arial"/>
            </a:endParaRPr>
          </a:p>
        </p:txBody>
      </p:sp>
      <p:sp>
        <p:nvSpPr>
          <p:cNvPr id="1086" name="Google Shape;1086;p26"/>
          <p:cNvSpPr/>
          <p:nvPr/>
        </p:nvSpPr>
        <p:spPr>
          <a:xfrm>
            <a:off x="5841720" y="3323160"/>
            <a:ext cx="3245400" cy="33516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rgbClr val="FF0000"/>
                </a:solidFill>
                <a:latin typeface="Arial"/>
                <a:ea typeface="Arial"/>
                <a:cs typeface="Arial"/>
                <a:sym typeface="Arial"/>
              </a:rPr>
              <a:t>Better than 1mm</a:t>
            </a:r>
            <a:endParaRPr sz="1600" b="0" i="0" u="none" strike="noStrike" cap="none">
              <a:solidFill>
                <a:srgbClr val="000000"/>
              </a:solidFill>
              <a:latin typeface="Arial"/>
              <a:ea typeface="Arial"/>
              <a:cs typeface="Arial"/>
              <a:sym typeface="Arial"/>
            </a:endParaRPr>
          </a:p>
        </p:txBody>
      </p:sp>
      <p:pic>
        <p:nvPicPr>
          <p:cNvPr id="1087" name="Google Shape;1087;p26"/>
          <p:cNvPicPr preferRelativeResize="0"/>
          <p:nvPr/>
        </p:nvPicPr>
        <p:blipFill rotWithShape="1">
          <a:blip r:embed="rId5">
            <a:alphaModFix/>
          </a:blip>
          <a:srcRect t="53638"/>
          <a:stretch/>
        </p:blipFill>
        <p:spPr>
          <a:xfrm>
            <a:off x="3204000" y="4142880"/>
            <a:ext cx="2782440" cy="1992960"/>
          </a:xfrm>
          <a:prstGeom prst="rect">
            <a:avLst/>
          </a:prstGeom>
          <a:noFill/>
          <a:ln>
            <a:noFill/>
          </a:ln>
        </p:spPr>
      </p:pic>
      <p:sp>
        <p:nvSpPr>
          <p:cNvPr id="1088" name="Google Shape;1088;p26"/>
          <p:cNvSpPr/>
          <p:nvPr/>
        </p:nvSpPr>
        <p:spPr>
          <a:xfrm>
            <a:off x="5555880" y="3711960"/>
            <a:ext cx="2429640" cy="360"/>
          </a:xfrm>
          <a:custGeom>
            <a:avLst/>
            <a:gdLst/>
            <a:ahLst/>
            <a:cxnLst/>
            <a:rect l="l" t="t" r="r" b="b"/>
            <a:pathLst>
              <a:path w="21600" h="21600" extrusionOk="0">
                <a:moveTo>
                  <a:pt x="0" y="0"/>
                </a:moveTo>
                <a:lnTo>
                  <a:pt x="21600" y="21600"/>
                </a:lnTo>
              </a:path>
            </a:pathLst>
          </a:custGeom>
          <a:noFill/>
          <a:ln w="12600" cap="flat" cmpd="sng">
            <a:solidFill>
              <a:srgbClr val="FF0000"/>
            </a:solidFill>
            <a:prstDash val="dash"/>
            <a:miter lim="8000"/>
            <a:headEnd type="none" w="sm" len="sm"/>
            <a:tailEnd type="none" w="sm" len="sm"/>
          </a:ln>
        </p:spPr>
        <p:txBody>
          <a:bodyPr/>
          <a:lstStyle/>
          <a:p>
            <a:endParaRPr lang="en-US"/>
          </a:p>
        </p:txBody>
      </p:sp>
      <p:sp>
        <p:nvSpPr>
          <p:cNvPr id="1089" name="Google Shape;1089;p26"/>
          <p:cNvSpPr/>
          <p:nvPr/>
        </p:nvSpPr>
        <p:spPr>
          <a:xfrm>
            <a:off x="5449320" y="5677560"/>
            <a:ext cx="2429640" cy="360"/>
          </a:xfrm>
          <a:custGeom>
            <a:avLst/>
            <a:gdLst/>
            <a:ahLst/>
            <a:cxnLst/>
            <a:rect l="l" t="t" r="r" b="b"/>
            <a:pathLst>
              <a:path w="21600" h="21600" extrusionOk="0">
                <a:moveTo>
                  <a:pt x="0" y="0"/>
                </a:moveTo>
                <a:lnTo>
                  <a:pt x="21600" y="21600"/>
                </a:lnTo>
              </a:path>
            </a:pathLst>
          </a:custGeom>
          <a:noFill/>
          <a:ln w="12600" cap="flat" cmpd="sng">
            <a:solidFill>
              <a:srgbClr val="FF0000"/>
            </a:solidFill>
            <a:prstDash val="dash"/>
            <a:miter lim="8000"/>
            <a:headEnd type="none" w="sm" len="sm"/>
            <a:tailEnd type="none" w="sm" len="sm"/>
          </a:ln>
        </p:spPr>
        <p:txBody>
          <a:bodyPr/>
          <a:lstStyle/>
          <a:p>
            <a:endParaRPr lang="en-US"/>
          </a:p>
        </p:txBody>
      </p:sp>
      <p:sp>
        <p:nvSpPr>
          <p:cNvPr id="1090" name="Google Shape;1090;p26"/>
          <p:cNvSpPr/>
          <p:nvPr/>
        </p:nvSpPr>
        <p:spPr>
          <a:xfrm>
            <a:off x="5846040" y="5308560"/>
            <a:ext cx="3245400" cy="33516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rgbClr val="FF0000"/>
                </a:solidFill>
                <a:latin typeface="Arial"/>
                <a:ea typeface="Arial"/>
                <a:cs typeface="Arial"/>
                <a:sym typeface="Arial"/>
              </a:rPr>
              <a:t>1-2 mm</a:t>
            </a:r>
            <a:endParaRPr sz="1600" b="0" i="0" u="none" strike="noStrike" cap="none">
              <a:solidFill>
                <a:srgbClr val="000000"/>
              </a:solidFill>
              <a:latin typeface="Arial"/>
              <a:ea typeface="Arial"/>
              <a:cs typeface="Arial"/>
              <a:sym typeface="Arial"/>
            </a:endParaRPr>
          </a:p>
        </p:txBody>
      </p:sp>
      <p:sp>
        <p:nvSpPr>
          <p:cNvPr id="1091" name="Google Shape;1091;p26"/>
          <p:cNvSpPr/>
          <p:nvPr/>
        </p:nvSpPr>
        <p:spPr>
          <a:xfrm>
            <a:off x="3556800" y="2232000"/>
            <a:ext cx="2288880" cy="33444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1500"/>
              <a:buFont typeface="Arial"/>
              <a:buNone/>
            </a:pPr>
            <a:r>
              <a:rPr lang="en-US" sz="1500" b="0" i="0" u="none" strike="noStrike" cap="none">
                <a:solidFill>
                  <a:srgbClr val="000000"/>
                </a:solidFill>
                <a:latin typeface="Arial"/>
                <a:ea typeface="Arial"/>
                <a:cs typeface="Arial"/>
                <a:sym typeface="Arial"/>
              </a:rPr>
              <a:t>without electrical noise</a:t>
            </a:r>
            <a:endParaRPr sz="1500" b="0" i="0" u="none" strike="noStrike" cap="none">
              <a:solidFill>
                <a:srgbClr val="000000"/>
              </a:solidFill>
              <a:latin typeface="Arial"/>
              <a:ea typeface="Arial"/>
              <a:cs typeface="Arial"/>
              <a:sym typeface="Arial"/>
            </a:endParaRPr>
          </a:p>
        </p:txBody>
      </p:sp>
      <p:sp>
        <p:nvSpPr>
          <p:cNvPr id="1092" name="Google Shape;1092;p26"/>
          <p:cNvSpPr/>
          <p:nvPr/>
        </p:nvSpPr>
        <p:spPr>
          <a:xfrm>
            <a:off x="3610440" y="4260600"/>
            <a:ext cx="2076840" cy="33444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1500"/>
              <a:buFont typeface="Arial"/>
              <a:buNone/>
            </a:pPr>
            <a:r>
              <a:rPr lang="en-US" sz="1500" b="0" i="0" u="none" strike="noStrike" cap="none">
                <a:solidFill>
                  <a:srgbClr val="000000"/>
                </a:solidFill>
                <a:latin typeface="Arial"/>
                <a:ea typeface="Arial"/>
                <a:cs typeface="Arial"/>
                <a:sym typeface="Arial"/>
              </a:rPr>
              <a:t>with electrical noise</a:t>
            </a:r>
            <a:endParaRPr sz="1500" b="0" i="0" u="none" strike="noStrike" cap="none">
              <a:solidFill>
                <a:srgbClr val="000000"/>
              </a:solidFill>
              <a:latin typeface="Arial"/>
              <a:ea typeface="Arial"/>
              <a:cs typeface="Arial"/>
              <a:sym typeface="Arial"/>
            </a:endParaRPr>
          </a:p>
        </p:txBody>
      </p:sp>
      <p:sp>
        <p:nvSpPr>
          <p:cNvPr id="1093" name="Google Shape;1093;p26"/>
          <p:cNvSpPr/>
          <p:nvPr/>
        </p:nvSpPr>
        <p:spPr>
          <a:xfrm rot="-5400000">
            <a:off x="2552400" y="2667960"/>
            <a:ext cx="1398240" cy="25632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distance / mm</a:t>
            </a:r>
            <a:endParaRPr sz="1200" b="0" i="0" u="none" strike="noStrike" cap="none">
              <a:solidFill>
                <a:srgbClr val="000000"/>
              </a:solidFill>
              <a:latin typeface="Arial"/>
              <a:ea typeface="Arial"/>
              <a:cs typeface="Arial"/>
              <a:sym typeface="Arial"/>
            </a:endParaRPr>
          </a:p>
        </p:txBody>
      </p:sp>
      <p:sp>
        <p:nvSpPr>
          <p:cNvPr id="1094" name="Google Shape;1094;p26"/>
          <p:cNvSpPr/>
          <p:nvPr/>
        </p:nvSpPr>
        <p:spPr>
          <a:xfrm rot="-5400000">
            <a:off x="2552400" y="4722840"/>
            <a:ext cx="1398240" cy="25632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distance / mm</a:t>
            </a:r>
            <a:endParaRPr sz="1200" b="0" i="0" u="none" strike="noStrike" cap="none">
              <a:solidFill>
                <a:srgbClr val="000000"/>
              </a:solidFill>
              <a:latin typeface="Arial"/>
              <a:ea typeface="Arial"/>
              <a:cs typeface="Arial"/>
              <a:sym typeface="Arial"/>
            </a:endParaRPr>
          </a:p>
        </p:txBody>
      </p:sp>
      <p:sp>
        <p:nvSpPr>
          <p:cNvPr id="1095" name="Google Shape;1095;p26"/>
          <p:cNvSpPr/>
          <p:nvPr/>
        </p:nvSpPr>
        <p:spPr>
          <a:xfrm>
            <a:off x="3899520" y="5956920"/>
            <a:ext cx="1498680" cy="25632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Number of paths</a:t>
            </a:r>
            <a:endParaRPr sz="1200" b="0" i="0" u="none" strike="noStrike" cap="none">
              <a:solidFill>
                <a:srgbClr val="000000"/>
              </a:solidFill>
              <a:latin typeface="Arial"/>
              <a:ea typeface="Arial"/>
              <a:cs typeface="Arial"/>
              <a:sym typeface="Arial"/>
            </a:endParaRPr>
          </a:p>
        </p:txBody>
      </p:sp>
      <p:sp>
        <p:nvSpPr>
          <p:cNvPr id="1096" name="Google Shape;1096;p26"/>
          <p:cNvSpPr/>
          <p:nvPr/>
        </p:nvSpPr>
        <p:spPr>
          <a:xfrm>
            <a:off x="373320" y="1042560"/>
            <a:ext cx="4188240" cy="47268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900"/>
              <a:buFont typeface="Arial"/>
              <a:buNone/>
            </a:pPr>
            <a:r>
              <a:rPr lang="en-US" sz="1900" b="1" i="0" u="none" strike="noStrike" cap="none">
                <a:solidFill>
                  <a:srgbClr val="25303B"/>
                </a:solidFill>
                <a:latin typeface="Cambria"/>
                <a:ea typeface="Cambria"/>
                <a:cs typeface="Cambria"/>
                <a:sym typeface="Cambria"/>
              </a:rPr>
              <a:t>2MeV gamma 2e11 events</a:t>
            </a:r>
            <a:endParaRPr sz="1900" b="0" i="0" u="none" strike="noStrike" cap="none">
              <a:solidFill>
                <a:srgbClr val="000000"/>
              </a:solidFill>
              <a:latin typeface="Arial"/>
              <a:ea typeface="Arial"/>
              <a:cs typeface="Arial"/>
              <a:sym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100"/>
        <p:cNvGrpSpPr/>
        <p:nvPr/>
      </p:nvGrpSpPr>
      <p:grpSpPr>
        <a:xfrm>
          <a:off x="0" y="0"/>
          <a:ext cx="0" cy="0"/>
          <a:chOff x="0" y="0"/>
          <a:chExt cx="0" cy="0"/>
        </a:xfrm>
      </p:grpSpPr>
      <p:sp>
        <p:nvSpPr>
          <p:cNvPr id="1101" name="Google Shape;1101;p27"/>
          <p:cNvSpPr/>
          <p:nvPr/>
        </p:nvSpPr>
        <p:spPr>
          <a:xfrm>
            <a:off x="221040" y="250920"/>
            <a:ext cx="6757200" cy="764640"/>
          </a:xfrm>
          <a:prstGeom prst="rect">
            <a:avLst/>
          </a:prstGeom>
          <a:noFill/>
          <a:ln>
            <a:noFill/>
          </a:ln>
        </p:spPr>
        <p:txBody>
          <a:bodyPr spcFirstLastPara="1" wrap="square" lIns="81700" tIns="40675" rIns="81700" bIns="40675" anchor="ctr" anchorCtr="0">
            <a:noAutofit/>
          </a:bodyPr>
          <a:lstStyle/>
          <a:p>
            <a:pPr marL="0" marR="0" lvl="0" indent="0" algn="l" rtl="0">
              <a:lnSpc>
                <a:spcPct val="100000"/>
              </a:lnSpc>
              <a:spcBef>
                <a:spcPts val="0"/>
              </a:spcBef>
              <a:spcAft>
                <a:spcPts val="0"/>
              </a:spcAft>
              <a:buClr>
                <a:srgbClr val="000000"/>
              </a:buClr>
              <a:buSzPts val="3200"/>
              <a:buFont typeface="Arial"/>
              <a:buNone/>
            </a:pPr>
            <a:r>
              <a:rPr lang="en-US" sz="3200" b="1" i="0" u="none" strike="noStrike" cap="none">
                <a:solidFill>
                  <a:srgbClr val="FFFFFF"/>
                </a:solidFill>
                <a:latin typeface="Cambria"/>
                <a:ea typeface="Cambria"/>
                <a:cs typeface="Cambria"/>
                <a:sym typeface="Cambria"/>
              </a:rPr>
              <a:t>Simulation with Pulse Shape</a:t>
            </a:r>
            <a:endParaRPr sz="3200" b="0" i="0" u="none" strike="noStrike" cap="none">
              <a:solidFill>
                <a:srgbClr val="000000"/>
              </a:solidFill>
              <a:latin typeface="Arial"/>
              <a:ea typeface="Arial"/>
              <a:cs typeface="Arial"/>
              <a:sym typeface="Arial"/>
            </a:endParaRPr>
          </a:p>
        </p:txBody>
      </p:sp>
      <p:pic>
        <p:nvPicPr>
          <p:cNvPr id="1102" name="Google Shape;1102;p27"/>
          <p:cNvPicPr preferRelativeResize="0"/>
          <p:nvPr/>
        </p:nvPicPr>
        <p:blipFill rotWithShape="1">
          <a:blip r:embed="rId3">
            <a:alphaModFix/>
          </a:blip>
          <a:srcRect/>
          <a:stretch/>
        </p:blipFill>
        <p:spPr>
          <a:xfrm>
            <a:off x="521280" y="1702800"/>
            <a:ext cx="3000960" cy="3043440"/>
          </a:xfrm>
          <a:prstGeom prst="rect">
            <a:avLst/>
          </a:prstGeom>
          <a:noFill/>
          <a:ln>
            <a:noFill/>
          </a:ln>
        </p:spPr>
      </p:pic>
      <p:sp>
        <p:nvSpPr>
          <p:cNvPr id="1103" name="Google Shape;1103;p27"/>
          <p:cNvSpPr/>
          <p:nvPr/>
        </p:nvSpPr>
        <p:spPr>
          <a:xfrm>
            <a:off x="288000" y="1080000"/>
            <a:ext cx="2743200" cy="45504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1" i="1" u="none" strike="noStrike" cap="none">
                <a:solidFill>
                  <a:srgbClr val="FFFFFF"/>
                </a:solidFill>
                <a:latin typeface="Calibri"/>
                <a:ea typeface="Calibri"/>
                <a:cs typeface="Calibri"/>
                <a:sym typeface="Calibri"/>
              </a:rPr>
              <a:t>Geant4:</a:t>
            </a:r>
            <a:endParaRPr sz="2400" b="0" i="0" u="none" strike="noStrike" cap="none">
              <a:solidFill>
                <a:srgbClr val="000000"/>
              </a:solidFill>
              <a:latin typeface="Arial"/>
              <a:ea typeface="Arial"/>
              <a:cs typeface="Arial"/>
              <a:sym typeface="Arial"/>
            </a:endParaRPr>
          </a:p>
        </p:txBody>
      </p:sp>
      <p:sp>
        <p:nvSpPr>
          <p:cNvPr id="1104" name="Google Shape;1104;p27"/>
          <p:cNvSpPr/>
          <p:nvPr/>
        </p:nvSpPr>
        <p:spPr>
          <a:xfrm>
            <a:off x="3600000" y="1080000"/>
            <a:ext cx="3222720" cy="45504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1" i="1" u="none" strike="noStrike" cap="none">
                <a:solidFill>
                  <a:srgbClr val="FFFFFF"/>
                </a:solidFill>
                <a:latin typeface="Calibri"/>
                <a:ea typeface="Calibri"/>
                <a:cs typeface="Calibri"/>
                <a:sym typeface="Calibri"/>
              </a:rPr>
              <a:t>Signal Basis:</a:t>
            </a:r>
            <a:endParaRPr sz="2400" b="0" i="0" u="none" strike="noStrike" cap="none">
              <a:solidFill>
                <a:srgbClr val="000000"/>
              </a:solidFill>
              <a:latin typeface="Arial"/>
              <a:ea typeface="Arial"/>
              <a:cs typeface="Arial"/>
              <a:sym typeface="Arial"/>
            </a:endParaRPr>
          </a:p>
        </p:txBody>
      </p:sp>
      <p:pic>
        <p:nvPicPr>
          <p:cNvPr id="1105" name="Google Shape;1105;p27"/>
          <p:cNvPicPr preferRelativeResize="0"/>
          <p:nvPr/>
        </p:nvPicPr>
        <p:blipFill rotWithShape="1">
          <a:blip r:embed="rId4">
            <a:alphaModFix/>
          </a:blip>
          <a:srcRect/>
          <a:stretch/>
        </p:blipFill>
        <p:spPr>
          <a:xfrm>
            <a:off x="4433400" y="1828440"/>
            <a:ext cx="3984840" cy="1834200"/>
          </a:xfrm>
          <a:prstGeom prst="rect">
            <a:avLst/>
          </a:prstGeom>
          <a:noFill/>
          <a:ln>
            <a:noFill/>
          </a:ln>
        </p:spPr>
      </p:pic>
      <p:sp>
        <p:nvSpPr>
          <p:cNvPr id="1106" name="Google Shape;1106;p27"/>
          <p:cNvSpPr/>
          <p:nvPr/>
        </p:nvSpPr>
        <p:spPr>
          <a:xfrm>
            <a:off x="5102280" y="1483200"/>
            <a:ext cx="1011960" cy="23580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FFFFFF"/>
                </a:solidFill>
                <a:latin typeface="Arial"/>
                <a:ea typeface="Arial"/>
                <a:cs typeface="Arial"/>
                <a:sym typeface="Arial"/>
              </a:rPr>
              <a:t>Y : X</a:t>
            </a:r>
            <a:endParaRPr sz="1600" b="0" i="0" u="none" strike="noStrike" cap="none">
              <a:solidFill>
                <a:srgbClr val="000000"/>
              </a:solidFill>
              <a:latin typeface="Arial"/>
              <a:ea typeface="Arial"/>
              <a:cs typeface="Arial"/>
              <a:sym typeface="Arial"/>
            </a:endParaRPr>
          </a:p>
        </p:txBody>
      </p:sp>
      <p:sp>
        <p:nvSpPr>
          <p:cNvPr id="1107" name="Google Shape;1107;p27"/>
          <p:cNvSpPr/>
          <p:nvPr/>
        </p:nvSpPr>
        <p:spPr>
          <a:xfrm>
            <a:off x="7106040" y="1483200"/>
            <a:ext cx="1132200" cy="23580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FFFFFF"/>
                </a:solidFill>
                <a:latin typeface="Arial"/>
                <a:ea typeface="Arial"/>
                <a:cs typeface="Arial"/>
                <a:sym typeface="Arial"/>
              </a:rPr>
              <a:t>Z : X</a:t>
            </a:r>
            <a:endParaRPr sz="1600" b="0" i="0" u="none" strike="noStrike" cap="none">
              <a:solidFill>
                <a:srgbClr val="000000"/>
              </a:solidFill>
              <a:latin typeface="Arial"/>
              <a:ea typeface="Arial"/>
              <a:cs typeface="Arial"/>
              <a:sym typeface="Arial"/>
            </a:endParaRPr>
          </a:p>
        </p:txBody>
      </p:sp>
      <p:pic>
        <p:nvPicPr>
          <p:cNvPr id="1108" name="Google Shape;1108;p27"/>
          <p:cNvPicPr preferRelativeResize="0"/>
          <p:nvPr/>
        </p:nvPicPr>
        <p:blipFill rotWithShape="1">
          <a:blip r:embed="rId5">
            <a:alphaModFix/>
          </a:blip>
          <a:srcRect/>
          <a:stretch/>
        </p:blipFill>
        <p:spPr>
          <a:xfrm>
            <a:off x="4428000" y="3600000"/>
            <a:ext cx="3988800" cy="1821600"/>
          </a:xfrm>
          <a:prstGeom prst="rect">
            <a:avLst/>
          </a:prstGeom>
          <a:noFill/>
          <a:ln>
            <a:noFill/>
          </a:ln>
        </p:spPr>
      </p:pic>
      <p:sp>
        <p:nvSpPr>
          <p:cNvPr id="1109" name="Google Shape;1109;p27"/>
          <p:cNvSpPr/>
          <p:nvPr/>
        </p:nvSpPr>
        <p:spPr>
          <a:xfrm>
            <a:off x="5952240" y="3151080"/>
            <a:ext cx="548640" cy="27468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10" name="Google Shape;1110;p27"/>
          <p:cNvSpPr/>
          <p:nvPr/>
        </p:nvSpPr>
        <p:spPr>
          <a:xfrm>
            <a:off x="5919840" y="3031920"/>
            <a:ext cx="626400" cy="34632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900"/>
              <a:buFont typeface="Arial"/>
              <a:buNone/>
            </a:pPr>
            <a:r>
              <a:rPr lang="en-US" sz="900" b="0" i="1" u="none" strike="noStrike" cap="none">
                <a:solidFill>
                  <a:srgbClr val="000000"/>
                </a:solidFill>
                <a:latin typeface="Arial"/>
                <a:ea typeface="Arial"/>
                <a:cs typeface="Arial"/>
                <a:sym typeface="Arial"/>
              </a:rPr>
              <a:t>2mm</a:t>
            </a:r>
            <a:endParaRPr sz="9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900"/>
              <a:buFont typeface="Arial"/>
              <a:buNone/>
            </a:pPr>
            <a:r>
              <a:rPr lang="en-US" sz="900" b="0" i="1" u="none" strike="noStrike" cap="none">
                <a:solidFill>
                  <a:srgbClr val="000000"/>
                </a:solidFill>
                <a:latin typeface="Arial"/>
                <a:ea typeface="Arial"/>
                <a:cs typeface="Arial"/>
                <a:sym typeface="Arial"/>
              </a:rPr>
              <a:t>grid</a:t>
            </a:r>
            <a:endParaRPr sz="900" b="0" i="0" u="none" strike="noStrike" cap="none">
              <a:solidFill>
                <a:srgbClr val="000000"/>
              </a:solidFill>
              <a:latin typeface="Arial"/>
              <a:ea typeface="Arial"/>
              <a:cs typeface="Arial"/>
              <a:sym typeface="Arial"/>
            </a:endParaRPr>
          </a:p>
        </p:txBody>
      </p:sp>
      <p:sp>
        <p:nvSpPr>
          <p:cNvPr id="1111" name="Google Shape;1111;p27"/>
          <p:cNvSpPr/>
          <p:nvPr/>
        </p:nvSpPr>
        <p:spPr>
          <a:xfrm>
            <a:off x="4965120" y="3838320"/>
            <a:ext cx="2031840" cy="77400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Pulse shape signal basis</a:t>
            </a:r>
            <a:endParaRPr sz="12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AGATA Detector Library (ADL)</a:t>
            </a:r>
            <a:endParaRPr sz="1200" b="0" i="0" u="none" strike="noStrike" cap="none">
              <a:solidFill>
                <a:srgbClr val="000000"/>
              </a:solidFill>
              <a:latin typeface="Arial"/>
              <a:ea typeface="Arial"/>
              <a:cs typeface="Arial"/>
              <a:sym typeface="Arial"/>
            </a:endParaRPr>
          </a:p>
        </p:txBody>
      </p:sp>
      <p:sp>
        <p:nvSpPr>
          <p:cNvPr id="1112" name="Google Shape;1112;p27"/>
          <p:cNvSpPr/>
          <p:nvPr/>
        </p:nvSpPr>
        <p:spPr>
          <a:xfrm>
            <a:off x="360000" y="5076000"/>
            <a:ext cx="5682240" cy="1238760"/>
          </a:xfrm>
          <a:prstGeom prst="rect">
            <a:avLst/>
          </a:prstGeom>
          <a:noFill/>
          <a:ln>
            <a:noFill/>
          </a:ln>
        </p:spPr>
        <p:txBody>
          <a:bodyPr spcFirstLastPara="1" wrap="square" lIns="90000" tIns="45000" rIns="90000" bIns="45000" anchor="t" anchorCtr="0">
            <a:noAutofit/>
          </a:bodyPr>
          <a:lstStyle/>
          <a:p>
            <a:pPr marL="234000" marR="0" lvl="0" indent="-228240" algn="l" rtl="0">
              <a:lnSpc>
                <a:spcPct val="100000"/>
              </a:lnSpc>
              <a:spcBef>
                <a:spcPts val="0"/>
              </a:spcBef>
              <a:spcAft>
                <a:spcPts val="0"/>
              </a:spcAft>
              <a:buClr>
                <a:srgbClr val="FFFFFF"/>
              </a:buClr>
              <a:buSzPts val="2000"/>
              <a:buFont typeface="Noto Sans Symbols"/>
              <a:buChar char="∙"/>
            </a:pPr>
            <a:r>
              <a:rPr lang="en-US" sz="2000" b="0" i="0" u="none" strike="noStrike" cap="none">
                <a:solidFill>
                  <a:srgbClr val="FFFFFF"/>
                </a:solidFill>
                <a:latin typeface="Calibri"/>
                <a:ea typeface="Calibri"/>
                <a:cs typeface="Calibri"/>
                <a:sym typeface="Calibri"/>
              </a:rPr>
              <a:t>AGATA-1Pi array: 45 detectors</a:t>
            </a:r>
            <a:endParaRPr sz="2000" b="0" i="0" u="none" strike="noStrike" cap="none">
              <a:solidFill>
                <a:srgbClr val="000000"/>
              </a:solidFill>
              <a:latin typeface="Arial"/>
              <a:ea typeface="Arial"/>
              <a:cs typeface="Arial"/>
              <a:sym typeface="Arial"/>
            </a:endParaRPr>
          </a:p>
          <a:p>
            <a:pPr marL="234000" marR="0" lvl="0" indent="-228240" algn="l" rtl="0">
              <a:lnSpc>
                <a:spcPct val="100000"/>
              </a:lnSpc>
              <a:spcBef>
                <a:spcPts val="567"/>
              </a:spcBef>
              <a:spcAft>
                <a:spcPts val="0"/>
              </a:spcAft>
              <a:buClr>
                <a:srgbClr val="FFFFFF"/>
              </a:buClr>
              <a:buSzPts val="2000"/>
              <a:buFont typeface="Noto Sans Symbols"/>
              <a:buChar char="∙"/>
            </a:pPr>
            <a:r>
              <a:rPr lang="en-US" sz="2000" b="0" i="0" u="none" strike="noStrike" cap="none">
                <a:solidFill>
                  <a:srgbClr val="FFFFFF"/>
                </a:solidFill>
                <a:latin typeface="Calibri"/>
                <a:ea typeface="Calibri"/>
                <a:cs typeface="Calibri"/>
                <a:sym typeface="Calibri"/>
              </a:rPr>
              <a:t>Geant4: Compton events information</a:t>
            </a:r>
            <a:endParaRPr sz="2000" b="0" i="0" u="none" strike="noStrike" cap="none">
              <a:solidFill>
                <a:srgbClr val="000000"/>
              </a:solidFill>
              <a:latin typeface="Arial"/>
              <a:ea typeface="Arial"/>
              <a:cs typeface="Arial"/>
              <a:sym typeface="Arial"/>
            </a:endParaRPr>
          </a:p>
          <a:p>
            <a:pPr marL="234000" marR="0" lvl="0" indent="-228240" algn="l" rtl="0">
              <a:lnSpc>
                <a:spcPct val="100000"/>
              </a:lnSpc>
              <a:spcBef>
                <a:spcPts val="567"/>
              </a:spcBef>
              <a:spcAft>
                <a:spcPts val="0"/>
              </a:spcAft>
              <a:buClr>
                <a:srgbClr val="FFFFFF"/>
              </a:buClr>
              <a:buSzPts val="2000"/>
              <a:buFont typeface="Noto Sans Symbols"/>
              <a:buChar char="∙"/>
            </a:pPr>
            <a:r>
              <a:rPr lang="en-US" sz="2000" b="0" i="0" u="none" strike="noStrike" cap="none">
                <a:solidFill>
                  <a:srgbClr val="FFFFFF"/>
                </a:solidFill>
                <a:latin typeface="Calibri"/>
                <a:ea typeface="Calibri"/>
                <a:cs typeface="Calibri"/>
                <a:sym typeface="Calibri"/>
              </a:rPr>
              <a:t>Linear interpolation ADL pulse shape basis</a:t>
            </a:r>
            <a:endParaRPr sz="2000" b="0" i="0" u="none" strike="noStrike" cap="none">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59"/>
        <p:cNvGrpSpPr/>
        <p:nvPr/>
      </p:nvGrpSpPr>
      <p:grpSpPr>
        <a:xfrm>
          <a:off x="0" y="0"/>
          <a:ext cx="0" cy="0"/>
          <a:chOff x="0" y="0"/>
          <a:chExt cx="0" cy="0"/>
        </a:xfrm>
      </p:grpSpPr>
      <p:sp>
        <p:nvSpPr>
          <p:cNvPr id="660" name="Google Shape;660;p3"/>
          <p:cNvSpPr/>
          <p:nvPr/>
        </p:nvSpPr>
        <p:spPr>
          <a:xfrm>
            <a:off x="221040" y="250920"/>
            <a:ext cx="6757200" cy="764640"/>
          </a:xfrm>
          <a:prstGeom prst="rect">
            <a:avLst/>
          </a:prstGeom>
          <a:noFill/>
          <a:ln>
            <a:noFill/>
          </a:ln>
        </p:spPr>
        <p:txBody>
          <a:bodyPr spcFirstLastPara="1" wrap="square" lIns="81700" tIns="40675" rIns="81700" bIns="40675" anchor="ctr" anchorCtr="0">
            <a:noAutofit/>
          </a:bodyPr>
          <a:lstStyle/>
          <a:p>
            <a:pPr marL="0" marR="0" lvl="0" indent="0" algn="l" rtl="0">
              <a:lnSpc>
                <a:spcPct val="100000"/>
              </a:lnSpc>
              <a:spcBef>
                <a:spcPts val="0"/>
              </a:spcBef>
              <a:spcAft>
                <a:spcPts val="0"/>
              </a:spcAft>
              <a:buClr>
                <a:srgbClr val="000000"/>
              </a:buClr>
              <a:buSzPts val="3200"/>
              <a:buFont typeface="Arial"/>
              <a:buNone/>
            </a:pPr>
            <a:r>
              <a:rPr lang="en-US" sz="3200" b="1" i="0" u="none" strike="noStrike" cap="none">
                <a:solidFill>
                  <a:srgbClr val="25303B"/>
                </a:solidFill>
                <a:latin typeface="Cambria"/>
                <a:ea typeface="Cambria"/>
                <a:cs typeface="Cambria"/>
                <a:sym typeface="Cambria"/>
              </a:rPr>
              <a:t>Current challenges</a:t>
            </a:r>
            <a:endParaRPr sz="3200" b="0" i="0" u="none" strike="noStrike" cap="none">
              <a:solidFill>
                <a:srgbClr val="000000"/>
              </a:solidFill>
              <a:latin typeface="Arial"/>
              <a:ea typeface="Arial"/>
              <a:cs typeface="Arial"/>
              <a:sym typeface="Arial"/>
            </a:endParaRPr>
          </a:p>
        </p:txBody>
      </p:sp>
      <p:grpSp>
        <p:nvGrpSpPr>
          <p:cNvPr id="661" name="Google Shape;661;p3"/>
          <p:cNvGrpSpPr/>
          <p:nvPr/>
        </p:nvGrpSpPr>
        <p:grpSpPr>
          <a:xfrm>
            <a:off x="618840" y="1093320"/>
            <a:ext cx="8147880" cy="5180040"/>
            <a:chOff x="618840" y="1093320"/>
            <a:chExt cx="8147880" cy="5180040"/>
          </a:xfrm>
        </p:grpSpPr>
        <p:sp>
          <p:nvSpPr>
            <p:cNvPr id="662" name="Google Shape;662;p3"/>
            <p:cNvSpPr/>
            <p:nvPr/>
          </p:nvSpPr>
          <p:spPr>
            <a:xfrm>
              <a:off x="618840" y="1093320"/>
              <a:ext cx="1927440" cy="900720"/>
            </a:xfrm>
            <a:prstGeom prst="roundRect">
              <a:avLst>
                <a:gd name="adj" fmla="val 10000"/>
              </a:avLst>
            </a:prstGeom>
            <a:solidFill>
              <a:srgbClr val="58B02E"/>
            </a:solidFill>
            <a:ln w="25550" cap="flat" cmpd="sng">
              <a:solidFill>
                <a:srgbClr val="FFFFFF"/>
              </a:solidFill>
              <a:prstDash val="solid"/>
              <a:miter lim="8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3" name="Google Shape;663;p3"/>
            <p:cNvSpPr/>
            <p:nvPr/>
          </p:nvSpPr>
          <p:spPr>
            <a:xfrm>
              <a:off x="645120" y="1119960"/>
              <a:ext cx="2085480" cy="847800"/>
            </a:xfrm>
            <a:prstGeom prst="rect">
              <a:avLst/>
            </a:prstGeom>
            <a:noFill/>
            <a:ln>
              <a:noFill/>
            </a:ln>
          </p:spPr>
          <p:txBody>
            <a:bodyPr spcFirstLastPara="1" wrap="square" lIns="51475" tIns="34200" rIns="51475" bIns="34200" anchor="ctr" anchorCtr="0">
              <a:noAutofit/>
            </a:bodyPr>
            <a:lstStyle/>
            <a:p>
              <a:pPr marL="0" marR="0" lvl="0" indent="0" algn="l" rtl="0">
                <a:lnSpc>
                  <a:spcPct val="90000"/>
                </a:lnSpc>
                <a:spcBef>
                  <a:spcPts val="0"/>
                </a:spcBef>
                <a:spcAft>
                  <a:spcPts val="0"/>
                </a:spcAft>
                <a:buClr>
                  <a:srgbClr val="000000"/>
                </a:buClr>
                <a:buSzPts val="2600"/>
                <a:buFont typeface="Arial"/>
                <a:buNone/>
              </a:pPr>
              <a:r>
                <a:rPr lang="en-US" sz="2600" b="0" i="0" u="none" strike="noStrike" cap="none">
                  <a:solidFill>
                    <a:srgbClr val="FFFFFF"/>
                  </a:solidFill>
                  <a:latin typeface="Arial"/>
                  <a:ea typeface="Arial"/>
                  <a:cs typeface="Arial"/>
                  <a:sym typeface="Arial"/>
                </a:rPr>
                <a:t>signal basis generation</a:t>
              </a:r>
              <a:endParaRPr sz="2600" b="0" i="0" u="none" strike="noStrike" cap="none">
                <a:solidFill>
                  <a:srgbClr val="000000"/>
                </a:solidFill>
                <a:latin typeface="Arial"/>
                <a:ea typeface="Arial"/>
                <a:cs typeface="Arial"/>
                <a:sym typeface="Arial"/>
              </a:endParaRPr>
            </a:p>
          </p:txBody>
        </p:sp>
        <p:sp>
          <p:nvSpPr>
            <p:cNvPr id="664" name="Google Shape;664;p3"/>
            <p:cNvSpPr/>
            <p:nvPr/>
          </p:nvSpPr>
          <p:spPr>
            <a:xfrm>
              <a:off x="811800" y="1994400"/>
              <a:ext cx="192600" cy="1042200"/>
            </a:xfrm>
            <a:custGeom>
              <a:avLst/>
              <a:gdLst/>
              <a:ahLst/>
              <a:cxnLst/>
              <a:rect l="l" t="t" r="r" b="b"/>
              <a:pathLst>
                <a:path w="120000" h="120000" extrusionOk="0">
                  <a:moveTo>
                    <a:pt x="0" y="0"/>
                  </a:moveTo>
                  <a:lnTo>
                    <a:pt x="0" y="120000"/>
                  </a:lnTo>
                  <a:lnTo>
                    <a:pt x="120000" y="120000"/>
                  </a:lnTo>
                </a:path>
              </a:pathLst>
            </a:custGeom>
            <a:noFill/>
            <a:ln w="25550" cap="flat" cmpd="sng">
              <a:solidFill>
                <a:srgbClr val="468B23"/>
              </a:solidFill>
              <a:prstDash val="solid"/>
              <a:miter lim="8000"/>
              <a:headEnd type="none" w="sm" len="sm"/>
              <a:tailEnd type="none" w="sm" len="sm"/>
            </a:ln>
          </p:spPr>
          <p:txBody>
            <a:bodyPr/>
            <a:lstStyle/>
            <a:p>
              <a:endParaRPr lang="en-US"/>
            </a:p>
          </p:txBody>
        </p:sp>
        <p:sp>
          <p:nvSpPr>
            <p:cNvPr id="665" name="Google Shape;665;p3"/>
            <p:cNvSpPr/>
            <p:nvPr/>
          </p:nvSpPr>
          <p:spPr>
            <a:xfrm>
              <a:off x="1004400" y="2286360"/>
              <a:ext cx="7762320" cy="1500840"/>
            </a:xfrm>
            <a:prstGeom prst="roundRect">
              <a:avLst>
                <a:gd name="adj" fmla="val 10000"/>
              </a:avLst>
            </a:prstGeom>
            <a:solidFill>
              <a:srgbClr val="FFFFFF">
                <a:alpha val="89019"/>
              </a:srgbClr>
            </a:solidFill>
            <a:ln w="25550" cap="flat" cmpd="sng">
              <a:solidFill>
                <a:srgbClr val="58B02E"/>
              </a:solidFill>
              <a:prstDash val="solid"/>
              <a:miter lim="8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6" name="Google Shape;666;p3"/>
            <p:cNvSpPr/>
            <p:nvPr/>
          </p:nvSpPr>
          <p:spPr>
            <a:xfrm>
              <a:off x="1048320" y="2330280"/>
              <a:ext cx="7674120" cy="1413000"/>
            </a:xfrm>
            <a:prstGeom prst="rect">
              <a:avLst/>
            </a:prstGeom>
            <a:noFill/>
            <a:ln>
              <a:noFill/>
            </a:ln>
          </p:spPr>
          <p:txBody>
            <a:bodyPr spcFirstLastPara="1" wrap="square" lIns="41750" tIns="28075" rIns="41750" bIns="28075" anchor="t" anchorCtr="0">
              <a:noAutofit/>
            </a:bodyPr>
            <a:lstStyle/>
            <a:p>
              <a:pPr marL="0" marR="0" lvl="0" indent="0" algn="l" rtl="0">
                <a:lnSpc>
                  <a:spcPct val="90000"/>
                </a:lnSpc>
                <a:spcBef>
                  <a:spcPts val="0"/>
                </a:spcBef>
                <a:spcAft>
                  <a:spcPts val="0"/>
                </a:spcAft>
                <a:buClr>
                  <a:srgbClr val="000000"/>
                </a:buClr>
                <a:buSzPts val="2200"/>
                <a:buFont typeface="Arial"/>
                <a:buNone/>
              </a:pPr>
              <a:r>
                <a:rPr lang="en-US" sz="2200" b="0" i="0" u="none" strike="noStrike" cap="none">
                  <a:solidFill>
                    <a:srgbClr val="000000"/>
                  </a:solidFill>
                  <a:latin typeface="Arial"/>
                  <a:ea typeface="Arial"/>
                  <a:cs typeface="Arial"/>
                  <a:sym typeface="Arial"/>
                </a:rPr>
                <a:t>Experimental (scanning)</a:t>
              </a:r>
              <a:endParaRPr sz="2200" b="0" i="0" u="none" strike="noStrike" cap="none">
                <a:solidFill>
                  <a:srgbClr val="000000"/>
                </a:solidFill>
                <a:latin typeface="Arial"/>
                <a:ea typeface="Arial"/>
                <a:cs typeface="Arial"/>
                <a:sym typeface="Arial"/>
              </a:endParaRPr>
            </a:p>
            <a:p>
              <a:pPr marL="171360" marR="0" lvl="1" indent="-171000" algn="l" rtl="0">
                <a:lnSpc>
                  <a:spcPct val="90000"/>
                </a:lnSpc>
                <a:spcBef>
                  <a:spcPts val="771"/>
                </a:spcBef>
                <a:spcAft>
                  <a:spcPts val="0"/>
                </a:spcAft>
                <a:buClr>
                  <a:srgbClr val="000000"/>
                </a:buClr>
                <a:buSzPts val="1700"/>
                <a:buFont typeface="Arial"/>
                <a:buChar char="•"/>
              </a:pPr>
              <a:r>
                <a:rPr lang="en-US" sz="1700" b="0" i="0" u="none" strike="noStrike" cap="none">
                  <a:solidFill>
                    <a:srgbClr val="000000"/>
                  </a:solidFill>
                  <a:latin typeface="Arial"/>
                  <a:ea typeface="Arial"/>
                  <a:cs typeface="Arial"/>
                  <a:sym typeface="Arial"/>
                </a:rPr>
                <a:t>long acquisition times</a:t>
              </a:r>
              <a:endParaRPr sz="1700" b="0" i="0" u="none" strike="noStrike" cap="none">
                <a:solidFill>
                  <a:srgbClr val="000000"/>
                </a:solidFill>
                <a:latin typeface="Arial"/>
                <a:ea typeface="Arial"/>
                <a:cs typeface="Arial"/>
                <a:sym typeface="Arial"/>
              </a:endParaRPr>
            </a:p>
            <a:p>
              <a:pPr marL="171360" marR="0" lvl="1" indent="-171000" algn="l" rtl="0">
                <a:lnSpc>
                  <a:spcPct val="90000"/>
                </a:lnSpc>
                <a:spcBef>
                  <a:spcPts val="255"/>
                </a:spcBef>
                <a:spcAft>
                  <a:spcPts val="0"/>
                </a:spcAft>
                <a:buClr>
                  <a:srgbClr val="000000"/>
                </a:buClr>
                <a:buSzPts val="1700"/>
                <a:buFont typeface="Arial"/>
                <a:buChar char="•"/>
              </a:pPr>
              <a:r>
                <a:rPr lang="en-US" sz="1700" b="0" i="0" u="none" strike="noStrike" cap="none">
                  <a:solidFill>
                    <a:srgbClr val="000000"/>
                  </a:solidFill>
                  <a:latin typeface="Arial"/>
                  <a:ea typeface="Arial"/>
                  <a:cs typeface="Arial"/>
                  <a:sym typeface="Arial"/>
                </a:rPr>
                <a:t>different conditions between scanning and experiment, e.g. noise, radiation damage</a:t>
              </a:r>
              <a:endParaRPr sz="1700" b="0" i="0" u="none" strike="noStrike" cap="none">
                <a:solidFill>
                  <a:srgbClr val="000000"/>
                </a:solidFill>
                <a:latin typeface="Arial"/>
                <a:ea typeface="Arial"/>
                <a:cs typeface="Arial"/>
                <a:sym typeface="Arial"/>
              </a:endParaRPr>
            </a:p>
            <a:p>
              <a:pPr marL="171360" marR="0" lvl="1" indent="-171000" algn="l" rtl="0">
                <a:lnSpc>
                  <a:spcPct val="90000"/>
                </a:lnSpc>
                <a:spcBef>
                  <a:spcPts val="255"/>
                </a:spcBef>
                <a:spcAft>
                  <a:spcPts val="0"/>
                </a:spcAft>
                <a:buClr>
                  <a:srgbClr val="000000"/>
                </a:buClr>
                <a:buSzPts val="1700"/>
                <a:buFont typeface="Arial"/>
                <a:buChar char="•"/>
              </a:pPr>
              <a:r>
                <a:rPr lang="en-US" sz="1700" b="0" i="0" u="none" strike="noStrike" cap="none">
                  <a:solidFill>
                    <a:srgbClr val="000000"/>
                  </a:solidFill>
                  <a:latin typeface="Arial"/>
                  <a:ea typeface="Arial"/>
                  <a:cs typeface="Arial"/>
                  <a:sym typeface="Arial"/>
                </a:rPr>
                <a:t>mechanical alignment</a:t>
              </a:r>
              <a:endParaRPr sz="1700" b="0" i="0" u="none" strike="noStrike" cap="none">
                <a:solidFill>
                  <a:srgbClr val="000000"/>
                </a:solidFill>
                <a:latin typeface="Arial"/>
                <a:ea typeface="Arial"/>
                <a:cs typeface="Arial"/>
                <a:sym typeface="Arial"/>
              </a:endParaRPr>
            </a:p>
          </p:txBody>
        </p:sp>
        <p:sp>
          <p:nvSpPr>
            <p:cNvPr id="667" name="Google Shape;667;p3"/>
            <p:cNvSpPr/>
            <p:nvPr/>
          </p:nvSpPr>
          <p:spPr>
            <a:xfrm>
              <a:off x="811800" y="1994400"/>
              <a:ext cx="192600" cy="3123360"/>
            </a:xfrm>
            <a:custGeom>
              <a:avLst/>
              <a:gdLst/>
              <a:ahLst/>
              <a:cxnLst/>
              <a:rect l="l" t="t" r="r" b="b"/>
              <a:pathLst>
                <a:path w="120000" h="120000" extrusionOk="0">
                  <a:moveTo>
                    <a:pt x="0" y="0"/>
                  </a:moveTo>
                  <a:lnTo>
                    <a:pt x="0" y="120000"/>
                  </a:lnTo>
                  <a:lnTo>
                    <a:pt x="120000" y="120000"/>
                  </a:lnTo>
                </a:path>
              </a:pathLst>
            </a:custGeom>
            <a:noFill/>
            <a:ln w="25550" cap="flat" cmpd="sng">
              <a:solidFill>
                <a:srgbClr val="468B23"/>
              </a:solidFill>
              <a:prstDash val="solid"/>
              <a:miter lim="8000"/>
              <a:headEnd type="none" w="sm" len="sm"/>
              <a:tailEnd type="none" w="sm" len="sm"/>
            </a:ln>
          </p:spPr>
          <p:txBody>
            <a:bodyPr/>
            <a:lstStyle/>
            <a:p>
              <a:endParaRPr lang="en-US"/>
            </a:p>
          </p:txBody>
        </p:sp>
        <p:sp>
          <p:nvSpPr>
            <p:cNvPr id="668" name="Google Shape;668;p3"/>
            <p:cNvSpPr/>
            <p:nvPr/>
          </p:nvSpPr>
          <p:spPr>
            <a:xfrm>
              <a:off x="1004400" y="3961440"/>
              <a:ext cx="5083560" cy="2311920"/>
            </a:xfrm>
            <a:prstGeom prst="roundRect">
              <a:avLst>
                <a:gd name="adj" fmla="val 10000"/>
              </a:avLst>
            </a:prstGeom>
            <a:solidFill>
              <a:srgbClr val="FFFFFF">
                <a:alpha val="89019"/>
              </a:srgbClr>
            </a:solidFill>
            <a:ln w="25550" cap="flat" cmpd="sng">
              <a:solidFill>
                <a:srgbClr val="58B02E"/>
              </a:solidFill>
              <a:prstDash val="solid"/>
              <a:miter lim="8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9" name="Google Shape;669;p3"/>
            <p:cNvSpPr/>
            <p:nvPr/>
          </p:nvSpPr>
          <p:spPr>
            <a:xfrm>
              <a:off x="1072080" y="4029120"/>
              <a:ext cx="4947840" cy="2176920"/>
            </a:xfrm>
            <a:prstGeom prst="rect">
              <a:avLst/>
            </a:prstGeom>
            <a:noFill/>
            <a:ln>
              <a:noFill/>
            </a:ln>
          </p:spPr>
          <p:txBody>
            <a:bodyPr spcFirstLastPara="1" wrap="square" lIns="41750" tIns="28075" rIns="41750" bIns="28075" anchor="t" anchorCtr="0">
              <a:noAutofit/>
            </a:bodyPr>
            <a:lstStyle/>
            <a:p>
              <a:pPr marL="0" marR="0" lvl="0" indent="0" algn="l" rtl="0">
                <a:lnSpc>
                  <a:spcPct val="90000"/>
                </a:lnSpc>
                <a:spcBef>
                  <a:spcPts val="0"/>
                </a:spcBef>
                <a:spcAft>
                  <a:spcPts val="0"/>
                </a:spcAft>
                <a:buClr>
                  <a:srgbClr val="000000"/>
                </a:buClr>
                <a:buSzPts val="2200"/>
                <a:buFont typeface="Arial"/>
                <a:buNone/>
              </a:pPr>
              <a:r>
                <a:rPr lang="en-US" sz="2200" b="0" i="0" u="none" strike="noStrike" cap="none">
                  <a:solidFill>
                    <a:srgbClr val="000000"/>
                  </a:solidFill>
                  <a:latin typeface="Arial"/>
                  <a:ea typeface="Arial"/>
                  <a:cs typeface="Arial"/>
                  <a:sym typeface="Arial"/>
                </a:rPr>
                <a:t>Analytical (calculated)</a:t>
              </a:r>
              <a:endParaRPr sz="2200" b="0" i="0" u="none" strike="noStrike" cap="none">
                <a:solidFill>
                  <a:srgbClr val="000000"/>
                </a:solidFill>
                <a:latin typeface="Arial"/>
                <a:ea typeface="Arial"/>
                <a:cs typeface="Arial"/>
                <a:sym typeface="Arial"/>
              </a:endParaRPr>
            </a:p>
            <a:p>
              <a:pPr marL="171360" marR="0" lvl="1" indent="-171000" algn="l" rtl="0">
                <a:lnSpc>
                  <a:spcPct val="90000"/>
                </a:lnSpc>
                <a:spcBef>
                  <a:spcPts val="771"/>
                </a:spcBef>
                <a:spcAft>
                  <a:spcPts val="0"/>
                </a:spcAft>
                <a:buClr>
                  <a:srgbClr val="000000"/>
                </a:buClr>
                <a:buSzPts val="1700"/>
                <a:buFont typeface="Arial"/>
                <a:buChar char="•"/>
              </a:pPr>
              <a:r>
                <a:rPr lang="en-US" sz="1700" b="0" i="0" u="none" strike="noStrike" cap="none">
                  <a:solidFill>
                    <a:srgbClr val="000000"/>
                  </a:solidFill>
                  <a:latin typeface="Arial"/>
                  <a:ea typeface="Arial"/>
                  <a:cs typeface="Arial"/>
                  <a:sym typeface="Arial"/>
                </a:rPr>
                <a:t>intrinsic space-charge density</a:t>
              </a:r>
              <a:endParaRPr sz="1700" b="0" i="0" u="none" strike="noStrike" cap="none">
                <a:solidFill>
                  <a:srgbClr val="000000"/>
                </a:solidFill>
                <a:latin typeface="Arial"/>
                <a:ea typeface="Arial"/>
                <a:cs typeface="Arial"/>
                <a:sym typeface="Arial"/>
              </a:endParaRPr>
            </a:p>
            <a:p>
              <a:pPr marL="171360" marR="0" lvl="1" indent="-171000" algn="l" rtl="0">
                <a:lnSpc>
                  <a:spcPct val="90000"/>
                </a:lnSpc>
                <a:spcBef>
                  <a:spcPts val="255"/>
                </a:spcBef>
                <a:spcAft>
                  <a:spcPts val="0"/>
                </a:spcAft>
                <a:buClr>
                  <a:srgbClr val="000000"/>
                </a:buClr>
                <a:buSzPts val="1700"/>
                <a:buFont typeface="Arial"/>
                <a:buChar char="•"/>
              </a:pPr>
              <a:r>
                <a:rPr lang="en-US" sz="1700" b="0" i="0" u="none" strike="noStrike" cap="none">
                  <a:solidFill>
                    <a:srgbClr val="000000"/>
                  </a:solidFill>
                  <a:latin typeface="Arial"/>
                  <a:ea typeface="Arial"/>
                  <a:cs typeface="Arial"/>
                  <a:sym typeface="Arial"/>
                </a:rPr>
                <a:t>the electron/hole mobility</a:t>
              </a:r>
              <a:endParaRPr sz="1700" b="0" i="0" u="none" strike="noStrike" cap="none">
                <a:solidFill>
                  <a:srgbClr val="000000"/>
                </a:solidFill>
                <a:latin typeface="Arial"/>
                <a:ea typeface="Arial"/>
                <a:cs typeface="Arial"/>
                <a:sym typeface="Arial"/>
              </a:endParaRPr>
            </a:p>
            <a:p>
              <a:pPr marL="171360" marR="0" lvl="1" indent="-171000" algn="l" rtl="0">
                <a:lnSpc>
                  <a:spcPct val="90000"/>
                </a:lnSpc>
                <a:spcBef>
                  <a:spcPts val="255"/>
                </a:spcBef>
                <a:spcAft>
                  <a:spcPts val="0"/>
                </a:spcAft>
                <a:buClr>
                  <a:srgbClr val="000000"/>
                </a:buClr>
                <a:buSzPts val="1700"/>
                <a:buFont typeface="Arial"/>
                <a:buChar char="•"/>
              </a:pPr>
              <a:r>
                <a:rPr lang="en-US" sz="1700" b="0" i="0" u="none" strike="noStrike" cap="none">
                  <a:solidFill>
                    <a:srgbClr val="000000"/>
                  </a:solidFill>
                  <a:latin typeface="Arial"/>
                  <a:ea typeface="Arial"/>
                  <a:cs typeface="Arial"/>
                  <a:sym typeface="Arial"/>
                </a:rPr>
                <a:t>crystal temperature and</a:t>
              </a:r>
              <a:endParaRPr sz="1700" b="0" i="0" u="none" strike="noStrike" cap="none">
                <a:solidFill>
                  <a:srgbClr val="000000"/>
                </a:solidFill>
                <a:latin typeface="Arial"/>
                <a:ea typeface="Arial"/>
                <a:cs typeface="Arial"/>
                <a:sym typeface="Arial"/>
              </a:endParaRPr>
            </a:p>
            <a:p>
              <a:pPr marL="171360" marR="0" lvl="1" indent="-171000" algn="l" rtl="0">
                <a:lnSpc>
                  <a:spcPct val="90000"/>
                </a:lnSpc>
                <a:spcBef>
                  <a:spcPts val="255"/>
                </a:spcBef>
                <a:spcAft>
                  <a:spcPts val="0"/>
                </a:spcAft>
                <a:buClr>
                  <a:srgbClr val="000000"/>
                </a:buClr>
                <a:buSzPts val="1700"/>
                <a:buFont typeface="Arial"/>
                <a:buChar char="•"/>
              </a:pPr>
              <a:r>
                <a:rPr lang="en-US" sz="1700" b="0" i="0" u="none" strike="noStrike" cap="none">
                  <a:solidFill>
                    <a:srgbClr val="000000"/>
                  </a:solidFill>
                  <a:latin typeface="Arial"/>
                  <a:ea typeface="Arial"/>
                  <a:cs typeface="Arial"/>
                  <a:sym typeface="Arial"/>
                </a:rPr>
                <a:t>crystal orientation</a:t>
              </a:r>
              <a:endParaRPr sz="1700" b="0" i="0" u="none" strike="noStrike" cap="none">
                <a:solidFill>
                  <a:srgbClr val="000000"/>
                </a:solidFill>
                <a:latin typeface="Arial"/>
                <a:ea typeface="Arial"/>
                <a:cs typeface="Arial"/>
                <a:sym typeface="Arial"/>
              </a:endParaRPr>
            </a:p>
            <a:p>
              <a:pPr marL="171360" marR="0" lvl="1" indent="-171000" algn="l" rtl="0">
                <a:lnSpc>
                  <a:spcPct val="90000"/>
                </a:lnSpc>
                <a:spcBef>
                  <a:spcPts val="255"/>
                </a:spcBef>
                <a:spcAft>
                  <a:spcPts val="0"/>
                </a:spcAft>
                <a:buClr>
                  <a:srgbClr val="000000"/>
                </a:buClr>
                <a:buSzPts val="1700"/>
                <a:buFont typeface="Arial"/>
                <a:buChar char="•"/>
              </a:pPr>
              <a:r>
                <a:rPr lang="en-US" sz="1700" b="0" i="0" u="none" strike="noStrike" cap="none">
                  <a:solidFill>
                    <a:srgbClr val="000000"/>
                  </a:solidFill>
                  <a:latin typeface="Arial"/>
                  <a:ea typeface="Arial"/>
                  <a:cs typeface="Arial"/>
                  <a:sym typeface="Arial"/>
                </a:rPr>
                <a:t>passivated and contact thickness</a:t>
              </a:r>
              <a:endParaRPr sz="1700" b="0" i="0" u="none" strike="noStrike" cap="none">
                <a:solidFill>
                  <a:srgbClr val="000000"/>
                </a:solidFill>
                <a:latin typeface="Arial"/>
                <a:ea typeface="Arial"/>
                <a:cs typeface="Arial"/>
                <a:sym typeface="Arial"/>
              </a:endParaRPr>
            </a:p>
            <a:p>
              <a:pPr marL="171360" marR="0" lvl="1" indent="-171000" algn="l" rtl="0">
                <a:lnSpc>
                  <a:spcPct val="90000"/>
                </a:lnSpc>
                <a:spcBef>
                  <a:spcPts val="255"/>
                </a:spcBef>
                <a:spcAft>
                  <a:spcPts val="0"/>
                </a:spcAft>
                <a:buClr>
                  <a:srgbClr val="000000"/>
                </a:buClr>
                <a:buSzPts val="1700"/>
                <a:buFont typeface="Arial"/>
                <a:buChar char="•"/>
              </a:pPr>
              <a:r>
                <a:rPr lang="en-US" sz="1700" b="0" i="0" u="none" strike="noStrike" cap="none">
                  <a:solidFill>
                    <a:srgbClr val="000000"/>
                  </a:solidFill>
                  <a:latin typeface="Arial"/>
                  <a:ea typeface="Arial"/>
                  <a:cs typeface="Arial"/>
                  <a:sym typeface="Arial"/>
                </a:rPr>
                <a:t>shape of charge cloud</a:t>
              </a:r>
              <a:endParaRPr sz="1700" b="0" i="0" u="none" strike="noStrike" cap="none">
                <a:solidFill>
                  <a:srgbClr val="000000"/>
                </a:solidFill>
                <a:latin typeface="Arial"/>
                <a:ea typeface="Arial"/>
                <a:cs typeface="Arial"/>
                <a:sym typeface="Arial"/>
              </a:endParaRPr>
            </a:p>
          </p:txBody>
        </p:sp>
      </p:grpSp>
      <p:pic>
        <p:nvPicPr>
          <p:cNvPr id="4" name="Picture 3">
            <a:extLst>
              <a:ext uri="{FF2B5EF4-FFF2-40B4-BE49-F238E27FC236}">
                <a16:creationId xmlns:a16="http://schemas.microsoft.com/office/drawing/2014/main" id="{D21FDBC1-2DFC-17B3-4D95-CE54AD1EE256}"/>
              </a:ext>
            </a:extLst>
          </p:cNvPr>
          <p:cNvPicPr>
            <a:picLocks noChangeAspect="1"/>
          </p:cNvPicPr>
          <p:nvPr/>
        </p:nvPicPr>
        <p:blipFill>
          <a:blip r:embed="rId3"/>
          <a:stretch>
            <a:fillRect/>
          </a:stretch>
        </p:blipFill>
        <p:spPr>
          <a:xfrm>
            <a:off x="3709705" y="1056304"/>
            <a:ext cx="2372975" cy="1182956"/>
          </a:xfrm>
          <a:prstGeom prst="rect">
            <a:avLst/>
          </a:prstGeom>
        </p:spPr>
      </p:pic>
      <p:grpSp>
        <p:nvGrpSpPr>
          <p:cNvPr id="5" name="Group 4">
            <a:extLst>
              <a:ext uri="{FF2B5EF4-FFF2-40B4-BE49-F238E27FC236}">
                <a16:creationId xmlns:a16="http://schemas.microsoft.com/office/drawing/2014/main" id="{F86E7C03-7B76-A415-8C35-87B98306435C}"/>
              </a:ext>
            </a:extLst>
          </p:cNvPr>
          <p:cNvGrpSpPr>
            <a:grpSpLocks noChangeAspect="1"/>
          </p:cNvGrpSpPr>
          <p:nvPr/>
        </p:nvGrpSpPr>
        <p:grpSpPr>
          <a:xfrm>
            <a:off x="6155640" y="4002960"/>
            <a:ext cx="2568520" cy="1920182"/>
            <a:chOff x="4279899" y="1045232"/>
            <a:chExt cx="4656668" cy="3481247"/>
          </a:xfrm>
        </p:grpSpPr>
        <p:grpSp>
          <p:nvGrpSpPr>
            <p:cNvPr id="6" name="Group 5">
              <a:extLst>
                <a:ext uri="{FF2B5EF4-FFF2-40B4-BE49-F238E27FC236}">
                  <a16:creationId xmlns:a16="http://schemas.microsoft.com/office/drawing/2014/main" id="{118FF4CF-D59B-268F-230B-C1BC80A10288}"/>
                </a:ext>
              </a:extLst>
            </p:cNvPr>
            <p:cNvGrpSpPr/>
            <p:nvPr/>
          </p:nvGrpSpPr>
          <p:grpSpPr>
            <a:xfrm>
              <a:off x="4279899" y="1057932"/>
              <a:ext cx="4656668" cy="3468547"/>
              <a:chOff x="4279899" y="1057932"/>
              <a:chExt cx="4656668" cy="3468547"/>
            </a:xfrm>
          </p:grpSpPr>
          <p:pic>
            <p:nvPicPr>
              <p:cNvPr id="8" name="Picture 7" descr="Screen shot 2011-05-08 at 1.50.45 AM.png">
                <a:extLst>
                  <a:ext uri="{FF2B5EF4-FFF2-40B4-BE49-F238E27FC236}">
                    <a16:creationId xmlns:a16="http://schemas.microsoft.com/office/drawing/2014/main" id="{643BF772-B496-80E3-C348-16DA5AEF33B9}"/>
                  </a:ext>
                </a:extLst>
              </p:cNvPr>
              <p:cNvPicPr>
                <a:picLocks noChangeAspect="1"/>
              </p:cNvPicPr>
              <p:nvPr/>
            </p:nvPicPr>
            <p:blipFill>
              <a:blip r:embed="rId4"/>
              <a:stretch>
                <a:fillRect/>
              </a:stretch>
            </p:blipFill>
            <p:spPr>
              <a:xfrm>
                <a:off x="4279899" y="1057932"/>
                <a:ext cx="4656668" cy="3468547"/>
              </a:xfrm>
              <a:prstGeom prst="rect">
                <a:avLst/>
              </a:prstGeom>
            </p:spPr>
          </p:pic>
          <p:sp>
            <p:nvSpPr>
              <p:cNvPr id="9" name="Rectangle 8">
                <a:extLst>
                  <a:ext uri="{FF2B5EF4-FFF2-40B4-BE49-F238E27FC236}">
                    <a16:creationId xmlns:a16="http://schemas.microsoft.com/office/drawing/2014/main" id="{603D56F9-A7DF-45E5-5F2F-DCDFAF20A7FC}"/>
                  </a:ext>
                </a:extLst>
              </p:cNvPr>
              <p:cNvSpPr/>
              <p:nvPr/>
            </p:nvSpPr>
            <p:spPr bwMode="auto">
              <a:xfrm>
                <a:off x="4279899" y="3420533"/>
                <a:ext cx="2438401" cy="999067"/>
              </a:xfrm>
              <a:prstGeom prst="rect">
                <a:avLst/>
              </a:prstGeom>
              <a:solidFill>
                <a:schemeClr val="bg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116" eaLnBrk="0" fontAlgn="base" hangingPunct="0">
                  <a:spcBef>
                    <a:spcPct val="0"/>
                  </a:spcBef>
                  <a:spcAft>
                    <a:spcPct val="0"/>
                  </a:spcAft>
                </a:pPr>
                <a:endParaRPr lang="en-US" sz="2400" dirty="0">
                  <a:latin typeface="Times New Roman" pitchFamily="-105" charset="0"/>
                </a:endParaRPr>
              </a:p>
            </p:txBody>
          </p:sp>
        </p:grpSp>
        <p:sp>
          <p:nvSpPr>
            <p:cNvPr id="7" name="Rectangle 6">
              <a:extLst>
                <a:ext uri="{FF2B5EF4-FFF2-40B4-BE49-F238E27FC236}">
                  <a16:creationId xmlns:a16="http://schemas.microsoft.com/office/drawing/2014/main" id="{288970FD-4666-69A3-1248-7B7E9992E0FF}"/>
                </a:ext>
              </a:extLst>
            </p:cNvPr>
            <p:cNvSpPr/>
            <p:nvPr/>
          </p:nvSpPr>
          <p:spPr bwMode="auto">
            <a:xfrm>
              <a:off x="4279899" y="1045232"/>
              <a:ext cx="4457701" cy="292608"/>
            </a:xfrm>
            <a:prstGeom prst="rect">
              <a:avLst/>
            </a:prstGeom>
            <a:solidFill>
              <a:schemeClr val="bg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116" eaLnBrk="0" fontAlgn="base" hangingPunct="0">
                <a:spcBef>
                  <a:spcPct val="0"/>
                </a:spcBef>
                <a:spcAft>
                  <a:spcPct val="0"/>
                </a:spcAft>
              </a:pPr>
              <a:endParaRPr lang="en-US" sz="2400" dirty="0">
                <a:latin typeface="Times New Roman" pitchFamily="-105" charset="0"/>
              </a:endParaRPr>
            </a:p>
          </p:txBody>
        </p:sp>
      </p:gr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116"/>
        <p:cNvGrpSpPr/>
        <p:nvPr/>
      </p:nvGrpSpPr>
      <p:grpSpPr>
        <a:xfrm>
          <a:off x="0" y="0"/>
          <a:ext cx="0" cy="0"/>
          <a:chOff x="0" y="0"/>
          <a:chExt cx="0" cy="0"/>
        </a:xfrm>
      </p:grpSpPr>
      <p:sp>
        <p:nvSpPr>
          <p:cNvPr id="1117" name="Google Shape;1117;p28"/>
          <p:cNvSpPr/>
          <p:nvPr/>
        </p:nvSpPr>
        <p:spPr>
          <a:xfrm>
            <a:off x="185040" y="1588320"/>
            <a:ext cx="5428800" cy="85068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18" name="Google Shape;1118;p28"/>
          <p:cNvSpPr/>
          <p:nvPr/>
        </p:nvSpPr>
        <p:spPr>
          <a:xfrm>
            <a:off x="185040" y="2445480"/>
            <a:ext cx="5428800" cy="60048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19" name="Google Shape;1119;p28"/>
          <p:cNvSpPr/>
          <p:nvPr/>
        </p:nvSpPr>
        <p:spPr>
          <a:xfrm>
            <a:off x="185040" y="3066120"/>
            <a:ext cx="5428440" cy="5328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20" name="Google Shape;1120;p28"/>
          <p:cNvSpPr/>
          <p:nvPr/>
        </p:nvSpPr>
        <p:spPr>
          <a:xfrm>
            <a:off x="293040" y="2602800"/>
            <a:ext cx="8217360" cy="345816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21" name="Google Shape;1121;p28"/>
          <p:cNvSpPr/>
          <p:nvPr/>
        </p:nvSpPr>
        <p:spPr>
          <a:xfrm>
            <a:off x="221040" y="250920"/>
            <a:ext cx="6757200" cy="764640"/>
          </a:xfrm>
          <a:prstGeom prst="rect">
            <a:avLst/>
          </a:prstGeom>
          <a:noFill/>
          <a:ln>
            <a:noFill/>
          </a:ln>
        </p:spPr>
        <p:txBody>
          <a:bodyPr spcFirstLastPara="1" wrap="square" lIns="81700" tIns="40675" rIns="81700" bIns="40675" anchor="ctr" anchorCtr="0">
            <a:noAutofit/>
          </a:bodyPr>
          <a:lstStyle/>
          <a:p>
            <a:pPr marL="0" marR="0" lvl="0" indent="0" algn="l" rtl="0">
              <a:lnSpc>
                <a:spcPct val="100000"/>
              </a:lnSpc>
              <a:spcBef>
                <a:spcPts val="0"/>
              </a:spcBef>
              <a:spcAft>
                <a:spcPts val="0"/>
              </a:spcAft>
              <a:buClr>
                <a:srgbClr val="000000"/>
              </a:buClr>
              <a:buSzPts val="3200"/>
              <a:buFont typeface="Arial"/>
              <a:buNone/>
            </a:pPr>
            <a:r>
              <a:rPr lang="en-US" sz="3200" b="1" i="0" u="none" strike="noStrike" cap="none">
                <a:solidFill>
                  <a:srgbClr val="FFFFFF"/>
                </a:solidFill>
                <a:latin typeface="Cambria"/>
                <a:ea typeface="Cambria"/>
                <a:cs typeface="Cambria"/>
                <a:sym typeface="Cambria"/>
              </a:rPr>
              <a:t>Group Pulse Shape</a:t>
            </a:r>
            <a:endParaRPr sz="3200" b="0" i="0" u="none" strike="noStrike" cap="none">
              <a:solidFill>
                <a:srgbClr val="000000"/>
              </a:solidFill>
              <a:latin typeface="Arial"/>
              <a:ea typeface="Arial"/>
              <a:cs typeface="Arial"/>
              <a:sym typeface="Arial"/>
            </a:endParaRPr>
          </a:p>
        </p:txBody>
      </p:sp>
      <p:pic>
        <p:nvPicPr>
          <p:cNvPr id="1122" name="Google Shape;1122;p28"/>
          <p:cNvPicPr preferRelativeResize="0"/>
          <p:nvPr/>
        </p:nvPicPr>
        <p:blipFill rotWithShape="1">
          <a:blip r:embed="rId3">
            <a:alphaModFix/>
          </a:blip>
          <a:srcRect/>
          <a:stretch/>
        </p:blipFill>
        <p:spPr>
          <a:xfrm>
            <a:off x="259560" y="1512000"/>
            <a:ext cx="6400080" cy="3684600"/>
          </a:xfrm>
          <a:prstGeom prst="rect">
            <a:avLst/>
          </a:prstGeom>
          <a:noFill/>
          <a:ln>
            <a:noFill/>
          </a:ln>
        </p:spPr>
      </p:pic>
      <p:sp>
        <p:nvSpPr>
          <p:cNvPr id="1123" name="Google Shape;1123;p28"/>
          <p:cNvSpPr/>
          <p:nvPr/>
        </p:nvSpPr>
        <p:spPr>
          <a:xfrm>
            <a:off x="964440" y="2760120"/>
            <a:ext cx="3260160" cy="223200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Chi2s[0]: seg20, core</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neighbour sectors: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Chi2s[1]: seg14, seg26</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neighbour slices: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Chi2s[2]: seg19, seg21</a:t>
            </a:r>
            <a:endParaRPr sz="1400" b="0" i="0" u="none" strike="noStrike" cap="none">
              <a:solidFill>
                <a:srgbClr val="000000"/>
              </a:solidFill>
              <a:latin typeface="Arial"/>
              <a:ea typeface="Arial"/>
              <a:cs typeface="Arial"/>
              <a:sym typeface="Arial"/>
            </a:endParaRPr>
          </a:p>
        </p:txBody>
      </p:sp>
      <p:pic>
        <p:nvPicPr>
          <p:cNvPr id="1124" name="Google Shape;1124;p28"/>
          <p:cNvPicPr preferRelativeResize="0"/>
          <p:nvPr/>
        </p:nvPicPr>
        <p:blipFill rotWithShape="1">
          <a:blip r:embed="rId4">
            <a:alphaModFix/>
          </a:blip>
          <a:srcRect t="6757" r="5652"/>
          <a:stretch/>
        </p:blipFill>
        <p:spPr>
          <a:xfrm>
            <a:off x="6768000" y="2739600"/>
            <a:ext cx="2154600" cy="2259000"/>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128"/>
        <p:cNvGrpSpPr/>
        <p:nvPr/>
      </p:nvGrpSpPr>
      <p:grpSpPr>
        <a:xfrm>
          <a:off x="0" y="0"/>
          <a:ext cx="0" cy="0"/>
          <a:chOff x="0" y="0"/>
          <a:chExt cx="0" cy="0"/>
        </a:xfrm>
      </p:grpSpPr>
      <p:sp>
        <p:nvSpPr>
          <p:cNvPr id="1129" name="Google Shape;1129;p29"/>
          <p:cNvSpPr/>
          <p:nvPr/>
        </p:nvSpPr>
        <p:spPr>
          <a:xfrm>
            <a:off x="221040" y="250920"/>
            <a:ext cx="6757200" cy="764640"/>
          </a:xfrm>
          <a:prstGeom prst="rect">
            <a:avLst/>
          </a:prstGeom>
          <a:noFill/>
          <a:ln>
            <a:noFill/>
          </a:ln>
        </p:spPr>
        <p:txBody>
          <a:bodyPr spcFirstLastPara="1" wrap="square" lIns="81700" tIns="40675" rIns="81700" bIns="40675" anchor="ctr" anchorCtr="0">
            <a:noAutofit/>
          </a:bodyPr>
          <a:lstStyle/>
          <a:p>
            <a:pPr marL="0" marR="0" lvl="0" indent="0" algn="l" rtl="0">
              <a:lnSpc>
                <a:spcPct val="100000"/>
              </a:lnSpc>
              <a:spcBef>
                <a:spcPts val="0"/>
              </a:spcBef>
              <a:spcAft>
                <a:spcPts val="0"/>
              </a:spcAft>
              <a:buClr>
                <a:srgbClr val="000000"/>
              </a:buClr>
              <a:buSzPts val="3200"/>
              <a:buFont typeface="Arial"/>
              <a:buNone/>
            </a:pPr>
            <a:r>
              <a:rPr lang="en-US" sz="3200" b="1" i="0" u="none" strike="noStrike" cap="none">
                <a:solidFill>
                  <a:srgbClr val="FFFFFF"/>
                </a:solidFill>
                <a:latin typeface="Cambria"/>
                <a:ea typeface="Cambria"/>
                <a:cs typeface="Cambria"/>
                <a:sym typeface="Cambria"/>
              </a:rPr>
              <a:t>Group Pulse Shape</a:t>
            </a:r>
            <a:endParaRPr sz="3200" b="0" i="0" u="none" strike="noStrike" cap="none">
              <a:solidFill>
                <a:srgbClr val="000000"/>
              </a:solidFill>
              <a:latin typeface="Arial"/>
              <a:ea typeface="Arial"/>
              <a:cs typeface="Arial"/>
              <a:sym typeface="Arial"/>
            </a:endParaRPr>
          </a:p>
        </p:txBody>
      </p:sp>
      <p:pic>
        <p:nvPicPr>
          <p:cNvPr id="1130" name="Google Shape;1130;p29"/>
          <p:cNvPicPr preferRelativeResize="0"/>
          <p:nvPr/>
        </p:nvPicPr>
        <p:blipFill rotWithShape="1">
          <a:blip r:embed="rId3">
            <a:alphaModFix/>
          </a:blip>
          <a:srcRect l="51392"/>
          <a:stretch/>
        </p:blipFill>
        <p:spPr>
          <a:xfrm>
            <a:off x="6372000" y="1585800"/>
            <a:ext cx="2433600" cy="4528800"/>
          </a:xfrm>
          <a:prstGeom prst="rect">
            <a:avLst/>
          </a:prstGeom>
          <a:noFill/>
          <a:ln>
            <a:noFill/>
          </a:ln>
        </p:spPr>
      </p:pic>
      <p:pic>
        <p:nvPicPr>
          <p:cNvPr id="1131" name="Google Shape;1131;p29"/>
          <p:cNvPicPr preferRelativeResize="0"/>
          <p:nvPr/>
        </p:nvPicPr>
        <p:blipFill rotWithShape="1">
          <a:blip r:embed="rId4">
            <a:alphaModFix/>
          </a:blip>
          <a:srcRect l="51383"/>
          <a:stretch/>
        </p:blipFill>
        <p:spPr>
          <a:xfrm>
            <a:off x="3456000" y="1585800"/>
            <a:ext cx="2434320" cy="4528800"/>
          </a:xfrm>
          <a:prstGeom prst="rect">
            <a:avLst/>
          </a:prstGeom>
          <a:noFill/>
          <a:ln>
            <a:noFill/>
          </a:ln>
        </p:spPr>
      </p:pic>
      <p:pic>
        <p:nvPicPr>
          <p:cNvPr id="1132" name="Google Shape;1132;p29"/>
          <p:cNvPicPr preferRelativeResize="0"/>
          <p:nvPr/>
        </p:nvPicPr>
        <p:blipFill rotWithShape="1">
          <a:blip r:embed="rId5">
            <a:alphaModFix/>
          </a:blip>
          <a:srcRect l="50672"/>
          <a:stretch/>
        </p:blipFill>
        <p:spPr>
          <a:xfrm>
            <a:off x="475920" y="1584000"/>
            <a:ext cx="2470680" cy="4528800"/>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136"/>
        <p:cNvGrpSpPr/>
        <p:nvPr/>
      </p:nvGrpSpPr>
      <p:grpSpPr>
        <a:xfrm>
          <a:off x="0" y="0"/>
          <a:ext cx="0" cy="0"/>
          <a:chOff x="0" y="0"/>
          <a:chExt cx="0" cy="0"/>
        </a:xfrm>
      </p:grpSpPr>
      <p:pic>
        <p:nvPicPr>
          <p:cNvPr id="1137" name="Google Shape;1137;p30"/>
          <p:cNvPicPr preferRelativeResize="0"/>
          <p:nvPr/>
        </p:nvPicPr>
        <p:blipFill rotWithShape="1">
          <a:blip r:embed="rId3">
            <a:alphaModFix/>
          </a:blip>
          <a:srcRect/>
          <a:stretch/>
        </p:blipFill>
        <p:spPr>
          <a:xfrm>
            <a:off x="3089160" y="1764360"/>
            <a:ext cx="2210040" cy="4308840"/>
          </a:xfrm>
          <a:prstGeom prst="rect">
            <a:avLst/>
          </a:prstGeom>
          <a:noFill/>
          <a:ln>
            <a:noFill/>
          </a:ln>
        </p:spPr>
      </p:pic>
      <p:sp>
        <p:nvSpPr>
          <p:cNvPr id="1138" name="Google Shape;1138;p30"/>
          <p:cNvSpPr/>
          <p:nvPr/>
        </p:nvSpPr>
        <p:spPr>
          <a:xfrm>
            <a:off x="221040" y="250920"/>
            <a:ext cx="6757200" cy="764640"/>
          </a:xfrm>
          <a:prstGeom prst="rect">
            <a:avLst/>
          </a:prstGeom>
          <a:noFill/>
          <a:ln>
            <a:noFill/>
          </a:ln>
        </p:spPr>
        <p:txBody>
          <a:bodyPr spcFirstLastPara="1" wrap="square" lIns="81700" tIns="40675" rIns="81700" bIns="40675" anchor="ctr" anchorCtr="0">
            <a:noAutofit/>
          </a:bodyPr>
          <a:lstStyle/>
          <a:p>
            <a:pPr marL="0" marR="0" lvl="0" indent="0" algn="l" rtl="0">
              <a:lnSpc>
                <a:spcPct val="100000"/>
              </a:lnSpc>
              <a:spcBef>
                <a:spcPts val="0"/>
              </a:spcBef>
              <a:spcAft>
                <a:spcPts val="0"/>
              </a:spcAft>
              <a:buClr>
                <a:srgbClr val="000000"/>
              </a:buClr>
              <a:buSzPts val="3200"/>
              <a:buFont typeface="Arial"/>
              <a:buNone/>
            </a:pPr>
            <a:r>
              <a:rPr lang="en-US" sz="3200" b="1" i="0" u="none" strike="noStrike" cap="none">
                <a:solidFill>
                  <a:srgbClr val="25303B"/>
                </a:solidFill>
                <a:latin typeface="Cambria"/>
                <a:ea typeface="Cambria"/>
                <a:cs typeface="Cambria"/>
                <a:sym typeface="Cambria"/>
              </a:rPr>
              <a:t>Simulation: Position resolution</a:t>
            </a:r>
            <a:endParaRPr sz="3200" b="0" i="0" u="none" strike="noStrike" cap="none">
              <a:solidFill>
                <a:srgbClr val="000000"/>
              </a:solidFill>
              <a:latin typeface="Arial"/>
              <a:ea typeface="Arial"/>
              <a:cs typeface="Arial"/>
              <a:sym typeface="Arial"/>
            </a:endParaRPr>
          </a:p>
        </p:txBody>
      </p:sp>
      <p:pic>
        <p:nvPicPr>
          <p:cNvPr id="1139" name="Google Shape;1139;p30"/>
          <p:cNvPicPr preferRelativeResize="0"/>
          <p:nvPr/>
        </p:nvPicPr>
        <p:blipFill rotWithShape="1">
          <a:blip r:embed="rId4">
            <a:alphaModFix/>
          </a:blip>
          <a:srcRect/>
          <a:stretch/>
        </p:blipFill>
        <p:spPr>
          <a:xfrm>
            <a:off x="396360" y="1764360"/>
            <a:ext cx="2782440" cy="4308840"/>
          </a:xfrm>
          <a:prstGeom prst="rect">
            <a:avLst/>
          </a:prstGeom>
          <a:noFill/>
          <a:ln>
            <a:noFill/>
          </a:ln>
        </p:spPr>
      </p:pic>
      <p:sp>
        <p:nvSpPr>
          <p:cNvPr id="1140" name="Google Shape;1140;p30"/>
          <p:cNvSpPr/>
          <p:nvPr/>
        </p:nvSpPr>
        <p:spPr>
          <a:xfrm>
            <a:off x="2232000" y="1418400"/>
            <a:ext cx="2076840" cy="33444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Arial"/>
                <a:ea typeface="Arial"/>
                <a:cs typeface="Arial"/>
                <a:sym typeface="Arial"/>
              </a:rPr>
              <a:t>without noise</a:t>
            </a:r>
            <a:endParaRPr sz="1800" b="0" i="0" u="none" strike="noStrike" cap="none">
              <a:solidFill>
                <a:srgbClr val="000000"/>
              </a:solidFill>
              <a:latin typeface="Arial"/>
              <a:ea typeface="Arial"/>
              <a:cs typeface="Arial"/>
              <a:sym typeface="Arial"/>
            </a:endParaRPr>
          </a:p>
        </p:txBody>
      </p:sp>
      <p:pic>
        <p:nvPicPr>
          <p:cNvPr id="1141" name="Google Shape;1141;p30"/>
          <p:cNvPicPr preferRelativeResize="0"/>
          <p:nvPr/>
        </p:nvPicPr>
        <p:blipFill rotWithShape="1">
          <a:blip r:embed="rId5">
            <a:alphaModFix/>
          </a:blip>
          <a:srcRect/>
          <a:stretch/>
        </p:blipFill>
        <p:spPr>
          <a:xfrm>
            <a:off x="5868360" y="1764360"/>
            <a:ext cx="2782440" cy="4308840"/>
          </a:xfrm>
          <a:prstGeom prst="rect">
            <a:avLst/>
          </a:prstGeom>
          <a:noFill/>
          <a:ln>
            <a:noFill/>
          </a:ln>
        </p:spPr>
      </p:pic>
      <p:sp>
        <p:nvSpPr>
          <p:cNvPr id="1142" name="Google Shape;1142;p30"/>
          <p:cNvSpPr/>
          <p:nvPr/>
        </p:nvSpPr>
        <p:spPr>
          <a:xfrm>
            <a:off x="6624000" y="1418400"/>
            <a:ext cx="2076840" cy="33444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Arial"/>
                <a:ea typeface="Arial"/>
                <a:cs typeface="Arial"/>
                <a:sym typeface="Arial"/>
              </a:rPr>
              <a:t>with noise</a:t>
            </a:r>
            <a:endParaRPr sz="1800" b="0" i="0" u="none" strike="noStrike" cap="none">
              <a:solidFill>
                <a:srgbClr val="000000"/>
              </a:solidFill>
              <a:latin typeface="Arial"/>
              <a:ea typeface="Arial"/>
              <a:cs typeface="Arial"/>
              <a:sym typeface="Arial"/>
            </a:endParaRPr>
          </a:p>
        </p:txBody>
      </p:sp>
      <p:sp>
        <p:nvSpPr>
          <p:cNvPr id="1143" name="Google Shape;1143;p30"/>
          <p:cNvSpPr/>
          <p:nvPr/>
        </p:nvSpPr>
        <p:spPr>
          <a:xfrm>
            <a:off x="216000" y="1008000"/>
            <a:ext cx="6981120" cy="36360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1" i="1" u="none" strike="noStrike" cap="none">
                <a:solidFill>
                  <a:srgbClr val="000000"/>
                </a:solidFill>
                <a:latin typeface="Calibri"/>
                <a:ea typeface="Calibri"/>
                <a:cs typeface="Calibri"/>
                <a:sym typeface="Calibri"/>
              </a:rPr>
              <a:t>Simulate 2MeV gamma 1e11 events</a:t>
            </a:r>
            <a:endParaRPr sz="1800" b="0" i="0" u="none" strike="noStrike" cap="none">
              <a:solidFill>
                <a:srgbClr val="000000"/>
              </a:solidFill>
              <a:latin typeface="Arial"/>
              <a:ea typeface="Arial"/>
              <a:cs typeface="Arial"/>
              <a:sym typeface="Aria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147"/>
        <p:cNvGrpSpPr/>
        <p:nvPr/>
      </p:nvGrpSpPr>
      <p:grpSpPr>
        <a:xfrm>
          <a:off x="0" y="0"/>
          <a:ext cx="0" cy="0"/>
          <a:chOff x="0" y="0"/>
          <a:chExt cx="0" cy="0"/>
        </a:xfrm>
      </p:grpSpPr>
      <p:sp>
        <p:nvSpPr>
          <p:cNvPr id="1148" name="Google Shape;1148;p31"/>
          <p:cNvSpPr/>
          <p:nvPr/>
        </p:nvSpPr>
        <p:spPr>
          <a:xfrm>
            <a:off x="221040" y="250920"/>
            <a:ext cx="6757200" cy="764640"/>
          </a:xfrm>
          <a:prstGeom prst="rect">
            <a:avLst/>
          </a:prstGeom>
          <a:noFill/>
          <a:ln>
            <a:noFill/>
          </a:ln>
        </p:spPr>
        <p:txBody>
          <a:bodyPr spcFirstLastPara="1" wrap="square" lIns="81700" tIns="40675" rIns="81700" bIns="40675" anchor="ctr" anchorCtr="0">
            <a:noAutofit/>
          </a:bodyPr>
          <a:lstStyle/>
          <a:p>
            <a:pPr marL="0" marR="0" lvl="0" indent="0" algn="l" rtl="0">
              <a:lnSpc>
                <a:spcPct val="100000"/>
              </a:lnSpc>
              <a:spcBef>
                <a:spcPts val="0"/>
              </a:spcBef>
              <a:spcAft>
                <a:spcPts val="0"/>
              </a:spcAft>
              <a:buClr>
                <a:srgbClr val="000000"/>
              </a:buClr>
              <a:buSzPts val="3200"/>
              <a:buFont typeface="Arial"/>
              <a:buNone/>
            </a:pPr>
            <a:r>
              <a:rPr lang="en-US" sz="3200" b="1" i="0" u="none" strike="noStrike" cap="none">
                <a:solidFill>
                  <a:srgbClr val="25303B"/>
                </a:solidFill>
                <a:latin typeface="Cambria"/>
                <a:ea typeface="Cambria"/>
                <a:cs typeface="Cambria"/>
                <a:sym typeface="Cambria"/>
              </a:rPr>
              <a:t>Gamma source</a:t>
            </a:r>
            <a:endParaRPr sz="3200" b="0" i="0" u="none" strike="noStrike" cap="none">
              <a:solidFill>
                <a:srgbClr val="000000"/>
              </a:solidFill>
              <a:latin typeface="Arial"/>
              <a:ea typeface="Arial"/>
              <a:cs typeface="Arial"/>
              <a:sym typeface="Arial"/>
            </a:endParaRPr>
          </a:p>
        </p:txBody>
      </p:sp>
      <p:pic>
        <p:nvPicPr>
          <p:cNvPr id="1149" name="Google Shape;1149;p31"/>
          <p:cNvPicPr preferRelativeResize="0"/>
          <p:nvPr/>
        </p:nvPicPr>
        <p:blipFill rotWithShape="1">
          <a:blip r:embed="rId3">
            <a:alphaModFix/>
          </a:blip>
          <a:srcRect/>
          <a:stretch/>
        </p:blipFill>
        <p:spPr>
          <a:xfrm>
            <a:off x="720000" y="1656000"/>
            <a:ext cx="3589560" cy="2437560"/>
          </a:xfrm>
          <a:prstGeom prst="rect">
            <a:avLst/>
          </a:prstGeom>
          <a:noFill/>
          <a:ln>
            <a:noFill/>
          </a:ln>
        </p:spPr>
      </p:pic>
      <p:sp>
        <p:nvSpPr>
          <p:cNvPr id="1150" name="Google Shape;1150;p31"/>
          <p:cNvSpPr/>
          <p:nvPr/>
        </p:nvSpPr>
        <p:spPr>
          <a:xfrm>
            <a:off x="1800000" y="2304000"/>
            <a:ext cx="2329560" cy="26424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1300"/>
              <a:buFont typeface="Arial"/>
              <a:buNone/>
            </a:pPr>
            <a:r>
              <a:rPr lang="en-US" sz="1300" b="1" i="0" u="none" strike="noStrike" cap="none">
                <a:solidFill>
                  <a:srgbClr val="000000"/>
                </a:solidFill>
                <a:latin typeface="Arial"/>
                <a:ea typeface="Arial"/>
                <a:cs typeface="Arial"/>
                <a:sym typeface="Arial"/>
              </a:rPr>
              <a:t>correctness 91%</a:t>
            </a:r>
            <a:endParaRPr sz="1300" b="0" i="0" u="none" strike="noStrike" cap="none">
              <a:solidFill>
                <a:srgbClr val="000000"/>
              </a:solidFill>
              <a:latin typeface="Arial"/>
              <a:ea typeface="Arial"/>
              <a:cs typeface="Arial"/>
              <a:sym typeface="Arial"/>
            </a:endParaRPr>
          </a:p>
        </p:txBody>
      </p:sp>
      <p:pic>
        <p:nvPicPr>
          <p:cNvPr id="1151" name="Google Shape;1151;p31"/>
          <p:cNvPicPr preferRelativeResize="0"/>
          <p:nvPr/>
        </p:nvPicPr>
        <p:blipFill rotWithShape="1">
          <a:blip r:embed="rId4">
            <a:alphaModFix/>
          </a:blip>
          <a:srcRect/>
          <a:stretch/>
        </p:blipFill>
        <p:spPr>
          <a:xfrm>
            <a:off x="720000" y="4068000"/>
            <a:ext cx="3589560" cy="2437560"/>
          </a:xfrm>
          <a:prstGeom prst="rect">
            <a:avLst/>
          </a:prstGeom>
          <a:noFill/>
          <a:ln>
            <a:noFill/>
          </a:ln>
        </p:spPr>
      </p:pic>
      <p:sp>
        <p:nvSpPr>
          <p:cNvPr id="1152" name="Google Shape;1152;p31"/>
          <p:cNvSpPr/>
          <p:nvPr/>
        </p:nvSpPr>
        <p:spPr>
          <a:xfrm>
            <a:off x="1800000" y="4716000"/>
            <a:ext cx="2149560" cy="26424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1300"/>
              <a:buFont typeface="Arial"/>
              <a:buNone/>
            </a:pPr>
            <a:r>
              <a:rPr lang="en-US" sz="1300" b="1" i="0" u="none" strike="noStrike" cap="none">
                <a:solidFill>
                  <a:srgbClr val="000000"/>
                </a:solidFill>
                <a:latin typeface="Arial"/>
                <a:ea typeface="Arial"/>
                <a:cs typeface="Arial"/>
                <a:sym typeface="Arial"/>
              </a:rPr>
              <a:t>correctness 73%</a:t>
            </a:r>
            <a:endParaRPr sz="1300" b="0" i="0" u="none" strike="noStrike" cap="none">
              <a:solidFill>
                <a:srgbClr val="000000"/>
              </a:solidFill>
              <a:latin typeface="Arial"/>
              <a:ea typeface="Arial"/>
              <a:cs typeface="Arial"/>
              <a:sym typeface="Arial"/>
            </a:endParaRPr>
          </a:p>
        </p:txBody>
      </p:sp>
      <p:pic>
        <p:nvPicPr>
          <p:cNvPr id="1153" name="Google Shape;1153;p31"/>
          <p:cNvPicPr preferRelativeResize="0"/>
          <p:nvPr/>
        </p:nvPicPr>
        <p:blipFill rotWithShape="1">
          <a:blip r:embed="rId5">
            <a:alphaModFix/>
          </a:blip>
          <a:srcRect/>
          <a:stretch/>
        </p:blipFill>
        <p:spPr>
          <a:xfrm>
            <a:off x="4680000" y="1656000"/>
            <a:ext cx="3589560" cy="2437560"/>
          </a:xfrm>
          <a:prstGeom prst="rect">
            <a:avLst/>
          </a:prstGeom>
          <a:noFill/>
          <a:ln>
            <a:noFill/>
          </a:ln>
        </p:spPr>
      </p:pic>
      <p:sp>
        <p:nvSpPr>
          <p:cNvPr id="1154" name="Google Shape;1154;p31"/>
          <p:cNvSpPr/>
          <p:nvPr/>
        </p:nvSpPr>
        <p:spPr>
          <a:xfrm>
            <a:off x="5760000" y="2304000"/>
            <a:ext cx="2329560" cy="26424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1300"/>
              <a:buFont typeface="Arial"/>
              <a:buNone/>
            </a:pPr>
            <a:r>
              <a:rPr lang="en-US" sz="1300" b="1" i="0" u="none" strike="noStrike" cap="none">
                <a:solidFill>
                  <a:srgbClr val="000000"/>
                </a:solidFill>
                <a:latin typeface="Arial"/>
                <a:ea typeface="Arial"/>
                <a:cs typeface="Arial"/>
                <a:sym typeface="Arial"/>
              </a:rPr>
              <a:t>correctness 99%</a:t>
            </a:r>
            <a:endParaRPr sz="1300" b="0" i="0" u="none" strike="noStrike" cap="none">
              <a:solidFill>
                <a:srgbClr val="000000"/>
              </a:solidFill>
              <a:latin typeface="Arial"/>
              <a:ea typeface="Arial"/>
              <a:cs typeface="Arial"/>
              <a:sym typeface="Arial"/>
            </a:endParaRPr>
          </a:p>
        </p:txBody>
      </p:sp>
      <p:pic>
        <p:nvPicPr>
          <p:cNvPr id="1155" name="Google Shape;1155;p31"/>
          <p:cNvPicPr preferRelativeResize="0"/>
          <p:nvPr/>
        </p:nvPicPr>
        <p:blipFill rotWithShape="1">
          <a:blip r:embed="rId6">
            <a:alphaModFix/>
          </a:blip>
          <a:srcRect/>
          <a:stretch/>
        </p:blipFill>
        <p:spPr>
          <a:xfrm>
            <a:off x="4680000" y="4068000"/>
            <a:ext cx="3589560" cy="2437560"/>
          </a:xfrm>
          <a:prstGeom prst="rect">
            <a:avLst/>
          </a:prstGeom>
          <a:noFill/>
          <a:ln>
            <a:noFill/>
          </a:ln>
        </p:spPr>
      </p:pic>
      <p:sp>
        <p:nvSpPr>
          <p:cNvPr id="1156" name="Google Shape;1156;p31"/>
          <p:cNvSpPr/>
          <p:nvPr/>
        </p:nvSpPr>
        <p:spPr>
          <a:xfrm>
            <a:off x="5760000" y="4716000"/>
            <a:ext cx="2149560" cy="26424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1300"/>
              <a:buFont typeface="Arial"/>
              <a:buNone/>
            </a:pPr>
            <a:r>
              <a:rPr lang="en-US" sz="1300" b="1" i="0" u="none" strike="noStrike" cap="none">
                <a:solidFill>
                  <a:srgbClr val="000000"/>
                </a:solidFill>
                <a:latin typeface="Arial"/>
                <a:ea typeface="Arial"/>
                <a:cs typeface="Arial"/>
                <a:sym typeface="Arial"/>
              </a:rPr>
              <a:t>correctness 96%</a:t>
            </a:r>
            <a:endParaRPr sz="1300" b="0" i="0" u="none" strike="noStrike" cap="none">
              <a:solidFill>
                <a:srgbClr val="000000"/>
              </a:solidFill>
              <a:latin typeface="Arial"/>
              <a:ea typeface="Arial"/>
              <a:cs typeface="Arial"/>
              <a:sym typeface="Arial"/>
            </a:endParaRPr>
          </a:p>
        </p:txBody>
      </p:sp>
      <p:sp>
        <p:nvSpPr>
          <p:cNvPr id="1157" name="Google Shape;1157;p31"/>
          <p:cNvSpPr/>
          <p:nvPr/>
        </p:nvSpPr>
        <p:spPr>
          <a:xfrm>
            <a:off x="1800000" y="1584000"/>
            <a:ext cx="1653120" cy="264240"/>
          </a:xfrm>
          <a:prstGeom prst="rect">
            <a:avLst/>
          </a:prstGeom>
          <a:solidFill>
            <a:srgbClr val="FFFFFF"/>
          </a:solid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1300"/>
              <a:buFont typeface="Arial"/>
              <a:buNone/>
            </a:pPr>
            <a:r>
              <a:rPr lang="en-US" sz="1300" b="1" i="0" u="none" strike="noStrike" cap="none">
                <a:solidFill>
                  <a:srgbClr val="000000"/>
                </a:solidFill>
                <a:latin typeface="Arial"/>
                <a:ea typeface="Arial"/>
                <a:cs typeface="Arial"/>
                <a:sym typeface="Arial"/>
              </a:rPr>
              <a:t>Simulate 1173keV</a:t>
            </a:r>
            <a:endParaRPr sz="1300" b="0" i="0" u="none" strike="noStrike" cap="none">
              <a:solidFill>
                <a:srgbClr val="000000"/>
              </a:solidFill>
              <a:latin typeface="Arial"/>
              <a:ea typeface="Arial"/>
              <a:cs typeface="Arial"/>
              <a:sym typeface="Arial"/>
            </a:endParaRPr>
          </a:p>
        </p:txBody>
      </p:sp>
      <p:sp>
        <p:nvSpPr>
          <p:cNvPr id="1158" name="Google Shape;1158;p31"/>
          <p:cNvSpPr/>
          <p:nvPr/>
        </p:nvSpPr>
        <p:spPr>
          <a:xfrm>
            <a:off x="1800000" y="4032000"/>
            <a:ext cx="1653120" cy="264240"/>
          </a:xfrm>
          <a:prstGeom prst="rect">
            <a:avLst/>
          </a:prstGeom>
          <a:solidFill>
            <a:srgbClr val="FFFFFF"/>
          </a:solid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1300"/>
              <a:buFont typeface="Arial"/>
              <a:buNone/>
            </a:pPr>
            <a:r>
              <a:rPr lang="en-US" sz="1300" b="1" i="0" u="none" strike="noStrike" cap="none">
                <a:solidFill>
                  <a:srgbClr val="000000"/>
                </a:solidFill>
                <a:latin typeface="Arial"/>
                <a:ea typeface="Arial"/>
                <a:cs typeface="Arial"/>
                <a:sym typeface="Arial"/>
              </a:rPr>
              <a:t>Simulate 1332keV</a:t>
            </a:r>
            <a:endParaRPr sz="1300" b="0" i="0" u="none" strike="noStrike" cap="none">
              <a:solidFill>
                <a:srgbClr val="000000"/>
              </a:solidFill>
              <a:latin typeface="Arial"/>
              <a:ea typeface="Arial"/>
              <a:cs typeface="Arial"/>
              <a:sym typeface="Arial"/>
            </a:endParaRPr>
          </a:p>
        </p:txBody>
      </p:sp>
      <p:sp>
        <p:nvSpPr>
          <p:cNvPr id="1159" name="Google Shape;1159;p31"/>
          <p:cNvSpPr/>
          <p:nvPr/>
        </p:nvSpPr>
        <p:spPr>
          <a:xfrm>
            <a:off x="5724000" y="1584000"/>
            <a:ext cx="1653120" cy="264240"/>
          </a:xfrm>
          <a:prstGeom prst="rect">
            <a:avLst/>
          </a:prstGeom>
          <a:solidFill>
            <a:srgbClr val="FFFFFF"/>
          </a:solid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1300"/>
              <a:buFont typeface="Arial"/>
              <a:buNone/>
            </a:pPr>
            <a:r>
              <a:rPr lang="en-US" sz="1300" b="1" i="0" u="none" strike="noStrike" cap="none">
                <a:solidFill>
                  <a:srgbClr val="000000"/>
                </a:solidFill>
                <a:latin typeface="Arial"/>
                <a:ea typeface="Arial"/>
                <a:cs typeface="Arial"/>
                <a:sym typeface="Arial"/>
              </a:rPr>
              <a:t>Simulate 898keV</a:t>
            </a:r>
            <a:endParaRPr sz="1300" b="0" i="0" u="none" strike="noStrike" cap="none">
              <a:solidFill>
                <a:srgbClr val="000000"/>
              </a:solidFill>
              <a:latin typeface="Arial"/>
              <a:ea typeface="Arial"/>
              <a:cs typeface="Arial"/>
              <a:sym typeface="Arial"/>
            </a:endParaRPr>
          </a:p>
        </p:txBody>
      </p:sp>
      <p:sp>
        <p:nvSpPr>
          <p:cNvPr id="1160" name="Google Shape;1160;p31"/>
          <p:cNvSpPr/>
          <p:nvPr/>
        </p:nvSpPr>
        <p:spPr>
          <a:xfrm>
            <a:off x="5724000" y="4032000"/>
            <a:ext cx="1653120" cy="264240"/>
          </a:xfrm>
          <a:prstGeom prst="rect">
            <a:avLst/>
          </a:prstGeom>
          <a:solidFill>
            <a:srgbClr val="FFFFFF"/>
          </a:solid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1300"/>
              <a:buFont typeface="Arial"/>
              <a:buNone/>
            </a:pPr>
            <a:r>
              <a:rPr lang="en-US" sz="1300" b="1" i="0" u="none" strike="noStrike" cap="none">
                <a:solidFill>
                  <a:srgbClr val="000000"/>
                </a:solidFill>
                <a:latin typeface="Arial"/>
                <a:ea typeface="Arial"/>
                <a:cs typeface="Arial"/>
                <a:sym typeface="Arial"/>
              </a:rPr>
              <a:t>Simulate 1836keV</a:t>
            </a:r>
            <a:endParaRPr sz="1300" b="0" i="0" u="none" strike="noStrike" cap="none">
              <a:solidFill>
                <a:srgbClr val="000000"/>
              </a:solidFill>
              <a:latin typeface="Arial"/>
              <a:ea typeface="Arial"/>
              <a:cs typeface="Arial"/>
              <a:sym typeface="Arial"/>
            </a:endParaRPr>
          </a:p>
        </p:txBody>
      </p:sp>
      <p:sp>
        <p:nvSpPr>
          <p:cNvPr id="1161" name="Google Shape;1161;p31"/>
          <p:cNvSpPr/>
          <p:nvPr/>
        </p:nvSpPr>
        <p:spPr>
          <a:xfrm>
            <a:off x="216000" y="864000"/>
            <a:ext cx="6981120" cy="36360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1" i="1" u="none" strike="noStrike" cap="none">
                <a:solidFill>
                  <a:srgbClr val="000000"/>
                </a:solidFill>
                <a:latin typeface="Calibri"/>
                <a:ea typeface="Calibri"/>
                <a:cs typeface="Calibri"/>
                <a:sym typeface="Calibri"/>
              </a:rPr>
              <a:t>Identify incoming energy according to figure of merit from OFT</a:t>
            </a:r>
            <a:endParaRPr sz="1800" b="0" i="0" u="none" strike="noStrike" cap="none">
              <a:solidFill>
                <a:srgbClr val="000000"/>
              </a:solidFill>
              <a:latin typeface="Arial"/>
              <a:ea typeface="Arial"/>
              <a:cs typeface="Arial"/>
              <a:sym typeface="Arial"/>
            </a:endParaRPr>
          </a:p>
        </p:txBody>
      </p:sp>
      <p:sp>
        <p:nvSpPr>
          <p:cNvPr id="1162" name="Google Shape;1162;p31"/>
          <p:cNvSpPr/>
          <p:nvPr/>
        </p:nvSpPr>
        <p:spPr>
          <a:xfrm>
            <a:off x="1836000" y="1219320"/>
            <a:ext cx="1509120" cy="39420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baseline="30000">
                <a:solidFill>
                  <a:srgbClr val="000000"/>
                </a:solidFill>
                <a:latin typeface="Calibri"/>
                <a:ea typeface="Calibri"/>
                <a:cs typeface="Calibri"/>
                <a:sym typeface="Calibri"/>
              </a:rPr>
              <a:t>60</a:t>
            </a:r>
            <a:r>
              <a:rPr lang="en-US" sz="2000" b="1" i="0" u="none" strike="noStrike" cap="none">
                <a:solidFill>
                  <a:srgbClr val="000000"/>
                </a:solidFill>
                <a:latin typeface="Calibri"/>
                <a:ea typeface="Calibri"/>
                <a:cs typeface="Calibri"/>
                <a:sym typeface="Calibri"/>
              </a:rPr>
              <a:t>Co source</a:t>
            </a:r>
            <a:endParaRPr sz="2000" b="0" i="0" u="none" strike="noStrike" cap="none">
              <a:solidFill>
                <a:srgbClr val="000000"/>
              </a:solidFill>
              <a:latin typeface="Arial"/>
              <a:ea typeface="Arial"/>
              <a:cs typeface="Arial"/>
              <a:sym typeface="Arial"/>
            </a:endParaRPr>
          </a:p>
        </p:txBody>
      </p:sp>
      <p:sp>
        <p:nvSpPr>
          <p:cNvPr id="1163" name="Google Shape;1163;p31"/>
          <p:cNvSpPr/>
          <p:nvPr/>
        </p:nvSpPr>
        <p:spPr>
          <a:xfrm>
            <a:off x="5796000" y="1219320"/>
            <a:ext cx="1509120" cy="39420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baseline="30000">
                <a:solidFill>
                  <a:srgbClr val="000000"/>
                </a:solidFill>
                <a:latin typeface="Calibri"/>
                <a:ea typeface="Calibri"/>
                <a:cs typeface="Calibri"/>
                <a:sym typeface="Calibri"/>
              </a:rPr>
              <a:t>88</a:t>
            </a:r>
            <a:r>
              <a:rPr lang="en-US" sz="2000" b="1" i="0" u="none" strike="noStrike" cap="none">
                <a:solidFill>
                  <a:srgbClr val="000000"/>
                </a:solidFill>
                <a:latin typeface="Calibri"/>
                <a:ea typeface="Calibri"/>
                <a:cs typeface="Calibri"/>
                <a:sym typeface="Calibri"/>
              </a:rPr>
              <a:t>Y source</a:t>
            </a:r>
            <a:endParaRPr sz="2000" b="0" i="0" u="none" strike="noStrike" cap="none">
              <a:solidFill>
                <a:srgbClr val="000000"/>
              </a:solidFill>
              <a:latin typeface="Arial"/>
              <a:ea typeface="Arial"/>
              <a:cs typeface="Arial"/>
              <a:sym typeface="Aria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167"/>
        <p:cNvGrpSpPr/>
        <p:nvPr/>
      </p:nvGrpSpPr>
      <p:grpSpPr>
        <a:xfrm>
          <a:off x="0" y="0"/>
          <a:ext cx="0" cy="0"/>
          <a:chOff x="0" y="0"/>
          <a:chExt cx="0" cy="0"/>
        </a:xfrm>
      </p:grpSpPr>
      <p:sp>
        <p:nvSpPr>
          <p:cNvPr id="1168" name="Google Shape;1168;p32"/>
          <p:cNvSpPr/>
          <p:nvPr/>
        </p:nvSpPr>
        <p:spPr>
          <a:xfrm>
            <a:off x="221040" y="250920"/>
            <a:ext cx="6757200" cy="764640"/>
          </a:xfrm>
          <a:prstGeom prst="rect">
            <a:avLst/>
          </a:prstGeom>
          <a:noFill/>
          <a:ln>
            <a:noFill/>
          </a:ln>
        </p:spPr>
        <p:txBody>
          <a:bodyPr spcFirstLastPara="1" wrap="square" lIns="81700" tIns="40675" rIns="81700" bIns="40675" anchor="ctr" anchorCtr="0">
            <a:noAutofit/>
          </a:bodyPr>
          <a:lstStyle/>
          <a:p>
            <a:pPr marL="0" marR="0" lvl="0" indent="0" algn="l" rtl="0">
              <a:lnSpc>
                <a:spcPct val="100000"/>
              </a:lnSpc>
              <a:spcBef>
                <a:spcPts val="0"/>
              </a:spcBef>
              <a:spcAft>
                <a:spcPts val="0"/>
              </a:spcAft>
              <a:buClr>
                <a:srgbClr val="000000"/>
              </a:buClr>
              <a:buSzPts val="3200"/>
              <a:buFont typeface="Arial"/>
              <a:buNone/>
            </a:pPr>
            <a:r>
              <a:rPr lang="en-US" sz="3200" b="1" i="0" u="none" strike="noStrike" cap="none" baseline="30000">
                <a:solidFill>
                  <a:srgbClr val="25303B"/>
                </a:solidFill>
                <a:latin typeface="Cambria"/>
                <a:ea typeface="Cambria"/>
                <a:cs typeface="Cambria"/>
                <a:sym typeface="Cambria"/>
              </a:rPr>
              <a:t>60</a:t>
            </a:r>
            <a:r>
              <a:rPr lang="en-US" sz="3200" b="1" i="0" u="none" strike="noStrike" cap="none">
                <a:solidFill>
                  <a:srgbClr val="25303B"/>
                </a:solidFill>
                <a:latin typeface="Cambria"/>
                <a:ea typeface="Cambria"/>
                <a:cs typeface="Cambria"/>
                <a:sym typeface="Cambria"/>
              </a:rPr>
              <a:t>Co source</a:t>
            </a:r>
            <a:endParaRPr sz="3200" b="0" i="0" u="none" strike="noStrike" cap="none">
              <a:solidFill>
                <a:srgbClr val="000000"/>
              </a:solidFill>
              <a:latin typeface="Arial"/>
              <a:ea typeface="Arial"/>
              <a:cs typeface="Arial"/>
              <a:sym typeface="Arial"/>
            </a:endParaRPr>
          </a:p>
        </p:txBody>
      </p:sp>
      <p:pic>
        <p:nvPicPr>
          <p:cNvPr id="1169" name="Google Shape;1169;p32"/>
          <p:cNvPicPr preferRelativeResize="0"/>
          <p:nvPr/>
        </p:nvPicPr>
        <p:blipFill rotWithShape="1">
          <a:blip r:embed="rId3">
            <a:alphaModFix/>
          </a:blip>
          <a:srcRect/>
          <a:stretch/>
        </p:blipFill>
        <p:spPr>
          <a:xfrm>
            <a:off x="1152000" y="1512000"/>
            <a:ext cx="6643800" cy="4529160"/>
          </a:xfrm>
          <a:prstGeom prst="rect">
            <a:avLst/>
          </a:prstGeom>
          <a:noFill/>
          <a:ln>
            <a:noFill/>
          </a:ln>
        </p:spPr>
      </p:pic>
      <p:sp>
        <p:nvSpPr>
          <p:cNvPr id="1170" name="Google Shape;1170;p32"/>
          <p:cNvSpPr/>
          <p:nvPr/>
        </p:nvSpPr>
        <p:spPr>
          <a:xfrm>
            <a:off x="4538520" y="2664000"/>
            <a:ext cx="2658240" cy="100404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rgbClr val="000000"/>
                </a:solidFill>
                <a:latin typeface="Calibri"/>
                <a:ea typeface="Calibri"/>
                <a:cs typeface="Calibri"/>
                <a:sym typeface="Calibri"/>
              </a:rPr>
              <a:t>Select events with total Energy of 1173±10keV and 1332±10keV</a:t>
            </a:r>
            <a:endParaRPr sz="2000" b="0" i="0" u="none" strike="noStrike" cap="none">
              <a:solidFill>
                <a:srgbClr val="000000"/>
              </a:solidFill>
              <a:latin typeface="Arial"/>
              <a:ea typeface="Arial"/>
              <a:cs typeface="Arial"/>
              <a:sym typeface="Arial"/>
            </a:endParaRPr>
          </a:p>
        </p:txBody>
      </p:sp>
      <p:sp>
        <p:nvSpPr>
          <p:cNvPr id="1171" name="Google Shape;1171;p32"/>
          <p:cNvSpPr/>
          <p:nvPr/>
        </p:nvSpPr>
        <p:spPr>
          <a:xfrm>
            <a:off x="4795560" y="3980880"/>
            <a:ext cx="2329560" cy="40824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000000"/>
                </a:solidFill>
                <a:latin typeface="Arial"/>
                <a:ea typeface="Arial"/>
                <a:cs typeface="Arial"/>
                <a:sym typeface="Arial"/>
              </a:rPr>
              <a:t>correctness 99%</a:t>
            </a:r>
            <a:endParaRPr sz="2000" b="0" i="0" u="none" strike="noStrike" cap="none">
              <a:solidFill>
                <a:srgbClr val="000000"/>
              </a:solidFill>
              <a:latin typeface="Arial"/>
              <a:ea typeface="Arial"/>
              <a:cs typeface="Arial"/>
              <a:sym typeface="Arial"/>
            </a:endParaRPr>
          </a:p>
        </p:txBody>
      </p:sp>
      <p:sp>
        <p:nvSpPr>
          <p:cNvPr id="1172" name="Google Shape;1172;p32"/>
          <p:cNvSpPr/>
          <p:nvPr/>
        </p:nvSpPr>
        <p:spPr>
          <a:xfrm>
            <a:off x="216000" y="864000"/>
            <a:ext cx="6981120" cy="36360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1" i="1" u="none" strike="noStrike" cap="none">
                <a:solidFill>
                  <a:srgbClr val="000000"/>
                </a:solidFill>
                <a:latin typeface="Calibri"/>
                <a:ea typeface="Calibri"/>
                <a:cs typeface="Calibri"/>
                <a:sym typeface="Calibri"/>
              </a:rPr>
              <a:t>Identify incoming energy according to total energy deposit in array</a:t>
            </a:r>
            <a:endParaRPr sz="1800" b="0" i="0" u="none" strike="noStrike" cap="none">
              <a:solidFill>
                <a:srgbClr val="000000"/>
              </a:solidFill>
              <a:latin typeface="Arial"/>
              <a:ea typeface="Arial"/>
              <a:cs typeface="Arial"/>
              <a:sym typeface="Aria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176"/>
        <p:cNvGrpSpPr/>
        <p:nvPr/>
      </p:nvGrpSpPr>
      <p:grpSpPr>
        <a:xfrm>
          <a:off x="0" y="0"/>
          <a:ext cx="0" cy="0"/>
          <a:chOff x="0" y="0"/>
          <a:chExt cx="0" cy="0"/>
        </a:xfrm>
      </p:grpSpPr>
      <p:sp>
        <p:nvSpPr>
          <p:cNvPr id="1177" name="Google Shape;1177;p33"/>
          <p:cNvSpPr/>
          <p:nvPr/>
        </p:nvSpPr>
        <p:spPr>
          <a:xfrm>
            <a:off x="221040" y="250920"/>
            <a:ext cx="6757200" cy="764640"/>
          </a:xfrm>
          <a:prstGeom prst="rect">
            <a:avLst/>
          </a:prstGeom>
          <a:noFill/>
          <a:ln>
            <a:noFill/>
          </a:ln>
        </p:spPr>
        <p:txBody>
          <a:bodyPr spcFirstLastPara="1" wrap="square" lIns="81700" tIns="40675" rIns="81700" bIns="40675" anchor="ctr" anchorCtr="0">
            <a:noAutofit/>
          </a:bodyPr>
          <a:lstStyle/>
          <a:p>
            <a:pPr marL="0" marR="0" lvl="0" indent="0" algn="l" rtl="0">
              <a:lnSpc>
                <a:spcPct val="100000"/>
              </a:lnSpc>
              <a:spcBef>
                <a:spcPts val="0"/>
              </a:spcBef>
              <a:spcAft>
                <a:spcPts val="0"/>
              </a:spcAft>
              <a:buClr>
                <a:srgbClr val="000000"/>
              </a:buClr>
              <a:buSzPts val="3200"/>
              <a:buFont typeface="Arial"/>
              <a:buNone/>
            </a:pPr>
            <a:r>
              <a:rPr lang="en-US" sz="3200" b="1" i="0" u="none" strike="noStrike" cap="none" baseline="30000">
                <a:solidFill>
                  <a:srgbClr val="25303B"/>
                </a:solidFill>
                <a:latin typeface="Cambria"/>
                <a:ea typeface="Cambria"/>
                <a:cs typeface="Cambria"/>
                <a:sym typeface="Cambria"/>
              </a:rPr>
              <a:t>60</a:t>
            </a:r>
            <a:r>
              <a:rPr lang="en-US" sz="3200" b="1" i="0" u="none" strike="noStrike" cap="none">
                <a:solidFill>
                  <a:srgbClr val="25303B"/>
                </a:solidFill>
                <a:latin typeface="Cambria"/>
                <a:ea typeface="Cambria"/>
                <a:cs typeface="Cambria"/>
                <a:sym typeface="Cambria"/>
              </a:rPr>
              <a:t>Co source</a:t>
            </a:r>
            <a:endParaRPr sz="3200" b="0" i="0" u="none" strike="noStrike" cap="none">
              <a:solidFill>
                <a:srgbClr val="000000"/>
              </a:solidFill>
              <a:latin typeface="Arial"/>
              <a:ea typeface="Arial"/>
              <a:cs typeface="Arial"/>
              <a:sym typeface="Arial"/>
            </a:endParaRPr>
          </a:p>
        </p:txBody>
      </p:sp>
      <p:pic>
        <p:nvPicPr>
          <p:cNvPr id="1178" name="Google Shape;1178;p33"/>
          <p:cNvPicPr preferRelativeResize="0"/>
          <p:nvPr/>
        </p:nvPicPr>
        <p:blipFill rotWithShape="1">
          <a:blip r:embed="rId3">
            <a:alphaModFix/>
          </a:blip>
          <a:srcRect/>
          <a:stretch/>
        </p:blipFill>
        <p:spPr>
          <a:xfrm>
            <a:off x="3089520" y="1764720"/>
            <a:ext cx="2210040" cy="4308840"/>
          </a:xfrm>
          <a:prstGeom prst="rect">
            <a:avLst/>
          </a:prstGeom>
          <a:noFill/>
          <a:ln>
            <a:noFill/>
          </a:ln>
        </p:spPr>
      </p:pic>
      <p:pic>
        <p:nvPicPr>
          <p:cNvPr id="1179" name="Google Shape;1179;p33"/>
          <p:cNvPicPr preferRelativeResize="0"/>
          <p:nvPr/>
        </p:nvPicPr>
        <p:blipFill rotWithShape="1">
          <a:blip r:embed="rId4">
            <a:alphaModFix/>
          </a:blip>
          <a:srcRect/>
          <a:stretch/>
        </p:blipFill>
        <p:spPr>
          <a:xfrm>
            <a:off x="396720" y="1764720"/>
            <a:ext cx="2782440" cy="4308840"/>
          </a:xfrm>
          <a:prstGeom prst="rect">
            <a:avLst/>
          </a:prstGeom>
          <a:noFill/>
          <a:ln>
            <a:noFill/>
          </a:ln>
        </p:spPr>
      </p:pic>
      <p:sp>
        <p:nvSpPr>
          <p:cNvPr id="1180" name="Google Shape;1180;p33"/>
          <p:cNvSpPr/>
          <p:nvPr/>
        </p:nvSpPr>
        <p:spPr>
          <a:xfrm>
            <a:off x="216000" y="1008000"/>
            <a:ext cx="7701120" cy="39420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1" i="1" u="none" strike="noStrike" cap="none">
                <a:solidFill>
                  <a:srgbClr val="000000"/>
                </a:solidFill>
                <a:latin typeface="Calibri"/>
                <a:ea typeface="Calibri"/>
                <a:cs typeface="Calibri"/>
                <a:sym typeface="Calibri"/>
              </a:rPr>
              <a:t>Simulate </a:t>
            </a:r>
            <a:r>
              <a:rPr lang="en-US" sz="1800" b="1" i="1" u="none" strike="noStrike" cap="none" baseline="30000">
                <a:solidFill>
                  <a:srgbClr val="000000"/>
                </a:solidFill>
                <a:latin typeface="Calibri"/>
                <a:ea typeface="Calibri"/>
                <a:cs typeface="Calibri"/>
                <a:sym typeface="Calibri"/>
              </a:rPr>
              <a:t>60</a:t>
            </a:r>
            <a:r>
              <a:rPr lang="en-US" sz="1800" b="1" i="1" u="none" strike="noStrike" cap="none">
                <a:solidFill>
                  <a:srgbClr val="000000"/>
                </a:solidFill>
                <a:latin typeface="Calibri"/>
                <a:ea typeface="Calibri"/>
                <a:cs typeface="Calibri"/>
                <a:sym typeface="Calibri"/>
              </a:rPr>
              <a:t>Co source 2e10 evts (energy gate </a:t>
            </a:r>
            <a:r>
              <a:rPr lang="en-US" sz="2000" b="1" i="1" u="none" strike="noStrike" cap="none">
                <a:solidFill>
                  <a:srgbClr val="000000"/>
                </a:solidFill>
                <a:latin typeface="Calibri"/>
                <a:ea typeface="Calibri"/>
                <a:cs typeface="Calibri"/>
                <a:sym typeface="Calibri"/>
              </a:rPr>
              <a:t>±</a:t>
            </a:r>
            <a:r>
              <a:rPr lang="en-US" sz="1800" b="1" i="1" u="none" strike="noStrike" cap="none">
                <a:solidFill>
                  <a:srgbClr val="000000"/>
                </a:solidFill>
                <a:latin typeface="Calibri"/>
                <a:ea typeface="Calibri"/>
                <a:cs typeface="Calibri"/>
                <a:sym typeface="Calibri"/>
              </a:rPr>
              <a:t>10keV, ~2e8 good evts)</a:t>
            </a:r>
            <a:endParaRPr sz="1800" b="0" i="0" u="none" strike="noStrike" cap="none">
              <a:solidFill>
                <a:srgbClr val="000000"/>
              </a:solidFill>
              <a:latin typeface="Arial"/>
              <a:ea typeface="Arial"/>
              <a:cs typeface="Arial"/>
              <a:sym typeface="Arial"/>
            </a:endParaRPr>
          </a:p>
        </p:txBody>
      </p:sp>
      <p:pic>
        <p:nvPicPr>
          <p:cNvPr id="1181" name="Google Shape;1181;p33"/>
          <p:cNvPicPr preferRelativeResize="0"/>
          <p:nvPr/>
        </p:nvPicPr>
        <p:blipFill rotWithShape="1">
          <a:blip r:embed="rId5">
            <a:alphaModFix/>
          </a:blip>
          <a:srcRect/>
          <a:stretch/>
        </p:blipFill>
        <p:spPr>
          <a:xfrm>
            <a:off x="5868720" y="1764720"/>
            <a:ext cx="2782440" cy="4308840"/>
          </a:xfrm>
          <a:prstGeom prst="rect">
            <a:avLst/>
          </a:prstGeom>
          <a:noFill/>
          <a:ln>
            <a:noFill/>
          </a:ln>
        </p:spPr>
      </p:pic>
      <p:sp>
        <p:nvSpPr>
          <p:cNvPr id="1182" name="Google Shape;1182;p33"/>
          <p:cNvSpPr/>
          <p:nvPr/>
        </p:nvSpPr>
        <p:spPr>
          <a:xfrm>
            <a:off x="1584000" y="1418400"/>
            <a:ext cx="3741120" cy="33444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Arial"/>
                <a:ea typeface="Arial"/>
                <a:cs typeface="Arial"/>
                <a:sym typeface="Arial"/>
              </a:rPr>
              <a:t>accurate source position</a:t>
            </a:r>
            <a:endParaRPr sz="1800" b="0" i="0" u="none" strike="noStrike" cap="none">
              <a:solidFill>
                <a:srgbClr val="000000"/>
              </a:solidFill>
              <a:latin typeface="Arial"/>
              <a:ea typeface="Arial"/>
              <a:cs typeface="Arial"/>
              <a:sym typeface="Arial"/>
            </a:endParaRPr>
          </a:p>
        </p:txBody>
      </p:sp>
      <p:sp>
        <p:nvSpPr>
          <p:cNvPr id="1183" name="Google Shape;1183;p33"/>
          <p:cNvSpPr/>
          <p:nvPr/>
        </p:nvSpPr>
        <p:spPr>
          <a:xfrm>
            <a:off x="6480000" y="1418400"/>
            <a:ext cx="2076840" cy="33444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Arial"/>
                <a:ea typeface="Arial"/>
                <a:cs typeface="Arial"/>
                <a:sym typeface="Arial"/>
              </a:rPr>
              <a:t>10mm mistake</a:t>
            </a:r>
            <a:endParaRPr sz="1800" b="0" i="0" u="none" strike="noStrike" cap="none">
              <a:solidFill>
                <a:srgbClr val="000000"/>
              </a:solidFill>
              <a:latin typeface="Arial"/>
              <a:ea typeface="Arial"/>
              <a:cs typeface="Arial"/>
              <a:sym typeface="Aria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187"/>
        <p:cNvGrpSpPr/>
        <p:nvPr/>
      </p:nvGrpSpPr>
      <p:grpSpPr>
        <a:xfrm>
          <a:off x="0" y="0"/>
          <a:ext cx="0" cy="0"/>
          <a:chOff x="0" y="0"/>
          <a:chExt cx="0" cy="0"/>
        </a:xfrm>
      </p:grpSpPr>
      <p:sp>
        <p:nvSpPr>
          <p:cNvPr id="1188" name="Google Shape;1188;p34"/>
          <p:cNvSpPr/>
          <p:nvPr/>
        </p:nvSpPr>
        <p:spPr>
          <a:xfrm>
            <a:off x="185040" y="1588320"/>
            <a:ext cx="5428800" cy="85068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89" name="Google Shape;1189;p34"/>
          <p:cNvSpPr/>
          <p:nvPr/>
        </p:nvSpPr>
        <p:spPr>
          <a:xfrm>
            <a:off x="185040" y="2445480"/>
            <a:ext cx="5428800" cy="60048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90" name="Google Shape;1190;p34"/>
          <p:cNvSpPr/>
          <p:nvPr/>
        </p:nvSpPr>
        <p:spPr>
          <a:xfrm>
            <a:off x="293040" y="2602800"/>
            <a:ext cx="8217360" cy="345816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91" name="Google Shape;1191;p34"/>
          <p:cNvSpPr/>
          <p:nvPr/>
        </p:nvSpPr>
        <p:spPr>
          <a:xfrm>
            <a:off x="221040" y="250920"/>
            <a:ext cx="6757200" cy="764640"/>
          </a:xfrm>
          <a:prstGeom prst="rect">
            <a:avLst/>
          </a:prstGeom>
          <a:noFill/>
          <a:ln>
            <a:noFill/>
          </a:ln>
        </p:spPr>
        <p:txBody>
          <a:bodyPr spcFirstLastPara="1" wrap="square" lIns="81700" tIns="40675" rIns="81700" bIns="40675" anchor="ctr" anchorCtr="0">
            <a:noAutofit/>
          </a:bodyPr>
          <a:lstStyle/>
          <a:p>
            <a:pPr marL="0" marR="0" lvl="0" indent="0" algn="l" rtl="0">
              <a:lnSpc>
                <a:spcPct val="100000"/>
              </a:lnSpc>
              <a:spcBef>
                <a:spcPts val="0"/>
              </a:spcBef>
              <a:spcAft>
                <a:spcPts val="0"/>
              </a:spcAft>
              <a:buClr>
                <a:srgbClr val="000000"/>
              </a:buClr>
              <a:buSzPts val="3200"/>
              <a:buFont typeface="Arial"/>
              <a:buNone/>
            </a:pPr>
            <a:r>
              <a:rPr lang="en-US" sz="3200" b="1" i="0" u="none" strike="noStrike" cap="none">
                <a:solidFill>
                  <a:srgbClr val="FFFFFF"/>
                </a:solidFill>
                <a:latin typeface="Cambria"/>
                <a:ea typeface="Cambria"/>
                <a:cs typeface="Cambria"/>
                <a:sym typeface="Cambria"/>
              </a:rPr>
              <a:t>Source position</a:t>
            </a:r>
            <a:endParaRPr sz="3200" b="0" i="0" u="none" strike="noStrike" cap="none">
              <a:solidFill>
                <a:srgbClr val="000000"/>
              </a:solidFill>
              <a:latin typeface="Arial"/>
              <a:ea typeface="Arial"/>
              <a:cs typeface="Arial"/>
              <a:sym typeface="Arial"/>
            </a:endParaRPr>
          </a:p>
        </p:txBody>
      </p:sp>
      <p:pic>
        <p:nvPicPr>
          <p:cNvPr id="1192" name="Google Shape;1192;p34"/>
          <p:cNvPicPr preferRelativeResize="0"/>
          <p:nvPr/>
        </p:nvPicPr>
        <p:blipFill rotWithShape="1">
          <a:blip r:embed="rId3">
            <a:alphaModFix/>
          </a:blip>
          <a:srcRect/>
          <a:stretch/>
        </p:blipFill>
        <p:spPr>
          <a:xfrm>
            <a:off x="144000" y="1936800"/>
            <a:ext cx="3954600" cy="3803400"/>
          </a:xfrm>
          <a:prstGeom prst="rect">
            <a:avLst/>
          </a:prstGeom>
          <a:noFill/>
          <a:ln>
            <a:noFill/>
          </a:ln>
        </p:spPr>
      </p:pic>
      <p:sp>
        <p:nvSpPr>
          <p:cNvPr id="1193" name="Google Shape;1193;p34"/>
          <p:cNvSpPr/>
          <p:nvPr/>
        </p:nvSpPr>
        <p:spPr>
          <a:xfrm rot="-2700000">
            <a:off x="2040120" y="2507040"/>
            <a:ext cx="135000" cy="135000"/>
          </a:xfrm>
          <a:custGeom>
            <a:avLst/>
            <a:gdLst/>
            <a:ahLst/>
            <a:cxnLst/>
            <a:rect l="l" t="t" r="r" b="b"/>
            <a:pathLst>
              <a:path w="502" h="502" extrusionOk="0">
                <a:moveTo>
                  <a:pt x="196" y="0"/>
                </a:moveTo>
                <a:lnTo>
                  <a:pt x="304" y="0"/>
                </a:lnTo>
                <a:lnTo>
                  <a:pt x="304" y="197"/>
                </a:lnTo>
                <a:lnTo>
                  <a:pt x="501" y="196"/>
                </a:lnTo>
                <a:lnTo>
                  <a:pt x="501" y="305"/>
                </a:lnTo>
                <a:lnTo>
                  <a:pt x="304" y="304"/>
                </a:lnTo>
                <a:lnTo>
                  <a:pt x="305" y="501"/>
                </a:lnTo>
                <a:lnTo>
                  <a:pt x="196" y="501"/>
                </a:lnTo>
                <a:lnTo>
                  <a:pt x="196" y="304"/>
                </a:lnTo>
                <a:lnTo>
                  <a:pt x="0" y="304"/>
                </a:lnTo>
                <a:lnTo>
                  <a:pt x="0" y="197"/>
                </a:lnTo>
                <a:lnTo>
                  <a:pt x="196" y="197"/>
                </a:lnTo>
                <a:lnTo>
                  <a:pt x="196" y="0"/>
                </a:lnTo>
              </a:path>
            </a:pathLst>
          </a:custGeom>
          <a:solidFill>
            <a:srgbClr val="FF0000"/>
          </a:solidFill>
          <a:ln w="9525" cap="flat" cmpd="sng">
            <a:solidFill>
              <a:srgbClr val="FF0000"/>
            </a:solidFill>
            <a:prstDash val="solid"/>
            <a:round/>
            <a:headEnd type="none" w="sm" len="sm"/>
            <a:tailEnd type="none" w="sm" len="sm"/>
          </a:ln>
        </p:spPr>
        <p:txBody>
          <a:bodyPr/>
          <a:lstStyle/>
          <a:p>
            <a:endParaRPr lang="en-US"/>
          </a:p>
        </p:txBody>
      </p:sp>
      <p:sp>
        <p:nvSpPr>
          <p:cNvPr id="1194" name="Google Shape;1194;p34"/>
          <p:cNvSpPr/>
          <p:nvPr/>
        </p:nvSpPr>
        <p:spPr>
          <a:xfrm rot="-2700000">
            <a:off x="2041560" y="4538520"/>
            <a:ext cx="135000" cy="134640"/>
          </a:xfrm>
          <a:custGeom>
            <a:avLst/>
            <a:gdLst/>
            <a:ahLst/>
            <a:cxnLst/>
            <a:rect l="l" t="t" r="r" b="b"/>
            <a:pathLst>
              <a:path w="502" h="502" extrusionOk="0">
                <a:moveTo>
                  <a:pt x="196" y="0"/>
                </a:moveTo>
                <a:lnTo>
                  <a:pt x="304" y="0"/>
                </a:lnTo>
                <a:lnTo>
                  <a:pt x="304" y="197"/>
                </a:lnTo>
                <a:lnTo>
                  <a:pt x="501" y="196"/>
                </a:lnTo>
                <a:lnTo>
                  <a:pt x="501" y="305"/>
                </a:lnTo>
                <a:lnTo>
                  <a:pt x="304" y="304"/>
                </a:lnTo>
                <a:lnTo>
                  <a:pt x="304" y="501"/>
                </a:lnTo>
                <a:lnTo>
                  <a:pt x="195" y="501"/>
                </a:lnTo>
                <a:lnTo>
                  <a:pt x="196" y="304"/>
                </a:lnTo>
                <a:lnTo>
                  <a:pt x="0" y="304"/>
                </a:lnTo>
                <a:lnTo>
                  <a:pt x="0" y="197"/>
                </a:lnTo>
                <a:lnTo>
                  <a:pt x="196" y="197"/>
                </a:lnTo>
                <a:lnTo>
                  <a:pt x="196" y="0"/>
                </a:lnTo>
              </a:path>
            </a:pathLst>
          </a:custGeom>
          <a:solidFill>
            <a:srgbClr val="FF0000"/>
          </a:solidFill>
          <a:ln w="9525" cap="flat" cmpd="sng">
            <a:solidFill>
              <a:srgbClr val="FF0000"/>
            </a:solidFill>
            <a:prstDash val="solid"/>
            <a:round/>
            <a:headEnd type="none" w="sm" len="sm"/>
            <a:tailEnd type="none" w="sm" len="sm"/>
          </a:ln>
        </p:spPr>
        <p:txBody>
          <a:bodyPr/>
          <a:lstStyle/>
          <a:p>
            <a:endParaRPr lang="en-US"/>
          </a:p>
        </p:txBody>
      </p:sp>
      <p:sp>
        <p:nvSpPr>
          <p:cNvPr id="1195" name="Google Shape;1195;p34"/>
          <p:cNvSpPr/>
          <p:nvPr/>
        </p:nvSpPr>
        <p:spPr>
          <a:xfrm>
            <a:off x="2241360" y="2400840"/>
            <a:ext cx="1064520" cy="27612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(0,0,0)</a:t>
            </a:r>
            <a:endParaRPr sz="1400" b="0" i="0" u="none" strike="noStrike" cap="none">
              <a:solidFill>
                <a:srgbClr val="000000"/>
              </a:solidFill>
              <a:latin typeface="Arial"/>
              <a:ea typeface="Arial"/>
              <a:cs typeface="Arial"/>
              <a:sym typeface="Arial"/>
            </a:endParaRPr>
          </a:p>
        </p:txBody>
      </p:sp>
      <p:sp>
        <p:nvSpPr>
          <p:cNvPr id="1196" name="Google Shape;1196;p34"/>
          <p:cNvSpPr/>
          <p:nvPr/>
        </p:nvSpPr>
        <p:spPr>
          <a:xfrm>
            <a:off x="2241720" y="4445280"/>
            <a:ext cx="1431000" cy="27648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(0,0,-400)</a:t>
            </a:r>
            <a:endParaRPr sz="1400" b="0" i="0" u="none" strike="noStrike" cap="none">
              <a:solidFill>
                <a:srgbClr val="000000"/>
              </a:solidFill>
              <a:latin typeface="Arial"/>
              <a:ea typeface="Arial"/>
              <a:cs typeface="Arial"/>
              <a:sym typeface="Arial"/>
            </a:endParaRPr>
          </a:p>
        </p:txBody>
      </p:sp>
      <p:sp>
        <p:nvSpPr>
          <p:cNvPr id="1197" name="Google Shape;1197;p34"/>
          <p:cNvSpPr/>
          <p:nvPr/>
        </p:nvSpPr>
        <p:spPr>
          <a:xfrm rot="-2700000">
            <a:off x="2043000" y="3331080"/>
            <a:ext cx="135000" cy="135000"/>
          </a:xfrm>
          <a:custGeom>
            <a:avLst/>
            <a:gdLst/>
            <a:ahLst/>
            <a:cxnLst/>
            <a:rect l="l" t="t" r="r" b="b"/>
            <a:pathLst>
              <a:path w="502" h="502" extrusionOk="0">
                <a:moveTo>
                  <a:pt x="196" y="0"/>
                </a:moveTo>
                <a:lnTo>
                  <a:pt x="304" y="0"/>
                </a:lnTo>
                <a:lnTo>
                  <a:pt x="304" y="197"/>
                </a:lnTo>
                <a:lnTo>
                  <a:pt x="501" y="196"/>
                </a:lnTo>
                <a:lnTo>
                  <a:pt x="501" y="305"/>
                </a:lnTo>
                <a:lnTo>
                  <a:pt x="304" y="304"/>
                </a:lnTo>
                <a:lnTo>
                  <a:pt x="305" y="501"/>
                </a:lnTo>
                <a:lnTo>
                  <a:pt x="196" y="501"/>
                </a:lnTo>
                <a:lnTo>
                  <a:pt x="196" y="304"/>
                </a:lnTo>
                <a:lnTo>
                  <a:pt x="0" y="304"/>
                </a:lnTo>
                <a:lnTo>
                  <a:pt x="0" y="197"/>
                </a:lnTo>
                <a:lnTo>
                  <a:pt x="196" y="197"/>
                </a:lnTo>
                <a:lnTo>
                  <a:pt x="196" y="0"/>
                </a:lnTo>
              </a:path>
            </a:pathLst>
          </a:custGeom>
          <a:solidFill>
            <a:srgbClr val="FF0000"/>
          </a:solidFill>
          <a:ln w="9525" cap="flat" cmpd="sng">
            <a:solidFill>
              <a:srgbClr val="FF0000"/>
            </a:solidFill>
            <a:prstDash val="solid"/>
            <a:round/>
            <a:headEnd type="none" w="sm" len="sm"/>
            <a:tailEnd type="none" w="sm" len="sm"/>
          </a:ln>
        </p:spPr>
        <p:txBody>
          <a:bodyPr/>
          <a:lstStyle/>
          <a:p>
            <a:endParaRPr lang="en-US"/>
          </a:p>
        </p:txBody>
      </p:sp>
      <p:sp>
        <p:nvSpPr>
          <p:cNvPr id="1198" name="Google Shape;1198;p34"/>
          <p:cNvSpPr/>
          <p:nvPr/>
        </p:nvSpPr>
        <p:spPr>
          <a:xfrm>
            <a:off x="1040040" y="2736360"/>
            <a:ext cx="1064160" cy="27648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(0,0,-160)</a:t>
            </a:r>
            <a:endParaRPr sz="1400" b="0" i="0" u="none" strike="noStrike" cap="none">
              <a:solidFill>
                <a:srgbClr val="000000"/>
              </a:solidFill>
              <a:latin typeface="Arial"/>
              <a:ea typeface="Arial"/>
              <a:cs typeface="Arial"/>
              <a:sym typeface="Arial"/>
            </a:endParaRPr>
          </a:p>
        </p:txBody>
      </p:sp>
      <p:sp>
        <p:nvSpPr>
          <p:cNvPr id="1199" name="Google Shape;1199;p34"/>
          <p:cNvSpPr/>
          <p:nvPr/>
        </p:nvSpPr>
        <p:spPr>
          <a:xfrm>
            <a:off x="1671840" y="3028320"/>
            <a:ext cx="366120" cy="287640"/>
          </a:xfrm>
          <a:custGeom>
            <a:avLst/>
            <a:gdLst/>
            <a:ahLst/>
            <a:cxnLst/>
            <a:rect l="l" t="t" r="r" b="b"/>
            <a:pathLst>
              <a:path w="21600" h="21600" extrusionOk="0">
                <a:moveTo>
                  <a:pt x="0" y="0"/>
                </a:moveTo>
                <a:lnTo>
                  <a:pt x="21600" y="21600"/>
                </a:lnTo>
              </a:path>
            </a:pathLst>
          </a:custGeom>
          <a:noFill/>
          <a:ln w="12600" cap="flat" cmpd="sng">
            <a:solidFill>
              <a:srgbClr val="FF0000"/>
            </a:solidFill>
            <a:prstDash val="solid"/>
            <a:round/>
            <a:headEnd type="none" w="sm" len="sm"/>
            <a:tailEnd type="triangle" w="med" len="med"/>
          </a:ln>
        </p:spPr>
        <p:txBody>
          <a:bodyPr/>
          <a:lstStyle/>
          <a:p>
            <a:endParaRPr lang="en-US"/>
          </a:p>
        </p:txBody>
      </p:sp>
      <p:pic>
        <p:nvPicPr>
          <p:cNvPr id="1200" name="Google Shape;1200;p34"/>
          <p:cNvPicPr preferRelativeResize="0"/>
          <p:nvPr/>
        </p:nvPicPr>
        <p:blipFill rotWithShape="1">
          <a:blip r:embed="rId4">
            <a:alphaModFix/>
          </a:blip>
          <a:srcRect/>
          <a:stretch/>
        </p:blipFill>
        <p:spPr>
          <a:xfrm>
            <a:off x="4212000" y="1733040"/>
            <a:ext cx="2329560" cy="4210200"/>
          </a:xfrm>
          <a:prstGeom prst="rect">
            <a:avLst/>
          </a:prstGeom>
          <a:noFill/>
          <a:ln>
            <a:noFill/>
          </a:ln>
        </p:spPr>
      </p:pic>
      <p:pic>
        <p:nvPicPr>
          <p:cNvPr id="1201" name="Google Shape;1201;p34"/>
          <p:cNvPicPr preferRelativeResize="0"/>
          <p:nvPr/>
        </p:nvPicPr>
        <p:blipFill rotWithShape="1">
          <a:blip r:embed="rId5">
            <a:alphaModFix/>
          </a:blip>
          <a:srcRect/>
          <a:stretch/>
        </p:blipFill>
        <p:spPr>
          <a:xfrm>
            <a:off x="6557040" y="1733040"/>
            <a:ext cx="2329560" cy="4219560"/>
          </a:xfrm>
          <a:prstGeom prst="rect">
            <a:avLst/>
          </a:prstGeom>
          <a:noFill/>
          <a:ln>
            <a:noFill/>
          </a:ln>
        </p:spPr>
      </p:pic>
      <p:sp>
        <p:nvSpPr>
          <p:cNvPr id="1202" name="Google Shape;1202;p34"/>
          <p:cNvSpPr/>
          <p:nvPr/>
        </p:nvSpPr>
        <p:spPr>
          <a:xfrm>
            <a:off x="4826880" y="1152000"/>
            <a:ext cx="1245240" cy="56556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rgbClr val="FFFFFF"/>
                </a:solidFill>
                <a:latin typeface="Arial"/>
                <a:ea typeface="Arial"/>
                <a:cs typeface="Arial"/>
                <a:sym typeface="Arial"/>
              </a:rPr>
              <a:t>Source at (0,0,-400)</a:t>
            </a:r>
            <a:endParaRPr sz="1600" b="0" i="0" u="none" strike="noStrike" cap="none">
              <a:solidFill>
                <a:srgbClr val="000000"/>
              </a:solidFill>
              <a:latin typeface="Arial"/>
              <a:ea typeface="Arial"/>
              <a:cs typeface="Arial"/>
              <a:sym typeface="Arial"/>
            </a:endParaRPr>
          </a:p>
        </p:txBody>
      </p:sp>
      <p:sp>
        <p:nvSpPr>
          <p:cNvPr id="1203" name="Google Shape;1203;p34"/>
          <p:cNvSpPr/>
          <p:nvPr/>
        </p:nvSpPr>
        <p:spPr>
          <a:xfrm>
            <a:off x="7203240" y="1152000"/>
            <a:ext cx="1245600" cy="56556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rgbClr val="FFFFFF"/>
                </a:solidFill>
                <a:latin typeface="Arial"/>
                <a:ea typeface="Arial"/>
                <a:cs typeface="Arial"/>
                <a:sym typeface="Arial"/>
              </a:rPr>
              <a:t>Source at (0,0,-160)</a:t>
            </a:r>
            <a:endParaRPr sz="1600" b="0" i="0" u="none" strike="noStrike" cap="none">
              <a:solidFill>
                <a:srgbClr val="000000"/>
              </a:solidFill>
              <a:latin typeface="Arial"/>
              <a:ea typeface="Arial"/>
              <a:cs typeface="Arial"/>
              <a:sym typeface="Aria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207"/>
        <p:cNvGrpSpPr/>
        <p:nvPr/>
      </p:nvGrpSpPr>
      <p:grpSpPr>
        <a:xfrm>
          <a:off x="0" y="0"/>
          <a:ext cx="0" cy="0"/>
          <a:chOff x="0" y="0"/>
          <a:chExt cx="0" cy="0"/>
        </a:xfrm>
      </p:grpSpPr>
      <p:sp>
        <p:nvSpPr>
          <p:cNvPr id="1208" name="Google Shape;1208;p35"/>
          <p:cNvSpPr/>
          <p:nvPr/>
        </p:nvSpPr>
        <p:spPr>
          <a:xfrm>
            <a:off x="185040" y="1588320"/>
            <a:ext cx="5428800" cy="85068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09" name="Google Shape;1209;p35"/>
          <p:cNvSpPr/>
          <p:nvPr/>
        </p:nvSpPr>
        <p:spPr>
          <a:xfrm>
            <a:off x="185040" y="2445480"/>
            <a:ext cx="5428800" cy="60048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10" name="Google Shape;1210;p35"/>
          <p:cNvSpPr/>
          <p:nvPr/>
        </p:nvSpPr>
        <p:spPr>
          <a:xfrm>
            <a:off x="293040" y="2602800"/>
            <a:ext cx="8217360" cy="345816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11" name="Google Shape;1211;p35"/>
          <p:cNvSpPr/>
          <p:nvPr/>
        </p:nvSpPr>
        <p:spPr>
          <a:xfrm>
            <a:off x="221040" y="250920"/>
            <a:ext cx="6757200" cy="764640"/>
          </a:xfrm>
          <a:prstGeom prst="rect">
            <a:avLst/>
          </a:prstGeom>
          <a:noFill/>
          <a:ln>
            <a:noFill/>
          </a:ln>
        </p:spPr>
        <p:txBody>
          <a:bodyPr spcFirstLastPara="1" wrap="square" lIns="81700" tIns="40675" rIns="81700" bIns="40675" anchor="ctr" anchorCtr="0">
            <a:noAutofit/>
          </a:bodyPr>
          <a:lstStyle/>
          <a:p>
            <a:pPr marL="0" marR="0" lvl="0" indent="0" algn="l" rtl="0">
              <a:lnSpc>
                <a:spcPct val="100000"/>
              </a:lnSpc>
              <a:spcBef>
                <a:spcPts val="0"/>
              </a:spcBef>
              <a:spcAft>
                <a:spcPts val="0"/>
              </a:spcAft>
              <a:buClr>
                <a:srgbClr val="000000"/>
              </a:buClr>
              <a:buSzPts val="3200"/>
              <a:buFont typeface="Arial"/>
              <a:buNone/>
            </a:pPr>
            <a:r>
              <a:rPr lang="en-US" sz="3200" b="1" i="0" u="none" strike="noStrike" cap="none">
                <a:solidFill>
                  <a:srgbClr val="FFFFFF"/>
                </a:solidFill>
                <a:latin typeface="Cambria"/>
                <a:ea typeface="Cambria"/>
                <a:cs typeface="Cambria"/>
                <a:sym typeface="Cambria"/>
              </a:rPr>
              <a:t>Calibration data</a:t>
            </a:r>
            <a:endParaRPr sz="3200" b="0" i="0" u="none" strike="noStrike" cap="none">
              <a:solidFill>
                <a:srgbClr val="000000"/>
              </a:solidFill>
              <a:latin typeface="Arial"/>
              <a:ea typeface="Arial"/>
              <a:cs typeface="Arial"/>
              <a:sym typeface="Arial"/>
            </a:endParaRPr>
          </a:p>
        </p:txBody>
      </p:sp>
      <p:pic>
        <p:nvPicPr>
          <p:cNvPr id="1212" name="Google Shape;1212;p35"/>
          <p:cNvPicPr preferRelativeResize="0"/>
          <p:nvPr/>
        </p:nvPicPr>
        <p:blipFill rotWithShape="1">
          <a:blip r:embed="rId3">
            <a:alphaModFix/>
          </a:blip>
          <a:srcRect t="8290"/>
          <a:stretch/>
        </p:blipFill>
        <p:spPr>
          <a:xfrm>
            <a:off x="324000" y="1044000"/>
            <a:ext cx="5397120" cy="1472760"/>
          </a:xfrm>
          <a:prstGeom prst="rect">
            <a:avLst/>
          </a:prstGeom>
          <a:noFill/>
          <a:ln>
            <a:noFill/>
          </a:ln>
        </p:spPr>
      </p:pic>
      <p:pic>
        <p:nvPicPr>
          <p:cNvPr id="1213" name="Google Shape;1213;p35"/>
          <p:cNvPicPr preferRelativeResize="0"/>
          <p:nvPr/>
        </p:nvPicPr>
        <p:blipFill rotWithShape="1">
          <a:blip r:embed="rId4">
            <a:alphaModFix/>
          </a:blip>
          <a:srcRect t="8040"/>
          <a:stretch/>
        </p:blipFill>
        <p:spPr>
          <a:xfrm>
            <a:off x="324000" y="2376000"/>
            <a:ext cx="5397120" cy="1437120"/>
          </a:xfrm>
          <a:prstGeom prst="rect">
            <a:avLst/>
          </a:prstGeom>
          <a:noFill/>
          <a:ln>
            <a:noFill/>
          </a:ln>
        </p:spPr>
      </p:pic>
      <p:pic>
        <p:nvPicPr>
          <p:cNvPr id="1214" name="Google Shape;1214;p35"/>
          <p:cNvPicPr preferRelativeResize="0"/>
          <p:nvPr/>
        </p:nvPicPr>
        <p:blipFill rotWithShape="1">
          <a:blip r:embed="rId5">
            <a:alphaModFix/>
          </a:blip>
          <a:srcRect t="10055"/>
          <a:stretch/>
        </p:blipFill>
        <p:spPr>
          <a:xfrm>
            <a:off x="324000" y="3708000"/>
            <a:ext cx="5397120" cy="1444320"/>
          </a:xfrm>
          <a:prstGeom prst="rect">
            <a:avLst/>
          </a:prstGeom>
          <a:noFill/>
          <a:ln>
            <a:noFill/>
          </a:ln>
        </p:spPr>
      </p:pic>
      <p:pic>
        <p:nvPicPr>
          <p:cNvPr id="1215" name="Google Shape;1215;p35"/>
          <p:cNvPicPr preferRelativeResize="0"/>
          <p:nvPr/>
        </p:nvPicPr>
        <p:blipFill rotWithShape="1">
          <a:blip r:embed="rId6">
            <a:alphaModFix/>
          </a:blip>
          <a:srcRect t="8937"/>
          <a:stretch/>
        </p:blipFill>
        <p:spPr>
          <a:xfrm>
            <a:off x="324000" y="5040000"/>
            <a:ext cx="5397120" cy="1462320"/>
          </a:xfrm>
          <a:prstGeom prst="rect">
            <a:avLst/>
          </a:prstGeom>
          <a:noFill/>
          <a:ln>
            <a:noFill/>
          </a:ln>
        </p:spPr>
      </p:pic>
      <p:sp>
        <p:nvSpPr>
          <p:cNvPr id="1216" name="Google Shape;1216;p35"/>
          <p:cNvSpPr/>
          <p:nvPr/>
        </p:nvSpPr>
        <p:spPr>
          <a:xfrm rot="-2700000">
            <a:off x="5793120" y="1549440"/>
            <a:ext cx="249120" cy="249120"/>
          </a:xfrm>
          <a:custGeom>
            <a:avLst/>
            <a:gdLst/>
            <a:ahLst/>
            <a:cxnLst/>
            <a:rect l="l" t="t" r="r" b="b"/>
            <a:pathLst>
              <a:path w="703" h="702" extrusionOk="0">
                <a:moveTo>
                  <a:pt x="294" y="0"/>
                </a:moveTo>
                <a:lnTo>
                  <a:pt x="406" y="0"/>
                </a:lnTo>
                <a:lnTo>
                  <a:pt x="406" y="294"/>
                </a:lnTo>
                <a:lnTo>
                  <a:pt x="702" y="294"/>
                </a:lnTo>
                <a:lnTo>
                  <a:pt x="702" y="406"/>
                </a:lnTo>
                <a:lnTo>
                  <a:pt x="406" y="406"/>
                </a:lnTo>
                <a:lnTo>
                  <a:pt x="406" y="701"/>
                </a:lnTo>
                <a:lnTo>
                  <a:pt x="294" y="701"/>
                </a:lnTo>
                <a:lnTo>
                  <a:pt x="294" y="406"/>
                </a:lnTo>
                <a:lnTo>
                  <a:pt x="0" y="406"/>
                </a:lnTo>
                <a:lnTo>
                  <a:pt x="0" y="294"/>
                </a:lnTo>
                <a:lnTo>
                  <a:pt x="294" y="294"/>
                </a:lnTo>
                <a:lnTo>
                  <a:pt x="294" y="0"/>
                </a:lnTo>
              </a:path>
            </a:pathLst>
          </a:custGeom>
          <a:solidFill>
            <a:srgbClr val="FF0000"/>
          </a:solidFill>
          <a:ln>
            <a:noFill/>
          </a:ln>
        </p:spPr>
        <p:txBody>
          <a:bodyPr/>
          <a:lstStyle/>
          <a:p>
            <a:endParaRPr lang="en-US"/>
          </a:p>
        </p:txBody>
      </p:sp>
      <p:sp>
        <p:nvSpPr>
          <p:cNvPr id="1217" name="Google Shape;1217;p35"/>
          <p:cNvSpPr/>
          <p:nvPr/>
        </p:nvSpPr>
        <p:spPr>
          <a:xfrm rot="-2700000">
            <a:off x="5793120" y="2845440"/>
            <a:ext cx="249120" cy="249120"/>
          </a:xfrm>
          <a:custGeom>
            <a:avLst/>
            <a:gdLst/>
            <a:ahLst/>
            <a:cxnLst/>
            <a:rect l="l" t="t" r="r" b="b"/>
            <a:pathLst>
              <a:path w="702" h="702" extrusionOk="0">
                <a:moveTo>
                  <a:pt x="294" y="0"/>
                </a:moveTo>
                <a:lnTo>
                  <a:pt x="406" y="0"/>
                </a:lnTo>
                <a:lnTo>
                  <a:pt x="406" y="294"/>
                </a:lnTo>
                <a:lnTo>
                  <a:pt x="701" y="294"/>
                </a:lnTo>
                <a:lnTo>
                  <a:pt x="701" y="406"/>
                </a:lnTo>
                <a:lnTo>
                  <a:pt x="406" y="406"/>
                </a:lnTo>
                <a:lnTo>
                  <a:pt x="406" y="701"/>
                </a:lnTo>
                <a:lnTo>
                  <a:pt x="294" y="701"/>
                </a:lnTo>
                <a:lnTo>
                  <a:pt x="294" y="406"/>
                </a:lnTo>
                <a:lnTo>
                  <a:pt x="0" y="406"/>
                </a:lnTo>
                <a:lnTo>
                  <a:pt x="0" y="294"/>
                </a:lnTo>
                <a:lnTo>
                  <a:pt x="294" y="294"/>
                </a:lnTo>
                <a:lnTo>
                  <a:pt x="294" y="0"/>
                </a:lnTo>
              </a:path>
            </a:pathLst>
          </a:custGeom>
          <a:solidFill>
            <a:srgbClr val="FF0000"/>
          </a:solidFill>
          <a:ln>
            <a:noFill/>
          </a:ln>
        </p:spPr>
        <p:txBody>
          <a:bodyPr/>
          <a:lstStyle/>
          <a:p>
            <a:endParaRPr lang="en-US"/>
          </a:p>
        </p:txBody>
      </p:sp>
      <p:sp>
        <p:nvSpPr>
          <p:cNvPr id="1218" name="Google Shape;1218;p35"/>
          <p:cNvSpPr/>
          <p:nvPr/>
        </p:nvSpPr>
        <p:spPr>
          <a:xfrm rot="-2700000">
            <a:off x="5793120" y="4141440"/>
            <a:ext cx="249120" cy="249120"/>
          </a:xfrm>
          <a:custGeom>
            <a:avLst/>
            <a:gdLst/>
            <a:ahLst/>
            <a:cxnLst/>
            <a:rect l="l" t="t" r="r" b="b"/>
            <a:pathLst>
              <a:path w="702" h="703" extrusionOk="0">
                <a:moveTo>
                  <a:pt x="294" y="0"/>
                </a:moveTo>
                <a:lnTo>
                  <a:pt x="405" y="0"/>
                </a:lnTo>
                <a:lnTo>
                  <a:pt x="405" y="294"/>
                </a:lnTo>
                <a:lnTo>
                  <a:pt x="701" y="294"/>
                </a:lnTo>
                <a:lnTo>
                  <a:pt x="701" y="406"/>
                </a:lnTo>
                <a:lnTo>
                  <a:pt x="405" y="406"/>
                </a:lnTo>
                <a:lnTo>
                  <a:pt x="405" y="702"/>
                </a:lnTo>
                <a:lnTo>
                  <a:pt x="294" y="702"/>
                </a:lnTo>
                <a:lnTo>
                  <a:pt x="294" y="406"/>
                </a:lnTo>
                <a:lnTo>
                  <a:pt x="0" y="406"/>
                </a:lnTo>
                <a:lnTo>
                  <a:pt x="0" y="294"/>
                </a:lnTo>
                <a:lnTo>
                  <a:pt x="294" y="294"/>
                </a:lnTo>
                <a:lnTo>
                  <a:pt x="294" y="0"/>
                </a:lnTo>
              </a:path>
            </a:pathLst>
          </a:custGeom>
          <a:solidFill>
            <a:srgbClr val="FF0000"/>
          </a:solidFill>
          <a:ln>
            <a:noFill/>
          </a:ln>
        </p:spPr>
        <p:txBody>
          <a:bodyPr/>
          <a:lstStyle/>
          <a:p>
            <a:endParaRPr lang="en-US"/>
          </a:p>
        </p:txBody>
      </p:sp>
      <p:sp>
        <p:nvSpPr>
          <p:cNvPr id="1219" name="Google Shape;1219;p35"/>
          <p:cNvSpPr/>
          <p:nvPr/>
        </p:nvSpPr>
        <p:spPr>
          <a:xfrm>
            <a:off x="5796000" y="5544000"/>
            <a:ext cx="213120" cy="213120"/>
          </a:xfrm>
          <a:prstGeom prst="donut">
            <a:avLst>
              <a:gd name="adj" fmla="val 15972"/>
            </a:avLst>
          </a:prstGeom>
          <a:solidFill>
            <a:srgbClr val="81D41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20" name="Google Shape;1220;p35"/>
          <p:cNvSpPr/>
          <p:nvPr/>
        </p:nvSpPr>
        <p:spPr>
          <a:xfrm>
            <a:off x="6192000" y="1512000"/>
            <a:ext cx="2769120" cy="29916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1500"/>
              <a:buFont typeface="Arial"/>
              <a:buNone/>
            </a:pPr>
            <a:r>
              <a:rPr lang="en-US" sz="1500" b="0" i="0" u="none" strike="noStrike" cap="none">
                <a:solidFill>
                  <a:srgbClr val="FFFFFF"/>
                </a:solidFill>
                <a:latin typeface="Arial"/>
                <a:ea typeface="Arial"/>
                <a:cs typeface="Arial"/>
                <a:sym typeface="Arial"/>
              </a:rPr>
              <a:t>multi segments hit</a:t>
            </a:r>
            <a:endParaRPr sz="1500" b="0" i="0" u="none" strike="noStrike" cap="none">
              <a:solidFill>
                <a:srgbClr val="000000"/>
              </a:solidFill>
              <a:latin typeface="Arial"/>
              <a:ea typeface="Arial"/>
              <a:cs typeface="Arial"/>
              <a:sym typeface="Arial"/>
            </a:endParaRPr>
          </a:p>
        </p:txBody>
      </p:sp>
      <p:sp>
        <p:nvSpPr>
          <p:cNvPr id="1221" name="Google Shape;1221;p35"/>
          <p:cNvSpPr/>
          <p:nvPr/>
        </p:nvSpPr>
        <p:spPr>
          <a:xfrm>
            <a:off x="6192000" y="2808360"/>
            <a:ext cx="2769120" cy="29916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1500"/>
              <a:buFont typeface="Arial"/>
              <a:buNone/>
            </a:pPr>
            <a:r>
              <a:rPr lang="en-US" sz="1500" b="0" i="0" u="none" strike="noStrike" cap="none">
                <a:solidFill>
                  <a:srgbClr val="FFFFFF"/>
                </a:solidFill>
                <a:latin typeface="Arial"/>
                <a:ea typeface="Arial"/>
                <a:cs typeface="Arial"/>
                <a:sym typeface="Arial"/>
              </a:rPr>
              <a:t>small signal</a:t>
            </a:r>
            <a:endParaRPr sz="1500" b="0" i="0" u="none" strike="noStrike" cap="none">
              <a:solidFill>
                <a:srgbClr val="000000"/>
              </a:solidFill>
              <a:latin typeface="Arial"/>
              <a:ea typeface="Arial"/>
              <a:cs typeface="Arial"/>
              <a:sym typeface="Arial"/>
            </a:endParaRPr>
          </a:p>
        </p:txBody>
      </p:sp>
      <p:sp>
        <p:nvSpPr>
          <p:cNvPr id="1222" name="Google Shape;1222;p35"/>
          <p:cNvSpPr/>
          <p:nvPr/>
        </p:nvSpPr>
        <p:spPr>
          <a:xfrm>
            <a:off x="6192000" y="4104720"/>
            <a:ext cx="2769120" cy="29916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1500"/>
              <a:buFont typeface="Arial"/>
              <a:buNone/>
            </a:pPr>
            <a:r>
              <a:rPr lang="en-US" sz="1500" b="0" i="0" u="none" strike="noStrike" cap="none">
                <a:solidFill>
                  <a:srgbClr val="FFFFFF"/>
                </a:solidFill>
                <a:latin typeface="Arial"/>
                <a:ea typeface="Arial"/>
                <a:cs typeface="Arial"/>
                <a:sym typeface="Arial"/>
              </a:rPr>
              <a:t>small Compton signal</a:t>
            </a:r>
            <a:endParaRPr sz="1500" b="0" i="0" u="none" strike="noStrike" cap="none">
              <a:solidFill>
                <a:srgbClr val="000000"/>
              </a:solidFill>
              <a:latin typeface="Arial"/>
              <a:ea typeface="Arial"/>
              <a:cs typeface="Arial"/>
              <a:sym typeface="Arial"/>
            </a:endParaRPr>
          </a:p>
        </p:txBody>
      </p:sp>
      <p:sp>
        <p:nvSpPr>
          <p:cNvPr id="1223" name="Google Shape;1223;p35"/>
          <p:cNvSpPr/>
          <p:nvPr/>
        </p:nvSpPr>
        <p:spPr>
          <a:xfrm>
            <a:off x="6192000" y="5473080"/>
            <a:ext cx="2769120" cy="29916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1500"/>
              <a:buFont typeface="Arial"/>
              <a:buNone/>
            </a:pPr>
            <a:r>
              <a:rPr lang="en-US" sz="1500" b="0" i="0" u="none" strike="noStrike" cap="none">
                <a:solidFill>
                  <a:srgbClr val="FFFFFF"/>
                </a:solidFill>
                <a:latin typeface="Arial"/>
                <a:ea typeface="Arial"/>
                <a:cs typeface="Arial"/>
                <a:sym typeface="Arial"/>
              </a:rPr>
              <a:t>accepted</a:t>
            </a:r>
            <a:endParaRPr sz="1500" b="0" i="0" u="none" strike="noStrike" cap="none">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73"/>
        <p:cNvGrpSpPr/>
        <p:nvPr/>
      </p:nvGrpSpPr>
      <p:grpSpPr>
        <a:xfrm>
          <a:off x="0" y="0"/>
          <a:ext cx="0" cy="0"/>
          <a:chOff x="0" y="0"/>
          <a:chExt cx="0" cy="0"/>
        </a:xfrm>
      </p:grpSpPr>
      <p:sp>
        <p:nvSpPr>
          <p:cNvPr id="674" name="Google Shape;674;p4"/>
          <p:cNvSpPr/>
          <p:nvPr/>
        </p:nvSpPr>
        <p:spPr>
          <a:xfrm>
            <a:off x="221040" y="250920"/>
            <a:ext cx="6757200" cy="764640"/>
          </a:xfrm>
          <a:prstGeom prst="rect">
            <a:avLst/>
          </a:prstGeom>
          <a:noFill/>
          <a:ln>
            <a:noFill/>
          </a:ln>
        </p:spPr>
        <p:txBody>
          <a:bodyPr spcFirstLastPara="1" wrap="square" lIns="81700" tIns="40675" rIns="81700" bIns="40675" anchor="ctr" anchorCtr="0">
            <a:noAutofit/>
          </a:bodyPr>
          <a:lstStyle/>
          <a:p>
            <a:pPr marL="0" marR="0" lvl="0" indent="0" algn="l" rtl="0">
              <a:lnSpc>
                <a:spcPct val="100000"/>
              </a:lnSpc>
              <a:spcBef>
                <a:spcPts val="0"/>
              </a:spcBef>
              <a:spcAft>
                <a:spcPts val="0"/>
              </a:spcAft>
              <a:buClr>
                <a:srgbClr val="000000"/>
              </a:buClr>
              <a:buSzPts val="3200"/>
              <a:buFont typeface="Arial"/>
              <a:buNone/>
            </a:pPr>
            <a:r>
              <a:rPr lang="en-US" sz="3200" b="1" i="0" u="none" strike="noStrike" cap="none">
                <a:solidFill>
                  <a:srgbClr val="25303B"/>
                </a:solidFill>
                <a:latin typeface="Cambria"/>
                <a:ea typeface="Cambria"/>
                <a:cs typeface="Cambria"/>
                <a:sym typeface="Cambria"/>
              </a:rPr>
              <a:t>Self-calibration concept</a:t>
            </a:r>
            <a:endParaRPr sz="3200" b="0" i="0" u="none" strike="noStrike" cap="none">
              <a:solidFill>
                <a:srgbClr val="000000"/>
              </a:solidFill>
              <a:latin typeface="Arial"/>
              <a:ea typeface="Arial"/>
              <a:cs typeface="Arial"/>
              <a:sym typeface="Arial"/>
            </a:endParaRPr>
          </a:p>
        </p:txBody>
      </p:sp>
      <p:grpSp>
        <p:nvGrpSpPr>
          <p:cNvPr id="675" name="Google Shape;675;p4"/>
          <p:cNvGrpSpPr/>
          <p:nvPr/>
        </p:nvGrpSpPr>
        <p:grpSpPr>
          <a:xfrm>
            <a:off x="53280" y="2153520"/>
            <a:ext cx="5034240" cy="3950640"/>
            <a:chOff x="53280" y="2153520"/>
            <a:chExt cx="5034240" cy="3950640"/>
          </a:xfrm>
        </p:grpSpPr>
        <p:sp>
          <p:nvSpPr>
            <p:cNvPr id="676" name="Google Shape;676;p4"/>
            <p:cNvSpPr/>
            <p:nvPr/>
          </p:nvSpPr>
          <p:spPr>
            <a:xfrm>
              <a:off x="53280" y="2198160"/>
              <a:ext cx="5034240" cy="3906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7" name="Google Shape;677;p4"/>
            <p:cNvSpPr/>
            <p:nvPr/>
          </p:nvSpPr>
          <p:spPr>
            <a:xfrm>
              <a:off x="720360" y="2153520"/>
              <a:ext cx="3700080" cy="3699000"/>
            </a:xfrm>
            <a:custGeom>
              <a:avLst/>
              <a:gdLst/>
              <a:ahLst/>
              <a:cxnLst/>
              <a:rect l="l" t="t" r="r" b="b"/>
              <a:pathLst>
                <a:path w="120000" h="120000" extrusionOk="0">
                  <a:moveTo>
                    <a:pt x="87535" y="10110"/>
                  </a:moveTo>
                  <a:lnTo>
                    <a:pt x="87535" y="10110"/>
                  </a:lnTo>
                  <a:cubicBezTo>
                    <a:pt x="108316" y="21579"/>
                    <a:pt x="119812" y="44727"/>
                    <a:pt x="116390" y="68215"/>
                  </a:cubicBezTo>
                  <a:cubicBezTo>
                    <a:pt x="112968" y="91703"/>
                    <a:pt x="95346" y="110610"/>
                    <a:pt x="72156" y="115673"/>
                  </a:cubicBezTo>
                  <a:cubicBezTo>
                    <a:pt x="48966" y="120736"/>
                    <a:pt x="25067" y="110895"/>
                    <a:pt x="12166" y="90971"/>
                  </a:cubicBezTo>
                  <a:cubicBezTo>
                    <a:pt x="-734" y="71047"/>
                    <a:pt x="66" y="45214"/>
                    <a:pt x="14175" y="26127"/>
                  </a:cubicBezTo>
                  <a:lnTo>
                    <a:pt x="11899" y="24162"/>
                  </a:lnTo>
                  <a:lnTo>
                    <a:pt x="18980" y="24597"/>
                  </a:lnTo>
                  <a:lnTo>
                    <a:pt x="20704" y="31762"/>
                  </a:lnTo>
                  <a:lnTo>
                    <a:pt x="18429" y="29798"/>
                  </a:lnTo>
                  <a:lnTo>
                    <a:pt x="18429" y="29798"/>
                  </a:lnTo>
                  <a:cubicBezTo>
                    <a:pt x="5871" y="47081"/>
                    <a:pt x="5318" y="70332"/>
                    <a:pt x="17040" y="88193"/>
                  </a:cubicBezTo>
                  <a:cubicBezTo>
                    <a:pt x="28763" y="106053"/>
                    <a:pt x="50314" y="114798"/>
                    <a:pt x="71168" y="110155"/>
                  </a:cubicBezTo>
                  <a:cubicBezTo>
                    <a:pt x="92022" y="105511"/>
                    <a:pt x="107827" y="88449"/>
                    <a:pt x="110864" y="67302"/>
                  </a:cubicBezTo>
                  <a:cubicBezTo>
                    <a:pt x="113900" y="46155"/>
                    <a:pt x="103534" y="25336"/>
                    <a:pt x="84829" y="15013"/>
                  </a:cubicBezTo>
                  <a:close/>
                </a:path>
              </a:pathLst>
            </a:custGeom>
            <a:solidFill>
              <a:srgbClr val="D1E3C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8" name="Google Shape;678;p4"/>
            <p:cNvSpPr/>
            <p:nvPr/>
          </p:nvSpPr>
          <p:spPr>
            <a:xfrm>
              <a:off x="1384560" y="2229480"/>
              <a:ext cx="2371320" cy="1182240"/>
            </a:xfrm>
            <a:prstGeom prst="roundRect">
              <a:avLst>
                <a:gd name="adj" fmla="val 16667"/>
              </a:avLst>
            </a:prstGeom>
            <a:solidFill>
              <a:srgbClr val="5AB031"/>
            </a:solidFill>
            <a:ln w="25550" cap="flat" cmpd="sng">
              <a:solidFill>
                <a:srgbClr val="FFFFFF"/>
              </a:solidFill>
              <a:prstDash val="solid"/>
              <a:round/>
              <a:headEnd type="none" w="sm" len="sm"/>
              <a:tailEnd type="none" w="sm" len="sm"/>
            </a:ln>
          </p:spPr>
          <p:txBody>
            <a:bodyPr spcFirstLastPara="1" wrap="square" lIns="142900" tIns="142900" rIns="68750" bIns="142900" anchor="ctr" anchorCtr="0">
              <a:noAutofit/>
            </a:bodyPr>
            <a:lstStyle/>
            <a:p>
              <a:pPr marL="0" marR="0" lvl="0" indent="0" algn="ctr" rtl="0">
                <a:lnSpc>
                  <a:spcPct val="90000"/>
                </a:lnSpc>
                <a:spcBef>
                  <a:spcPts val="0"/>
                </a:spcBef>
                <a:spcAft>
                  <a:spcPts val="0"/>
                </a:spcAft>
                <a:buClr>
                  <a:srgbClr val="000000"/>
                </a:buClr>
                <a:buSzPts val="1600"/>
                <a:buFont typeface="Arial"/>
                <a:buNone/>
              </a:pPr>
              <a:r>
                <a:rPr lang="en-US" sz="1600" b="0" i="0" u="none" strike="noStrike" cap="none">
                  <a:solidFill>
                    <a:srgbClr val="FFFFFF"/>
                  </a:solidFill>
                  <a:latin typeface="Calibri"/>
                  <a:ea typeface="Calibri"/>
                  <a:cs typeface="Calibri"/>
                  <a:sym typeface="Calibri"/>
                </a:rPr>
                <a:t>Group interaction points from different gamma-rays into hit collections</a:t>
              </a:r>
              <a:endParaRPr sz="1600" b="0" i="0" u="none" strike="noStrike" cap="none">
                <a:solidFill>
                  <a:srgbClr val="000000"/>
                </a:solidFill>
                <a:latin typeface="Arial"/>
                <a:ea typeface="Arial"/>
                <a:cs typeface="Arial"/>
                <a:sym typeface="Arial"/>
              </a:endParaRPr>
            </a:p>
          </p:txBody>
        </p:sp>
        <p:sp>
          <p:nvSpPr>
            <p:cNvPr id="679" name="Google Shape;679;p4"/>
            <p:cNvSpPr/>
            <p:nvPr/>
          </p:nvSpPr>
          <p:spPr>
            <a:xfrm>
              <a:off x="2716200" y="3613680"/>
              <a:ext cx="2371320" cy="1182240"/>
            </a:xfrm>
            <a:prstGeom prst="roundRect">
              <a:avLst>
                <a:gd name="adj" fmla="val 16667"/>
              </a:avLst>
            </a:prstGeom>
            <a:solidFill>
              <a:srgbClr val="5AB031"/>
            </a:solidFill>
            <a:ln w="25550" cap="flat" cmpd="sng">
              <a:solidFill>
                <a:srgbClr val="FFFFFF"/>
              </a:solidFill>
              <a:prstDash val="solid"/>
              <a:round/>
              <a:headEnd type="none" w="sm" len="sm"/>
              <a:tailEnd type="none" w="sm" len="sm"/>
            </a:ln>
          </p:spPr>
          <p:txBody>
            <a:bodyPr spcFirstLastPara="1" wrap="square" lIns="142900" tIns="142900" rIns="68750" bIns="142900" anchor="ctr" anchorCtr="0">
              <a:noAutofit/>
            </a:bodyPr>
            <a:lstStyle/>
            <a:p>
              <a:pPr marL="0" marR="0" lvl="0" indent="0" algn="ctr" rtl="0">
                <a:lnSpc>
                  <a:spcPct val="90000"/>
                </a:lnSpc>
                <a:spcBef>
                  <a:spcPts val="0"/>
                </a:spcBef>
                <a:spcAft>
                  <a:spcPts val="0"/>
                </a:spcAft>
                <a:buClr>
                  <a:srgbClr val="000000"/>
                </a:buClr>
                <a:buSzPts val="1600"/>
                <a:buFont typeface="Arial"/>
                <a:buNone/>
              </a:pPr>
              <a:r>
                <a:rPr lang="en-US" sz="1600" b="0" i="0" u="none" strike="noStrike" cap="none">
                  <a:solidFill>
                    <a:srgbClr val="FFFFFF"/>
                  </a:solidFill>
                  <a:latin typeface="Calibri"/>
                  <a:ea typeface="Calibri"/>
                  <a:cs typeface="Calibri"/>
                  <a:sym typeface="Calibri"/>
                </a:rPr>
                <a:t>Use Compton formula to order interaction points</a:t>
              </a:r>
              <a:endParaRPr sz="1600" b="0" i="0" u="none" strike="noStrike" cap="none">
                <a:solidFill>
                  <a:srgbClr val="000000"/>
                </a:solidFill>
                <a:latin typeface="Arial"/>
                <a:ea typeface="Arial"/>
                <a:cs typeface="Arial"/>
                <a:sym typeface="Arial"/>
              </a:endParaRPr>
            </a:p>
          </p:txBody>
        </p:sp>
        <p:sp>
          <p:nvSpPr>
            <p:cNvPr id="680" name="Google Shape;680;p4"/>
            <p:cNvSpPr/>
            <p:nvPr/>
          </p:nvSpPr>
          <p:spPr>
            <a:xfrm>
              <a:off x="1276560" y="4890600"/>
              <a:ext cx="2569680" cy="1181880"/>
            </a:xfrm>
            <a:prstGeom prst="roundRect">
              <a:avLst>
                <a:gd name="adj" fmla="val 16667"/>
              </a:avLst>
            </a:prstGeom>
            <a:solidFill>
              <a:srgbClr val="5AB031"/>
            </a:solidFill>
            <a:ln w="25550" cap="flat" cmpd="sng">
              <a:solidFill>
                <a:srgbClr val="FFFFFF"/>
              </a:solidFill>
              <a:prstDash val="solid"/>
              <a:round/>
              <a:headEnd type="none" w="sm" len="sm"/>
              <a:tailEnd type="none" w="sm" len="sm"/>
            </a:ln>
          </p:spPr>
          <p:txBody>
            <a:bodyPr spcFirstLastPara="1" wrap="square" lIns="142900" tIns="142900" rIns="68750" bIns="142900" anchor="ctr" anchorCtr="0">
              <a:noAutofit/>
            </a:bodyPr>
            <a:lstStyle/>
            <a:p>
              <a:pPr marL="0" marR="0" lvl="0" indent="0" algn="ctr" rtl="0">
                <a:lnSpc>
                  <a:spcPct val="90000"/>
                </a:lnSpc>
                <a:spcBef>
                  <a:spcPts val="0"/>
                </a:spcBef>
                <a:spcAft>
                  <a:spcPts val="0"/>
                </a:spcAft>
                <a:buClr>
                  <a:srgbClr val="000000"/>
                </a:buClr>
                <a:buSzPts val="1600"/>
                <a:buFont typeface="Arial"/>
                <a:buNone/>
              </a:pPr>
              <a:r>
                <a:rPr lang="en-US" sz="1600" b="0" i="0" u="none" strike="noStrike" cap="none">
                  <a:solidFill>
                    <a:srgbClr val="FFFFFF"/>
                  </a:solidFill>
                  <a:latin typeface="Calibri"/>
                  <a:ea typeface="Calibri"/>
                  <a:cs typeface="Calibri"/>
                  <a:sym typeface="Calibri"/>
                </a:rPr>
                <a:t>Define tracks between interaction points that also link the hit collections with each other</a:t>
              </a:r>
              <a:endParaRPr sz="1600" b="0" i="0" u="none" strike="noStrike" cap="none">
                <a:solidFill>
                  <a:srgbClr val="000000"/>
                </a:solidFill>
                <a:latin typeface="Arial"/>
                <a:ea typeface="Arial"/>
                <a:cs typeface="Arial"/>
                <a:sym typeface="Arial"/>
              </a:endParaRPr>
            </a:p>
          </p:txBody>
        </p:sp>
        <p:sp>
          <p:nvSpPr>
            <p:cNvPr id="681" name="Google Shape;681;p4"/>
            <p:cNvSpPr/>
            <p:nvPr/>
          </p:nvSpPr>
          <p:spPr>
            <a:xfrm>
              <a:off x="54000" y="3560040"/>
              <a:ext cx="2370960" cy="1182240"/>
            </a:xfrm>
            <a:prstGeom prst="roundRect">
              <a:avLst>
                <a:gd name="adj" fmla="val 16667"/>
              </a:avLst>
            </a:prstGeom>
            <a:solidFill>
              <a:srgbClr val="5AB031"/>
            </a:solidFill>
            <a:ln w="25550" cap="flat" cmpd="sng">
              <a:solidFill>
                <a:srgbClr val="FFFFFF"/>
              </a:solidFill>
              <a:prstDash val="solid"/>
              <a:round/>
              <a:headEnd type="none" w="sm" len="sm"/>
              <a:tailEnd type="none" w="sm" len="sm"/>
            </a:ln>
          </p:spPr>
          <p:txBody>
            <a:bodyPr spcFirstLastPara="1" wrap="square" lIns="142900" tIns="142900" rIns="68750" bIns="142900" anchor="ctr" anchorCtr="0">
              <a:noAutofit/>
            </a:bodyPr>
            <a:lstStyle/>
            <a:p>
              <a:pPr marL="0" marR="0" lvl="0" indent="0" algn="ctr" rtl="0">
                <a:lnSpc>
                  <a:spcPct val="90000"/>
                </a:lnSpc>
                <a:spcBef>
                  <a:spcPts val="0"/>
                </a:spcBef>
                <a:spcAft>
                  <a:spcPts val="0"/>
                </a:spcAft>
                <a:buClr>
                  <a:srgbClr val="000000"/>
                </a:buClr>
                <a:buSzPts val="1600"/>
                <a:buFont typeface="Arial"/>
                <a:buNone/>
              </a:pPr>
              <a:r>
                <a:rPr lang="en-US" sz="1600" b="0" i="0" u="none" strike="noStrike" cap="none">
                  <a:solidFill>
                    <a:srgbClr val="FFFFFF"/>
                  </a:solidFill>
                  <a:latin typeface="Calibri"/>
                  <a:ea typeface="Calibri"/>
                  <a:cs typeface="Calibri"/>
                  <a:sym typeface="Calibri"/>
                </a:rPr>
                <a:t>Optimise coordinates of hit collection using the tracks that link their constituent points and Compton formula</a:t>
              </a:r>
              <a:endParaRPr sz="1600" b="0" i="0" u="none" strike="noStrike" cap="none">
                <a:solidFill>
                  <a:srgbClr val="000000"/>
                </a:solidFill>
                <a:latin typeface="Arial"/>
                <a:ea typeface="Arial"/>
                <a:cs typeface="Arial"/>
                <a:sym typeface="Arial"/>
              </a:endParaRPr>
            </a:p>
          </p:txBody>
        </p:sp>
      </p:grpSp>
      <p:sp>
        <p:nvSpPr>
          <p:cNvPr id="682" name="Google Shape;682;p4"/>
          <p:cNvSpPr/>
          <p:nvPr/>
        </p:nvSpPr>
        <p:spPr>
          <a:xfrm>
            <a:off x="166324" y="1548000"/>
            <a:ext cx="3367500" cy="59610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1500"/>
              <a:buFont typeface="Arial"/>
              <a:buNone/>
            </a:pPr>
            <a:r>
              <a:rPr lang="en-US" sz="1500" b="0" i="0" u="none" strike="noStrike" cap="none" dirty="0">
                <a:solidFill>
                  <a:srgbClr val="0070C0"/>
                </a:solidFill>
                <a:latin typeface="Arial"/>
                <a:ea typeface="Arial"/>
                <a:cs typeface="Arial"/>
                <a:sym typeface="Arial"/>
              </a:rPr>
              <a:t>S. Heil, S. Paschalis, and M. Petri, Eur. Phys. J. A (2018) </a:t>
            </a:r>
            <a:r>
              <a:rPr lang="en-US" sz="1500" b="1" i="0" u="none" strike="noStrike" cap="none" dirty="0">
                <a:solidFill>
                  <a:srgbClr val="0070C0"/>
                </a:solidFill>
                <a:latin typeface="Arial"/>
                <a:ea typeface="Arial"/>
                <a:cs typeface="Arial"/>
                <a:sym typeface="Arial"/>
              </a:rPr>
              <a:t>54</a:t>
            </a:r>
            <a:r>
              <a:rPr lang="en-US" sz="1500" b="0" i="0" u="none" strike="noStrike" cap="none" dirty="0">
                <a:solidFill>
                  <a:srgbClr val="0070C0"/>
                </a:solidFill>
                <a:latin typeface="Arial"/>
                <a:ea typeface="Arial"/>
                <a:cs typeface="Arial"/>
                <a:sym typeface="Arial"/>
              </a:rPr>
              <a:t>: 172</a:t>
            </a:r>
            <a:endParaRPr sz="1500" b="0" i="0" u="none" strike="noStrike" cap="none" dirty="0">
              <a:solidFill>
                <a:srgbClr val="0070C0"/>
              </a:solidFill>
              <a:latin typeface="Arial"/>
              <a:ea typeface="Arial"/>
              <a:cs typeface="Arial"/>
              <a:sym typeface="Arial"/>
            </a:endParaRPr>
          </a:p>
        </p:txBody>
      </p:sp>
      <p:sp>
        <p:nvSpPr>
          <p:cNvPr id="683" name="Google Shape;683;p4"/>
          <p:cNvSpPr/>
          <p:nvPr/>
        </p:nvSpPr>
        <p:spPr>
          <a:xfrm>
            <a:off x="3743325" y="5535000"/>
            <a:ext cx="5544000" cy="958800"/>
          </a:xfrm>
          <a:prstGeom prst="rect">
            <a:avLst/>
          </a:prstGeom>
          <a:noFill/>
          <a:ln>
            <a:noFill/>
          </a:ln>
        </p:spPr>
        <p:txBody>
          <a:bodyPr spcFirstLastPara="1" wrap="square" lIns="90000" tIns="45000" rIns="90000" bIns="45000" anchor="t" anchorCtr="0">
            <a:spAutoFit/>
          </a:bodyPr>
          <a:lstStyle/>
          <a:p>
            <a:pPr marL="457200" marR="0" lvl="0" indent="-317500" algn="l" rtl="0">
              <a:lnSpc>
                <a:spcPct val="100000"/>
              </a:lnSpc>
              <a:spcBef>
                <a:spcPts val="0"/>
              </a:spcBef>
              <a:spcAft>
                <a:spcPts val="0"/>
              </a:spcAft>
              <a:buClr>
                <a:srgbClr val="000000"/>
              </a:buClr>
              <a:buSzPts val="1400"/>
              <a:buFont typeface="Calibri"/>
              <a:buChar char="●"/>
            </a:pPr>
            <a:r>
              <a:rPr lang="en-US" sz="1000" b="0" i="0" u="none" strike="noStrike" cap="none">
                <a:solidFill>
                  <a:srgbClr val="000000"/>
                </a:solidFill>
                <a:latin typeface="Calibri"/>
                <a:ea typeface="Calibri"/>
                <a:cs typeface="Calibri"/>
                <a:sym typeface="Calibri"/>
              </a:rPr>
              <a:t> </a:t>
            </a:r>
            <a:r>
              <a:rPr lang="en-US" sz="1900" b="0" i="0" u="none" strike="noStrike" cap="none">
                <a:solidFill>
                  <a:srgbClr val="000000"/>
                </a:solidFill>
                <a:latin typeface="Calibri"/>
                <a:ea typeface="Calibri"/>
                <a:cs typeface="Calibri"/>
                <a:sym typeface="Calibri"/>
              </a:rPr>
              <a:t>Produce pulse shape basis for all detectors </a:t>
            </a:r>
            <a:endParaRPr sz="1900" b="0" i="0" u="none" strike="noStrike" cap="none">
              <a:solidFill>
                <a:srgbClr val="000000"/>
              </a:solidFill>
              <a:latin typeface="Arial"/>
              <a:ea typeface="Arial"/>
              <a:cs typeface="Arial"/>
              <a:sym typeface="Arial"/>
            </a:endParaRPr>
          </a:p>
          <a:p>
            <a:pPr marL="457200" marR="0" lvl="0" indent="-317500" algn="l" rtl="0">
              <a:lnSpc>
                <a:spcPct val="100000"/>
              </a:lnSpc>
              <a:spcBef>
                <a:spcPts val="0"/>
              </a:spcBef>
              <a:spcAft>
                <a:spcPts val="0"/>
              </a:spcAft>
              <a:buClr>
                <a:srgbClr val="000000"/>
              </a:buClr>
              <a:buSzPts val="1400"/>
              <a:buFont typeface="Calibri"/>
              <a:buChar char="●"/>
            </a:pPr>
            <a:r>
              <a:rPr lang="en-US" sz="1000" b="0" i="0" u="none" strike="noStrike" cap="none">
                <a:solidFill>
                  <a:srgbClr val="000000"/>
                </a:solidFill>
                <a:latin typeface="Calibri"/>
                <a:ea typeface="Calibri"/>
                <a:cs typeface="Calibri"/>
                <a:sym typeface="Calibri"/>
              </a:rPr>
              <a:t> </a:t>
            </a:r>
            <a:r>
              <a:rPr lang="en-US" sz="1900" b="0" i="0" u="none" strike="noStrike" cap="none">
                <a:solidFill>
                  <a:srgbClr val="000000"/>
                </a:solidFill>
                <a:latin typeface="Calibri"/>
                <a:ea typeface="Calibri"/>
                <a:cs typeface="Calibri"/>
                <a:sym typeface="Calibri"/>
              </a:rPr>
              <a:t>Strong gamma source illuminate the whole array</a:t>
            </a:r>
            <a:endParaRPr sz="1900" b="0" i="0" u="none" strike="noStrike" cap="none">
              <a:solidFill>
                <a:srgbClr val="000000"/>
              </a:solidFill>
              <a:latin typeface="Arial"/>
              <a:ea typeface="Arial"/>
              <a:cs typeface="Arial"/>
              <a:sym typeface="Arial"/>
            </a:endParaRPr>
          </a:p>
          <a:p>
            <a:pPr marL="457200" marR="0" lvl="0" indent="-317500" algn="l" rtl="0">
              <a:lnSpc>
                <a:spcPct val="100000"/>
              </a:lnSpc>
              <a:spcBef>
                <a:spcPts val="0"/>
              </a:spcBef>
              <a:spcAft>
                <a:spcPts val="0"/>
              </a:spcAft>
              <a:buClr>
                <a:srgbClr val="000000"/>
              </a:buClr>
              <a:buSzPts val="1400"/>
              <a:buFont typeface="Calibri"/>
              <a:buChar char="●"/>
            </a:pPr>
            <a:r>
              <a:rPr lang="en-US" sz="1000" b="0" i="0" u="none" strike="noStrike" cap="none">
                <a:solidFill>
                  <a:srgbClr val="000000"/>
                </a:solidFill>
                <a:latin typeface="Calibri"/>
                <a:ea typeface="Calibri"/>
                <a:cs typeface="Calibri"/>
                <a:sym typeface="Calibri"/>
              </a:rPr>
              <a:t> </a:t>
            </a:r>
            <a:r>
              <a:rPr lang="en-US" sz="1900" b="0" i="0" u="none" strike="noStrike" cap="none">
                <a:solidFill>
                  <a:srgbClr val="000000"/>
                </a:solidFill>
                <a:latin typeface="Calibri"/>
                <a:ea typeface="Calibri"/>
                <a:cs typeface="Calibri"/>
                <a:sym typeface="Calibri"/>
              </a:rPr>
              <a:t>Compton formula optimize scattering events</a:t>
            </a:r>
            <a:endParaRPr sz="1900" b="0" i="0" u="none" strike="noStrike" cap="none">
              <a:solidFill>
                <a:srgbClr val="000000"/>
              </a:solidFill>
              <a:latin typeface="Arial"/>
              <a:ea typeface="Arial"/>
              <a:cs typeface="Arial"/>
              <a:sym typeface="Arial"/>
            </a:endParaRPr>
          </a:p>
        </p:txBody>
      </p:sp>
      <p:sp>
        <p:nvSpPr>
          <p:cNvPr id="684" name="Google Shape;684;p4"/>
          <p:cNvSpPr/>
          <p:nvPr/>
        </p:nvSpPr>
        <p:spPr>
          <a:xfrm>
            <a:off x="53280" y="972000"/>
            <a:ext cx="6020940" cy="429433"/>
          </a:xfrm>
          <a:prstGeom prst="rect">
            <a:avLst/>
          </a:prstGeom>
          <a:noFill/>
          <a:ln>
            <a:noFill/>
          </a:ln>
        </p:spPr>
        <p:txBody>
          <a:bodyPr spcFirstLastPara="1" wrap="square" lIns="90000" tIns="45000" rIns="90000" bIns="45000" anchor="t" anchorCtr="0">
            <a:spAutoFit/>
          </a:bodyPr>
          <a:lstStyle/>
          <a:p>
            <a:pPr marL="139700" marR="0" lvl="0" algn="l" rtl="0">
              <a:lnSpc>
                <a:spcPct val="100000"/>
              </a:lnSpc>
              <a:spcBef>
                <a:spcPts val="0"/>
              </a:spcBef>
              <a:spcAft>
                <a:spcPts val="0"/>
              </a:spcAft>
              <a:buClr>
                <a:srgbClr val="000000"/>
              </a:buClr>
              <a:buSzPts val="1400"/>
            </a:pPr>
            <a:r>
              <a:rPr lang="en-US" sz="2200" b="0" i="0" u="none" strike="noStrike" cap="none" dirty="0">
                <a:solidFill>
                  <a:srgbClr val="000000"/>
                </a:solidFill>
                <a:latin typeface="Calibri"/>
                <a:ea typeface="Calibri"/>
                <a:cs typeface="Calibri"/>
                <a:sym typeface="Calibri"/>
              </a:rPr>
              <a:t>Generate signal basis experimentally &amp; in situ</a:t>
            </a:r>
            <a:endParaRPr sz="2200" b="0" i="0" u="none" strike="noStrike" cap="none" dirty="0">
              <a:solidFill>
                <a:srgbClr val="000000"/>
              </a:solidFill>
              <a:latin typeface="Arial"/>
              <a:ea typeface="Arial"/>
              <a:cs typeface="Arial"/>
              <a:sym typeface="Arial"/>
            </a:endParaRPr>
          </a:p>
        </p:txBody>
      </p:sp>
      <p:grpSp>
        <p:nvGrpSpPr>
          <p:cNvPr id="685" name="Google Shape;685;p4"/>
          <p:cNvGrpSpPr/>
          <p:nvPr/>
        </p:nvGrpSpPr>
        <p:grpSpPr>
          <a:xfrm>
            <a:off x="5336814" y="1010272"/>
            <a:ext cx="3634811" cy="4459568"/>
            <a:chOff x="5336814" y="1010272"/>
            <a:chExt cx="3634811" cy="4459568"/>
          </a:xfrm>
        </p:grpSpPr>
        <p:sp>
          <p:nvSpPr>
            <p:cNvPr id="686" name="Google Shape;686;p4"/>
            <p:cNvSpPr/>
            <p:nvPr/>
          </p:nvSpPr>
          <p:spPr>
            <a:xfrm rot="441000" flipH="1">
              <a:off x="6441840" y="1438560"/>
              <a:ext cx="1191960" cy="1803600"/>
            </a:xfrm>
            <a:prstGeom prst="flowChartManualOperation">
              <a:avLst/>
            </a:prstGeom>
            <a:solidFill>
              <a:srgbClr val="FFFFFF"/>
            </a:solidFill>
            <a:ln w="291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7" name="Google Shape;687;p4"/>
            <p:cNvSpPr/>
            <p:nvPr/>
          </p:nvSpPr>
          <p:spPr>
            <a:xfrm flipH="1">
              <a:off x="6944040" y="1446480"/>
              <a:ext cx="231120" cy="1794600"/>
            </a:xfrm>
            <a:custGeom>
              <a:avLst/>
              <a:gdLst/>
              <a:ahLst/>
              <a:cxnLst/>
              <a:rect l="l" t="t" r="r" b="b"/>
              <a:pathLst>
                <a:path w="21600" h="21600" extrusionOk="0">
                  <a:moveTo>
                    <a:pt x="0" y="0"/>
                  </a:moveTo>
                  <a:lnTo>
                    <a:pt x="21600" y="21600"/>
                  </a:lnTo>
                </a:path>
              </a:pathLst>
            </a:custGeom>
            <a:noFill/>
            <a:ln w="29150" cap="flat" cmpd="sng">
              <a:solidFill>
                <a:srgbClr val="000000"/>
              </a:solidFill>
              <a:prstDash val="solid"/>
              <a:round/>
              <a:headEnd type="none" w="sm" len="sm"/>
              <a:tailEnd type="none" w="sm" len="sm"/>
            </a:ln>
          </p:spPr>
          <p:txBody>
            <a:bodyPr/>
            <a:lstStyle/>
            <a:p>
              <a:endParaRPr lang="en-US"/>
            </a:p>
          </p:txBody>
        </p:sp>
        <p:sp>
          <p:nvSpPr>
            <p:cNvPr id="688" name="Google Shape;688;p4"/>
            <p:cNvSpPr/>
            <p:nvPr/>
          </p:nvSpPr>
          <p:spPr>
            <a:xfrm rot="10800000">
              <a:off x="6597000" y="2629440"/>
              <a:ext cx="838440" cy="108000"/>
            </a:xfrm>
            <a:custGeom>
              <a:avLst/>
              <a:gdLst/>
              <a:ahLst/>
              <a:cxnLst/>
              <a:rect l="l" t="t" r="r" b="b"/>
              <a:pathLst>
                <a:path w="21600" h="21600" extrusionOk="0">
                  <a:moveTo>
                    <a:pt x="0" y="0"/>
                  </a:moveTo>
                  <a:lnTo>
                    <a:pt x="21600" y="21600"/>
                  </a:lnTo>
                </a:path>
              </a:pathLst>
            </a:custGeom>
            <a:noFill/>
            <a:ln w="29150" cap="flat" cmpd="sng">
              <a:solidFill>
                <a:srgbClr val="000000"/>
              </a:solidFill>
              <a:prstDash val="solid"/>
              <a:round/>
              <a:headEnd type="none" w="sm" len="sm"/>
              <a:tailEnd type="none" w="sm" len="sm"/>
            </a:ln>
          </p:spPr>
          <p:txBody>
            <a:bodyPr/>
            <a:lstStyle/>
            <a:p>
              <a:endParaRPr lang="en-US"/>
            </a:p>
          </p:txBody>
        </p:sp>
        <p:sp>
          <p:nvSpPr>
            <p:cNvPr id="689" name="Google Shape;689;p4"/>
            <p:cNvSpPr/>
            <p:nvPr/>
          </p:nvSpPr>
          <p:spPr>
            <a:xfrm rot="10800000">
              <a:off x="6569640" y="2014920"/>
              <a:ext cx="1049040" cy="134640"/>
            </a:xfrm>
            <a:custGeom>
              <a:avLst/>
              <a:gdLst/>
              <a:ahLst/>
              <a:cxnLst/>
              <a:rect l="l" t="t" r="r" b="b"/>
              <a:pathLst>
                <a:path w="21600" h="21600" extrusionOk="0">
                  <a:moveTo>
                    <a:pt x="0" y="0"/>
                  </a:moveTo>
                  <a:lnTo>
                    <a:pt x="21600" y="21600"/>
                  </a:lnTo>
                </a:path>
              </a:pathLst>
            </a:custGeom>
            <a:noFill/>
            <a:ln w="29150" cap="flat" cmpd="sng">
              <a:solidFill>
                <a:srgbClr val="000000"/>
              </a:solidFill>
              <a:prstDash val="solid"/>
              <a:round/>
              <a:headEnd type="none" w="sm" len="sm"/>
              <a:tailEnd type="none" w="sm" len="sm"/>
            </a:ln>
          </p:spPr>
          <p:txBody>
            <a:bodyPr/>
            <a:lstStyle/>
            <a:p>
              <a:endParaRPr lang="en-US"/>
            </a:p>
          </p:txBody>
        </p:sp>
        <p:sp>
          <p:nvSpPr>
            <p:cNvPr id="690" name="Google Shape;690;p4"/>
            <p:cNvSpPr/>
            <p:nvPr/>
          </p:nvSpPr>
          <p:spPr>
            <a:xfrm rot="-471000">
              <a:off x="5454720" y="1437480"/>
              <a:ext cx="1191240" cy="1808280"/>
            </a:xfrm>
            <a:prstGeom prst="flowChartManualOperation">
              <a:avLst/>
            </a:prstGeom>
            <a:solidFill>
              <a:srgbClr val="FFFFFF"/>
            </a:solidFill>
            <a:ln w="291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1" name="Google Shape;691;p4"/>
            <p:cNvSpPr/>
            <p:nvPr/>
          </p:nvSpPr>
          <p:spPr>
            <a:xfrm>
              <a:off x="5931000" y="1450080"/>
              <a:ext cx="246960" cy="1792800"/>
            </a:xfrm>
            <a:custGeom>
              <a:avLst/>
              <a:gdLst/>
              <a:ahLst/>
              <a:cxnLst/>
              <a:rect l="l" t="t" r="r" b="b"/>
              <a:pathLst>
                <a:path w="21600" h="21600" extrusionOk="0">
                  <a:moveTo>
                    <a:pt x="0" y="0"/>
                  </a:moveTo>
                  <a:lnTo>
                    <a:pt x="21600" y="21600"/>
                  </a:lnTo>
                </a:path>
              </a:pathLst>
            </a:custGeom>
            <a:noFill/>
            <a:ln w="29150" cap="flat" cmpd="sng">
              <a:solidFill>
                <a:srgbClr val="000000"/>
              </a:solidFill>
              <a:prstDash val="solid"/>
              <a:round/>
              <a:headEnd type="none" w="sm" len="sm"/>
              <a:tailEnd type="none" w="sm" len="sm"/>
            </a:ln>
          </p:spPr>
          <p:txBody>
            <a:bodyPr/>
            <a:lstStyle/>
            <a:p>
              <a:endParaRPr lang="en-US"/>
            </a:p>
          </p:txBody>
        </p:sp>
        <p:sp>
          <p:nvSpPr>
            <p:cNvPr id="692" name="Google Shape;692;p4"/>
            <p:cNvSpPr/>
            <p:nvPr/>
          </p:nvSpPr>
          <p:spPr>
            <a:xfrm rot="10800000" flipH="1">
              <a:off x="5682240" y="2628720"/>
              <a:ext cx="838080" cy="114840"/>
            </a:xfrm>
            <a:custGeom>
              <a:avLst/>
              <a:gdLst/>
              <a:ahLst/>
              <a:cxnLst/>
              <a:rect l="l" t="t" r="r" b="b"/>
              <a:pathLst>
                <a:path w="21600" h="21600" extrusionOk="0">
                  <a:moveTo>
                    <a:pt x="0" y="0"/>
                  </a:moveTo>
                  <a:lnTo>
                    <a:pt x="21600" y="21600"/>
                  </a:lnTo>
                </a:path>
              </a:pathLst>
            </a:custGeom>
            <a:noFill/>
            <a:ln w="29150" cap="flat" cmpd="sng">
              <a:solidFill>
                <a:srgbClr val="000000"/>
              </a:solidFill>
              <a:prstDash val="solid"/>
              <a:round/>
              <a:headEnd type="none" w="sm" len="sm"/>
              <a:tailEnd type="none" w="sm" len="sm"/>
            </a:ln>
          </p:spPr>
          <p:txBody>
            <a:bodyPr/>
            <a:lstStyle/>
            <a:p>
              <a:endParaRPr lang="en-US"/>
            </a:p>
          </p:txBody>
        </p:sp>
        <p:sp>
          <p:nvSpPr>
            <p:cNvPr id="693" name="Google Shape;693;p4"/>
            <p:cNvSpPr/>
            <p:nvPr/>
          </p:nvSpPr>
          <p:spPr>
            <a:xfrm rot="10800000" flipH="1">
              <a:off x="5490720" y="2013840"/>
              <a:ext cx="1047240" cy="144000"/>
            </a:xfrm>
            <a:custGeom>
              <a:avLst/>
              <a:gdLst/>
              <a:ahLst/>
              <a:cxnLst/>
              <a:rect l="l" t="t" r="r" b="b"/>
              <a:pathLst>
                <a:path w="21600" h="21600" extrusionOk="0">
                  <a:moveTo>
                    <a:pt x="0" y="0"/>
                  </a:moveTo>
                  <a:lnTo>
                    <a:pt x="21600" y="21600"/>
                  </a:lnTo>
                </a:path>
              </a:pathLst>
            </a:custGeom>
            <a:noFill/>
            <a:ln w="29150" cap="flat" cmpd="sng">
              <a:solidFill>
                <a:srgbClr val="000000"/>
              </a:solidFill>
              <a:prstDash val="solid"/>
              <a:round/>
              <a:headEnd type="none" w="sm" len="sm"/>
              <a:tailEnd type="none" w="sm" len="sm"/>
            </a:ln>
          </p:spPr>
          <p:txBody>
            <a:bodyPr/>
            <a:lstStyle/>
            <a:p>
              <a:endParaRPr lang="en-US"/>
            </a:p>
          </p:txBody>
        </p:sp>
        <p:sp>
          <p:nvSpPr>
            <p:cNvPr id="694" name="Google Shape;694;p4"/>
            <p:cNvSpPr/>
            <p:nvPr/>
          </p:nvSpPr>
          <p:spPr>
            <a:xfrm rot="1391400" flipH="1">
              <a:off x="7419960" y="1725120"/>
              <a:ext cx="1196640" cy="1797840"/>
            </a:xfrm>
            <a:prstGeom prst="flowChartManualOperation">
              <a:avLst/>
            </a:prstGeom>
            <a:solidFill>
              <a:srgbClr val="FFFFFF"/>
            </a:solidFill>
            <a:ln w="291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5" name="Google Shape;695;p4"/>
            <p:cNvSpPr/>
            <p:nvPr/>
          </p:nvSpPr>
          <p:spPr>
            <a:xfrm flipH="1">
              <a:off x="7665840" y="1794240"/>
              <a:ext cx="713160" cy="1663200"/>
            </a:xfrm>
            <a:custGeom>
              <a:avLst/>
              <a:gdLst/>
              <a:ahLst/>
              <a:cxnLst/>
              <a:rect l="l" t="t" r="r" b="b"/>
              <a:pathLst>
                <a:path w="21600" h="21600" extrusionOk="0">
                  <a:moveTo>
                    <a:pt x="0" y="0"/>
                  </a:moveTo>
                  <a:lnTo>
                    <a:pt x="21600" y="21600"/>
                  </a:lnTo>
                </a:path>
              </a:pathLst>
            </a:custGeom>
            <a:noFill/>
            <a:ln w="29150" cap="flat" cmpd="sng">
              <a:solidFill>
                <a:srgbClr val="000000"/>
              </a:solidFill>
              <a:prstDash val="solid"/>
              <a:round/>
              <a:headEnd type="none" w="sm" len="sm"/>
              <a:tailEnd type="none" w="sm" len="sm"/>
            </a:ln>
          </p:spPr>
          <p:txBody>
            <a:bodyPr/>
            <a:lstStyle/>
            <a:p>
              <a:endParaRPr lang="en-US"/>
            </a:p>
          </p:txBody>
        </p:sp>
        <p:sp>
          <p:nvSpPr>
            <p:cNvPr id="696" name="Google Shape;696;p4"/>
            <p:cNvSpPr/>
            <p:nvPr/>
          </p:nvSpPr>
          <p:spPr>
            <a:xfrm rot="10800000">
              <a:off x="7503840" y="2774520"/>
              <a:ext cx="777600" cy="332280"/>
            </a:xfrm>
            <a:custGeom>
              <a:avLst/>
              <a:gdLst/>
              <a:ahLst/>
              <a:cxnLst/>
              <a:rect l="l" t="t" r="r" b="b"/>
              <a:pathLst>
                <a:path w="21600" h="21600" extrusionOk="0">
                  <a:moveTo>
                    <a:pt x="0" y="0"/>
                  </a:moveTo>
                  <a:lnTo>
                    <a:pt x="21600" y="21600"/>
                  </a:lnTo>
                </a:path>
              </a:pathLst>
            </a:custGeom>
            <a:noFill/>
            <a:ln w="29150" cap="flat" cmpd="sng">
              <a:solidFill>
                <a:srgbClr val="000000"/>
              </a:solidFill>
              <a:prstDash val="solid"/>
              <a:round/>
              <a:headEnd type="none" w="sm" len="sm"/>
              <a:tailEnd type="none" w="sm" len="sm"/>
            </a:ln>
          </p:spPr>
          <p:txBody>
            <a:bodyPr/>
            <a:lstStyle/>
            <a:p>
              <a:endParaRPr lang="en-US"/>
            </a:p>
          </p:txBody>
        </p:sp>
        <p:sp>
          <p:nvSpPr>
            <p:cNvPr id="697" name="Google Shape;697;p4"/>
            <p:cNvSpPr/>
            <p:nvPr/>
          </p:nvSpPr>
          <p:spPr>
            <a:xfrm rot="10800000">
              <a:off x="7645320" y="2176200"/>
              <a:ext cx="972000" cy="415440"/>
            </a:xfrm>
            <a:custGeom>
              <a:avLst/>
              <a:gdLst/>
              <a:ahLst/>
              <a:cxnLst/>
              <a:rect l="l" t="t" r="r" b="b"/>
              <a:pathLst>
                <a:path w="21600" h="21600" extrusionOk="0">
                  <a:moveTo>
                    <a:pt x="0" y="0"/>
                  </a:moveTo>
                  <a:lnTo>
                    <a:pt x="21600" y="21600"/>
                  </a:lnTo>
                </a:path>
              </a:pathLst>
            </a:custGeom>
            <a:noFill/>
            <a:ln w="29150" cap="flat" cmpd="sng">
              <a:solidFill>
                <a:srgbClr val="000000"/>
              </a:solidFill>
              <a:prstDash val="solid"/>
              <a:round/>
              <a:headEnd type="none" w="sm" len="sm"/>
              <a:tailEnd type="none" w="sm" len="sm"/>
            </a:ln>
          </p:spPr>
          <p:txBody>
            <a:bodyPr/>
            <a:lstStyle/>
            <a:p>
              <a:endParaRPr lang="en-US"/>
            </a:p>
          </p:txBody>
        </p:sp>
        <p:sp>
          <p:nvSpPr>
            <p:cNvPr id="698" name="Google Shape;698;p4"/>
            <p:cNvSpPr/>
            <p:nvPr/>
          </p:nvSpPr>
          <p:spPr>
            <a:xfrm>
              <a:off x="6672960" y="5092920"/>
              <a:ext cx="66960" cy="66600"/>
            </a:xfrm>
            <a:prstGeom prst="ellipse">
              <a:avLst/>
            </a:pr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9" name="Google Shape;699;p4"/>
            <p:cNvSpPr/>
            <p:nvPr/>
          </p:nvSpPr>
          <p:spPr>
            <a:xfrm>
              <a:off x="6623640" y="3039480"/>
              <a:ext cx="126360" cy="126360"/>
            </a:xfrm>
            <a:prstGeom prst="ellipse">
              <a:avLst/>
            </a:prstGeom>
            <a:noFill/>
            <a:ln w="190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0" name="Google Shape;700;p4"/>
            <p:cNvSpPr/>
            <p:nvPr/>
          </p:nvSpPr>
          <p:spPr>
            <a:xfrm>
              <a:off x="7777440" y="2703600"/>
              <a:ext cx="126360" cy="126360"/>
            </a:xfrm>
            <a:prstGeom prst="ellipse">
              <a:avLst/>
            </a:prstGeom>
            <a:noFill/>
            <a:ln w="190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1" name="Google Shape;701;p4"/>
            <p:cNvSpPr/>
            <p:nvPr/>
          </p:nvSpPr>
          <p:spPr>
            <a:xfrm>
              <a:off x="6273000" y="5166360"/>
              <a:ext cx="852840" cy="30348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1500"/>
                <a:buFont typeface="Arial"/>
                <a:buNone/>
              </a:pPr>
              <a:r>
                <a:rPr lang="en-US" sz="1500" b="1" i="0" u="none" strike="noStrike" cap="none">
                  <a:solidFill>
                    <a:srgbClr val="000000"/>
                  </a:solidFill>
                  <a:latin typeface="Arial"/>
                  <a:ea typeface="Arial"/>
                  <a:cs typeface="Arial"/>
                  <a:sym typeface="Arial"/>
                </a:rPr>
                <a:t>source</a:t>
              </a:r>
              <a:endParaRPr sz="1500" b="0" i="0" u="none" strike="noStrike" cap="none">
                <a:solidFill>
                  <a:srgbClr val="000000"/>
                </a:solidFill>
                <a:latin typeface="Arial"/>
                <a:ea typeface="Arial"/>
                <a:cs typeface="Arial"/>
                <a:sym typeface="Arial"/>
              </a:endParaRPr>
            </a:p>
          </p:txBody>
        </p:sp>
        <p:sp>
          <p:nvSpPr>
            <p:cNvPr id="702" name="Google Shape;702;p4"/>
            <p:cNvSpPr/>
            <p:nvPr/>
          </p:nvSpPr>
          <p:spPr>
            <a:xfrm rot="10800000">
              <a:off x="6695640" y="3083040"/>
              <a:ext cx="18360" cy="2009520"/>
            </a:xfrm>
            <a:custGeom>
              <a:avLst/>
              <a:gdLst/>
              <a:ahLst/>
              <a:cxnLst/>
              <a:rect l="l" t="t" r="r" b="b"/>
              <a:pathLst>
                <a:path w="21600" h="21600" extrusionOk="0">
                  <a:moveTo>
                    <a:pt x="0" y="0"/>
                  </a:moveTo>
                  <a:lnTo>
                    <a:pt x="21600" y="21600"/>
                  </a:lnTo>
                </a:path>
              </a:pathLst>
            </a:custGeom>
            <a:noFill/>
            <a:ln w="29150" cap="flat" cmpd="sng">
              <a:solidFill>
                <a:srgbClr val="2A6099"/>
              </a:solidFill>
              <a:prstDash val="solid"/>
              <a:round/>
              <a:headEnd type="none" w="sm" len="sm"/>
              <a:tailEnd type="none" w="sm" len="sm"/>
            </a:ln>
          </p:spPr>
          <p:txBody>
            <a:bodyPr/>
            <a:lstStyle/>
            <a:p>
              <a:endParaRPr lang="en-US"/>
            </a:p>
          </p:txBody>
        </p:sp>
        <p:sp>
          <p:nvSpPr>
            <p:cNvPr id="703" name="Google Shape;703;p4"/>
            <p:cNvSpPr/>
            <p:nvPr/>
          </p:nvSpPr>
          <p:spPr>
            <a:xfrm flipH="1">
              <a:off x="6690960" y="2774520"/>
              <a:ext cx="1173240" cy="307800"/>
            </a:xfrm>
            <a:custGeom>
              <a:avLst/>
              <a:gdLst/>
              <a:ahLst/>
              <a:cxnLst/>
              <a:rect l="l" t="t" r="r" b="b"/>
              <a:pathLst>
                <a:path w="21600" h="21600" extrusionOk="0">
                  <a:moveTo>
                    <a:pt x="0" y="0"/>
                  </a:moveTo>
                  <a:lnTo>
                    <a:pt x="21600" y="21600"/>
                  </a:lnTo>
                </a:path>
              </a:pathLst>
            </a:custGeom>
            <a:noFill/>
            <a:ln w="29150" cap="flat" cmpd="sng">
              <a:solidFill>
                <a:srgbClr val="2A6099"/>
              </a:solidFill>
              <a:prstDash val="solid"/>
              <a:round/>
              <a:headEnd type="none" w="sm" len="sm"/>
              <a:tailEnd type="none" w="sm" len="sm"/>
            </a:ln>
          </p:spPr>
          <p:txBody>
            <a:bodyPr/>
            <a:lstStyle/>
            <a:p>
              <a:endParaRPr lang="en-US"/>
            </a:p>
          </p:txBody>
        </p:sp>
        <p:sp>
          <p:nvSpPr>
            <p:cNvPr id="704" name="Google Shape;704;p4"/>
            <p:cNvSpPr/>
            <p:nvPr/>
          </p:nvSpPr>
          <p:spPr>
            <a:xfrm>
              <a:off x="6352200" y="2068200"/>
              <a:ext cx="126360" cy="126360"/>
            </a:xfrm>
            <a:prstGeom prst="ellipse">
              <a:avLst/>
            </a:prstGeom>
            <a:noFill/>
            <a:ln w="190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5" name="Google Shape;705;p4"/>
            <p:cNvSpPr/>
            <p:nvPr/>
          </p:nvSpPr>
          <p:spPr>
            <a:xfrm>
              <a:off x="6269760" y="2336760"/>
              <a:ext cx="42120" cy="42840"/>
            </a:xfrm>
            <a:prstGeom prst="ellipse">
              <a:avLst/>
            </a:pr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6" name="Google Shape;706;p4"/>
            <p:cNvSpPr/>
            <p:nvPr/>
          </p:nvSpPr>
          <p:spPr>
            <a:xfrm rot="10800000">
              <a:off x="6639840" y="3083040"/>
              <a:ext cx="74160" cy="2009520"/>
            </a:xfrm>
            <a:custGeom>
              <a:avLst/>
              <a:gdLst/>
              <a:ahLst/>
              <a:cxnLst/>
              <a:rect l="l" t="t" r="r" b="b"/>
              <a:pathLst>
                <a:path w="21600" h="21600" extrusionOk="0">
                  <a:moveTo>
                    <a:pt x="0" y="0"/>
                  </a:moveTo>
                  <a:lnTo>
                    <a:pt x="21600" y="21600"/>
                  </a:lnTo>
                </a:path>
              </a:pathLst>
            </a:custGeom>
            <a:noFill/>
            <a:ln w="29150" cap="flat" cmpd="sng">
              <a:solidFill>
                <a:srgbClr val="FF0000"/>
              </a:solidFill>
              <a:prstDash val="solid"/>
              <a:round/>
              <a:headEnd type="none" w="sm" len="sm"/>
              <a:tailEnd type="none" w="sm" len="sm"/>
            </a:ln>
          </p:spPr>
          <p:txBody>
            <a:bodyPr/>
            <a:lstStyle/>
            <a:p>
              <a:endParaRPr lang="en-US"/>
            </a:p>
          </p:txBody>
        </p:sp>
        <p:sp>
          <p:nvSpPr>
            <p:cNvPr id="707" name="Google Shape;707;p4"/>
            <p:cNvSpPr/>
            <p:nvPr/>
          </p:nvSpPr>
          <p:spPr>
            <a:xfrm>
              <a:off x="6415920" y="2157840"/>
              <a:ext cx="223200" cy="924480"/>
            </a:xfrm>
            <a:custGeom>
              <a:avLst/>
              <a:gdLst/>
              <a:ahLst/>
              <a:cxnLst/>
              <a:rect l="l" t="t" r="r" b="b"/>
              <a:pathLst>
                <a:path w="21600" h="21600" extrusionOk="0">
                  <a:moveTo>
                    <a:pt x="0" y="0"/>
                  </a:moveTo>
                  <a:lnTo>
                    <a:pt x="21600" y="21600"/>
                  </a:lnTo>
                </a:path>
              </a:pathLst>
            </a:custGeom>
            <a:noFill/>
            <a:ln w="29150" cap="flat" cmpd="sng">
              <a:solidFill>
                <a:srgbClr val="FF0000"/>
              </a:solidFill>
              <a:prstDash val="solid"/>
              <a:round/>
              <a:headEnd type="none" w="sm" len="sm"/>
              <a:tailEnd type="none" w="sm" len="sm"/>
            </a:ln>
          </p:spPr>
          <p:txBody>
            <a:bodyPr/>
            <a:lstStyle/>
            <a:p>
              <a:endParaRPr lang="en-US"/>
            </a:p>
          </p:txBody>
        </p:sp>
        <p:sp>
          <p:nvSpPr>
            <p:cNvPr id="708" name="Google Shape;708;p4"/>
            <p:cNvSpPr/>
            <p:nvPr/>
          </p:nvSpPr>
          <p:spPr>
            <a:xfrm rot="10800000" flipH="1">
              <a:off x="6710040" y="2982960"/>
              <a:ext cx="55800" cy="2109600"/>
            </a:xfrm>
            <a:custGeom>
              <a:avLst/>
              <a:gdLst/>
              <a:ahLst/>
              <a:cxnLst/>
              <a:rect l="l" t="t" r="r" b="b"/>
              <a:pathLst>
                <a:path w="21600" h="21600" extrusionOk="0">
                  <a:moveTo>
                    <a:pt x="0" y="0"/>
                  </a:moveTo>
                  <a:lnTo>
                    <a:pt x="21600" y="21600"/>
                  </a:lnTo>
                </a:path>
              </a:pathLst>
            </a:custGeom>
            <a:noFill/>
            <a:ln w="19075" cap="flat" cmpd="sng">
              <a:solidFill>
                <a:srgbClr val="666666"/>
              </a:solidFill>
              <a:prstDash val="dashDot"/>
              <a:round/>
              <a:headEnd type="none" w="sm" len="sm"/>
              <a:tailEnd type="none" w="sm" len="sm"/>
            </a:ln>
          </p:spPr>
          <p:txBody>
            <a:bodyPr/>
            <a:lstStyle/>
            <a:p>
              <a:endParaRPr lang="en-US"/>
            </a:p>
          </p:txBody>
        </p:sp>
        <p:sp>
          <p:nvSpPr>
            <p:cNvPr id="709" name="Google Shape;709;p4"/>
            <p:cNvSpPr/>
            <p:nvPr/>
          </p:nvSpPr>
          <p:spPr>
            <a:xfrm flipH="1">
              <a:off x="6770160" y="2554200"/>
              <a:ext cx="999360" cy="408600"/>
            </a:xfrm>
            <a:custGeom>
              <a:avLst/>
              <a:gdLst/>
              <a:ahLst/>
              <a:cxnLst/>
              <a:rect l="l" t="t" r="r" b="b"/>
              <a:pathLst>
                <a:path w="21600" h="21600" extrusionOk="0">
                  <a:moveTo>
                    <a:pt x="0" y="0"/>
                  </a:moveTo>
                  <a:lnTo>
                    <a:pt x="21600" y="21600"/>
                  </a:lnTo>
                </a:path>
              </a:pathLst>
            </a:custGeom>
            <a:noFill/>
            <a:ln w="19075" cap="flat" cmpd="sng">
              <a:solidFill>
                <a:srgbClr val="666666"/>
              </a:solidFill>
              <a:prstDash val="dashDot"/>
              <a:round/>
              <a:headEnd type="none" w="sm" len="sm"/>
              <a:tailEnd type="none" w="sm" len="sm"/>
            </a:ln>
          </p:spPr>
          <p:txBody>
            <a:bodyPr/>
            <a:lstStyle/>
            <a:p>
              <a:endParaRPr lang="en-US"/>
            </a:p>
          </p:txBody>
        </p:sp>
        <p:sp>
          <p:nvSpPr>
            <p:cNvPr id="710" name="Google Shape;710;p4"/>
            <p:cNvSpPr/>
            <p:nvPr/>
          </p:nvSpPr>
          <p:spPr>
            <a:xfrm>
              <a:off x="6746400" y="2935440"/>
              <a:ext cx="42840" cy="42840"/>
            </a:xfrm>
            <a:prstGeom prst="ellipse">
              <a:avLst/>
            </a:pr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1" name="Google Shape;711;p4"/>
            <p:cNvSpPr/>
            <p:nvPr/>
          </p:nvSpPr>
          <p:spPr>
            <a:xfrm>
              <a:off x="7753320" y="2526480"/>
              <a:ext cx="42840" cy="42840"/>
            </a:xfrm>
            <a:prstGeom prst="ellipse">
              <a:avLst/>
            </a:pr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2" name="Google Shape;712;p4"/>
            <p:cNvSpPr/>
            <p:nvPr/>
          </p:nvSpPr>
          <p:spPr>
            <a:xfrm>
              <a:off x="6316200" y="2387520"/>
              <a:ext cx="453600" cy="576000"/>
            </a:xfrm>
            <a:custGeom>
              <a:avLst/>
              <a:gdLst/>
              <a:ahLst/>
              <a:cxnLst/>
              <a:rect l="l" t="t" r="r" b="b"/>
              <a:pathLst>
                <a:path w="21600" h="21600" extrusionOk="0">
                  <a:moveTo>
                    <a:pt x="0" y="0"/>
                  </a:moveTo>
                  <a:lnTo>
                    <a:pt x="21600" y="21600"/>
                  </a:lnTo>
                </a:path>
              </a:pathLst>
            </a:custGeom>
            <a:noFill/>
            <a:ln w="19075" cap="flat" cmpd="sng">
              <a:solidFill>
                <a:srgbClr val="666666"/>
              </a:solidFill>
              <a:prstDash val="dashDot"/>
              <a:round/>
              <a:headEnd type="none" w="sm" len="sm"/>
              <a:tailEnd type="none" w="sm" len="sm"/>
            </a:ln>
          </p:spPr>
          <p:txBody>
            <a:bodyPr/>
            <a:lstStyle/>
            <a:p>
              <a:endParaRPr lang="en-US"/>
            </a:p>
          </p:txBody>
        </p:sp>
        <p:sp>
          <p:nvSpPr>
            <p:cNvPr id="713" name="Google Shape;713;p4"/>
            <p:cNvSpPr/>
            <p:nvPr/>
          </p:nvSpPr>
          <p:spPr>
            <a:xfrm>
              <a:off x="6197040" y="3192120"/>
              <a:ext cx="569520" cy="22896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1300"/>
                <a:buFont typeface="Arial"/>
                <a:buNone/>
              </a:pPr>
              <a:r>
                <a:rPr lang="en-US" sz="1300" b="1" i="0" u="none" strike="noStrike" cap="none">
                  <a:solidFill>
                    <a:srgbClr val="000000"/>
                  </a:solidFill>
                  <a:latin typeface="Arial"/>
                  <a:ea typeface="Arial"/>
                  <a:cs typeface="Arial"/>
                  <a:sym typeface="Arial"/>
                </a:rPr>
                <a:t>HC1</a:t>
              </a:r>
              <a:endParaRPr sz="1300" b="0" i="0" u="none" strike="noStrike" cap="none">
                <a:solidFill>
                  <a:srgbClr val="000000"/>
                </a:solidFill>
                <a:latin typeface="Arial"/>
                <a:ea typeface="Arial"/>
                <a:cs typeface="Arial"/>
                <a:sym typeface="Arial"/>
              </a:endParaRPr>
            </a:p>
          </p:txBody>
        </p:sp>
        <p:sp>
          <p:nvSpPr>
            <p:cNvPr id="714" name="Google Shape;714;p4"/>
            <p:cNvSpPr/>
            <p:nvPr/>
          </p:nvSpPr>
          <p:spPr>
            <a:xfrm>
              <a:off x="6031800" y="1802880"/>
              <a:ext cx="626760" cy="22932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1300"/>
                <a:buFont typeface="Arial"/>
                <a:buNone/>
              </a:pPr>
              <a:r>
                <a:rPr lang="en-US" sz="1300" b="1" i="0" u="none" strike="noStrike" cap="none">
                  <a:solidFill>
                    <a:srgbClr val="000000"/>
                  </a:solidFill>
                  <a:latin typeface="Arial"/>
                  <a:ea typeface="Arial"/>
                  <a:cs typeface="Arial"/>
                  <a:sym typeface="Arial"/>
                </a:rPr>
                <a:t>HC2</a:t>
              </a:r>
              <a:endParaRPr sz="1300" b="0" i="0" u="none" strike="noStrike" cap="none">
                <a:solidFill>
                  <a:srgbClr val="000000"/>
                </a:solidFill>
                <a:latin typeface="Arial"/>
                <a:ea typeface="Arial"/>
                <a:cs typeface="Arial"/>
                <a:sym typeface="Arial"/>
              </a:endParaRPr>
            </a:p>
          </p:txBody>
        </p:sp>
        <p:sp>
          <p:nvSpPr>
            <p:cNvPr id="715" name="Google Shape;715;p4"/>
            <p:cNvSpPr/>
            <p:nvPr/>
          </p:nvSpPr>
          <p:spPr>
            <a:xfrm>
              <a:off x="7864200" y="2709360"/>
              <a:ext cx="666360" cy="22968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1300"/>
                <a:buFont typeface="Arial"/>
                <a:buNone/>
              </a:pPr>
              <a:r>
                <a:rPr lang="en-US" sz="1300" b="1" i="0" u="none" strike="noStrike" cap="none">
                  <a:solidFill>
                    <a:srgbClr val="000000"/>
                  </a:solidFill>
                  <a:latin typeface="Arial"/>
                  <a:ea typeface="Arial"/>
                  <a:cs typeface="Arial"/>
                  <a:sym typeface="Arial"/>
                </a:rPr>
                <a:t>HC3</a:t>
              </a:r>
              <a:endParaRPr sz="1300" b="0" i="0" u="none" strike="noStrike" cap="none">
                <a:solidFill>
                  <a:srgbClr val="000000"/>
                </a:solidFill>
                <a:latin typeface="Arial"/>
                <a:ea typeface="Arial"/>
                <a:cs typeface="Arial"/>
                <a:sym typeface="Arial"/>
              </a:endParaRPr>
            </a:p>
          </p:txBody>
        </p:sp>
        <p:sp>
          <p:nvSpPr>
            <p:cNvPr id="716" name="Google Shape;716;p4"/>
            <p:cNvSpPr/>
            <p:nvPr/>
          </p:nvSpPr>
          <p:spPr>
            <a:xfrm>
              <a:off x="6782760" y="3271320"/>
              <a:ext cx="606240" cy="27936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1300"/>
                <a:buFont typeface="Arial"/>
                <a:buNone/>
              </a:pPr>
              <a:r>
                <a:rPr lang="en-US" sz="1300" b="0" i="0" u="none" strike="noStrike" cap="none">
                  <a:solidFill>
                    <a:srgbClr val="2A6099"/>
                  </a:solidFill>
                  <a:latin typeface="Arial"/>
                  <a:ea typeface="Arial"/>
                  <a:cs typeface="Arial"/>
                  <a:sym typeface="Arial"/>
                </a:rPr>
                <a:t>path2</a:t>
              </a:r>
              <a:endParaRPr sz="1300" b="0" i="0" u="none" strike="noStrike" cap="none">
                <a:solidFill>
                  <a:srgbClr val="000000"/>
                </a:solidFill>
                <a:latin typeface="Arial"/>
                <a:ea typeface="Arial"/>
                <a:cs typeface="Arial"/>
                <a:sym typeface="Arial"/>
              </a:endParaRPr>
            </a:p>
          </p:txBody>
        </p:sp>
        <p:sp>
          <p:nvSpPr>
            <p:cNvPr id="717" name="Google Shape;717;p4"/>
            <p:cNvSpPr/>
            <p:nvPr/>
          </p:nvSpPr>
          <p:spPr>
            <a:xfrm>
              <a:off x="6049080" y="3454920"/>
              <a:ext cx="605160" cy="27936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1300"/>
                <a:buFont typeface="Arial"/>
                <a:buNone/>
              </a:pPr>
              <a:r>
                <a:rPr lang="en-US" sz="1300" b="0" i="0" u="none" strike="noStrike" cap="none">
                  <a:solidFill>
                    <a:srgbClr val="C9211E"/>
                  </a:solidFill>
                  <a:latin typeface="Arial"/>
                  <a:ea typeface="Arial"/>
                  <a:cs typeface="Arial"/>
                  <a:sym typeface="Arial"/>
                </a:rPr>
                <a:t>path1</a:t>
              </a:r>
              <a:endParaRPr sz="1300" b="0" i="0" u="none" strike="noStrike" cap="none">
                <a:solidFill>
                  <a:srgbClr val="000000"/>
                </a:solidFill>
                <a:latin typeface="Arial"/>
                <a:ea typeface="Arial"/>
                <a:cs typeface="Arial"/>
                <a:sym typeface="Arial"/>
              </a:endParaRPr>
            </a:p>
          </p:txBody>
        </p:sp>
        <p:sp>
          <p:nvSpPr>
            <p:cNvPr id="718" name="Google Shape;718;p4"/>
            <p:cNvSpPr/>
            <p:nvPr/>
          </p:nvSpPr>
          <p:spPr>
            <a:xfrm rot="-549600">
              <a:off x="5598720" y="1108080"/>
              <a:ext cx="1249200" cy="25452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1500"/>
                <a:buFont typeface="Arial"/>
                <a:buNone/>
              </a:pPr>
              <a:r>
                <a:rPr lang="en-US" sz="1500" b="1" i="0" u="none" strike="noStrike" cap="none">
                  <a:solidFill>
                    <a:srgbClr val="000000"/>
                  </a:solidFill>
                  <a:latin typeface="Arial"/>
                  <a:ea typeface="Arial"/>
                  <a:cs typeface="Arial"/>
                  <a:sym typeface="Arial"/>
                </a:rPr>
                <a:t>Det1</a:t>
              </a:r>
              <a:endParaRPr sz="1500" b="0" i="0" u="none" strike="noStrike" cap="none">
                <a:solidFill>
                  <a:srgbClr val="000000"/>
                </a:solidFill>
                <a:latin typeface="Arial"/>
                <a:ea typeface="Arial"/>
                <a:cs typeface="Arial"/>
                <a:sym typeface="Arial"/>
              </a:endParaRPr>
            </a:p>
          </p:txBody>
        </p:sp>
        <p:sp>
          <p:nvSpPr>
            <p:cNvPr id="719" name="Google Shape;719;p4"/>
            <p:cNvSpPr/>
            <p:nvPr/>
          </p:nvSpPr>
          <p:spPr>
            <a:xfrm rot="487800">
              <a:off x="6942240" y="1187640"/>
              <a:ext cx="812520" cy="25416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1500"/>
                <a:buFont typeface="Arial"/>
                <a:buNone/>
              </a:pPr>
              <a:r>
                <a:rPr lang="en-US" sz="1500" b="1" i="0" u="none" strike="noStrike" cap="none">
                  <a:solidFill>
                    <a:srgbClr val="000000"/>
                  </a:solidFill>
                  <a:latin typeface="Arial"/>
                  <a:ea typeface="Arial"/>
                  <a:cs typeface="Arial"/>
                  <a:sym typeface="Arial"/>
                </a:rPr>
                <a:t>Det2</a:t>
              </a:r>
              <a:endParaRPr sz="1500" b="0" i="0" u="none" strike="noStrike" cap="none">
                <a:solidFill>
                  <a:srgbClr val="000000"/>
                </a:solidFill>
                <a:latin typeface="Arial"/>
                <a:ea typeface="Arial"/>
                <a:cs typeface="Arial"/>
                <a:sym typeface="Arial"/>
              </a:endParaRPr>
            </a:p>
          </p:txBody>
        </p:sp>
        <p:sp>
          <p:nvSpPr>
            <p:cNvPr id="720" name="Google Shape;720;p4"/>
            <p:cNvSpPr/>
            <p:nvPr/>
          </p:nvSpPr>
          <p:spPr>
            <a:xfrm rot="1437600">
              <a:off x="8181360" y="1586880"/>
              <a:ext cx="771840" cy="25452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1500"/>
                <a:buFont typeface="Arial"/>
                <a:buNone/>
              </a:pPr>
              <a:r>
                <a:rPr lang="en-US" sz="1500" b="1" i="0" u="none" strike="noStrike" cap="none">
                  <a:solidFill>
                    <a:srgbClr val="000000"/>
                  </a:solidFill>
                  <a:latin typeface="Arial"/>
                  <a:ea typeface="Arial"/>
                  <a:cs typeface="Arial"/>
                  <a:sym typeface="Arial"/>
                </a:rPr>
                <a:t>Det3</a:t>
              </a:r>
              <a:endParaRPr sz="1500" b="0" i="0" u="none" strike="noStrike" cap="none">
                <a:solidFill>
                  <a:srgbClr val="000000"/>
                </a:solidFill>
                <a:latin typeface="Arial"/>
                <a:ea typeface="Arial"/>
                <a:cs typeface="Arial"/>
                <a:sym typeface="Arial"/>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83"/>
        <p:cNvGrpSpPr/>
        <p:nvPr/>
      </p:nvGrpSpPr>
      <p:grpSpPr>
        <a:xfrm>
          <a:off x="0" y="0"/>
          <a:ext cx="0" cy="0"/>
          <a:chOff x="0" y="0"/>
          <a:chExt cx="0" cy="0"/>
        </a:xfrm>
      </p:grpSpPr>
      <p:sp>
        <p:nvSpPr>
          <p:cNvPr id="884" name="Google Shape;884;p14"/>
          <p:cNvSpPr/>
          <p:nvPr/>
        </p:nvSpPr>
        <p:spPr>
          <a:xfrm>
            <a:off x="221040" y="250920"/>
            <a:ext cx="6757200" cy="764700"/>
          </a:xfrm>
          <a:prstGeom prst="rect">
            <a:avLst/>
          </a:prstGeom>
          <a:noFill/>
          <a:ln>
            <a:noFill/>
          </a:ln>
        </p:spPr>
        <p:txBody>
          <a:bodyPr spcFirstLastPara="1" wrap="square" lIns="81700" tIns="40675" rIns="81700" bIns="40675" anchor="ctr" anchorCtr="0">
            <a:noAutofit/>
          </a:bodyPr>
          <a:lstStyle/>
          <a:p>
            <a:pPr marL="0" marR="0" lvl="0" indent="0" algn="l" rtl="0">
              <a:lnSpc>
                <a:spcPct val="100000"/>
              </a:lnSpc>
              <a:spcBef>
                <a:spcPts val="0"/>
              </a:spcBef>
              <a:spcAft>
                <a:spcPts val="0"/>
              </a:spcAft>
              <a:buClr>
                <a:srgbClr val="000000"/>
              </a:buClr>
              <a:buSzPts val="3200"/>
              <a:buFont typeface="Arial"/>
              <a:buNone/>
            </a:pPr>
            <a:r>
              <a:rPr lang="en-US" sz="3200" b="1" i="0" u="none" strike="noStrike" cap="none" dirty="0">
                <a:solidFill>
                  <a:srgbClr val="25303B"/>
                </a:solidFill>
                <a:latin typeface="Cambria"/>
                <a:ea typeface="Cambria"/>
                <a:cs typeface="Cambria"/>
                <a:sym typeface="Cambria"/>
              </a:rPr>
              <a:t>Method validation timeline</a:t>
            </a:r>
            <a:endParaRPr sz="3200" b="0" i="0" u="none" strike="noStrike" cap="none" dirty="0">
              <a:solidFill>
                <a:srgbClr val="000000"/>
              </a:solidFill>
              <a:latin typeface="Arial"/>
              <a:ea typeface="Arial"/>
              <a:cs typeface="Arial"/>
              <a:sym typeface="Arial"/>
            </a:endParaRPr>
          </a:p>
        </p:txBody>
      </p:sp>
      <p:sp>
        <p:nvSpPr>
          <p:cNvPr id="885" name="Google Shape;885;p14"/>
          <p:cNvSpPr/>
          <p:nvPr/>
        </p:nvSpPr>
        <p:spPr>
          <a:xfrm>
            <a:off x="636839" y="1366200"/>
            <a:ext cx="7931161" cy="1801800"/>
          </a:xfrm>
          <a:prstGeom prst="rect">
            <a:avLst/>
          </a:prstGeom>
          <a:noFill/>
          <a:ln>
            <a:noFill/>
          </a:ln>
        </p:spPr>
        <p:txBody>
          <a:bodyPr spcFirstLastPara="1" wrap="square" lIns="90000" tIns="45000" rIns="90000" bIns="45000" anchor="t" anchorCtr="0">
            <a:noAutofit/>
          </a:bodyPr>
          <a:lstStyle/>
          <a:p>
            <a:pPr marL="342900" lvl="0" indent="-342900" algn="l" rtl="0">
              <a:lnSpc>
                <a:spcPct val="100000"/>
              </a:lnSpc>
              <a:spcBef>
                <a:spcPts val="0"/>
              </a:spcBef>
              <a:spcAft>
                <a:spcPts val="0"/>
              </a:spcAft>
              <a:buSzPct val="76000"/>
              <a:buFont typeface="Wingdings" pitchFamily="2" charset="2"/>
              <a:buChar char="ü"/>
            </a:pPr>
            <a:r>
              <a:rPr lang="en-GB" sz="2400" dirty="0">
                <a:latin typeface="Calibri" panose="020F0502020204030204" pitchFamily="34" charset="0"/>
                <a:cs typeface="Calibri" panose="020F0502020204030204" pitchFamily="34" charset="0"/>
              </a:rPr>
              <a:t>simulation of realistic geometry of AGATA (even with </a:t>
            </a:r>
            <a:r>
              <a:rPr lang="en-US" sz="2400" b="0" i="0" u="none" strike="noStrike" cap="none" dirty="0">
                <a:solidFill>
                  <a:srgbClr val="000000"/>
                </a:solidFill>
                <a:latin typeface="Calibri" panose="020F0502020204030204" pitchFamily="34" charset="0"/>
                <a:ea typeface="Calibri"/>
                <a:cs typeface="Calibri" panose="020F0502020204030204" pitchFamily="34" charset="0"/>
                <a:sym typeface="Calibri"/>
              </a:rPr>
              <a:t>1Pi)</a:t>
            </a:r>
          </a:p>
          <a:p>
            <a:pPr marL="342900" lvl="0" indent="-342900" algn="l" rtl="0">
              <a:lnSpc>
                <a:spcPct val="100000"/>
              </a:lnSpc>
              <a:spcBef>
                <a:spcPts val="0"/>
              </a:spcBef>
              <a:spcAft>
                <a:spcPts val="0"/>
              </a:spcAft>
              <a:buSzPct val="76000"/>
              <a:buFont typeface="Wingdings" pitchFamily="2" charset="2"/>
              <a:buChar char="ü"/>
            </a:pPr>
            <a:r>
              <a:rPr lang="en-US" sz="2400" b="0" i="0" u="none" strike="noStrike" cap="none" dirty="0">
                <a:solidFill>
                  <a:srgbClr val="000000"/>
                </a:solidFill>
                <a:latin typeface="Calibri" panose="020F0502020204030204" pitchFamily="34" charset="0"/>
                <a:cs typeface="Calibri" panose="020F0502020204030204" pitchFamily="34" charset="0"/>
                <a:sym typeface="Calibri"/>
              </a:rPr>
              <a:t>end-to-end simulation including pulse shape analysis</a:t>
            </a:r>
          </a:p>
          <a:p>
            <a:pPr marL="342900" lvl="0" indent="-342900" algn="l" rtl="0">
              <a:lnSpc>
                <a:spcPct val="100000"/>
              </a:lnSpc>
              <a:spcBef>
                <a:spcPts val="0"/>
              </a:spcBef>
              <a:spcAft>
                <a:spcPts val="0"/>
              </a:spcAft>
              <a:buSzPct val="76000"/>
              <a:buFont typeface="Wingdings" pitchFamily="2" charset="2"/>
              <a:buChar char="ü"/>
            </a:pPr>
            <a:r>
              <a:rPr lang="en-US" sz="2400" dirty="0">
                <a:latin typeface="Calibri" panose="020F0502020204030204" pitchFamily="34" charset="0"/>
                <a:cs typeface="Calibri" panose="020F0502020204030204" pitchFamily="34" charset="0"/>
                <a:sym typeface="Calibri"/>
              </a:rPr>
              <a:t>validation using experimental data (source and in-beam)</a:t>
            </a:r>
          </a:p>
          <a:p>
            <a:pPr marL="342900" lvl="0" indent="-342900" algn="l" rtl="0">
              <a:lnSpc>
                <a:spcPct val="100000"/>
              </a:lnSpc>
              <a:spcBef>
                <a:spcPts val="0"/>
              </a:spcBef>
              <a:spcAft>
                <a:spcPts val="0"/>
              </a:spcAft>
              <a:buSzPct val="76000"/>
              <a:buFont typeface="Wingdings" pitchFamily="2" charset="2"/>
              <a:buChar char="ü"/>
            </a:pPr>
            <a:r>
              <a:rPr lang="en-US" sz="2400" dirty="0">
                <a:latin typeface="Calibri" panose="020F0502020204030204" pitchFamily="34" charset="0"/>
                <a:cs typeface="Calibri" panose="020F0502020204030204" pitchFamily="34" charset="0"/>
                <a:sym typeface="Calibri"/>
              </a:rPr>
              <a:t>forthcoming, dedicated in-beam LNL experiment Dec 2024</a:t>
            </a:r>
            <a:endParaRPr lang="en-GB" sz="2400" dirty="0">
              <a:latin typeface="Calibri" panose="020F0502020204030204" pitchFamily="34" charset="0"/>
              <a:cs typeface="Calibri" panose="020F0502020204030204" pitchFamily="34" charset="0"/>
            </a:endParaRPr>
          </a:p>
        </p:txBody>
      </p:sp>
      <p:cxnSp>
        <p:nvCxnSpPr>
          <p:cNvPr id="886" name="Google Shape;886;p14"/>
          <p:cNvCxnSpPr/>
          <p:nvPr/>
        </p:nvCxnSpPr>
        <p:spPr>
          <a:xfrm>
            <a:off x="1008000" y="6048000"/>
            <a:ext cx="7272000" cy="0"/>
          </a:xfrm>
          <a:prstGeom prst="straightConnector1">
            <a:avLst/>
          </a:prstGeom>
          <a:noFill/>
          <a:ln w="12600" cap="flat" cmpd="sng">
            <a:solidFill>
              <a:srgbClr val="000000"/>
            </a:solidFill>
            <a:prstDash val="solid"/>
            <a:round/>
            <a:headEnd type="none" w="sm" len="sm"/>
            <a:tailEnd type="triangle" w="med" len="med"/>
          </a:ln>
        </p:spPr>
      </p:cxnSp>
      <p:cxnSp>
        <p:nvCxnSpPr>
          <p:cNvPr id="887" name="Google Shape;887;p14"/>
          <p:cNvCxnSpPr/>
          <p:nvPr/>
        </p:nvCxnSpPr>
        <p:spPr>
          <a:xfrm>
            <a:off x="1800000" y="5940000"/>
            <a:ext cx="0" cy="108000"/>
          </a:xfrm>
          <a:prstGeom prst="straightConnector1">
            <a:avLst/>
          </a:prstGeom>
          <a:noFill/>
          <a:ln w="12600" cap="flat" cmpd="sng">
            <a:solidFill>
              <a:srgbClr val="000000"/>
            </a:solidFill>
            <a:prstDash val="solid"/>
            <a:round/>
            <a:headEnd type="none" w="sm" len="sm"/>
            <a:tailEnd type="none" w="sm" len="sm"/>
          </a:ln>
        </p:spPr>
      </p:cxnSp>
      <p:cxnSp>
        <p:nvCxnSpPr>
          <p:cNvPr id="888" name="Google Shape;888;p14"/>
          <p:cNvCxnSpPr/>
          <p:nvPr/>
        </p:nvCxnSpPr>
        <p:spPr>
          <a:xfrm>
            <a:off x="2520000" y="5940000"/>
            <a:ext cx="0" cy="108000"/>
          </a:xfrm>
          <a:prstGeom prst="straightConnector1">
            <a:avLst/>
          </a:prstGeom>
          <a:noFill/>
          <a:ln w="12600" cap="flat" cmpd="sng">
            <a:solidFill>
              <a:srgbClr val="000000"/>
            </a:solidFill>
            <a:prstDash val="solid"/>
            <a:round/>
            <a:headEnd type="none" w="sm" len="sm"/>
            <a:tailEnd type="none" w="sm" len="sm"/>
          </a:ln>
        </p:spPr>
      </p:cxnSp>
      <p:cxnSp>
        <p:nvCxnSpPr>
          <p:cNvPr id="889" name="Google Shape;889;p14"/>
          <p:cNvCxnSpPr/>
          <p:nvPr/>
        </p:nvCxnSpPr>
        <p:spPr>
          <a:xfrm>
            <a:off x="3240000" y="5940000"/>
            <a:ext cx="0" cy="108000"/>
          </a:xfrm>
          <a:prstGeom prst="straightConnector1">
            <a:avLst/>
          </a:prstGeom>
          <a:noFill/>
          <a:ln w="12600" cap="flat" cmpd="sng">
            <a:solidFill>
              <a:srgbClr val="000000"/>
            </a:solidFill>
            <a:prstDash val="solid"/>
            <a:round/>
            <a:headEnd type="none" w="sm" len="sm"/>
            <a:tailEnd type="none" w="sm" len="sm"/>
          </a:ln>
        </p:spPr>
      </p:cxnSp>
      <p:cxnSp>
        <p:nvCxnSpPr>
          <p:cNvPr id="890" name="Google Shape;890;p14"/>
          <p:cNvCxnSpPr/>
          <p:nvPr/>
        </p:nvCxnSpPr>
        <p:spPr>
          <a:xfrm>
            <a:off x="3960000" y="5940000"/>
            <a:ext cx="0" cy="108000"/>
          </a:xfrm>
          <a:prstGeom prst="straightConnector1">
            <a:avLst/>
          </a:prstGeom>
          <a:noFill/>
          <a:ln w="12600" cap="flat" cmpd="sng">
            <a:solidFill>
              <a:srgbClr val="000000"/>
            </a:solidFill>
            <a:prstDash val="solid"/>
            <a:round/>
            <a:headEnd type="none" w="sm" len="sm"/>
            <a:tailEnd type="none" w="sm" len="sm"/>
          </a:ln>
        </p:spPr>
      </p:cxnSp>
      <p:cxnSp>
        <p:nvCxnSpPr>
          <p:cNvPr id="891" name="Google Shape;891;p14"/>
          <p:cNvCxnSpPr/>
          <p:nvPr/>
        </p:nvCxnSpPr>
        <p:spPr>
          <a:xfrm>
            <a:off x="4680000" y="5940000"/>
            <a:ext cx="0" cy="108000"/>
          </a:xfrm>
          <a:prstGeom prst="straightConnector1">
            <a:avLst/>
          </a:prstGeom>
          <a:noFill/>
          <a:ln w="12600" cap="flat" cmpd="sng">
            <a:solidFill>
              <a:srgbClr val="000000"/>
            </a:solidFill>
            <a:prstDash val="solid"/>
            <a:round/>
            <a:headEnd type="none" w="sm" len="sm"/>
            <a:tailEnd type="none" w="sm" len="sm"/>
          </a:ln>
        </p:spPr>
      </p:cxnSp>
      <p:cxnSp>
        <p:nvCxnSpPr>
          <p:cNvPr id="892" name="Google Shape;892;p14"/>
          <p:cNvCxnSpPr/>
          <p:nvPr/>
        </p:nvCxnSpPr>
        <p:spPr>
          <a:xfrm>
            <a:off x="5400000" y="5940000"/>
            <a:ext cx="0" cy="108000"/>
          </a:xfrm>
          <a:prstGeom prst="straightConnector1">
            <a:avLst/>
          </a:prstGeom>
          <a:noFill/>
          <a:ln w="12600" cap="flat" cmpd="sng">
            <a:solidFill>
              <a:srgbClr val="000000"/>
            </a:solidFill>
            <a:prstDash val="solid"/>
            <a:round/>
            <a:headEnd type="none" w="sm" len="sm"/>
            <a:tailEnd type="none" w="sm" len="sm"/>
          </a:ln>
        </p:spPr>
      </p:cxnSp>
      <p:cxnSp>
        <p:nvCxnSpPr>
          <p:cNvPr id="893" name="Google Shape;893;p14"/>
          <p:cNvCxnSpPr/>
          <p:nvPr/>
        </p:nvCxnSpPr>
        <p:spPr>
          <a:xfrm>
            <a:off x="6120000" y="5940000"/>
            <a:ext cx="0" cy="108000"/>
          </a:xfrm>
          <a:prstGeom prst="straightConnector1">
            <a:avLst/>
          </a:prstGeom>
          <a:noFill/>
          <a:ln w="12600" cap="flat" cmpd="sng">
            <a:solidFill>
              <a:srgbClr val="000000"/>
            </a:solidFill>
            <a:prstDash val="solid"/>
            <a:round/>
            <a:headEnd type="none" w="sm" len="sm"/>
            <a:tailEnd type="none" w="sm" len="sm"/>
          </a:ln>
        </p:spPr>
      </p:cxnSp>
      <p:cxnSp>
        <p:nvCxnSpPr>
          <p:cNvPr id="894" name="Google Shape;894;p14"/>
          <p:cNvCxnSpPr/>
          <p:nvPr/>
        </p:nvCxnSpPr>
        <p:spPr>
          <a:xfrm>
            <a:off x="6840000" y="5940000"/>
            <a:ext cx="0" cy="108000"/>
          </a:xfrm>
          <a:prstGeom prst="straightConnector1">
            <a:avLst/>
          </a:prstGeom>
          <a:noFill/>
          <a:ln w="12600" cap="flat" cmpd="sng">
            <a:solidFill>
              <a:srgbClr val="000000"/>
            </a:solidFill>
            <a:prstDash val="solid"/>
            <a:round/>
            <a:headEnd type="none" w="sm" len="sm"/>
            <a:tailEnd type="none" w="sm" len="sm"/>
          </a:ln>
        </p:spPr>
      </p:cxnSp>
      <p:sp>
        <p:nvSpPr>
          <p:cNvPr id="895" name="Google Shape;895;p14"/>
          <p:cNvSpPr txBox="1"/>
          <p:nvPr/>
        </p:nvSpPr>
        <p:spPr>
          <a:xfrm>
            <a:off x="1512000" y="6120000"/>
            <a:ext cx="577200" cy="29010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2018</a:t>
            </a:r>
            <a:endParaRPr sz="1400" b="0" i="0" u="none" strike="noStrike" cap="none">
              <a:solidFill>
                <a:srgbClr val="000000"/>
              </a:solidFill>
              <a:latin typeface="Arial"/>
              <a:ea typeface="Arial"/>
              <a:cs typeface="Arial"/>
              <a:sym typeface="Arial"/>
            </a:endParaRPr>
          </a:p>
        </p:txBody>
      </p:sp>
      <p:sp>
        <p:nvSpPr>
          <p:cNvPr id="896" name="Google Shape;896;p14"/>
          <p:cNvSpPr txBox="1"/>
          <p:nvPr/>
        </p:nvSpPr>
        <p:spPr>
          <a:xfrm>
            <a:off x="2232360" y="6120000"/>
            <a:ext cx="577200" cy="29010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2019</a:t>
            </a:r>
            <a:endParaRPr sz="1400" b="0" i="0" u="none" strike="noStrike" cap="none">
              <a:solidFill>
                <a:srgbClr val="000000"/>
              </a:solidFill>
              <a:latin typeface="Arial"/>
              <a:ea typeface="Arial"/>
              <a:cs typeface="Arial"/>
              <a:sym typeface="Arial"/>
            </a:endParaRPr>
          </a:p>
        </p:txBody>
      </p:sp>
      <p:sp>
        <p:nvSpPr>
          <p:cNvPr id="897" name="Google Shape;897;p14"/>
          <p:cNvSpPr txBox="1"/>
          <p:nvPr/>
        </p:nvSpPr>
        <p:spPr>
          <a:xfrm>
            <a:off x="2952000" y="6120000"/>
            <a:ext cx="577200" cy="29010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2020</a:t>
            </a:r>
            <a:endParaRPr sz="1400" b="0" i="0" u="none" strike="noStrike" cap="none">
              <a:solidFill>
                <a:srgbClr val="000000"/>
              </a:solidFill>
              <a:latin typeface="Arial"/>
              <a:ea typeface="Arial"/>
              <a:cs typeface="Arial"/>
              <a:sym typeface="Arial"/>
            </a:endParaRPr>
          </a:p>
        </p:txBody>
      </p:sp>
      <p:sp>
        <p:nvSpPr>
          <p:cNvPr id="898" name="Google Shape;898;p14"/>
          <p:cNvSpPr txBox="1"/>
          <p:nvPr/>
        </p:nvSpPr>
        <p:spPr>
          <a:xfrm>
            <a:off x="3672360" y="6120000"/>
            <a:ext cx="577200" cy="29010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2021</a:t>
            </a:r>
            <a:endParaRPr sz="1400" b="0" i="0" u="none" strike="noStrike" cap="none">
              <a:solidFill>
                <a:srgbClr val="000000"/>
              </a:solidFill>
              <a:latin typeface="Arial"/>
              <a:ea typeface="Arial"/>
              <a:cs typeface="Arial"/>
              <a:sym typeface="Arial"/>
            </a:endParaRPr>
          </a:p>
        </p:txBody>
      </p:sp>
      <p:sp>
        <p:nvSpPr>
          <p:cNvPr id="899" name="Google Shape;899;p14"/>
          <p:cNvSpPr txBox="1"/>
          <p:nvPr/>
        </p:nvSpPr>
        <p:spPr>
          <a:xfrm>
            <a:off x="4392720" y="6120000"/>
            <a:ext cx="577200" cy="29010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2022</a:t>
            </a:r>
            <a:endParaRPr sz="1400" b="0" i="0" u="none" strike="noStrike" cap="none">
              <a:solidFill>
                <a:srgbClr val="000000"/>
              </a:solidFill>
              <a:latin typeface="Arial"/>
              <a:ea typeface="Arial"/>
              <a:cs typeface="Arial"/>
              <a:sym typeface="Arial"/>
            </a:endParaRPr>
          </a:p>
        </p:txBody>
      </p:sp>
      <p:sp>
        <p:nvSpPr>
          <p:cNvPr id="900" name="Google Shape;900;p14"/>
          <p:cNvSpPr txBox="1"/>
          <p:nvPr/>
        </p:nvSpPr>
        <p:spPr>
          <a:xfrm>
            <a:off x="5113080" y="6120000"/>
            <a:ext cx="577200" cy="29010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2023</a:t>
            </a:r>
            <a:endParaRPr sz="1400" b="0" i="0" u="none" strike="noStrike" cap="none">
              <a:solidFill>
                <a:srgbClr val="000000"/>
              </a:solidFill>
              <a:latin typeface="Arial"/>
              <a:ea typeface="Arial"/>
              <a:cs typeface="Arial"/>
              <a:sym typeface="Arial"/>
            </a:endParaRPr>
          </a:p>
        </p:txBody>
      </p:sp>
      <p:sp>
        <p:nvSpPr>
          <p:cNvPr id="901" name="Google Shape;901;p14"/>
          <p:cNvSpPr txBox="1"/>
          <p:nvPr/>
        </p:nvSpPr>
        <p:spPr>
          <a:xfrm>
            <a:off x="5833440" y="6120000"/>
            <a:ext cx="577200" cy="29010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2024</a:t>
            </a:r>
            <a:endParaRPr sz="1400" b="0" i="0" u="none" strike="noStrike" cap="none">
              <a:solidFill>
                <a:srgbClr val="000000"/>
              </a:solidFill>
              <a:latin typeface="Arial"/>
              <a:ea typeface="Arial"/>
              <a:cs typeface="Arial"/>
              <a:sym typeface="Arial"/>
            </a:endParaRPr>
          </a:p>
        </p:txBody>
      </p:sp>
      <p:sp>
        <p:nvSpPr>
          <p:cNvPr id="902" name="Google Shape;902;p14"/>
          <p:cNvSpPr txBox="1"/>
          <p:nvPr/>
        </p:nvSpPr>
        <p:spPr>
          <a:xfrm>
            <a:off x="6552000" y="6120000"/>
            <a:ext cx="577200" cy="29010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2025</a:t>
            </a:r>
            <a:endParaRPr sz="1400" b="0" i="0" u="none" strike="noStrike" cap="none">
              <a:solidFill>
                <a:srgbClr val="000000"/>
              </a:solidFill>
              <a:latin typeface="Arial"/>
              <a:ea typeface="Arial"/>
              <a:cs typeface="Arial"/>
              <a:sym typeface="Arial"/>
            </a:endParaRPr>
          </a:p>
        </p:txBody>
      </p:sp>
      <p:sp>
        <p:nvSpPr>
          <p:cNvPr id="903" name="Google Shape;903;p14"/>
          <p:cNvSpPr/>
          <p:nvPr/>
        </p:nvSpPr>
        <p:spPr>
          <a:xfrm>
            <a:off x="2160000" y="6012000"/>
            <a:ext cx="72000" cy="72000"/>
          </a:xfrm>
          <a:prstGeom prst="ellipse">
            <a:avLst/>
          </a:pr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4" name="Google Shape;904;p14"/>
          <p:cNvSpPr/>
          <p:nvPr/>
        </p:nvSpPr>
        <p:spPr>
          <a:xfrm>
            <a:off x="4536000" y="6012360"/>
            <a:ext cx="72000" cy="72000"/>
          </a:xfrm>
          <a:prstGeom prst="ellipse">
            <a:avLst/>
          </a:pr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5" name="Google Shape;905;p14"/>
          <p:cNvSpPr/>
          <p:nvPr/>
        </p:nvSpPr>
        <p:spPr>
          <a:xfrm>
            <a:off x="5472360" y="6012720"/>
            <a:ext cx="72000" cy="72000"/>
          </a:xfrm>
          <a:prstGeom prst="ellipse">
            <a:avLst/>
          </a:pr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906" name="Google Shape;906;p14"/>
          <p:cNvPicPr preferRelativeResize="0"/>
          <p:nvPr/>
        </p:nvPicPr>
        <p:blipFill rotWithShape="1">
          <a:blip r:embed="rId3">
            <a:alphaModFix/>
          </a:blip>
          <a:srcRect/>
          <a:stretch/>
        </p:blipFill>
        <p:spPr>
          <a:xfrm>
            <a:off x="612000" y="3528000"/>
            <a:ext cx="1296000" cy="1425599"/>
          </a:xfrm>
          <a:prstGeom prst="rect">
            <a:avLst/>
          </a:prstGeom>
          <a:noFill/>
          <a:ln>
            <a:noFill/>
          </a:ln>
        </p:spPr>
      </p:pic>
      <p:sp>
        <p:nvSpPr>
          <p:cNvPr id="907" name="Google Shape;907;p14"/>
          <p:cNvSpPr txBox="1"/>
          <p:nvPr/>
        </p:nvSpPr>
        <p:spPr>
          <a:xfrm>
            <a:off x="468000" y="5112000"/>
            <a:ext cx="1872000" cy="43170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000000"/>
                </a:solidFill>
                <a:latin typeface="Arial"/>
                <a:ea typeface="Arial"/>
                <a:cs typeface="Arial"/>
                <a:sym typeface="Arial"/>
              </a:rPr>
              <a:t>2018</a:t>
            </a:r>
            <a:r>
              <a:rPr lang="en-US" sz="1200" b="0" i="0" u="none" strike="noStrike" cap="none">
                <a:solidFill>
                  <a:srgbClr val="000000"/>
                </a:solidFill>
                <a:latin typeface="Arial"/>
                <a:ea typeface="Arial"/>
                <a:cs typeface="Arial"/>
                <a:sym typeface="Arial"/>
              </a:rPr>
              <a:t>: proof of principle with a simple simulation</a:t>
            </a:r>
            <a:endParaRPr sz="1200" b="0" i="0" u="none" strike="noStrike" cap="none">
              <a:solidFill>
                <a:srgbClr val="000000"/>
              </a:solidFill>
              <a:latin typeface="Arial"/>
              <a:ea typeface="Arial"/>
              <a:cs typeface="Arial"/>
              <a:sym typeface="Arial"/>
            </a:endParaRPr>
          </a:p>
        </p:txBody>
      </p:sp>
      <p:sp>
        <p:nvSpPr>
          <p:cNvPr id="908" name="Google Shape;908;p14"/>
          <p:cNvSpPr txBox="1"/>
          <p:nvPr/>
        </p:nvSpPr>
        <p:spPr>
          <a:xfrm>
            <a:off x="2412000" y="5121720"/>
            <a:ext cx="1800000" cy="60240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000000"/>
                </a:solidFill>
                <a:latin typeface="Arial"/>
                <a:ea typeface="Arial"/>
                <a:cs typeface="Arial"/>
                <a:sym typeface="Arial"/>
              </a:rPr>
              <a:t>2022</a:t>
            </a:r>
            <a:r>
              <a:rPr lang="en-US" sz="1200" b="0" i="0" u="none" strike="noStrike" cap="none">
                <a:solidFill>
                  <a:srgbClr val="000000"/>
                </a:solidFill>
                <a:latin typeface="Arial"/>
                <a:ea typeface="Arial"/>
                <a:cs typeface="Arial"/>
                <a:sym typeface="Arial"/>
              </a:rPr>
              <a:t>: test with AGATA simulation with pulse shape</a:t>
            </a:r>
            <a:endParaRPr sz="1200" b="0" i="0" u="none" strike="noStrike" cap="none">
              <a:solidFill>
                <a:srgbClr val="000000"/>
              </a:solidFill>
              <a:latin typeface="Arial"/>
              <a:ea typeface="Arial"/>
              <a:cs typeface="Arial"/>
              <a:sym typeface="Arial"/>
            </a:endParaRPr>
          </a:p>
        </p:txBody>
      </p:sp>
      <p:pic>
        <p:nvPicPr>
          <p:cNvPr id="909" name="Google Shape;909;p14"/>
          <p:cNvPicPr preferRelativeResize="0"/>
          <p:nvPr/>
        </p:nvPicPr>
        <p:blipFill rotWithShape="1">
          <a:blip r:embed="rId4">
            <a:alphaModFix/>
          </a:blip>
          <a:srcRect/>
          <a:stretch/>
        </p:blipFill>
        <p:spPr>
          <a:xfrm>
            <a:off x="2520000" y="3564000"/>
            <a:ext cx="1440000" cy="1454400"/>
          </a:xfrm>
          <a:prstGeom prst="rect">
            <a:avLst/>
          </a:prstGeom>
          <a:noFill/>
          <a:ln>
            <a:noFill/>
          </a:ln>
        </p:spPr>
      </p:pic>
      <p:pic>
        <p:nvPicPr>
          <p:cNvPr id="910" name="Google Shape;910;p14"/>
          <p:cNvPicPr preferRelativeResize="0"/>
          <p:nvPr/>
        </p:nvPicPr>
        <p:blipFill rotWithShape="1">
          <a:blip r:embed="rId5">
            <a:alphaModFix/>
          </a:blip>
          <a:srcRect/>
          <a:stretch/>
        </p:blipFill>
        <p:spPr>
          <a:xfrm>
            <a:off x="4356000" y="3708000"/>
            <a:ext cx="1260002" cy="1260000"/>
          </a:xfrm>
          <a:prstGeom prst="rect">
            <a:avLst/>
          </a:prstGeom>
          <a:noFill/>
          <a:ln>
            <a:noFill/>
          </a:ln>
        </p:spPr>
      </p:pic>
      <p:sp>
        <p:nvSpPr>
          <p:cNvPr id="911" name="Google Shape;911;p14"/>
          <p:cNvSpPr txBox="1"/>
          <p:nvPr/>
        </p:nvSpPr>
        <p:spPr>
          <a:xfrm>
            <a:off x="4320000" y="5122080"/>
            <a:ext cx="2088000" cy="60240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000000"/>
                </a:solidFill>
                <a:latin typeface="Arial"/>
                <a:ea typeface="Arial"/>
                <a:cs typeface="Arial"/>
                <a:sym typeface="Arial"/>
              </a:rPr>
              <a:t>2023</a:t>
            </a:r>
            <a:r>
              <a:rPr lang="en-US" sz="1200" b="0" i="0" u="none" strike="noStrike" cap="none">
                <a:solidFill>
                  <a:srgbClr val="000000"/>
                </a:solidFill>
                <a:latin typeface="Arial"/>
                <a:ea typeface="Arial"/>
                <a:cs typeface="Arial"/>
                <a:sym typeface="Arial"/>
              </a:rPr>
              <a:t>: test with real gamma source data at LNL</a:t>
            </a:r>
            <a:endParaRPr sz="1200" b="0" i="0" u="none" strike="noStrike" cap="none">
              <a:solidFill>
                <a:srgbClr val="000000"/>
              </a:solidFill>
              <a:latin typeface="Arial"/>
              <a:ea typeface="Arial"/>
              <a:cs typeface="Arial"/>
              <a:sym typeface="Arial"/>
            </a:endParaRPr>
          </a:p>
        </p:txBody>
      </p:sp>
      <p:pic>
        <p:nvPicPr>
          <p:cNvPr id="912" name="Google Shape;912;p14"/>
          <p:cNvPicPr preferRelativeResize="0"/>
          <p:nvPr/>
        </p:nvPicPr>
        <p:blipFill rotWithShape="1">
          <a:blip r:embed="rId6">
            <a:alphaModFix/>
          </a:blip>
          <a:srcRect l="12040" t="5173" r="7638" b="3743"/>
          <a:stretch/>
        </p:blipFill>
        <p:spPr>
          <a:xfrm>
            <a:off x="5688000" y="4338000"/>
            <a:ext cx="539999" cy="594002"/>
          </a:xfrm>
          <a:prstGeom prst="rect">
            <a:avLst/>
          </a:prstGeom>
          <a:noFill/>
          <a:ln>
            <a:noFill/>
          </a:ln>
        </p:spPr>
      </p:pic>
      <p:pic>
        <p:nvPicPr>
          <p:cNvPr id="913" name="Google Shape;913;p14"/>
          <p:cNvPicPr preferRelativeResize="0"/>
          <p:nvPr/>
        </p:nvPicPr>
        <p:blipFill rotWithShape="1">
          <a:blip r:embed="rId7">
            <a:alphaModFix/>
          </a:blip>
          <a:srcRect/>
          <a:stretch/>
        </p:blipFill>
        <p:spPr>
          <a:xfrm>
            <a:off x="5688000" y="3675600"/>
            <a:ext cx="540000" cy="572401"/>
          </a:xfrm>
          <a:prstGeom prst="rect">
            <a:avLst/>
          </a:prstGeom>
          <a:noFill/>
          <a:ln>
            <a:noFill/>
          </a:ln>
        </p:spPr>
      </p:pic>
      <p:cxnSp>
        <p:nvCxnSpPr>
          <p:cNvPr id="914" name="Google Shape;914;p14"/>
          <p:cNvCxnSpPr/>
          <p:nvPr/>
        </p:nvCxnSpPr>
        <p:spPr>
          <a:xfrm>
            <a:off x="936000" y="5543640"/>
            <a:ext cx="1224000" cy="468300"/>
          </a:xfrm>
          <a:prstGeom prst="straightConnector1">
            <a:avLst/>
          </a:prstGeom>
          <a:noFill/>
          <a:ln w="38150" cap="flat" cmpd="sng">
            <a:solidFill>
              <a:srgbClr val="000000"/>
            </a:solidFill>
            <a:prstDash val="solid"/>
            <a:round/>
            <a:headEnd type="none" w="sm" len="sm"/>
            <a:tailEnd type="triangle" w="med" len="med"/>
          </a:ln>
        </p:spPr>
      </p:cxnSp>
      <p:cxnSp>
        <p:nvCxnSpPr>
          <p:cNvPr id="915" name="Google Shape;915;p14"/>
          <p:cNvCxnSpPr/>
          <p:nvPr/>
        </p:nvCxnSpPr>
        <p:spPr>
          <a:xfrm>
            <a:off x="3096000" y="5544000"/>
            <a:ext cx="1440000" cy="468300"/>
          </a:xfrm>
          <a:prstGeom prst="straightConnector1">
            <a:avLst/>
          </a:prstGeom>
          <a:noFill/>
          <a:ln w="29150" cap="flat" cmpd="sng">
            <a:solidFill>
              <a:srgbClr val="000000"/>
            </a:solidFill>
            <a:prstDash val="solid"/>
            <a:round/>
            <a:headEnd type="none" w="sm" len="sm"/>
            <a:tailEnd type="triangle" w="med" len="med"/>
          </a:ln>
        </p:spPr>
      </p:cxnSp>
      <p:cxnSp>
        <p:nvCxnSpPr>
          <p:cNvPr id="916" name="Google Shape;916;p14"/>
          <p:cNvCxnSpPr/>
          <p:nvPr/>
        </p:nvCxnSpPr>
        <p:spPr>
          <a:xfrm>
            <a:off x="4680000" y="5553720"/>
            <a:ext cx="782700" cy="468300"/>
          </a:xfrm>
          <a:prstGeom prst="straightConnector1">
            <a:avLst/>
          </a:prstGeom>
          <a:noFill/>
          <a:ln w="38150" cap="flat" cmpd="sng">
            <a:solidFill>
              <a:srgbClr val="000000"/>
            </a:solidFill>
            <a:prstDash val="solid"/>
            <a:round/>
            <a:headEnd type="none" w="sm" len="sm"/>
            <a:tailEnd type="triangle" w="med" len="med"/>
          </a:ln>
        </p:spPr>
      </p:cxnSp>
      <p:cxnSp>
        <p:nvCxnSpPr>
          <p:cNvPr id="917" name="Google Shape;917;p14"/>
          <p:cNvCxnSpPr/>
          <p:nvPr/>
        </p:nvCxnSpPr>
        <p:spPr>
          <a:xfrm>
            <a:off x="3086640" y="5553720"/>
            <a:ext cx="1440000" cy="468300"/>
          </a:xfrm>
          <a:prstGeom prst="straightConnector1">
            <a:avLst/>
          </a:prstGeom>
          <a:noFill/>
          <a:ln w="28075" cap="flat" cmpd="sng">
            <a:solidFill>
              <a:srgbClr val="000000"/>
            </a:solidFill>
            <a:prstDash val="solid"/>
            <a:round/>
            <a:headEnd type="none" w="sm" len="sm"/>
            <a:tailEnd type="triangle" w="med" len="med"/>
          </a:ln>
        </p:spPr>
      </p:cxnSp>
      <p:sp>
        <p:nvSpPr>
          <p:cNvPr id="918" name="Google Shape;918;p14"/>
          <p:cNvSpPr txBox="1"/>
          <p:nvPr/>
        </p:nvSpPr>
        <p:spPr>
          <a:xfrm>
            <a:off x="6552000" y="5122440"/>
            <a:ext cx="2016000" cy="60240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000000"/>
                </a:solidFill>
                <a:latin typeface="Arial"/>
                <a:ea typeface="Arial"/>
                <a:cs typeface="Arial"/>
                <a:sym typeface="Arial"/>
              </a:rPr>
              <a:t>2024</a:t>
            </a:r>
            <a:r>
              <a:rPr lang="en-US" sz="1200" b="0" i="0" u="none" strike="noStrike" cap="none">
                <a:solidFill>
                  <a:srgbClr val="000000"/>
                </a:solidFill>
                <a:latin typeface="Arial"/>
                <a:ea typeface="Arial"/>
                <a:cs typeface="Arial"/>
                <a:sym typeface="Arial"/>
              </a:rPr>
              <a:t>: produce optimized basis and validating with in-beam experiments</a:t>
            </a:r>
            <a:endParaRPr sz="1200" b="0" i="0" u="none" strike="noStrike" cap="none">
              <a:solidFill>
                <a:srgbClr val="000000"/>
              </a:solidFill>
              <a:latin typeface="Arial"/>
              <a:ea typeface="Arial"/>
              <a:cs typeface="Arial"/>
              <a:sym typeface="Arial"/>
            </a:endParaRPr>
          </a:p>
        </p:txBody>
      </p:sp>
      <p:sp>
        <p:nvSpPr>
          <p:cNvPr id="919" name="Google Shape;919;p14"/>
          <p:cNvSpPr/>
          <p:nvPr/>
        </p:nvSpPr>
        <p:spPr>
          <a:xfrm>
            <a:off x="6005760" y="6012720"/>
            <a:ext cx="72000" cy="72000"/>
          </a:xfrm>
          <a:prstGeom prst="ellipse">
            <a:avLst/>
          </a:pr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920" name="Google Shape;920;p14"/>
          <p:cNvCxnSpPr>
            <a:stCxn id="918" idx="1"/>
          </p:cNvCxnSpPr>
          <p:nvPr/>
        </p:nvCxnSpPr>
        <p:spPr>
          <a:xfrm flipH="1">
            <a:off x="6072300" y="5423640"/>
            <a:ext cx="479700" cy="598200"/>
          </a:xfrm>
          <a:prstGeom prst="straightConnector1">
            <a:avLst/>
          </a:prstGeom>
          <a:noFill/>
          <a:ln w="38150" cap="flat" cmpd="sng">
            <a:solidFill>
              <a:srgbClr val="000000"/>
            </a:solidFill>
            <a:prstDash val="solid"/>
            <a:round/>
            <a:headEnd type="none" w="sm" len="sm"/>
            <a:tailEnd type="triangle" w="med" len="med"/>
          </a:ln>
        </p:spPr>
      </p:cxnSp>
      <p:pic>
        <p:nvPicPr>
          <p:cNvPr id="921" name="Google Shape;921;p14"/>
          <p:cNvPicPr preferRelativeResize="0"/>
          <p:nvPr/>
        </p:nvPicPr>
        <p:blipFill rotWithShape="1">
          <a:blip r:embed="rId8">
            <a:alphaModFix/>
          </a:blip>
          <a:srcRect/>
          <a:stretch/>
        </p:blipFill>
        <p:spPr>
          <a:xfrm>
            <a:off x="6552000" y="3758400"/>
            <a:ext cx="2283537" cy="12600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24"/>
        <p:cNvGrpSpPr/>
        <p:nvPr/>
      </p:nvGrpSpPr>
      <p:grpSpPr>
        <a:xfrm>
          <a:off x="0" y="0"/>
          <a:ext cx="0" cy="0"/>
          <a:chOff x="0" y="0"/>
          <a:chExt cx="0" cy="0"/>
        </a:xfrm>
      </p:grpSpPr>
      <p:sp>
        <p:nvSpPr>
          <p:cNvPr id="725" name="Google Shape;725;p5"/>
          <p:cNvSpPr/>
          <p:nvPr/>
        </p:nvSpPr>
        <p:spPr>
          <a:xfrm>
            <a:off x="221040" y="250920"/>
            <a:ext cx="6757200" cy="764640"/>
          </a:xfrm>
          <a:prstGeom prst="rect">
            <a:avLst/>
          </a:prstGeom>
          <a:noFill/>
          <a:ln>
            <a:noFill/>
          </a:ln>
        </p:spPr>
        <p:txBody>
          <a:bodyPr spcFirstLastPara="1" wrap="square" lIns="81700" tIns="40675" rIns="81700" bIns="40675" anchor="ctr" anchorCtr="0">
            <a:noAutofit/>
          </a:bodyPr>
          <a:lstStyle/>
          <a:p>
            <a:pPr marL="0" marR="0" lvl="0" indent="0" algn="l" rtl="0">
              <a:lnSpc>
                <a:spcPct val="100000"/>
              </a:lnSpc>
              <a:spcBef>
                <a:spcPts val="0"/>
              </a:spcBef>
              <a:spcAft>
                <a:spcPts val="0"/>
              </a:spcAft>
              <a:buClr>
                <a:srgbClr val="000000"/>
              </a:buClr>
              <a:buSzPts val="3200"/>
              <a:buFont typeface="Arial"/>
              <a:buNone/>
            </a:pPr>
            <a:r>
              <a:rPr lang="en-US" sz="3200" b="1" i="0" u="none" strike="noStrike" cap="none">
                <a:solidFill>
                  <a:srgbClr val="25303B"/>
                </a:solidFill>
                <a:latin typeface="Cambria"/>
                <a:ea typeface="Cambria"/>
                <a:cs typeface="Cambria"/>
                <a:sym typeface="Cambria"/>
              </a:rPr>
              <a:t>Simulation with Pulse Shape</a:t>
            </a:r>
            <a:endParaRPr sz="3200" b="0" i="0" u="none" strike="noStrike" cap="none">
              <a:solidFill>
                <a:srgbClr val="000000"/>
              </a:solidFill>
              <a:latin typeface="Arial"/>
              <a:ea typeface="Arial"/>
              <a:cs typeface="Arial"/>
              <a:sym typeface="Arial"/>
            </a:endParaRPr>
          </a:p>
        </p:txBody>
      </p:sp>
      <p:pic>
        <p:nvPicPr>
          <p:cNvPr id="726" name="Google Shape;726;p5"/>
          <p:cNvPicPr preferRelativeResize="0"/>
          <p:nvPr/>
        </p:nvPicPr>
        <p:blipFill rotWithShape="1">
          <a:blip r:embed="rId3">
            <a:alphaModFix/>
          </a:blip>
          <a:srcRect/>
          <a:stretch/>
        </p:blipFill>
        <p:spPr>
          <a:xfrm>
            <a:off x="521280" y="1702800"/>
            <a:ext cx="3000960" cy="3043440"/>
          </a:xfrm>
          <a:prstGeom prst="rect">
            <a:avLst/>
          </a:prstGeom>
          <a:noFill/>
          <a:ln>
            <a:noFill/>
          </a:ln>
        </p:spPr>
      </p:pic>
      <p:sp>
        <p:nvSpPr>
          <p:cNvPr id="727" name="Google Shape;727;p5"/>
          <p:cNvSpPr/>
          <p:nvPr/>
        </p:nvSpPr>
        <p:spPr>
          <a:xfrm>
            <a:off x="288000" y="1080000"/>
            <a:ext cx="2743200" cy="455400"/>
          </a:xfrm>
          <a:prstGeom prst="rect">
            <a:avLst/>
          </a:prstGeom>
          <a:noFill/>
          <a:ln>
            <a:noFill/>
          </a:ln>
        </p:spPr>
        <p:txBody>
          <a:bodyPr spcFirstLastPara="1" wrap="square" lIns="90000" tIns="45000" rIns="90000" bIns="450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1" i="1" u="none" strike="noStrike" cap="none">
                <a:solidFill>
                  <a:srgbClr val="000000"/>
                </a:solidFill>
                <a:latin typeface="Calibri"/>
                <a:ea typeface="Calibri"/>
                <a:cs typeface="Calibri"/>
                <a:sym typeface="Calibri"/>
              </a:rPr>
              <a:t>Geant4 simulation:</a:t>
            </a:r>
            <a:endParaRPr sz="2400" b="0" i="0" u="none" strike="noStrike" cap="none">
              <a:solidFill>
                <a:srgbClr val="000000"/>
              </a:solidFill>
              <a:latin typeface="Arial"/>
              <a:ea typeface="Arial"/>
              <a:cs typeface="Arial"/>
              <a:sym typeface="Arial"/>
            </a:endParaRPr>
          </a:p>
        </p:txBody>
      </p:sp>
      <p:sp>
        <p:nvSpPr>
          <p:cNvPr id="728" name="Google Shape;728;p5"/>
          <p:cNvSpPr/>
          <p:nvPr/>
        </p:nvSpPr>
        <p:spPr>
          <a:xfrm>
            <a:off x="5916240" y="3043080"/>
            <a:ext cx="548640" cy="27468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9" name="Google Shape;729;p5"/>
          <p:cNvSpPr/>
          <p:nvPr/>
        </p:nvSpPr>
        <p:spPr>
          <a:xfrm>
            <a:off x="360000" y="5304600"/>
            <a:ext cx="8519040" cy="1004400"/>
          </a:xfrm>
          <a:prstGeom prst="rect">
            <a:avLst/>
          </a:prstGeom>
          <a:noFill/>
          <a:ln>
            <a:noFill/>
          </a:ln>
        </p:spPr>
        <p:txBody>
          <a:bodyPr spcFirstLastPara="1" wrap="square" lIns="90000" tIns="45000" rIns="90000" bIns="45000" anchor="t" anchorCtr="0">
            <a:spAutoFit/>
          </a:bodyPr>
          <a:lstStyle/>
          <a:p>
            <a:pPr marL="457200" marR="0" lvl="0" indent="-317500" algn="l" rtl="0">
              <a:lnSpc>
                <a:spcPct val="100000"/>
              </a:lnSpc>
              <a:spcBef>
                <a:spcPts val="0"/>
              </a:spcBef>
              <a:spcAft>
                <a:spcPts val="0"/>
              </a:spcAft>
              <a:buClr>
                <a:srgbClr val="000000"/>
              </a:buClr>
              <a:buSzPts val="1400"/>
              <a:buFont typeface="Calibri"/>
              <a:buChar char="●"/>
            </a:pPr>
            <a:r>
              <a:rPr lang="en-US" sz="1000" b="0" i="0" u="none" strike="noStrike" cap="none" dirty="0">
                <a:solidFill>
                  <a:srgbClr val="000000"/>
                </a:solidFill>
                <a:latin typeface="Calibri"/>
                <a:ea typeface="Calibri"/>
                <a:cs typeface="Calibri"/>
                <a:sym typeface="Calibri"/>
              </a:rPr>
              <a:t> </a:t>
            </a:r>
            <a:r>
              <a:rPr lang="en-US" sz="2000" b="0" i="0" u="none" strike="noStrike" cap="none" dirty="0">
                <a:solidFill>
                  <a:srgbClr val="000000"/>
                </a:solidFill>
                <a:latin typeface="Calibri"/>
                <a:ea typeface="Calibri"/>
                <a:cs typeface="Calibri"/>
                <a:sym typeface="Calibri"/>
              </a:rPr>
              <a:t>Geant4 simulate AGATA-1Pi array, save Compton scattering events</a:t>
            </a:r>
            <a:endParaRPr sz="2000" b="0" i="0" u="none" strike="noStrike" cap="none" dirty="0">
              <a:solidFill>
                <a:srgbClr val="000000"/>
              </a:solidFill>
              <a:latin typeface="Arial"/>
              <a:ea typeface="Arial"/>
              <a:cs typeface="Arial"/>
              <a:sym typeface="Arial"/>
            </a:endParaRPr>
          </a:p>
          <a:p>
            <a:pPr marL="457200" marR="0" lvl="0" indent="-317500" algn="l" rtl="0">
              <a:lnSpc>
                <a:spcPct val="100000"/>
              </a:lnSpc>
              <a:spcBef>
                <a:spcPts val="0"/>
              </a:spcBef>
              <a:spcAft>
                <a:spcPts val="0"/>
              </a:spcAft>
              <a:buClr>
                <a:srgbClr val="000000"/>
              </a:buClr>
              <a:buSzPts val="1400"/>
              <a:buFont typeface="Calibri"/>
              <a:buChar char="●"/>
            </a:pPr>
            <a:r>
              <a:rPr lang="en-US" sz="1000" b="0" i="0" u="none" strike="noStrike" cap="none" dirty="0">
                <a:solidFill>
                  <a:srgbClr val="000000"/>
                </a:solidFill>
                <a:latin typeface="Calibri"/>
                <a:ea typeface="Calibri"/>
                <a:cs typeface="Calibri"/>
                <a:sym typeface="Calibri"/>
              </a:rPr>
              <a:t> </a:t>
            </a:r>
            <a:r>
              <a:rPr lang="en-US" sz="2000" b="0" i="0" u="none" strike="noStrike" cap="none" dirty="0">
                <a:solidFill>
                  <a:srgbClr val="000000"/>
                </a:solidFill>
                <a:latin typeface="Calibri"/>
                <a:ea typeface="Calibri"/>
                <a:cs typeface="Calibri"/>
                <a:sym typeface="Calibri"/>
              </a:rPr>
              <a:t>Pulse shape basis linear interpolation → simulation pulse data</a:t>
            </a:r>
            <a:endParaRPr sz="2000" b="0" i="0" u="none" strike="noStrike" cap="none" dirty="0">
              <a:solidFill>
                <a:srgbClr val="000000"/>
              </a:solidFill>
              <a:latin typeface="Arial"/>
              <a:ea typeface="Arial"/>
              <a:cs typeface="Arial"/>
              <a:sym typeface="Arial"/>
            </a:endParaRPr>
          </a:p>
          <a:p>
            <a:pPr marL="457200" marR="0" lvl="0" indent="-317500" algn="l" rtl="0">
              <a:lnSpc>
                <a:spcPct val="100000"/>
              </a:lnSpc>
              <a:spcBef>
                <a:spcPts val="0"/>
              </a:spcBef>
              <a:spcAft>
                <a:spcPts val="0"/>
              </a:spcAft>
              <a:buClr>
                <a:srgbClr val="000000"/>
              </a:buClr>
              <a:buSzPts val="1400"/>
              <a:buFont typeface="Calibri"/>
              <a:buChar char="●"/>
            </a:pPr>
            <a:r>
              <a:rPr lang="en-US" sz="1000" b="0" i="0" u="none" strike="noStrike" cap="none" dirty="0">
                <a:solidFill>
                  <a:srgbClr val="000000"/>
                </a:solidFill>
                <a:latin typeface="Calibri"/>
                <a:ea typeface="Calibri"/>
                <a:cs typeface="Calibri"/>
                <a:sym typeface="Calibri"/>
              </a:rPr>
              <a:t> </a:t>
            </a:r>
            <a:r>
              <a:rPr lang="en-US" sz="2000" b="0" i="0" u="none" strike="noStrike" cap="none" dirty="0">
                <a:solidFill>
                  <a:srgbClr val="000000"/>
                </a:solidFill>
                <a:latin typeface="Calibri"/>
                <a:ea typeface="Calibri"/>
                <a:cs typeface="Calibri"/>
                <a:sym typeface="Calibri"/>
              </a:rPr>
              <a:t>Group pulse shape according to similarity</a:t>
            </a:r>
            <a:endParaRPr sz="2000" b="0" i="0" u="none" strike="noStrike" cap="none" dirty="0">
              <a:solidFill>
                <a:srgbClr val="000000"/>
              </a:solidFill>
              <a:latin typeface="Arial"/>
              <a:ea typeface="Arial"/>
              <a:cs typeface="Arial"/>
              <a:sym typeface="Arial"/>
            </a:endParaRPr>
          </a:p>
        </p:txBody>
      </p:sp>
      <p:pic>
        <p:nvPicPr>
          <p:cNvPr id="730" name="Google Shape;730;p5"/>
          <p:cNvPicPr preferRelativeResize="0"/>
          <p:nvPr/>
        </p:nvPicPr>
        <p:blipFill rotWithShape="1">
          <a:blip r:embed="rId4">
            <a:alphaModFix/>
          </a:blip>
          <a:srcRect/>
          <a:stretch/>
        </p:blipFill>
        <p:spPr>
          <a:xfrm>
            <a:off x="4042440" y="1948320"/>
            <a:ext cx="4836600" cy="2786760"/>
          </a:xfrm>
          <a:prstGeom prst="rect">
            <a:avLst/>
          </a:prstGeom>
          <a:noFill/>
          <a:ln>
            <a:noFill/>
          </a:ln>
        </p:spPr>
      </p:pic>
      <p:sp>
        <p:nvSpPr>
          <p:cNvPr id="731" name="Google Shape;731;p5"/>
          <p:cNvSpPr/>
          <p:nvPr/>
        </p:nvSpPr>
        <p:spPr>
          <a:xfrm rot="-5400000">
            <a:off x="3057480" y="3325320"/>
            <a:ext cx="1840680" cy="22212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1500"/>
              <a:buFont typeface="Arial"/>
              <a:buNone/>
            </a:pPr>
            <a:r>
              <a:rPr lang="en-US" sz="1500" b="0" i="0" u="none" strike="noStrike" cap="none">
                <a:solidFill>
                  <a:srgbClr val="000000"/>
                </a:solidFill>
                <a:latin typeface="Arial"/>
                <a:ea typeface="Arial"/>
                <a:cs typeface="Arial"/>
                <a:sym typeface="Arial"/>
              </a:rPr>
              <a:t>Normalised Charge</a:t>
            </a:r>
            <a:endParaRPr sz="1500" b="0" i="0" u="none" strike="noStrike" cap="none">
              <a:solidFill>
                <a:srgbClr val="000000"/>
              </a:solidFill>
              <a:latin typeface="Arial"/>
              <a:ea typeface="Arial"/>
              <a:cs typeface="Arial"/>
              <a:sym typeface="Arial"/>
            </a:endParaRPr>
          </a:p>
        </p:txBody>
      </p:sp>
      <p:sp>
        <p:nvSpPr>
          <p:cNvPr id="732" name="Google Shape;732;p5"/>
          <p:cNvSpPr/>
          <p:nvPr/>
        </p:nvSpPr>
        <p:spPr>
          <a:xfrm>
            <a:off x="6002280" y="4739040"/>
            <a:ext cx="1801080" cy="22212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1500"/>
              <a:buFont typeface="Arial"/>
              <a:buNone/>
            </a:pPr>
            <a:r>
              <a:rPr lang="en-US" sz="1500" b="0" i="0" u="none" strike="noStrike" cap="none">
                <a:solidFill>
                  <a:srgbClr val="000000"/>
                </a:solidFill>
                <a:latin typeface="Arial"/>
                <a:ea typeface="Arial"/>
                <a:cs typeface="Arial"/>
                <a:sym typeface="Arial"/>
              </a:rPr>
              <a:t>segments</a:t>
            </a:r>
            <a:endParaRPr sz="1500" b="0" i="0" u="none" strike="noStrike" cap="none">
              <a:solidFill>
                <a:srgbClr val="000000"/>
              </a:solidFill>
              <a:latin typeface="Arial"/>
              <a:ea typeface="Arial"/>
              <a:cs typeface="Arial"/>
              <a:sym typeface="Arial"/>
            </a:endParaRPr>
          </a:p>
        </p:txBody>
      </p:sp>
      <p:sp>
        <p:nvSpPr>
          <p:cNvPr id="733" name="Google Shape;733;p5"/>
          <p:cNvSpPr/>
          <p:nvPr/>
        </p:nvSpPr>
        <p:spPr>
          <a:xfrm>
            <a:off x="4021920" y="1080000"/>
            <a:ext cx="2743200" cy="45504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1" i="1" u="none" strike="noStrike" cap="none">
                <a:solidFill>
                  <a:srgbClr val="000000"/>
                </a:solidFill>
                <a:latin typeface="Calibri"/>
                <a:ea typeface="Calibri"/>
                <a:cs typeface="Calibri"/>
                <a:sym typeface="Calibri"/>
              </a:rPr>
              <a:t>Group pulse shape:</a:t>
            </a:r>
            <a:endParaRPr sz="2400" b="0" i="0" u="none" strike="noStrike" cap="none">
              <a:solidFill>
                <a:srgbClr val="00000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37"/>
        <p:cNvGrpSpPr/>
        <p:nvPr/>
      </p:nvGrpSpPr>
      <p:grpSpPr>
        <a:xfrm>
          <a:off x="0" y="0"/>
          <a:ext cx="0" cy="0"/>
          <a:chOff x="0" y="0"/>
          <a:chExt cx="0" cy="0"/>
        </a:xfrm>
      </p:grpSpPr>
      <p:pic>
        <p:nvPicPr>
          <p:cNvPr id="738" name="Google Shape;738;p6"/>
          <p:cNvPicPr preferRelativeResize="0"/>
          <p:nvPr/>
        </p:nvPicPr>
        <p:blipFill rotWithShape="1">
          <a:blip r:embed="rId3">
            <a:alphaModFix/>
          </a:blip>
          <a:srcRect l="6465" t="8711" r="16039" b="7038"/>
          <a:stretch/>
        </p:blipFill>
        <p:spPr>
          <a:xfrm>
            <a:off x="3096360" y="4392000"/>
            <a:ext cx="2087640" cy="2087640"/>
          </a:xfrm>
          <a:prstGeom prst="rect">
            <a:avLst/>
          </a:prstGeom>
          <a:noFill/>
          <a:ln>
            <a:noFill/>
          </a:ln>
        </p:spPr>
      </p:pic>
      <p:pic>
        <p:nvPicPr>
          <p:cNvPr id="739" name="Google Shape;739;p6"/>
          <p:cNvPicPr preferRelativeResize="0"/>
          <p:nvPr/>
        </p:nvPicPr>
        <p:blipFill rotWithShape="1">
          <a:blip r:embed="rId4">
            <a:alphaModFix/>
          </a:blip>
          <a:srcRect/>
          <a:stretch/>
        </p:blipFill>
        <p:spPr>
          <a:xfrm>
            <a:off x="2016000" y="3873600"/>
            <a:ext cx="2160000" cy="446400"/>
          </a:xfrm>
          <a:prstGeom prst="rect">
            <a:avLst/>
          </a:prstGeom>
          <a:noFill/>
          <a:ln>
            <a:noFill/>
          </a:ln>
        </p:spPr>
      </p:pic>
      <p:sp>
        <p:nvSpPr>
          <p:cNvPr id="740" name="Google Shape;740;p6"/>
          <p:cNvSpPr/>
          <p:nvPr/>
        </p:nvSpPr>
        <p:spPr>
          <a:xfrm>
            <a:off x="221040" y="250920"/>
            <a:ext cx="5153400" cy="764640"/>
          </a:xfrm>
          <a:prstGeom prst="rect">
            <a:avLst/>
          </a:prstGeom>
          <a:noFill/>
          <a:ln>
            <a:noFill/>
          </a:ln>
        </p:spPr>
        <p:txBody>
          <a:bodyPr spcFirstLastPara="1" wrap="square" lIns="81700" tIns="40675" rIns="81700" bIns="40675" anchor="ctr" anchorCtr="0">
            <a:noAutofit/>
          </a:bodyPr>
          <a:lstStyle/>
          <a:p>
            <a:pPr marL="0" marR="0" lvl="0" indent="0" algn="l" rtl="0">
              <a:lnSpc>
                <a:spcPct val="100000"/>
              </a:lnSpc>
              <a:spcBef>
                <a:spcPts val="0"/>
              </a:spcBef>
              <a:spcAft>
                <a:spcPts val="0"/>
              </a:spcAft>
              <a:buNone/>
            </a:pPr>
            <a:r>
              <a:rPr lang="en-US" sz="3200" b="1" i="0" u="none" strike="noStrike" cap="none" dirty="0">
                <a:solidFill>
                  <a:srgbClr val="25303B"/>
                </a:solidFill>
                <a:latin typeface="Cambria"/>
                <a:ea typeface="Cambria"/>
                <a:cs typeface="Cambria"/>
                <a:sym typeface="Cambria"/>
              </a:rPr>
              <a:t>Self-calibration using a full Simulation (with PSA)</a:t>
            </a:r>
            <a:endParaRPr sz="3200" b="0" i="0" u="none" strike="noStrike" cap="none" dirty="0">
              <a:latin typeface="Arial"/>
              <a:ea typeface="Arial"/>
              <a:cs typeface="Arial"/>
              <a:sym typeface="Arial"/>
            </a:endParaRPr>
          </a:p>
        </p:txBody>
      </p:sp>
      <p:pic>
        <p:nvPicPr>
          <p:cNvPr id="741" name="Google Shape;741;p6"/>
          <p:cNvPicPr preferRelativeResize="0"/>
          <p:nvPr/>
        </p:nvPicPr>
        <p:blipFill rotWithShape="1">
          <a:blip r:embed="rId5">
            <a:alphaModFix/>
          </a:blip>
          <a:srcRect b="4895"/>
          <a:stretch/>
        </p:blipFill>
        <p:spPr>
          <a:xfrm>
            <a:off x="5256000" y="4742640"/>
            <a:ext cx="3594240" cy="1590120"/>
          </a:xfrm>
          <a:prstGeom prst="rect">
            <a:avLst/>
          </a:prstGeom>
          <a:noFill/>
          <a:ln>
            <a:noFill/>
          </a:ln>
        </p:spPr>
      </p:pic>
      <p:pic>
        <p:nvPicPr>
          <p:cNvPr id="742" name="Google Shape;742;p6"/>
          <p:cNvPicPr preferRelativeResize="0"/>
          <p:nvPr/>
        </p:nvPicPr>
        <p:blipFill rotWithShape="1">
          <a:blip r:embed="rId6">
            <a:alphaModFix/>
          </a:blip>
          <a:srcRect b="8152"/>
          <a:stretch/>
        </p:blipFill>
        <p:spPr>
          <a:xfrm>
            <a:off x="5256000" y="3324600"/>
            <a:ext cx="3594240" cy="1532160"/>
          </a:xfrm>
          <a:prstGeom prst="rect">
            <a:avLst/>
          </a:prstGeom>
          <a:noFill/>
          <a:ln>
            <a:noFill/>
          </a:ln>
        </p:spPr>
      </p:pic>
      <p:pic>
        <p:nvPicPr>
          <p:cNvPr id="743" name="Google Shape;743;p6"/>
          <p:cNvPicPr preferRelativeResize="0"/>
          <p:nvPr/>
        </p:nvPicPr>
        <p:blipFill rotWithShape="1">
          <a:blip r:embed="rId7">
            <a:alphaModFix/>
          </a:blip>
          <a:srcRect b="7067"/>
          <a:stretch/>
        </p:blipFill>
        <p:spPr>
          <a:xfrm>
            <a:off x="5256000" y="1899000"/>
            <a:ext cx="3594240" cy="1553760"/>
          </a:xfrm>
          <a:prstGeom prst="rect">
            <a:avLst/>
          </a:prstGeom>
          <a:noFill/>
          <a:ln>
            <a:noFill/>
          </a:ln>
        </p:spPr>
      </p:pic>
      <p:pic>
        <p:nvPicPr>
          <p:cNvPr id="744" name="Google Shape;744;p6"/>
          <p:cNvPicPr preferRelativeResize="0"/>
          <p:nvPr/>
        </p:nvPicPr>
        <p:blipFill rotWithShape="1">
          <a:blip r:embed="rId8">
            <a:alphaModFix/>
          </a:blip>
          <a:srcRect b="5860"/>
          <a:stretch/>
        </p:blipFill>
        <p:spPr>
          <a:xfrm>
            <a:off x="5256000" y="475200"/>
            <a:ext cx="3594240" cy="1573560"/>
          </a:xfrm>
          <a:prstGeom prst="rect">
            <a:avLst/>
          </a:prstGeom>
          <a:noFill/>
          <a:ln>
            <a:noFill/>
          </a:ln>
        </p:spPr>
      </p:pic>
      <p:sp>
        <p:nvSpPr>
          <p:cNvPr id="745" name="Google Shape;745;p6"/>
          <p:cNvSpPr/>
          <p:nvPr/>
        </p:nvSpPr>
        <p:spPr>
          <a:xfrm>
            <a:off x="7992000" y="768960"/>
            <a:ext cx="714240" cy="287640"/>
          </a:xfrm>
          <a:prstGeom prst="rect">
            <a:avLst/>
          </a:prstGeom>
          <a:noFill/>
          <a:ln>
            <a:noFill/>
          </a:ln>
        </p:spPr>
        <p:txBody>
          <a:bodyPr spcFirstLastPara="1" wrap="square" lIns="90000" tIns="45000" rIns="90000" bIns="45000" anchor="t" anchorCtr="0">
            <a:spAutoFit/>
          </a:bodyPr>
          <a:lstStyle/>
          <a:p>
            <a:pPr marL="0" marR="0" lvl="0" indent="0" algn="l" rtl="0">
              <a:lnSpc>
                <a:spcPct val="100000"/>
              </a:lnSpc>
              <a:spcBef>
                <a:spcPts val="0"/>
              </a:spcBef>
              <a:spcAft>
                <a:spcPts val="0"/>
              </a:spcAft>
              <a:buNone/>
            </a:pPr>
            <a:r>
              <a:rPr lang="en-US" sz="1300" b="1" i="1" u="none" strike="noStrike" cap="none">
                <a:solidFill>
                  <a:srgbClr val="000000"/>
                </a:solidFill>
                <a:latin typeface="Calibri"/>
                <a:ea typeface="Calibri"/>
                <a:cs typeface="Calibri"/>
                <a:sym typeface="Calibri"/>
              </a:rPr>
              <a:t>initial</a:t>
            </a:r>
            <a:endParaRPr sz="1300" b="0" i="0" u="none" strike="noStrike" cap="none">
              <a:latin typeface="Arial"/>
              <a:ea typeface="Arial"/>
              <a:cs typeface="Arial"/>
              <a:sym typeface="Arial"/>
            </a:endParaRPr>
          </a:p>
        </p:txBody>
      </p:sp>
      <p:sp>
        <p:nvSpPr>
          <p:cNvPr id="746" name="Google Shape;746;p6"/>
          <p:cNvSpPr/>
          <p:nvPr/>
        </p:nvSpPr>
        <p:spPr>
          <a:xfrm>
            <a:off x="7956000" y="2195640"/>
            <a:ext cx="714240" cy="287640"/>
          </a:xfrm>
          <a:prstGeom prst="rect">
            <a:avLst/>
          </a:prstGeom>
          <a:noFill/>
          <a:ln>
            <a:noFill/>
          </a:ln>
        </p:spPr>
        <p:txBody>
          <a:bodyPr spcFirstLastPara="1" wrap="square" lIns="90000" tIns="45000" rIns="90000" bIns="45000" anchor="t" anchorCtr="0">
            <a:spAutoFit/>
          </a:bodyPr>
          <a:lstStyle/>
          <a:p>
            <a:pPr marL="0" marR="0" lvl="0" indent="0" algn="l" rtl="0">
              <a:lnSpc>
                <a:spcPct val="100000"/>
              </a:lnSpc>
              <a:spcBef>
                <a:spcPts val="0"/>
              </a:spcBef>
              <a:spcAft>
                <a:spcPts val="0"/>
              </a:spcAft>
              <a:buNone/>
            </a:pPr>
            <a:r>
              <a:rPr lang="en-US" sz="1300" b="1" i="1" u="none" strike="noStrike" cap="none">
                <a:solidFill>
                  <a:srgbClr val="000000"/>
                </a:solidFill>
                <a:latin typeface="Calibri"/>
                <a:ea typeface="Calibri"/>
                <a:cs typeface="Calibri"/>
                <a:sym typeface="Calibri"/>
              </a:rPr>
              <a:t>1</a:t>
            </a:r>
            <a:r>
              <a:rPr lang="en-US" sz="1300" b="1" i="1" u="none" strike="noStrike" cap="none" baseline="30000">
                <a:solidFill>
                  <a:srgbClr val="000000"/>
                </a:solidFill>
                <a:latin typeface="Calibri"/>
                <a:ea typeface="Calibri"/>
                <a:cs typeface="Calibri"/>
                <a:sym typeface="Calibri"/>
              </a:rPr>
              <a:t>st</a:t>
            </a:r>
            <a:r>
              <a:rPr lang="en-US" sz="1300" b="1" i="1" u="none" strike="noStrike" cap="none">
                <a:solidFill>
                  <a:srgbClr val="000000"/>
                </a:solidFill>
                <a:latin typeface="Calibri"/>
                <a:ea typeface="Calibri"/>
                <a:cs typeface="Calibri"/>
                <a:sym typeface="Calibri"/>
              </a:rPr>
              <a:t> iter.</a:t>
            </a:r>
            <a:endParaRPr sz="1300" b="0" i="0" u="none" strike="noStrike" cap="none">
              <a:latin typeface="Arial"/>
              <a:ea typeface="Arial"/>
              <a:cs typeface="Arial"/>
              <a:sym typeface="Arial"/>
            </a:endParaRPr>
          </a:p>
        </p:txBody>
      </p:sp>
      <p:sp>
        <p:nvSpPr>
          <p:cNvPr id="747" name="Google Shape;747;p6"/>
          <p:cNvSpPr/>
          <p:nvPr/>
        </p:nvSpPr>
        <p:spPr>
          <a:xfrm>
            <a:off x="7987680" y="3635640"/>
            <a:ext cx="790560" cy="287640"/>
          </a:xfrm>
          <a:prstGeom prst="rect">
            <a:avLst/>
          </a:prstGeom>
          <a:noFill/>
          <a:ln>
            <a:noFill/>
          </a:ln>
        </p:spPr>
        <p:txBody>
          <a:bodyPr spcFirstLastPara="1" wrap="square" lIns="90000" tIns="45000" rIns="90000" bIns="45000" anchor="t" anchorCtr="0">
            <a:spAutoFit/>
          </a:bodyPr>
          <a:lstStyle/>
          <a:p>
            <a:pPr marL="0" marR="0" lvl="0" indent="0" algn="l" rtl="0">
              <a:lnSpc>
                <a:spcPct val="100000"/>
              </a:lnSpc>
              <a:spcBef>
                <a:spcPts val="0"/>
              </a:spcBef>
              <a:spcAft>
                <a:spcPts val="0"/>
              </a:spcAft>
              <a:buNone/>
            </a:pPr>
            <a:r>
              <a:rPr lang="en-US" sz="1300" b="1" i="1" u="none" strike="noStrike" cap="none">
                <a:solidFill>
                  <a:srgbClr val="000000"/>
                </a:solidFill>
                <a:latin typeface="Calibri"/>
                <a:ea typeface="Calibri"/>
                <a:cs typeface="Calibri"/>
                <a:sym typeface="Calibri"/>
              </a:rPr>
              <a:t>2</a:t>
            </a:r>
            <a:r>
              <a:rPr lang="en-US" sz="1300" b="1" i="1" u="none" strike="noStrike" cap="none" baseline="30000">
                <a:solidFill>
                  <a:srgbClr val="000000"/>
                </a:solidFill>
                <a:latin typeface="Calibri"/>
                <a:ea typeface="Calibri"/>
                <a:cs typeface="Calibri"/>
                <a:sym typeface="Calibri"/>
              </a:rPr>
              <a:t>nd</a:t>
            </a:r>
            <a:r>
              <a:rPr lang="en-US" sz="1300" b="1" i="1" u="none" strike="noStrike" cap="none">
                <a:solidFill>
                  <a:srgbClr val="000000"/>
                </a:solidFill>
                <a:latin typeface="Calibri"/>
                <a:ea typeface="Calibri"/>
                <a:cs typeface="Calibri"/>
                <a:sym typeface="Calibri"/>
              </a:rPr>
              <a:t> iter.</a:t>
            </a:r>
            <a:endParaRPr sz="1300" b="0" i="0" u="none" strike="noStrike" cap="none">
              <a:latin typeface="Arial"/>
              <a:ea typeface="Arial"/>
              <a:cs typeface="Arial"/>
              <a:sym typeface="Arial"/>
            </a:endParaRPr>
          </a:p>
        </p:txBody>
      </p:sp>
      <p:sp>
        <p:nvSpPr>
          <p:cNvPr id="748" name="Google Shape;748;p6"/>
          <p:cNvSpPr/>
          <p:nvPr/>
        </p:nvSpPr>
        <p:spPr>
          <a:xfrm>
            <a:off x="8022600" y="5039640"/>
            <a:ext cx="755640" cy="287640"/>
          </a:xfrm>
          <a:prstGeom prst="rect">
            <a:avLst/>
          </a:prstGeom>
          <a:noFill/>
          <a:ln>
            <a:noFill/>
          </a:ln>
        </p:spPr>
        <p:txBody>
          <a:bodyPr spcFirstLastPara="1" wrap="square" lIns="90000" tIns="45000" rIns="90000" bIns="45000" anchor="t" anchorCtr="0">
            <a:spAutoFit/>
          </a:bodyPr>
          <a:lstStyle/>
          <a:p>
            <a:pPr marL="0" marR="0" lvl="0" indent="0" algn="l" rtl="0">
              <a:lnSpc>
                <a:spcPct val="100000"/>
              </a:lnSpc>
              <a:spcBef>
                <a:spcPts val="0"/>
              </a:spcBef>
              <a:spcAft>
                <a:spcPts val="0"/>
              </a:spcAft>
              <a:buNone/>
            </a:pPr>
            <a:r>
              <a:rPr lang="en-US" sz="1300" b="1" i="1" u="none" strike="noStrike" cap="none">
                <a:solidFill>
                  <a:srgbClr val="000000"/>
                </a:solidFill>
                <a:latin typeface="Calibri"/>
                <a:ea typeface="Calibri"/>
                <a:cs typeface="Calibri"/>
                <a:sym typeface="Calibri"/>
              </a:rPr>
              <a:t>5</a:t>
            </a:r>
            <a:r>
              <a:rPr lang="en-US" sz="1300" b="1" i="1" u="none" strike="noStrike" cap="none" baseline="30000">
                <a:solidFill>
                  <a:srgbClr val="000000"/>
                </a:solidFill>
                <a:latin typeface="Calibri"/>
                <a:ea typeface="Calibri"/>
                <a:cs typeface="Calibri"/>
                <a:sym typeface="Calibri"/>
              </a:rPr>
              <a:t>th</a:t>
            </a:r>
            <a:r>
              <a:rPr lang="en-US" sz="1300" b="1" i="1" u="none" strike="noStrike" cap="none">
                <a:solidFill>
                  <a:srgbClr val="000000"/>
                </a:solidFill>
                <a:latin typeface="Calibri"/>
                <a:ea typeface="Calibri"/>
                <a:cs typeface="Calibri"/>
                <a:sym typeface="Calibri"/>
              </a:rPr>
              <a:t> iter.</a:t>
            </a:r>
            <a:endParaRPr sz="1300" b="0" i="0" u="none" strike="noStrike" cap="none">
              <a:latin typeface="Arial"/>
              <a:ea typeface="Arial"/>
              <a:cs typeface="Arial"/>
              <a:sym typeface="Arial"/>
            </a:endParaRPr>
          </a:p>
        </p:txBody>
      </p:sp>
      <p:sp>
        <p:nvSpPr>
          <p:cNvPr id="749" name="Google Shape;749;p6"/>
          <p:cNvSpPr/>
          <p:nvPr/>
        </p:nvSpPr>
        <p:spPr>
          <a:xfrm>
            <a:off x="5436000" y="350064"/>
            <a:ext cx="1794240" cy="313920"/>
          </a:xfrm>
          <a:prstGeom prst="rect">
            <a:avLst/>
          </a:prstGeom>
          <a:solidFill>
            <a:srgbClr val="FFFFFF"/>
          </a:solid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None/>
            </a:pPr>
            <a:r>
              <a:rPr lang="en-US" sz="1100" b="0" i="0" u="none" strike="noStrike" cap="none" dirty="0">
                <a:solidFill>
                  <a:srgbClr val="000000"/>
                </a:solidFill>
                <a:latin typeface="Arial"/>
                <a:ea typeface="Arial"/>
                <a:cs typeface="Arial"/>
                <a:sym typeface="Arial"/>
              </a:rPr>
              <a:t>   HC position Y:X</a:t>
            </a:r>
            <a:endParaRPr sz="1100" b="0" i="0" u="none" strike="noStrike" cap="none" dirty="0">
              <a:latin typeface="Arial"/>
              <a:ea typeface="Arial"/>
              <a:cs typeface="Arial"/>
              <a:sym typeface="Arial"/>
            </a:endParaRPr>
          </a:p>
        </p:txBody>
      </p:sp>
      <p:sp>
        <p:nvSpPr>
          <p:cNvPr id="750" name="Google Shape;750;p6"/>
          <p:cNvSpPr/>
          <p:nvPr/>
        </p:nvSpPr>
        <p:spPr>
          <a:xfrm>
            <a:off x="7020000" y="341784"/>
            <a:ext cx="1866240" cy="322200"/>
          </a:xfrm>
          <a:prstGeom prst="rect">
            <a:avLst/>
          </a:prstGeom>
          <a:solidFill>
            <a:srgbClr val="FFFFFF"/>
          </a:solid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None/>
            </a:pPr>
            <a:r>
              <a:rPr lang="en-US" sz="1100" b="0" i="0" u="none" strike="noStrike" cap="none">
                <a:solidFill>
                  <a:srgbClr val="000000"/>
                </a:solidFill>
                <a:latin typeface="Arial"/>
                <a:ea typeface="Arial"/>
                <a:cs typeface="Arial"/>
                <a:sym typeface="Arial"/>
              </a:rPr>
              <a:t>  dist: calib pos – real pos</a:t>
            </a:r>
            <a:endParaRPr sz="1100" b="0" i="0" u="none" strike="noStrike" cap="none">
              <a:latin typeface="Arial"/>
              <a:ea typeface="Arial"/>
              <a:cs typeface="Arial"/>
              <a:sym typeface="Arial"/>
            </a:endParaRPr>
          </a:p>
        </p:txBody>
      </p:sp>
      <p:sp>
        <p:nvSpPr>
          <p:cNvPr id="751" name="Google Shape;751;p6"/>
          <p:cNvSpPr/>
          <p:nvPr/>
        </p:nvSpPr>
        <p:spPr>
          <a:xfrm rot="441000" flipH="1">
            <a:off x="1606320" y="1567800"/>
            <a:ext cx="1191960" cy="1803600"/>
          </a:xfrm>
          <a:prstGeom prst="flowChartManualOperation">
            <a:avLst/>
          </a:prstGeom>
          <a:solidFill>
            <a:srgbClr val="FFFFFF"/>
          </a:solidFill>
          <a:ln w="291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6"/>
          <p:cNvSpPr/>
          <p:nvPr/>
        </p:nvSpPr>
        <p:spPr>
          <a:xfrm flipH="1">
            <a:off x="2108880" y="1576080"/>
            <a:ext cx="231120" cy="1794600"/>
          </a:xfrm>
          <a:custGeom>
            <a:avLst/>
            <a:gdLst/>
            <a:ahLst/>
            <a:cxnLst/>
            <a:rect l="l" t="t" r="r" b="b"/>
            <a:pathLst>
              <a:path w="21600" h="21600" extrusionOk="0">
                <a:moveTo>
                  <a:pt x="0" y="0"/>
                </a:moveTo>
                <a:lnTo>
                  <a:pt x="21600" y="21600"/>
                </a:lnTo>
              </a:path>
            </a:pathLst>
          </a:custGeom>
          <a:noFill/>
          <a:ln w="29150" cap="flat" cmpd="sng">
            <a:solidFill>
              <a:srgbClr val="000000"/>
            </a:solidFill>
            <a:prstDash val="solid"/>
            <a:round/>
            <a:headEnd type="none" w="sm" len="sm"/>
            <a:tailEnd type="none" w="sm" len="sm"/>
          </a:ln>
        </p:spPr>
        <p:txBody>
          <a:bodyPr/>
          <a:lstStyle/>
          <a:p>
            <a:endParaRPr lang="en-US"/>
          </a:p>
        </p:txBody>
      </p:sp>
      <p:sp>
        <p:nvSpPr>
          <p:cNvPr id="753" name="Google Shape;753;p6"/>
          <p:cNvSpPr/>
          <p:nvPr/>
        </p:nvSpPr>
        <p:spPr>
          <a:xfrm rot="10800000">
            <a:off x="1761480" y="2759040"/>
            <a:ext cx="838440" cy="108000"/>
          </a:xfrm>
          <a:custGeom>
            <a:avLst/>
            <a:gdLst/>
            <a:ahLst/>
            <a:cxnLst/>
            <a:rect l="l" t="t" r="r" b="b"/>
            <a:pathLst>
              <a:path w="21600" h="21600" extrusionOk="0">
                <a:moveTo>
                  <a:pt x="0" y="0"/>
                </a:moveTo>
                <a:lnTo>
                  <a:pt x="21600" y="21600"/>
                </a:lnTo>
              </a:path>
            </a:pathLst>
          </a:custGeom>
          <a:noFill/>
          <a:ln w="29150" cap="flat" cmpd="sng">
            <a:solidFill>
              <a:srgbClr val="000000"/>
            </a:solidFill>
            <a:prstDash val="solid"/>
            <a:round/>
            <a:headEnd type="none" w="sm" len="sm"/>
            <a:tailEnd type="none" w="sm" len="sm"/>
          </a:ln>
        </p:spPr>
        <p:txBody>
          <a:bodyPr/>
          <a:lstStyle/>
          <a:p>
            <a:endParaRPr lang="en-US"/>
          </a:p>
        </p:txBody>
      </p:sp>
      <p:sp>
        <p:nvSpPr>
          <p:cNvPr id="754" name="Google Shape;754;p6"/>
          <p:cNvSpPr/>
          <p:nvPr/>
        </p:nvSpPr>
        <p:spPr>
          <a:xfrm rot="10800000">
            <a:off x="1734120" y="2144520"/>
            <a:ext cx="1049040" cy="134640"/>
          </a:xfrm>
          <a:custGeom>
            <a:avLst/>
            <a:gdLst/>
            <a:ahLst/>
            <a:cxnLst/>
            <a:rect l="l" t="t" r="r" b="b"/>
            <a:pathLst>
              <a:path w="21600" h="21600" extrusionOk="0">
                <a:moveTo>
                  <a:pt x="0" y="0"/>
                </a:moveTo>
                <a:lnTo>
                  <a:pt x="21600" y="21600"/>
                </a:lnTo>
              </a:path>
            </a:pathLst>
          </a:custGeom>
          <a:noFill/>
          <a:ln w="29150" cap="flat" cmpd="sng">
            <a:solidFill>
              <a:srgbClr val="000000"/>
            </a:solidFill>
            <a:prstDash val="solid"/>
            <a:round/>
            <a:headEnd type="none" w="sm" len="sm"/>
            <a:tailEnd type="none" w="sm" len="sm"/>
          </a:ln>
        </p:spPr>
        <p:txBody>
          <a:bodyPr/>
          <a:lstStyle/>
          <a:p>
            <a:endParaRPr lang="en-US"/>
          </a:p>
        </p:txBody>
      </p:sp>
      <p:sp>
        <p:nvSpPr>
          <p:cNvPr id="755" name="Google Shape;755;p6"/>
          <p:cNvSpPr/>
          <p:nvPr/>
        </p:nvSpPr>
        <p:spPr>
          <a:xfrm rot="-471000">
            <a:off x="619200" y="1567080"/>
            <a:ext cx="1191240" cy="1808280"/>
          </a:xfrm>
          <a:prstGeom prst="flowChartManualOperation">
            <a:avLst/>
          </a:prstGeom>
          <a:solidFill>
            <a:srgbClr val="FFFFFF"/>
          </a:solidFill>
          <a:ln w="291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6"/>
          <p:cNvSpPr/>
          <p:nvPr/>
        </p:nvSpPr>
        <p:spPr>
          <a:xfrm>
            <a:off x="1095480" y="1579680"/>
            <a:ext cx="246960" cy="1792800"/>
          </a:xfrm>
          <a:custGeom>
            <a:avLst/>
            <a:gdLst/>
            <a:ahLst/>
            <a:cxnLst/>
            <a:rect l="l" t="t" r="r" b="b"/>
            <a:pathLst>
              <a:path w="21600" h="21600" extrusionOk="0">
                <a:moveTo>
                  <a:pt x="0" y="0"/>
                </a:moveTo>
                <a:lnTo>
                  <a:pt x="21600" y="21600"/>
                </a:lnTo>
              </a:path>
            </a:pathLst>
          </a:custGeom>
          <a:noFill/>
          <a:ln w="29150" cap="flat" cmpd="sng">
            <a:solidFill>
              <a:srgbClr val="000000"/>
            </a:solidFill>
            <a:prstDash val="solid"/>
            <a:round/>
            <a:headEnd type="none" w="sm" len="sm"/>
            <a:tailEnd type="none" w="sm" len="sm"/>
          </a:ln>
        </p:spPr>
        <p:txBody>
          <a:bodyPr/>
          <a:lstStyle/>
          <a:p>
            <a:endParaRPr lang="en-US"/>
          </a:p>
        </p:txBody>
      </p:sp>
      <p:sp>
        <p:nvSpPr>
          <p:cNvPr id="757" name="Google Shape;757;p6"/>
          <p:cNvSpPr/>
          <p:nvPr/>
        </p:nvSpPr>
        <p:spPr>
          <a:xfrm rot="10800000" flipH="1">
            <a:off x="846720" y="2758320"/>
            <a:ext cx="838080" cy="114840"/>
          </a:xfrm>
          <a:custGeom>
            <a:avLst/>
            <a:gdLst/>
            <a:ahLst/>
            <a:cxnLst/>
            <a:rect l="l" t="t" r="r" b="b"/>
            <a:pathLst>
              <a:path w="21600" h="21600" extrusionOk="0">
                <a:moveTo>
                  <a:pt x="0" y="0"/>
                </a:moveTo>
                <a:lnTo>
                  <a:pt x="21600" y="21600"/>
                </a:lnTo>
              </a:path>
            </a:pathLst>
          </a:custGeom>
          <a:noFill/>
          <a:ln w="29150" cap="flat" cmpd="sng">
            <a:solidFill>
              <a:srgbClr val="000000"/>
            </a:solidFill>
            <a:prstDash val="solid"/>
            <a:round/>
            <a:headEnd type="none" w="sm" len="sm"/>
            <a:tailEnd type="none" w="sm" len="sm"/>
          </a:ln>
        </p:spPr>
        <p:txBody>
          <a:bodyPr/>
          <a:lstStyle/>
          <a:p>
            <a:endParaRPr lang="en-US"/>
          </a:p>
        </p:txBody>
      </p:sp>
      <p:sp>
        <p:nvSpPr>
          <p:cNvPr id="758" name="Google Shape;758;p6"/>
          <p:cNvSpPr/>
          <p:nvPr/>
        </p:nvSpPr>
        <p:spPr>
          <a:xfrm rot="10800000" flipH="1">
            <a:off x="655200" y="2143440"/>
            <a:ext cx="1047240" cy="144000"/>
          </a:xfrm>
          <a:custGeom>
            <a:avLst/>
            <a:gdLst/>
            <a:ahLst/>
            <a:cxnLst/>
            <a:rect l="l" t="t" r="r" b="b"/>
            <a:pathLst>
              <a:path w="21600" h="21600" extrusionOk="0">
                <a:moveTo>
                  <a:pt x="0" y="0"/>
                </a:moveTo>
                <a:lnTo>
                  <a:pt x="21600" y="21600"/>
                </a:lnTo>
              </a:path>
            </a:pathLst>
          </a:custGeom>
          <a:noFill/>
          <a:ln w="29150" cap="flat" cmpd="sng">
            <a:solidFill>
              <a:srgbClr val="000000"/>
            </a:solidFill>
            <a:prstDash val="solid"/>
            <a:round/>
            <a:headEnd type="none" w="sm" len="sm"/>
            <a:tailEnd type="none" w="sm" len="sm"/>
          </a:ln>
        </p:spPr>
        <p:txBody>
          <a:bodyPr/>
          <a:lstStyle/>
          <a:p>
            <a:endParaRPr lang="en-US"/>
          </a:p>
        </p:txBody>
      </p:sp>
      <p:sp>
        <p:nvSpPr>
          <p:cNvPr id="759" name="Google Shape;759;p6"/>
          <p:cNvSpPr/>
          <p:nvPr/>
        </p:nvSpPr>
        <p:spPr>
          <a:xfrm rot="1391400" flipH="1">
            <a:off x="2584440" y="1854360"/>
            <a:ext cx="1196640" cy="1797840"/>
          </a:xfrm>
          <a:prstGeom prst="flowChartManualOperation">
            <a:avLst/>
          </a:prstGeom>
          <a:solidFill>
            <a:srgbClr val="FFFFFF"/>
          </a:solidFill>
          <a:ln w="291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6"/>
          <p:cNvSpPr/>
          <p:nvPr/>
        </p:nvSpPr>
        <p:spPr>
          <a:xfrm flipH="1">
            <a:off x="2830320" y="1923840"/>
            <a:ext cx="713160" cy="1663200"/>
          </a:xfrm>
          <a:custGeom>
            <a:avLst/>
            <a:gdLst/>
            <a:ahLst/>
            <a:cxnLst/>
            <a:rect l="l" t="t" r="r" b="b"/>
            <a:pathLst>
              <a:path w="21600" h="21600" extrusionOk="0">
                <a:moveTo>
                  <a:pt x="0" y="0"/>
                </a:moveTo>
                <a:lnTo>
                  <a:pt x="21600" y="21600"/>
                </a:lnTo>
              </a:path>
            </a:pathLst>
          </a:custGeom>
          <a:noFill/>
          <a:ln w="29150" cap="flat" cmpd="sng">
            <a:solidFill>
              <a:srgbClr val="000000"/>
            </a:solidFill>
            <a:prstDash val="solid"/>
            <a:round/>
            <a:headEnd type="none" w="sm" len="sm"/>
            <a:tailEnd type="none" w="sm" len="sm"/>
          </a:ln>
        </p:spPr>
        <p:txBody>
          <a:bodyPr/>
          <a:lstStyle/>
          <a:p>
            <a:endParaRPr lang="en-US"/>
          </a:p>
        </p:txBody>
      </p:sp>
      <p:sp>
        <p:nvSpPr>
          <p:cNvPr id="761" name="Google Shape;761;p6"/>
          <p:cNvSpPr/>
          <p:nvPr/>
        </p:nvSpPr>
        <p:spPr>
          <a:xfrm rot="10800000">
            <a:off x="2668320" y="2904120"/>
            <a:ext cx="777600" cy="332280"/>
          </a:xfrm>
          <a:custGeom>
            <a:avLst/>
            <a:gdLst/>
            <a:ahLst/>
            <a:cxnLst/>
            <a:rect l="l" t="t" r="r" b="b"/>
            <a:pathLst>
              <a:path w="21600" h="21600" extrusionOk="0">
                <a:moveTo>
                  <a:pt x="0" y="0"/>
                </a:moveTo>
                <a:lnTo>
                  <a:pt x="21600" y="21600"/>
                </a:lnTo>
              </a:path>
            </a:pathLst>
          </a:custGeom>
          <a:noFill/>
          <a:ln w="29150" cap="flat" cmpd="sng">
            <a:solidFill>
              <a:srgbClr val="000000"/>
            </a:solidFill>
            <a:prstDash val="solid"/>
            <a:round/>
            <a:headEnd type="none" w="sm" len="sm"/>
            <a:tailEnd type="none" w="sm" len="sm"/>
          </a:ln>
        </p:spPr>
        <p:txBody>
          <a:bodyPr/>
          <a:lstStyle/>
          <a:p>
            <a:endParaRPr lang="en-US"/>
          </a:p>
        </p:txBody>
      </p:sp>
      <p:sp>
        <p:nvSpPr>
          <p:cNvPr id="762" name="Google Shape;762;p6"/>
          <p:cNvSpPr/>
          <p:nvPr/>
        </p:nvSpPr>
        <p:spPr>
          <a:xfrm rot="10800000">
            <a:off x="2809800" y="2305800"/>
            <a:ext cx="972000" cy="415440"/>
          </a:xfrm>
          <a:custGeom>
            <a:avLst/>
            <a:gdLst/>
            <a:ahLst/>
            <a:cxnLst/>
            <a:rect l="l" t="t" r="r" b="b"/>
            <a:pathLst>
              <a:path w="21600" h="21600" extrusionOk="0">
                <a:moveTo>
                  <a:pt x="0" y="0"/>
                </a:moveTo>
                <a:lnTo>
                  <a:pt x="21600" y="21600"/>
                </a:lnTo>
              </a:path>
            </a:pathLst>
          </a:custGeom>
          <a:noFill/>
          <a:ln w="29150" cap="flat" cmpd="sng">
            <a:solidFill>
              <a:srgbClr val="000000"/>
            </a:solidFill>
            <a:prstDash val="solid"/>
            <a:round/>
            <a:headEnd type="none" w="sm" len="sm"/>
            <a:tailEnd type="none" w="sm" len="sm"/>
          </a:ln>
        </p:spPr>
        <p:txBody>
          <a:bodyPr/>
          <a:lstStyle/>
          <a:p>
            <a:endParaRPr lang="en-US"/>
          </a:p>
        </p:txBody>
      </p:sp>
      <p:sp>
        <p:nvSpPr>
          <p:cNvPr id="763" name="Google Shape;763;p6"/>
          <p:cNvSpPr/>
          <p:nvPr/>
        </p:nvSpPr>
        <p:spPr>
          <a:xfrm>
            <a:off x="1837440" y="5222520"/>
            <a:ext cx="66960" cy="66600"/>
          </a:xfrm>
          <a:prstGeom prst="ellipse">
            <a:avLst/>
          </a:pr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6"/>
          <p:cNvSpPr/>
          <p:nvPr/>
        </p:nvSpPr>
        <p:spPr>
          <a:xfrm>
            <a:off x="1788120" y="3169080"/>
            <a:ext cx="126360" cy="126360"/>
          </a:xfrm>
          <a:prstGeom prst="ellipse">
            <a:avLst/>
          </a:prstGeom>
          <a:noFill/>
          <a:ln w="190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6"/>
          <p:cNvSpPr/>
          <p:nvPr/>
        </p:nvSpPr>
        <p:spPr>
          <a:xfrm>
            <a:off x="2941920" y="2833200"/>
            <a:ext cx="126360" cy="126360"/>
          </a:xfrm>
          <a:prstGeom prst="ellipse">
            <a:avLst/>
          </a:prstGeom>
          <a:noFill/>
          <a:ln w="190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6"/>
          <p:cNvSpPr/>
          <p:nvPr/>
        </p:nvSpPr>
        <p:spPr>
          <a:xfrm>
            <a:off x="1437480" y="5295960"/>
            <a:ext cx="852840" cy="30348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None/>
            </a:pPr>
            <a:r>
              <a:rPr lang="en-US" sz="1500" b="1" i="0" u="none" strike="noStrike" cap="none">
                <a:solidFill>
                  <a:srgbClr val="000000"/>
                </a:solidFill>
                <a:latin typeface="Arial"/>
                <a:ea typeface="Arial"/>
                <a:cs typeface="Arial"/>
                <a:sym typeface="Arial"/>
              </a:rPr>
              <a:t>source</a:t>
            </a:r>
            <a:endParaRPr sz="1500" b="0" i="0" u="none" strike="noStrike" cap="none">
              <a:latin typeface="Arial"/>
              <a:ea typeface="Arial"/>
              <a:cs typeface="Arial"/>
              <a:sym typeface="Arial"/>
            </a:endParaRPr>
          </a:p>
        </p:txBody>
      </p:sp>
      <p:sp>
        <p:nvSpPr>
          <p:cNvPr id="767" name="Google Shape;767;p6"/>
          <p:cNvSpPr/>
          <p:nvPr/>
        </p:nvSpPr>
        <p:spPr>
          <a:xfrm rot="10800000">
            <a:off x="1860120" y="3212640"/>
            <a:ext cx="18360" cy="2009520"/>
          </a:xfrm>
          <a:custGeom>
            <a:avLst/>
            <a:gdLst/>
            <a:ahLst/>
            <a:cxnLst/>
            <a:rect l="l" t="t" r="r" b="b"/>
            <a:pathLst>
              <a:path w="21600" h="21600" extrusionOk="0">
                <a:moveTo>
                  <a:pt x="0" y="0"/>
                </a:moveTo>
                <a:lnTo>
                  <a:pt x="21600" y="21600"/>
                </a:lnTo>
              </a:path>
            </a:pathLst>
          </a:custGeom>
          <a:noFill/>
          <a:ln w="29150" cap="flat" cmpd="sng">
            <a:solidFill>
              <a:srgbClr val="2A6099"/>
            </a:solidFill>
            <a:prstDash val="solid"/>
            <a:round/>
            <a:headEnd type="none" w="sm" len="sm"/>
            <a:tailEnd type="none" w="sm" len="sm"/>
          </a:ln>
        </p:spPr>
        <p:txBody>
          <a:bodyPr/>
          <a:lstStyle/>
          <a:p>
            <a:endParaRPr lang="en-US"/>
          </a:p>
        </p:txBody>
      </p:sp>
      <p:sp>
        <p:nvSpPr>
          <p:cNvPr id="768" name="Google Shape;768;p6"/>
          <p:cNvSpPr/>
          <p:nvPr/>
        </p:nvSpPr>
        <p:spPr>
          <a:xfrm flipH="1">
            <a:off x="1855440" y="2904120"/>
            <a:ext cx="1173240" cy="307800"/>
          </a:xfrm>
          <a:custGeom>
            <a:avLst/>
            <a:gdLst/>
            <a:ahLst/>
            <a:cxnLst/>
            <a:rect l="l" t="t" r="r" b="b"/>
            <a:pathLst>
              <a:path w="21600" h="21600" extrusionOk="0">
                <a:moveTo>
                  <a:pt x="0" y="0"/>
                </a:moveTo>
                <a:lnTo>
                  <a:pt x="21600" y="21600"/>
                </a:lnTo>
              </a:path>
            </a:pathLst>
          </a:custGeom>
          <a:noFill/>
          <a:ln w="29150" cap="flat" cmpd="sng">
            <a:solidFill>
              <a:srgbClr val="2A6099"/>
            </a:solidFill>
            <a:prstDash val="solid"/>
            <a:round/>
            <a:headEnd type="none" w="sm" len="sm"/>
            <a:tailEnd type="none" w="sm" len="sm"/>
          </a:ln>
        </p:spPr>
        <p:txBody>
          <a:bodyPr/>
          <a:lstStyle/>
          <a:p>
            <a:endParaRPr lang="en-US"/>
          </a:p>
        </p:txBody>
      </p:sp>
      <p:sp>
        <p:nvSpPr>
          <p:cNvPr id="769" name="Google Shape;769;p6"/>
          <p:cNvSpPr/>
          <p:nvPr/>
        </p:nvSpPr>
        <p:spPr>
          <a:xfrm>
            <a:off x="1516680" y="2197800"/>
            <a:ext cx="126360" cy="126360"/>
          </a:xfrm>
          <a:prstGeom prst="ellipse">
            <a:avLst/>
          </a:prstGeom>
          <a:noFill/>
          <a:ln w="190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6"/>
          <p:cNvSpPr/>
          <p:nvPr/>
        </p:nvSpPr>
        <p:spPr>
          <a:xfrm>
            <a:off x="1434240" y="2466360"/>
            <a:ext cx="42120" cy="42840"/>
          </a:xfrm>
          <a:prstGeom prst="ellipse">
            <a:avLst/>
          </a:pr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6"/>
          <p:cNvSpPr/>
          <p:nvPr/>
        </p:nvSpPr>
        <p:spPr>
          <a:xfrm rot="10800000">
            <a:off x="1804320" y="3212640"/>
            <a:ext cx="74160" cy="2009520"/>
          </a:xfrm>
          <a:custGeom>
            <a:avLst/>
            <a:gdLst/>
            <a:ahLst/>
            <a:cxnLst/>
            <a:rect l="l" t="t" r="r" b="b"/>
            <a:pathLst>
              <a:path w="21600" h="21600" extrusionOk="0">
                <a:moveTo>
                  <a:pt x="0" y="0"/>
                </a:moveTo>
                <a:lnTo>
                  <a:pt x="21600" y="21600"/>
                </a:lnTo>
              </a:path>
            </a:pathLst>
          </a:custGeom>
          <a:noFill/>
          <a:ln w="29150" cap="flat" cmpd="sng">
            <a:solidFill>
              <a:srgbClr val="FF0000"/>
            </a:solidFill>
            <a:prstDash val="solid"/>
            <a:round/>
            <a:headEnd type="none" w="sm" len="sm"/>
            <a:tailEnd type="none" w="sm" len="sm"/>
          </a:ln>
        </p:spPr>
        <p:txBody>
          <a:bodyPr/>
          <a:lstStyle/>
          <a:p>
            <a:endParaRPr lang="en-US"/>
          </a:p>
        </p:txBody>
      </p:sp>
      <p:sp>
        <p:nvSpPr>
          <p:cNvPr id="772" name="Google Shape;772;p6"/>
          <p:cNvSpPr/>
          <p:nvPr/>
        </p:nvSpPr>
        <p:spPr>
          <a:xfrm>
            <a:off x="1580400" y="2287440"/>
            <a:ext cx="223200" cy="924480"/>
          </a:xfrm>
          <a:custGeom>
            <a:avLst/>
            <a:gdLst/>
            <a:ahLst/>
            <a:cxnLst/>
            <a:rect l="l" t="t" r="r" b="b"/>
            <a:pathLst>
              <a:path w="21600" h="21600" extrusionOk="0">
                <a:moveTo>
                  <a:pt x="0" y="0"/>
                </a:moveTo>
                <a:lnTo>
                  <a:pt x="21600" y="21600"/>
                </a:lnTo>
              </a:path>
            </a:pathLst>
          </a:custGeom>
          <a:noFill/>
          <a:ln w="29150" cap="flat" cmpd="sng">
            <a:solidFill>
              <a:srgbClr val="FF0000"/>
            </a:solidFill>
            <a:prstDash val="solid"/>
            <a:round/>
            <a:headEnd type="none" w="sm" len="sm"/>
            <a:tailEnd type="none" w="sm" len="sm"/>
          </a:ln>
        </p:spPr>
        <p:txBody>
          <a:bodyPr/>
          <a:lstStyle/>
          <a:p>
            <a:endParaRPr lang="en-US"/>
          </a:p>
        </p:txBody>
      </p:sp>
      <p:sp>
        <p:nvSpPr>
          <p:cNvPr id="773" name="Google Shape;773;p6"/>
          <p:cNvSpPr/>
          <p:nvPr/>
        </p:nvSpPr>
        <p:spPr>
          <a:xfrm rot="10800000" flipH="1">
            <a:off x="1874160" y="3112560"/>
            <a:ext cx="55800" cy="2109600"/>
          </a:xfrm>
          <a:custGeom>
            <a:avLst/>
            <a:gdLst/>
            <a:ahLst/>
            <a:cxnLst/>
            <a:rect l="l" t="t" r="r" b="b"/>
            <a:pathLst>
              <a:path w="21600" h="21600" extrusionOk="0">
                <a:moveTo>
                  <a:pt x="0" y="0"/>
                </a:moveTo>
                <a:lnTo>
                  <a:pt x="21600" y="21600"/>
                </a:lnTo>
              </a:path>
            </a:pathLst>
          </a:custGeom>
          <a:noFill/>
          <a:ln w="19075" cap="flat" cmpd="sng">
            <a:solidFill>
              <a:srgbClr val="666666"/>
            </a:solidFill>
            <a:prstDash val="dashDot"/>
            <a:round/>
            <a:headEnd type="none" w="sm" len="sm"/>
            <a:tailEnd type="none" w="sm" len="sm"/>
          </a:ln>
        </p:spPr>
        <p:txBody>
          <a:bodyPr/>
          <a:lstStyle/>
          <a:p>
            <a:endParaRPr lang="en-US"/>
          </a:p>
        </p:txBody>
      </p:sp>
      <p:sp>
        <p:nvSpPr>
          <p:cNvPr id="774" name="Google Shape;774;p6"/>
          <p:cNvSpPr/>
          <p:nvPr/>
        </p:nvSpPr>
        <p:spPr>
          <a:xfrm flipH="1">
            <a:off x="1934640" y="2683800"/>
            <a:ext cx="999360" cy="408600"/>
          </a:xfrm>
          <a:custGeom>
            <a:avLst/>
            <a:gdLst/>
            <a:ahLst/>
            <a:cxnLst/>
            <a:rect l="l" t="t" r="r" b="b"/>
            <a:pathLst>
              <a:path w="21600" h="21600" extrusionOk="0">
                <a:moveTo>
                  <a:pt x="0" y="0"/>
                </a:moveTo>
                <a:lnTo>
                  <a:pt x="21600" y="21600"/>
                </a:lnTo>
              </a:path>
            </a:pathLst>
          </a:custGeom>
          <a:noFill/>
          <a:ln w="19075" cap="flat" cmpd="sng">
            <a:solidFill>
              <a:srgbClr val="666666"/>
            </a:solidFill>
            <a:prstDash val="dashDot"/>
            <a:round/>
            <a:headEnd type="none" w="sm" len="sm"/>
            <a:tailEnd type="none" w="sm" len="sm"/>
          </a:ln>
        </p:spPr>
        <p:txBody>
          <a:bodyPr/>
          <a:lstStyle/>
          <a:p>
            <a:endParaRPr lang="en-US"/>
          </a:p>
        </p:txBody>
      </p:sp>
      <p:sp>
        <p:nvSpPr>
          <p:cNvPr id="775" name="Google Shape;775;p6"/>
          <p:cNvSpPr/>
          <p:nvPr/>
        </p:nvSpPr>
        <p:spPr>
          <a:xfrm>
            <a:off x="1910880" y="3065040"/>
            <a:ext cx="42840" cy="42840"/>
          </a:xfrm>
          <a:prstGeom prst="ellipse">
            <a:avLst/>
          </a:pr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6"/>
          <p:cNvSpPr/>
          <p:nvPr/>
        </p:nvSpPr>
        <p:spPr>
          <a:xfrm>
            <a:off x="2917800" y="2656080"/>
            <a:ext cx="42840" cy="42840"/>
          </a:xfrm>
          <a:prstGeom prst="ellipse">
            <a:avLst/>
          </a:pr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6"/>
          <p:cNvSpPr/>
          <p:nvPr/>
        </p:nvSpPr>
        <p:spPr>
          <a:xfrm>
            <a:off x="1480680" y="2517120"/>
            <a:ext cx="453600" cy="576000"/>
          </a:xfrm>
          <a:custGeom>
            <a:avLst/>
            <a:gdLst/>
            <a:ahLst/>
            <a:cxnLst/>
            <a:rect l="l" t="t" r="r" b="b"/>
            <a:pathLst>
              <a:path w="21600" h="21600" extrusionOk="0">
                <a:moveTo>
                  <a:pt x="0" y="0"/>
                </a:moveTo>
                <a:lnTo>
                  <a:pt x="21600" y="21600"/>
                </a:lnTo>
              </a:path>
            </a:pathLst>
          </a:custGeom>
          <a:noFill/>
          <a:ln w="19075" cap="flat" cmpd="sng">
            <a:solidFill>
              <a:srgbClr val="666666"/>
            </a:solidFill>
            <a:prstDash val="dashDot"/>
            <a:round/>
            <a:headEnd type="none" w="sm" len="sm"/>
            <a:tailEnd type="none" w="sm" len="sm"/>
          </a:ln>
        </p:spPr>
        <p:txBody>
          <a:bodyPr/>
          <a:lstStyle/>
          <a:p>
            <a:endParaRPr lang="en-US"/>
          </a:p>
        </p:txBody>
      </p:sp>
      <p:sp>
        <p:nvSpPr>
          <p:cNvPr id="778" name="Google Shape;778;p6"/>
          <p:cNvSpPr/>
          <p:nvPr/>
        </p:nvSpPr>
        <p:spPr>
          <a:xfrm>
            <a:off x="1361520" y="3321720"/>
            <a:ext cx="569520" cy="22896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None/>
            </a:pPr>
            <a:r>
              <a:rPr lang="en-US" sz="1300" b="1" i="0" u="none" strike="noStrike" cap="none">
                <a:solidFill>
                  <a:srgbClr val="000000"/>
                </a:solidFill>
                <a:latin typeface="Arial"/>
                <a:ea typeface="Arial"/>
                <a:cs typeface="Arial"/>
                <a:sym typeface="Arial"/>
              </a:rPr>
              <a:t>HC1</a:t>
            </a:r>
            <a:endParaRPr sz="1300" b="0" i="0" u="none" strike="noStrike" cap="none">
              <a:latin typeface="Arial"/>
              <a:ea typeface="Arial"/>
              <a:cs typeface="Arial"/>
              <a:sym typeface="Arial"/>
            </a:endParaRPr>
          </a:p>
        </p:txBody>
      </p:sp>
      <p:sp>
        <p:nvSpPr>
          <p:cNvPr id="779" name="Google Shape;779;p6"/>
          <p:cNvSpPr/>
          <p:nvPr/>
        </p:nvSpPr>
        <p:spPr>
          <a:xfrm>
            <a:off x="1196280" y="1932480"/>
            <a:ext cx="626760" cy="22932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None/>
            </a:pPr>
            <a:r>
              <a:rPr lang="en-US" sz="1300" b="1" i="0" u="none" strike="noStrike" cap="none">
                <a:solidFill>
                  <a:srgbClr val="000000"/>
                </a:solidFill>
                <a:latin typeface="Arial"/>
                <a:ea typeface="Arial"/>
                <a:cs typeface="Arial"/>
                <a:sym typeface="Arial"/>
              </a:rPr>
              <a:t>HC2</a:t>
            </a:r>
            <a:endParaRPr sz="1300" b="0" i="0" u="none" strike="noStrike" cap="none">
              <a:latin typeface="Arial"/>
              <a:ea typeface="Arial"/>
              <a:cs typeface="Arial"/>
              <a:sym typeface="Arial"/>
            </a:endParaRPr>
          </a:p>
        </p:txBody>
      </p:sp>
      <p:sp>
        <p:nvSpPr>
          <p:cNvPr id="780" name="Google Shape;780;p6"/>
          <p:cNvSpPr/>
          <p:nvPr/>
        </p:nvSpPr>
        <p:spPr>
          <a:xfrm>
            <a:off x="3028680" y="2838960"/>
            <a:ext cx="666360" cy="22968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None/>
            </a:pPr>
            <a:r>
              <a:rPr lang="en-US" sz="1300" b="1" i="0" u="none" strike="noStrike" cap="none">
                <a:solidFill>
                  <a:srgbClr val="000000"/>
                </a:solidFill>
                <a:latin typeface="Arial"/>
                <a:ea typeface="Arial"/>
                <a:cs typeface="Arial"/>
                <a:sym typeface="Arial"/>
              </a:rPr>
              <a:t>HC3</a:t>
            </a:r>
            <a:endParaRPr sz="1300" b="0" i="0" u="none" strike="noStrike" cap="none">
              <a:latin typeface="Arial"/>
              <a:ea typeface="Arial"/>
              <a:cs typeface="Arial"/>
              <a:sym typeface="Arial"/>
            </a:endParaRPr>
          </a:p>
        </p:txBody>
      </p:sp>
      <p:sp>
        <p:nvSpPr>
          <p:cNvPr id="781" name="Google Shape;781;p6"/>
          <p:cNvSpPr/>
          <p:nvPr/>
        </p:nvSpPr>
        <p:spPr>
          <a:xfrm>
            <a:off x="1947240" y="3400920"/>
            <a:ext cx="606240" cy="27936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None/>
            </a:pPr>
            <a:r>
              <a:rPr lang="en-US" sz="1300" b="0" i="0" u="none" strike="noStrike" cap="none">
                <a:solidFill>
                  <a:srgbClr val="2A6099"/>
                </a:solidFill>
                <a:latin typeface="Arial"/>
                <a:ea typeface="Arial"/>
                <a:cs typeface="Arial"/>
                <a:sym typeface="Arial"/>
              </a:rPr>
              <a:t>path2</a:t>
            </a:r>
            <a:endParaRPr sz="1300" b="0" i="0" u="none" strike="noStrike" cap="none">
              <a:latin typeface="Arial"/>
              <a:ea typeface="Arial"/>
              <a:cs typeface="Arial"/>
              <a:sym typeface="Arial"/>
            </a:endParaRPr>
          </a:p>
        </p:txBody>
      </p:sp>
      <p:sp>
        <p:nvSpPr>
          <p:cNvPr id="782" name="Google Shape;782;p6"/>
          <p:cNvSpPr/>
          <p:nvPr/>
        </p:nvSpPr>
        <p:spPr>
          <a:xfrm>
            <a:off x="1213560" y="3584520"/>
            <a:ext cx="605160" cy="27936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None/>
            </a:pPr>
            <a:r>
              <a:rPr lang="en-US" sz="1300" b="0" i="0" u="none" strike="noStrike" cap="none">
                <a:solidFill>
                  <a:srgbClr val="C9211E"/>
                </a:solidFill>
                <a:latin typeface="Arial"/>
                <a:ea typeface="Arial"/>
                <a:cs typeface="Arial"/>
                <a:sym typeface="Arial"/>
              </a:rPr>
              <a:t>path1</a:t>
            </a:r>
            <a:endParaRPr sz="1300" b="0" i="0" u="none" strike="noStrike" cap="none">
              <a:latin typeface="Arial"/>
              <a:ea typeface="Arial"/>
              <a:cs typeface="Arial"/>
              <a:sym typeface="Arial"/>
            </a:endParaRPr>
          </a:p>
        </p:txBody>
      </p:sp>
      <p:sp>
        <p:nvSpPr>
          <p:cNvPr id="783" name="Google Shape;783;p6"/>
          <p:cNvSpPr/>
          <p:nvPr/>
        </p:nvSpPr>
        <p:spPr>
          <a:xfrm rot="-549600">
            <a:off x="763560" y="1237680"/>
            <a:ext cx="1249200" cy="25452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None/>
            </a:pPr>
            <a:r>
              <a:rPr lang="en-US" sz="1500" b="1" i="0" u="none" strike="noStrike" cap="none">
                <a:solidFill>
                  <a:srgbClr val="000000"/>
                </a:solidFill>
                <a:latin typeface="Arial"/>
                <a:ea typeface="Arial"/>
                <a:cs typeface="Arial"/>
                <a:sym typeface="Arial"/>
              </a:rPr>
              <a:t>Det1</a:t>
            </a:r>
            <a:endParaRPr sz="1500" b="0" i="0" u="none" strike="noStrike" cap="none">
              <a:latin typeface="Arial"/>
              <a:ea typeface="Arial"/>
              <a:cs typeface="Arial"/>
              <a:sym typeface="Arial"/>
            </a:endParaRPr>
          </a:p>
        </p:txBody>
      </p:sp>
      <p:sp>
        <p:nvSpPr>
          <p:cNvPr id="784" name="Google Shape;784;p6"/>
          <p:cNvSpPr/>
          <p:nvPr/>
        </p:nvSpPr>
        <p:spPr>
          <a:xfrm rot="487800">
            <a:off x="2106720" y="1317240"/>
            <a:ext cx="812520" cy="25416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None/>
            </a:pPr>
            <a:r>
              <a:rPr lang="en-US" sz="1500" b="1" i="0" u="none" strike="noStrike" cap="none">
                <a:solidFill>
                  <a:srgbClr val="000000"/>
                </a:solidFill>
                <a:latin typeface="Arial"/>
                <a:ea typeface="Arial"/>
                <a:cs typeface="Arial"/>
                <a:sym typeface="Arial"/>
              </a:rPr>
              <a:t>Det2</a:t>
            </a:r>
            <a:endParaRPr sz="1500" b="0" i="0" u="none" strike="noStrike" cap="none">
              <a:latin typeface="Arial"/>
              <a:ea typeface="Arial"/>
              <a:cs typeface="Arial"/>
              <a:sym typeface="Arial"/>
            </a:endParaRPr>
          </a:p>
        </p:txBody>
      </p:sp>
      <p:sp>
        <p:nvSpPr>
          <p:cNvPr id="785" name="Google Shape;785;p6"/>
          <p:cNvSpPr/>
          <p:nvPr/>
        </p:nvSpPr>
        <p:spPr>
          <a:xfrm rot="1437600">
            <a:off x="3345840" y="1716480"/>
            <a:ext cx="771840" cy="25452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None/>
            </a:pPr>
            <a:r>
              <a:rPr lang="en-US" sz="1500" b="1" i="0" u="none" strike="noStrike" cap="none">
                <a:solidFill>
                  <a:srgbClr val="000000"/>
                </a:solidFill>
                <a:latin typeface="Arial"/>
                <a:ea typeface="Arial"/>
                <a:cs typeface="Arial"/>
                <a:sym typeface="Arial"/>
              </a:rPr>
              <a:t>Det3</a:t>
            </a:r>
            <a:endParaRPr sz="1500" b="0" i="0" u="none" strike="noStrike" cap="none">
              <a:latin typeface="Arial"/>
              <a:ea typeface="Arial"/>
              <a:cs typeface="Arial"/>
              <a:sym typeface="Arial"/>
            </a:endParaRPr>
          </a:p>
        </p:txBody>
      </p:sp>
      <p:sp>
        <p:nvSpPr>
          <p:cNvPr id="786" name="Google Shape;786;p6"/>
          <p:cNvSpPr/>
          <p:nvPr/>
        </p:nvSpPr>
        <p:spPr>
          <a:xfrm>
            <a:off x="5868000" y="6275520"/>
            <a:ext cx="1039320" cy="24120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None/>
            </a:pPr>
            <a:r>
              <a:rPr lang="en-US" sz="1100" b="0" i="0" u="none" strike="noStrike" cap="none">
                <a:solidFill>
                  <a:srgbClr val="000000"/>
                </a:solidFill>
                <a:latin typeface="Arial"/>
                <a:ea typeface="Arial"/>
                <a:cs typeface="Arial"/>
                <a:sym typeface="Arial"/>
              </a:rPr>
              <a:t>X / mm</a:t>
            </a:r>
            <a:endParaRPr sz="1100" b="0" i="0" u="none" strike="noStrike" cap="none">
              <a:latin typeface="Arial"/>
              <a:ea typeface="Arial"/>
              <a:cs typeface="Arial"/>
              <a:sym typeface="Arial"/>
            </a:endParaRPr>
          </a:p>
        </p:txBody>
      </p:sp>
      <p:sp>
        <p:nvSpPr>
          <p:cNvPr id="787" name="Google Shape;787;p6"/>
          <p:cNvSpPr/>
          <p:nvPr/>
        </p:nvSpPr>
        <p:spPr>
          <a:xfrm rot="-5400000">
            <a:off x="4658760" y="5158080"/>
            <a:ext cx="1188000" cy="24120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None/>
            </a:pPr>
            <a:r>
              <a:rPr lang="en-US" sz="1100" b="0" i="0" u="none" strike="noStrike" cap="none">
                <a:solidFill>
                  <a:srgbClr val="000000"/>
                </a:solidFill>
                <a:latin typeface="Arial"/>
                <a:ea typeface="Arial"/>
                <a:cs typeface="Arial"/>
                <a:sym typeface="Arial"/>
              </a:rPr>
              <a:t>Y / mm</a:t>
            </a:r>
            <a:endParaRPr sz="1100" b="0" i="0" u="none" strike="noStrike" cap="none">
              <a:latin typeface="Arial"/>
              <a:ea typeface="Arial"/>
              <a:cs typeface="Arial"/>
              <a:sym typeface="Arial"/>
            </a:endParaRPr>
          </a:p>
        </p:txBody>
      </p:sp>
      <p:sp>
        <p:nvSpPr>
          <p:cNvPr id="788" name="Google Shape;788;p6"/>
          <p:cNvSpPr/>
          <p:nvPr/>
        </p:nvSpPr>
        <p:spPr>
          <a:xfrm rot="-5400000">
            <a:off x="4677120" y="3736080"/>
            <a:ext cx="1152000" cy="24120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None/>
            </a:pPr>
            <a:r>
              <a:rPr lang="en-US" sz="1100" b="0" i="0" u="none" strike="noStrike" cap="none">
                <a:solidFill>
                  <a:srgbClr val="000000"/>
                </a:solidFill>
                <a:latin typeface="Arial"/>
                <a:ea typeface="Arial"/>
                <a:cs typeface="Arial"/>
                <a:sym typeface="Arial"/>
              </a:rPr>
              <a:t>Y / mm</a:t>
            </a:r>
            <a:endParaRPr sz="1100" b="0" i="0" u="none" strike="noStrike" cap="none">
              <a:latin typeface="Arial"/>
              <a:ea typeface="Arial"/>
              <a:cs typeface="Arial"/>
              <a:sym typeface="Arial"/>
            </a:endParaRPr>
          </a:p>
        </p:txBody>
      </p:sp>
      <p:sp>
        <p:nvSpPr>
          <p:cNvPr id="789" name="Google Shape;789;p6"/>
          <p:cNvSpPr/>
          <p:nvPr/>
        </p:nvSpPr>
        <p:spPr>
          <a:xfrm rot="-5400000">
            <a:off x="4708800" y="2327400"/>
            <a:ext cx="1089000" cy="24120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None/>
            </a:pPr>
            <a:r>
              <a:rPr lang="en-US" sz="1100" b="0" i="0" u="none" strike="noStrike" cap="none">
                <a:solidFill>
                  <a:srgbClr val="000000"/>
                </a:solidFill>
                <a:latin typeface="Arial"/>
                <a:ea typeface="Arial"/>
                <a:cs typeface="Arial"/>
                <a:sym typeface="Arial"/>
              </a:rPr>
              <a:t>Y / mm</a:t>
            </a:r>
            <a:endParaRPr sz="1100" b="0" i="0" u="none" strike="noStrike" cap="none">
              <a:latin typeface="Arial"/>
              <a:ea typeface="Arial"/>
              <a:cs typeface="Arial"/>
              <a:sym typeface="Arial"/>
            </a:endParaRPr>
          </a:p>
        </p:txBody>
      </p:sp>
      <p:sp>
        <p:nvSpPr>
          <p:cNvPr id="790" name="Google Shape;790;p6"/>
          <p:cNvSpPr/>
          <p:nvPr/>
        </p:nvSpPr>
        <p:spPr>
          <a:xfrm rot="-5400000">
            <a:off x="4699440" y="913680"/>
            <a:ext cx="1108800" cy="24120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None/>
            </a:pPr>
            <a:r>
              <a:rPr lang="en-US" sz="1100" b="0" i="0" u="none" strike="noStrike" cap="none">
                <a:solidFill>
                  <a:srgbClr val="000000"/>
                </a:solidFill>
                <a:latin typeface="Arial"/>
                <a:ea typeface="Arial"/>
                <a:cs typeface="Arial"/>
                <a:sym typeface="Arial"/>
              </a:rPr>
              <a:t>Y / mm</a:t>
            </a:r>
            <a:endParaRPr sz="1100" b="0" i="0" u="none" strike="noStrike" cap="none">
              <a:latin typeface="Arial"/>
              <a:ea typeface="Arial"/>
              <a:cs typeface="Arial"/>
              <a:sym typeface="Arial"/>
            </a:endParaRPr>
          </a:p>
        </p:txBody>
      </p:sp>
      <p:sp>
        <p:nvSpPr>
          <p:cNvPr id="791" name="Google Shape;791;p6"/>
          <p:cNvSpPr/>
          <p:nvPr/>
        </p:nvSpPr>
        <p:spPr>
          <a:xfrm>
            <a:off x="7452000" y="6275880"/>
            <a:ext cx="1398240" cy="24120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None/>
            </a:pPr>
            <a:r>
              <a:rPr lang="en-US" sz="1100" b="0" i="0" u="none" strike="noStrike" cap="none">
                <a:solidFill>
                  <a:srgbClr val="000000"/>
                </a:solidFill>
                <a:latin typeface="Arial"/>
                <a:ea typeface="Arial"/>
                <a:cs typeface="Arial"/>
                <a:sym typeface="Arial"/>
              </a:rPr>
              <a:t>distance / mm</a:t>
            </a:r>
            <a:endParaRPr sz="1100" b="0" i="0" u="none" strike="noStrike" cap="none">
              <a:latin typeface="Arial"/>
              <a:ea typeface="Arial"/>
              <a:cs typeface="Arial"/>
              <a:sym typeface="Arial"/>
            </a:endParaRPr>
          </a:p>
        </p:txBody>
      </p:sp>
      <p:sp>
        <p:nvSpPr>
          <p:cNvPr id="792" name="Google Shape;792;p6"/>
          <p:cNvSpPr/>
          <p:nvPr/>
        </p:nvSpPr>
        <p:spPr>
          <a:xfrm>
            <a:off x="181440" y="6154560"/>
            <a:ext cx="6981120" cy="363960"/>
          </a:xfrm>
          <a:prstGeom prst="rect">
            <a:avLst/>
          </a:prstGeom>
          <a:noFill/>
          <a:ln>
            <a:noFill/>
          </a:ln>
        </p:spPr>
        <p:txBody>
          <a:bodyPr spcFirstLastPara="1" wrap="square" lIns="90000" tIns="45000" rIns="90000" bIns="45000" anchor="t" anchorCtr="0">
            <a:spAutoFit/>
          </a:bodyPr>
          <a:lstStyle/>
          <a:p>
            <a:pPr marL="0" marR="0" lvl="0" indent="0" algn="l" rtl="0">
              <a:lnSpc>
                <a:spcPct val="100000"/>
              </a:lnSpc>
              <a:spcBef>
                <a:spcPts val="0"/>
              </a:spcBef>
              <a:spcAft>
                <a:spcPts val="0"/>
              </a:spcAft>
              <a:buNone/>
            </a:pPr>
            <a:r>
              <a:rPr lang="en-US" sz="1800" b="1" i="1" u="none" strike="noStrike" cap="none">
                <a:solidFill>
                  <a:srgbClr val="000000"/>
                </a:solidFill>
                <a:latin typeface="Calibri"/>
                <a:ea typeface="Calibri"/>
                <a:cs typeface="Calibri"/>
                <a:sym typeface="Calibri"/>
              </a:rPr>
              <a:t>Simulate 2MeV gamma 2e10 events</a:t>
            </a:r>
            <a:endParaRPr sz="1800" b="0" i="0" u="none" strike="noStrike" cap="none">
              <a:latin typeface="Arial"/>
              <a:ea typeface="Arial"/>
              <a:cs typeface="Arial"/>
              <a:sym typeface="Arial"/>
            </a:endParaRPr>
          </a:p>
        </p:txBody>
      </p:sp>
      <p:sp>
        <p:nvSpPr>
          <p:cNvPr id="3" name="TextBox 2">
            <a:extLst>
              <a:ext uri="{FF2B5EF4-FFF2-40B4-BE49-F238E27FC236}">
                <a16:creationId xmlns:a16="http://schemas.microsoft.com/office/drawing/2014/main" id="{04E339D2-3684-89BC-A29C-8112C1DFCD14}"/>
              </a:ext>
            </a:extLst>
          </p:cNvPr>
          <p:cNvSpPr txBox="1"/>
          <p:nvPr/>
        </p:nvSpPr>
        <p:spPr>
          <a:xfrm>
            <a:off x="6063120" y="77304"/>
            <a:ext cx="2111616" cy="307777"/>
          </a:xfrm>
          <a:prstGeom prst="rect">
            <a:avLst/>
          </a:prstGeom>
          <a:noFill/>
        </p:spPr>
        <p:txBody>
          <a:bodyPr wrap="square">
            <a:spAutoFit/>
          </a:bodyPr>
          <a:lstStyle/>
          <a:p>
            <a:r>
              <a:rPr lang="en-US" sz="1400" b="1" i="0" u="none" strike="noStrike" cap="none" dirty="0">
                <a:solidFill>
                  <a:srgbClr val="25303B"/>
                </a:solidFill>
                <a:latin typeface="Cambria"/>
                <a:ea typeface="Cambria"/>
                <a:cs typeface="Cambria"/>
                <a:sym typeface="Cambria"/>
              </a:rPr>
              <a:t>Position optimization</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96"/>
        <p:cNvGrpSpPr/>
        <p:nvPr/>
      </p:nvGrpSpPr>
      <p:grpSpPr>
        <a:xfrm>
          <a:off x="0" y="0"/>
          <a:ext cx="0" cy="0"/>
          <a:chOff x="0" y="0"/>
          <a:chExt cx="0" cy="0"/>
        </a:xfrm>
      </p:grpSpPr>
      <p:pic>
        <p:nvPicPr>
          <p:cNvPr id="797" name="Google Shape;797;p7"/>
          <p:cNvPicPr preferRelativeResize="0"/>
          <p:nvPr/>
        </p:nvPicPr>
        <p:blipFill rotWithShape="1">
          <a:blip r:embed="rId3">
            <a:alphaModFix/>
          </a:blip>
          <a:srcRect/>
          <a:stretch/>
        </p:blipFill>
        <p:spPr>
          <a:xfrm>
            <a:off x="3744000" y="3312000"/>
            <a:ext cx="1978920" cy="2094120"/>
          </a:xfrm>
          <a:prstGeom prst="rect">
            <a:avLst/>
          </a:prstGeom>
          <a:noFill/>
          <a:ln>
            <a:noFill/>
          </a:ln>
        </p:spPr>
      </p:pic>
      <p:pic>
        <p:nvPicPr>
          <p:cNvPr id="798" name="Google Shape;798;p7"/>
          <p:cNvPicPr preferRelativeResize="0"/>
          <p:nvPr/>
        </p:nvPicPr>
        <p:blipFill rotWithShape="1">
          <a:blip r:embed="rId4">
            <a:alphaModFix/>
          </a:blip>
          <a:srcRect/>
          <a:stretch/>
        </p:blipFill>
        <p:spPr>
          <a:xfrm>
            <a:off x="288000" y="3060000"/>
            <a:ext cx="3382920" cy="2061720"/>
          </a:xfrm>
          <a:prstGeom prst="rect">
            <a:avLst/>
          </a:prstGeom>
          <a:noFill/>
          <a:ln>
            <a:noFill/>
          </a:ln>
        </p:spPr>
      </p:pic>
      <p:sp>
        <p:nvSpPr>
          <p:cNvPr id="799" name="Google Shape;799;p7"/>
          <p:cNvSpPr/>
          <p:nvPr/>
        </p:nvSpPr>
        <p:spPr>
          <a:xfrm>
            <a:off x="221040" y="250920"/>
            <a:ext cx="6757200" cy="764640"/>
          </a:xfrm>
          <a:prstGeom prst="rect">
            <a:avLst/>
          </a:prstGeom>
          <a:noFill/>
          <a:ln>
            <a:noFill/>
          </a:ln>
        </p:spPr>
        <p:txBody>
          <a:bodyPr spcFirstLastPara="1" wrap="square" lIns="81700" tIns="40675" rIns="81700" bIns="40675" anchor="ctr" anchorCtr="0">
            <a:noAutofit/>
          </a:bodyPr>
          <a:lstStyle/>
          <a:p>
            <a:pPr marL="0" marR="0" lvl="0" indent="0" algn="l" rtl="0">
              <a:lnSpc>
                <a:spcPct val="100000"/>
              </a:lnSpc>
              <a:spcBef>
                <a:spcPts val="0"/>
              </a:spcBef>
              <a:spcAft>
                <a:spcPts val="0"/>
              </a:spcAft>
              <a:buNone/>
            </a:pPr>
            <a:r>
              <a:rPr lang="en-US" sz="3200" b="1" i="0" u="none" strike="noStrike" cap="none" dirty="0">
                <a:solidFill>
                  <a:srgbClr val="25303B"/>
                </a:solidFill>
                <a:latin typeface="Cambria"/>
                <a:ea typeface="Cambria"/>
                <a:cs typeface="Cambria"/>
                <a:sym typeface="Cambria"/>
              </a:rPr>
              <a:t>Experiment: source data</a:t>
            </a:r>
            <a:endParaRPr sz="3200" b="0" i="0" u="none" strike="noStrike" cap="none" dirty="0">
              <a:latin typeface="Arial"/>
              <a:ea typeface="Arial"/>
              <a:cs typeface="Arial"/>
              <a:sym typeface="Arial"/>
            </a:endParaRPr>
          </a:p>
        </p:txBody>
      </p:sp>
      <p:sp>
        <p:nvSpPr>
          <p:cNvPr id="800" name="Google Shape;800;p7"/>
          <p:cNvSpPr/>
          <p:nvPr/>
        </p:nvSpPr>
        <p:spPr>
          <a:xfrm>
            <a:off x="540000" y="5416200"/>
            <a:ext cx="8057160" cy="913320"/>
          </a:xfrm>
          <a:prstGeom prst="rect">
            <a:avLst/>
          </a:prstGeom>
          <a:noFill/>
          <a:ln>
            <a:noFill/>
          </a:ln>
        </p:spPr>
        <p:txBody>
          <a:bodyPr spcFirstLastPara="1" wrap="square" lIns="90000" tIns="45000" rIns="90000" bIns="45000" anchor="t" anchorCtr="0">
            <a:spAutoFit/>
          </a:bodyPr>
          <a:lstStyle/>
          <a:p>
            <a:pPr marL="457200" marR="0" lvl="0" indent="-317500" algn="l" rtl="0">
              <a:lnSpc>
                <a:spcPct val="100000"/>
              </a:lnSpc>
              <a:spcBef>
                <a:spcPts val="0"/>
              </a:spcBef>
              <a:spcAft>
                <a:spcPts val="0"/>
              </a:spcAft>
              <a:buSzPts val="1400"/>
              <a:buFont typeface="Calibri"/>
              <a:buChar char="●"/>
            </a:pPr>
            <a:r>
              <a:rPr lang="en-US" sz="1000" dirty="0">
                <a:latin typeface="Calibri"/>
                <a:ea typeface="Calibri"/>
                <a:cs typeface="Calibri"/>
                <a:sym typeface="Calibri"/>
              </a:rPr>
              <a:t> </a:t>
            </a:r>
            <a:r>
              <a:rPr lang="en-US" sz="1800" b="0" i="0" u="none" strike="noStrike" cap="none" baseline="30000" dirty="0">
                <a:solidFill>
                  <a:srgbClr val="000000"/>
                </a:solidFill>
                <a:latin typeface="Calibri"/>
                <a:ea typeface="Calibri"/>
                <a:cs typeface="Calibri"/>
                <a:sym typeface="Calibri"/>
              </a:rPr>
              <a:t>22</a:t>
            </a:r>
            <a:r>
              <a:rPr lang="en-US" sz="1800" b="0" i="0" u="none" strike="noStrike" cap="none" dirty="0">
                <a:solidFill>
                  <a:srgbClr val="000000"/>
                </a:solidFill>
                <a:latin typeface="Calibri"/>
                <a:ea typeface="Calibri"/>
                <a:cs typeface="Calibri"/>
                <a:sym typeface="Calibri"/>
              </a:rPr>
              <a:t>Na 130kBq source at center of array</a:t>
            </a:r>
            <a:endParaRPr sz="1800" b="0" i="0" u="none" strike="noStrike" cap="none" dirty="0">
              <a:latin typeface="Arial"/>
              <a:ea typeface="Arial"/>
              <a:cs typeface="Arial"/>
              <a:sym typeface="Arial"/>
            </a:endParaRPr>
          </a:p>
          <a:p>
            <a:pPr marL="457200" marR="0" lvl="0" indent="-317500" algn="l" rtl="0">
              <a:lnSpc>
                <a:spcPct val="100000"/>
              </a:lnSpc>
              <a:spcBef>
                <a:spcPts val="0"/>
              </a:spcBef>
              <a:spcAft>
                <a:spcPts val="0"/>
              </a:spcAft>
              <a:buSzPts val="1400"/>
              <a:buFont typeface="Calibri"/>
              <a:buChar char="●"/>
            </a:pPr>
            <a:r>
              <a:rPr lang="en-US" sz="1000" dirty="0">
                <a:latin typeface="Calibri"/>
                <a:ea typeface="Calibri"/>
                <a:cs typeface="Calibri"/>
                <a:sym typeface="Calibri"/>
              </a:rPr>
              <a:t> </a:t>
            </a:r>
            <a:r>
              <a:rPr lang="en-US" sz="1800" b="0" i="0" u="none" strike="noStrike" cap="none" dirty="0">
                <a:solidFill>
                  <a:srgbClr val="000000"/>
                </a:solidFill>
                <a:latin typeface="Calibri"/>
                <a:ea typeface="Calibri"/>
                <a:cs typeface="Calibri"/>
                <a:sym typeface="Calibri"/>
              </a:rPr>
              <a:t>Large signals, </a:t>
            </a:r>
            <a:r>
              <a:rPr lang="en-US" sz="1800" b="0" i="0" u="none" strike="noStrike" cap="none" dirty="0" err="1">
                <a:solidFill>
                  <a:srgbClr val="000000"/>
                </a:solidFill>
                <a:latin typeface="Calibri"/>
                <a:ea typeface="Calibri"/>
                <a:cs typeface="Calibri"/>
                <a:sym typeface="Calibri"/>
              </a:rPr>
              <a:t>CoreE</a:t>
            </a:r>
            <a:r>
              <a:rPr lang="en-US" sz="1800" b="0" i="0" u="none" strike="noStrike" cap="none" dirty="0">
                <a:solidFill>
                  <a:srgbClr val="000000"/>
                </a:solidFill>
                <a:latin typeface="Calibri"/>
                <a:ea typeface="Calibri"/>
                <a:cs typeface="Calibri"/>
                <a:sym typeface="Calibri"/>
              </a:rPr>
              <a:t>&gt;200keV (</a:t>
            </a:r>
            <a:r>
              <a:rPr lang="en-US" sz="1800" b="0" i="0" u="none" strike="noStrike" cap="none" dirty="0" err="1">
                <a:solidFill>
                  <a:srgbClr val="000000"/>
                </a:solidFill>
                <a:latin typeface="Calibri"/>
                <a:ea typeface="Calibri"/>
                <a:cs typeface="Calibri"/>
                <a:sym typeface="Calibri"/>
              </a:rPr>
              <a:t>CoreE</a:t>
            </a:r>
            <a:r>
              <a:rPr lang="en-US" sz="1800" b="0" i="0" u="none" strike="noStrike" cap="none" dirty="0">
                <a:solidFill>
                  <a:srgbClr val="000000"/>
                </a:solidFill>
                <a:latin typeface="Calibri"/>
                <a:ea typeface="Calibri"/>
                <a:cs typeface="Calibri"/>
                <a:sym typeface="Calibri"/>
              </a:rPr>
              <a:t>&gt;300keV data is used for self-calibration)</a:t>
            </a:r>
            <a:endParaRPr sz="1800" b="0" i="0" u="none" strike="noStrike" cap="none" dirty="0">
              <a:latin typeface="Arial"/>
              <a:ea typeface="Arial"/>
              <a:cs typeface="Arial"/>
              <a:sym typeface="Arial"/>
            </a:endParaRPr>
          </a:p>
          <a:p>
            <a:pPr marL="457200" marR="0" lvl="0" indent="-317500" algn="l" rtl="0">
              <a:lnSpc>
                <a:spcPct val="100000"/>
              </a:lnSpc>
              <a:spcBef>
                <a:spcPts val="0"/>
              </a:spcBef>
              <a:spcAft>
                <a:spcPts val="0"/>
              </a:spcAft>
              <a:buSzPts val="1400"/>
              <a:buFont typeface="Calibri"/>
              <a:buChar char="●"/>
            </a:pPr>
            <a:r>
              <a:rPr lang="en-US" sz="1000" dirty="0">
                <a:latin typeface="Calibri"/>
                <a:ea typeface="Calibri"/>
                <a:cs typeface="Calibri"/>
                <a:sym typeface="Calibri"/>
              </a:rPr>
              <a:t> </a:t>
            </a:r>
            <a:r>
              <a:rPr lang="en-US" sz="1800" b="0" i="0" u="none" strike="noStrike" cap="none" dirty="0">
                <a:solidFill>
                  <a:srgbClr val="000000"/>
                </a:solidFill>
                <a:latin typeface="Calibri"/>
                <a:ea typeface="Calibri"/>
                <a:cs typeface="Calibri"/>
                <a:sym typeface="Calibri"/>
              </a:rPr>
              <a:t>Compton scattering events (fold 2 trigger)</a:t>
            </a:r>
            <a:endParaRPr sz="1800" b="0" i="0" u="none" strike="noStrike" cap="none" dirty="0">
              <a:latin typeface="Arial"/>
              <a:ea typeface="Arial"/>
              <a:cs typeface="Arial"/>
              <a:sym typeface="Arial"/>
            </a:endParaRPr>
          </a:p>
        </p:txBody>
      </p:sp>
      <p:pic>
        <p:nvPicPr>
          <p:cNvPr id="801" name="Google Shape;801;p7"/>
          <p:cNvPicPr preferRelativeResize="0"/>
          <p:nvPr/>
        </p:nvPicPr>
        <p:blipFill rotWithShape="1">
          <a:blip r:embed="rId5">
            <a:alphaModFix/>
          </a:blip>
          <a:srcRect l="12037" t="5172" r="7641" b="3745"/>
          <a:stretch/>
        </p:blipFill>
        <p:spPr>
          <a:xfrm>
            <a:off x="3960000" y="1368000"/>
            <a:ext cx="1474920" cy="1622520"/>
          </a:xfrm>
          <a:prstGeom prst="rect">
            <a:avLst/>
          </a:prstGeom>
          <a:noFill/>
          <a:ln>
            <a:noFill/>
          </a:ln>
        </p:spPr>
      </p:pic>
      <p:pic>
        <p:nvPicPr>
          <p:cNvPr id="802" name="Google Shape;802;p7"/>
          <p:cNvPicPr preferRelativeResize="0"/>
          <p:nvPr/>
        </p:nvPicPr>
        <p:blipFill rotWithShape="1">
          <a:blip r:embed="rId6">
            <a:alphaModFix/>
          </a:blip>
          <a:srcRect l="8558" t="2228" r="6774" b="13431"/>
          <a:stretch/>
        </p:blipFill>
        <p:spPr>
          <a:xfrm>
            <a:off x="5796000" y="1216800"/>
            <a:ext cx="3094920" cy="4099320"/>
          </a:xfrm>
          <a:prstGeom prst="rect">
            <a:avLst/>
          </a:prstGeom>
          <a:noFill/>
          <a:ln>
            <a:noFill/>
          </a:ln>
        </p:spPr>
      </p:pic>
      <p:sp>
        <p:nvSpPr>
          <p:cNvPr id="803" name="Google Shape;803;p7"/>
          <p:cNvSpPr/>
          <p:nvPr/>
        </p:nvSpPr>
        <p:spPr>
          <a:xfrm>
            <a:off x="3801600" y="1080000"/>
            <a:ext cx="2022120" cy="25272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None/>
            </a:pPr>
            <a:r>
              <a:rPr lang="en-US" sz="1200" b="0" i="0" u="none" strike="noStrike" cap="none">
                <a:solidFill>
                  <a:srgbClr val="000000"/>
                </a:solidFill>
                <a:latin typeface="Arial"/>
                <a:ea typeface="Arial"/>
                <a:cs typeface="Arial"/>
                <a:sym typeface="Arial"/>
              </a:rPr>
              <a:t>source at target position</a:t>
            </a:r>
            <a:endParaRPr sz="1200" b="0" i="0" u="none" strike="noStrike" cap="none">
              <a:latin typeface="Arial"/>
              <a:ea typeface="Arial"/>
              <a:cs typeface="Arial"/>
              <a:sym typeface="Arial"/>
            </a:endParaRPr>
          </a:p>
        </p:txBody>
      </p:sp>
      <p:pic>
        <p:nvPicPr>
          <p:cNvPr id="804" name="Google Shape;804;p7"/>
          <p:cNvPicPr preferRelativeResize="0"/>
          <p:nvPr/>
        </p:nvPicPr>
        <p:blipFill rotWithShape="1">
          <a:blip r:embed="rId7">
            <a:alphaModFix/>
          </a:blip>
          <a:srcRect l="746" t="2414" r="16541" b="2474"/>
          <a:stretch/>
        </p:blipFill>
        <p:spPr>
          <a:xfrm>
            <a:off x="360000" y="1526400"/>
            <a:ext cx="3166920" cy="1316520"/>
          </a:xfrm>
          <a:prstGeom prst="rect">
            <a:avLst/>
          </a:prstGeom>
          <a:noFill/>
          <a:ln>
            <a:noFill/>
          </a:ln>
        </p:spPr>
      </p:pic>
      <p:sp>
        <p:nvSpPr>
          <p:cNvPr id="805" name="Google Shape;805;p7"/>
          <p:cNvSpPr/>
          <p:nvPr/>
        </p:nvSpPr>
        <p:spPr>
          <a:xfrm>
            <a:off x="309600" y="1188000"/>
            <a:ext cx="2022120" cy="25272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None/>
            </a:pPr>
            <a:r>
              <a:rPr lang="en-US" sz="1200" b="1" i="0" u="none" strike="noStrike" cap="none" baseline="30000" dirty="0">
                <a:solidFill>
                  <a:srgbClr val="000000"/>
                </a:solidFill>
                <a:latin typeface="Arial"/>
                <a:ea typeface="Arial"/>
                <a:cs typeface="Arial"/>
                <a:sym typeface="Arial"/>
              </a:rPr>
              <a:t>22</a:t>
            </a:r>
            <a:r>
              <a:rPr lang="en-US" sz="1200" b="1" i="0" u="none" strike="noStrike" cap="none" dirty="0">
                <a:solidFill>
                  <a:srgbClr val="000000"/>
                </a:solidFill>
                <a:latin typeface="Arial"/>
                <a:ea typeface="Arial"/>
                <a:cs typeface="Arial"/>
                <a:sym typeface="Arial"/>
              </a:rPr>
              <a:t>Na source, 130kBq</a:t>
            </a:r>
            <a:endParaRPr sz="1200" b="0" i="0" u="none" strike="noStrike" cap="none" dirty="0">
              <a:latin typeface="Arial"/>
              <a:ea typeface="Arial"/>
              <a:cs typeface="Arial"/>
              <a:sym typeface="Arial"/>
            </a:endParaRPr>
          </a:p>
        </p:txBody>
      </p:sp>
      <p:sp>
        <p:nvSpPr>
          <p:cNvPr id="806" name="Google Shape;806;p7"/>
          <p:cNvSpPr/>
          <p:nvPr/>
        </p:nvSpPr>
        <p:spPr>
          <a:xfrm>
            <a:off x="3816000" y="3096000"/>
            <a:ext cx="1527600" cy="25980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None/>
            </a:pPr>
            <a:r>
              <a:rPr lang="en-US" sz="1200" b="1" i="0" u="none" strike="noStrike" cap="none">
                <a:solidFill>
                  <a:srgbClr val="000000"/>
                </a:solidFill>
                <a:latin typeface="Arial"/>
                <a:ea typeface="Arial"/>
                <a:cs typeface="Arial"/>
                <a:sym typeface="Arial"/>
              </a:rPr>
              <a:t>13 ATC at LNL</a:t>
            </a:r>
            <a:endParaRPr sz="1200" b="0" i="0" u="none" strike="noStrike" cap="none">
              <a:latin typeface="Arial"/>
              <a:ea typeface="Arial"/>
              <a:cs typeface="Arial"/>
              <a:sym typeface="Arial"/>
            </a:endParaRPr>
          </a:p>
        </p:txBody>
      </p:sp>
      <p:sp>
        <p:nvSpPr>
          <p:cNvPr id="807" name="Google Shape;807;p7"/>
          <p:cNvSpPr/>
          <p:nvPr/>
        </p:nvSpPr>
        <p:spPr>
          <a:xfrm>
            <a:off x="360000" y="1526400"/>
            <a:ext cx="1224000" cy="2736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11"/>
        <p:cNvGrpSpPr/>
        <p:nvPr/>
      </p:nvGrpSpPr>
      <p:grpSpPr>
        <a:xfrm>
          <a:off x="0" y="0"/>
          <a:ext cx="0" cy="0"/>
          <a:chOff x="0" y="0"/>
          <a:chExt cx="0" cy="0"/>
        </a:xfrm>
      </p:grpSpPr>
      <p:sp>
        <p:nvSpPr>
          <p:cNvPr id="812" name="Google Shape;812;p8"/>
          <p:cNvSpPr/>
          <p:nvPr/>
        </p:nvSpPr>
        <p:spPr>
          <a:xfrm>
            <a:off x="221040" y="250920"/>
            <a:ext cx="6757200" cy="764640"/>
          </a:xfrm>
          <a:prstGeom prst="rect">
            <a:avLst/>
          </a:prstGeom>
          <a:noFill/>
          <a:ln>
            <a:noFill/>
          </a:ln>
        </p:spPr>
        <p:txBody>
          <a:bodyPr spcFirstLastPara="1" wrap="square" lIns="81700" tIns="40675" rIns="81700" bIns="40675" anchor="ctr" anchorCtr="0">
            <a:noAutofit/>
          </a:bodyPr>
          <a:lstStyle/>
          <a:p>
            <a:pPr marL="0" marR="0" lvl="0" indent="0" algn="l" rtl="0">
              <a:lnSpc>
                <a:spcPct val="100000"/>
              </a:lnSpc>
              <a:spcBef>
                <a:spcPts val="0"/>
              </a:spcBef>
              <a:spcAft>
                <a:spcPts val="0"/>
              </a:spcAft>
              <a:buClr>
                <a:srgbClr val="000000"/>
              </a:buClr>
              <a:buSzPts val="3200"/>
              <a:buFont typeface="Arial"/>
              <a:buNone/>
            </a:pPr>
            <a:r>
              <a:rPr lang="en-US" sz="3200" b="1" i="0" u="none" strike="noStrike" cap="none">
                <a:solidFill>
                  <a:srgbClr val="25303B"/>
                </a:solidFill>
                <a:latin typeface="Cambria"/>
                <a:ea typeface="Cambria"/>
                <a:cs typeface="Cambria"/>
                <a:sym typeface="Cambria"/>
              </a:rPr>
              <a:t>Pulse Shape Analysis (PSA)</a:t>
            </a:r>
            <a:endParaRPr sz="3200" b="0" i="0" u="none" strike="noStrike" cap="none">
              <a:solidFill>
                <a:srgbClr val="000000"/>
              </a:solidFill>
              <a:latin typeface="Arial"/>
              <a:ea typeface="Arial"/>
              <a:cs typeface="Arial"/>
              <a:sym typeface="Arial"/>
            </a:endParaRPr>
          </a:p>
        </p:txBody>
      </p:sp>
      <p:sp>
        <p:nvSpPr>
          <p:cNvPr id="813" name="Google Shape;813;p8"/>
          <p:cNvSpPr/>
          <p:nvPr/>
        </p:nvSpPr>
        <p:spPr>
          <a:xfrm>
            <a:off x="475200" y="4906440"/>
            <a:ext cx="8219160" cy="1441800"/>
          </a:xfrm>
          <a:prstGeom prst="rect">
            <a:avLst/>
          </a:prstGeom>
          <a:noFill/>
          <a:ln>
            <a:noFill/>
          </a:ln>
        </p:spPr>
        <p:txBody>
          <a:bodyPr spcFirstLastPara="1" wrap="square" lIns="90000" tIns="45000" rIns="90000" bIns="45000" anchor="t" anchorCtr="0">
            <a:noAutofit/>
          </a:bodyPr>
          <a:lstStyle/>
          <a:p>
            <a:pPr marL="457200" marR="0" lvl="0" indent="-317500" algn="l" rtl="0">
              <a:lnSpc>
                <a:spcPct val="115000"/>
              </a:lnSpc>
              <a:spcBef>
                <a:spcPts val="0"/>
              </a:spcBef>
              <a:spcAft>
                <a:spcPts val="0"/>
              </a:spcAft>
              <a:buClr>
                <a:srgbClr val="000000"/>
              </a:buClr>
              <a:buSzPts val="1400"/>
              <a:buFont typeface="Calibri"/>
              <a:buChar char="●"/>
            </a:pPr>
            <a:r>
              <a:rPr lang="en-US" sz="1000" b="0" i="0" u="none" strike="noStrike" cap="none" dirty="0">
                <a:solidFill>
                  <a:srgbClr val="000000"/>
                </a:solidFill>
                <a:latin typeface="Calibri"/>
                <a:ea typeface="Calibri"/>
                <a:cs typeface="Calibri"/>
                <a:sym typeface="Calibri"/>
              </a:rPr>
              <a:t> </a:t>
            </a:r>
            <a:r>
              <a:rPr lang="en-US" sz="1800" b="0" i="0" u="none" strike="noStrike" cap="none" dirty="0">
                <a:solidFill>
                  <a:srgbClr val="000000"/>
                </a:solidFill>
                <a:latin typeface="Calibri"/>
                <a:ea typeface="Calibri"/>
                <a:cs typeface="Calibri"/>
                <a:sym typeface="Calibri"/>
              </a:rPr>
              <a:t>ADL (AGATA Detector Library): theoretical calculated basis on 2 mm grid</a:t>
            </a:r>
            <a:endParaRPr sz="1800" b="0" i="0" u="none" strike="noStrike" cap="none" dirty="0">
              <a:solidFill>
                <a:srgbClr val="000000"/>
              </a:solidFill>
              <a:latin typeface="Arial"/>
              <a:ea typeface="Arial"/>
              <a:cs typeface="Arial"/>
              <a:sym typeface="Arial"/>
            </a:endParaRPr>
          </a:p>
          <a:p>
            <a:pPr marL="457200" marR="0" lvl="0" indent="-317500" algn="l" rtl="0">
              <a:lnSpc>
                <a:spcPct val="115000"/>
              </a:lnSpc>
              <a:spcBef>
                <a:spcPts val="0"/>
              </a:spcBef>
              <a:spcAft>
                <a:spcPts val="0"/>
              </a:spcAft>
              <a:buClr>
                <a:srgbClr val="000000"/>
              </a:buClr>
              <a:buSzPts val="1400"/>
              <a:buFont typeface="Calibri"/>
              <a:buChar char="●"/>
            </a:pPr>
            <a:r>
              <a:rPr lang="en-US" sz="1000" b="0" i="0" u="none" strike="noStrike" cap="none" dirty="0">
                <a:solidFill>
                  <a:srgbClr val="000000"/>
                </a:solidFill>
                <a:latin typeface="Calibri"/>
                <a:ea typeface="Calibri"/>
                <a:cs typeface="Calibri"/>
                <a:sym typeface="Calibri"/>
              </a:rPr>
              <a:t> </a:t>
            </a:r>
            <a:r>
              <a:rPr lang="en-US" sz="1800" b="0" i="0" u="none" strike="noStrike" cap="none" dirty="0">
                <a:solidFill>
                  <a:srgbClr val="000000"/>
                </a:solidFill>
                <a:latin typeface="Calibri"/>
                <a:ea typeface="Calibri"/>
                <a:cs typeface="Calibri"/>
                <a:sym typeface="Calibri"/>
              </a:rPr>
              <a:t>Chi2: the difference between experimental signal and the signal basis fitting</a:t>
            </a:r>
            <a:endParaRPr sz="1800" b="0" i="0" u="none" strike="noStrike" cap="none" dirty="0">
              <a:solidFill>
                <a:srgbClr val="000000"/>
              </a:solidFill>
              <a:latin typeface="Arial"/>
              <a:ea typeface="Arial"/>
              <a:cs typeface="Arial"/>
              <a:sym typeface="Arial"/>
            </a:endParaRPr>
          </a:p>
          <a:p>
            <a:pPr marL="457200" marR="0" lvl="0" indent="-317500" algn="l" rtl="0">
              <a:lnSpc>
                <a:spcPct val="115000"/>
              </a:lnSpc>
              <a:spcBef>
                <a:spcPts val="0"/>
              </a:spcBef>
              <a:spcAft>
                <a:spcPts val="0"/>
              </a:spcAft>
              <a:buClr>
                <a:srgbClr val="000000"/>
              </a:buClr>
              <a:buSzPts val="1400"/>
              <a:buFont typeface="Calibri"/>
              <a:buChar char="●"/>
            </a:pPr>
            <a:r>
              <a:rPr lang="en-US" sz="1000" b="0" i="0" u="none" strike="noStrike" cap="none" dirty="0">
                <a:solidFill>
                  <a:srgbClr val="000000"/>
                </a:solidFill>
                <a:latin typeface="Calibri"/>
                <a:ea typeface="Calibri"/>
                <a:cs typeface="Calibri"/>
                <a:sym typeface="Calibri"/>
              </a:rPr>
              <a:t> </a:t>
            </a:r>
            <a:r>
              <a:rPr lang="en-US" sz="1800" b="0" i="0" u="none" strike="noStrike" cap="none" dirty="0">
                <a:solidFill>
                  <a:srgbClr val="000000"/>
                </a:solidFill>
                <a:latin typeface="Calibri"/>
                <a:ea typeface="Calibri"/>
                <a:cs typeface="Calibri"/>
                <a:sym typeface="Calibri"/>
              </a:rPr>
              <a:t>The PSA final chi2 with self-calibration basis is smaller than that with ADL basis </a:t>
            </a:r>
            <a:endParaRPr sz="1800" b="0" i="0" u="none" strike="noStrike" cap="none" dirty="0">
              <a:solidFill>
                <a:srgbClr val="000000"/>
              </a:solidFill>
              <a:latin typeface="Arial"/>
              <a:ea typeface="Arial"/>
              <a:cs typeface="Arial"/>
              <a:sym typeface="Arial"/>
            </a:endParaRPr>
          </a:p>
          <a:p>
            <a:pPr marL="914400" marR="0" lvl="0" indent="0" algn="l" rtl="0">
              <a:lnSpc>
                <a:spcPct val="115000"/>
              </a:lnSpc>
              <a:spcBef>
                <a:spcPts val="0"/>
              </a:spcBef>
              <a:spcAft>
                <a:spcPts val="0"/>
              </a:spcAft>
              <a:buClr>
                <a:srgbClr val="000000"/>
              </a:buClr>
              <a:buSzPts val="1800"/>
              <a:buFont typeface="Arial"/>
              <a:buNone/>
            </a:pPr>
            <a:r>
              <a:rPr lang="en-US" sz="1800" b="0" i="0" u="none" strike="noStrike" cap="none" dirty="0">
                <a:solidFill>
                  <a:srgbClr val="000000"/>
                </a:solidFill>
                <a:latin typeface="Calibri"/>
                <a:ea typeface="Calibri"/>
                <a:cs typeface="Calibri"/>
                <a:sym typeface="Calibri"/>
              </a:rPr>
              <a:t>⇒ self-calibration basis better describe experimental signal</a:t>
            </a:r>
            <a:endParaRPr sz="1800" b="0" i="0" u="none" strike="noStrike" cap="none" dirty="0">
              <a:solidFill>
                <a:srgbClr val="000000"/>
              </a:solidFill>
              <a:latin typeface="Arial"/>
              <a:ea typeface="Arial"/>
              <a:cs typeface="Arial"/>
              <a:sym typeface="Arial"/>
            </a:endParaRPr>
          </a:p>
        </p:txBody>
      </p:sp>
      <p:pic>
        <p:nvPicPr>
          <p:cNvPr id="814" name="Google Shape;814;p8"/>
          <p:cNvPicPr preferRelativeResize="0"/>
          <p:nvPr/>
        </p:nvPicPr>
        <p:blipFill rotWithShape="1">
          <a:blip r:embed="rId3">
            <a:alphaModFix/>
          </a:blip>
          <a:srcRect/>
          <a:stretch/>
        </p:blipFill>
        <p:spPr>
          <a:xfrm>
            <a:off x="281160" y="1834200"/>
            <a:ext cx="3452400" cy="2170800"/>
          </a:xfrm>
          <a:prstGeom prst="rect">
            <a:avLst/>
          </a:prstGeom>
          <a:noFill/>
          <a:ln>
            <a:noFill/>
          </a:ln>
        </p:spPr>
      </p:pic>
      <p:pic>
        <p:nvPicPr>
          <p:cNvPr id="815" name="Google Shape;815;p8"/>
          <p:cNvPicPr preferRelativeResize="0"/>
          <p:nvPr/>
        </p:nvPicPr>
        <p:blipFill rotWithShape="1">
          <a:blip r:embed="rId4">
            <a:alphaModFix/>
          </a:blip>
          <a:srcRect/>
          <a:stretch/>
        </p:blipFill>
        <p:spPr>
          <a:xfrm>
            <a:off x="3819240" y="1257840"/>
            <a:ext cx="5126400" cy="3495960"/>
          </a:xfrm>
          <a:prstGeom prst="rect">
            <a:avLst/>
          </a:prstGeom>
          <a:noFill/>
          <a:ln>
            <a:noFill/>
          </a:ln>
        </p:spPr>
      </p:pic>
      <p:sp>
        <p:nvSpPr>
          <p:cNvPr id="816" name="Google Shape;816;p8"/>
          <p:cNvSpPr/>
          <p:nvPr/>
        </p:nvSpPr>
        <p:spPr>
          <a:xfrm>
            <a:off x="635760" y="1943640"/>
            <a:ext cx="2743200" cy="45504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1" i="1" u="none" strike="noStrike" cap="none">
                <a:solidFill>
                  <a:srgbClr val="000000"/>
                </a:solidFill>
                <a:latin typeface="Calibri"/>
                <a:ea typeface="Calibri"/>
                <a:cs typeface="Calibri"/>
                <a:sym typeface="Calibri"/>
              </a:rPr>
              <a:t>PSA:</a:t>
            </a:r>
            <a:endParaRPr sz="1800" b="0" i="0" u="none" strike="noStrike" cap="none">
              <a:solidFill>
                <a:srgbClr val="00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2903</TotalTime>
  <Words>1754</Words>
  <Application>Microsoft Macintosh PowerPoint</Application>
  <PresentationFormat>On-screen Show (4:3)</PresentationFormat>
  <Paragraphs>294</Paragraphs>
  <Slides>37</Slides>
  <Notes>37</Notes>
  <HiddenSlides>0</HiddenSlides>
  <MMClips>0</MMClips>
  <ScaleCrop>false</ScaleCrop>
  <HeadingPairs>
    <vt:vector size="6" baseType="variant">
      <vt:variant>
        <vt:lpstr>Fonts Used</vt:lpstr>
      </vt:variant>
      <vt:variant>
        <vt:i4>6</vt:i4>
      </vt:variant>
      <vt:variant>
        <vt:lpstr>Theme</vt:lpstr>
      </vt:variant>
      <vt:variant>
        <vt:i4>12</vt:i4>
      </vt:variant>
      <vt:variant>
        <vt:lpstr>Slide Titles</vt:lpstr>
      </vt:variant>
      <vt:variant>
        <vt:i4>37</vt:i4>
      </vt:variant>
    </vt:vector>
  </HeadingPairs>
  <TitlesOfParts>
    <vt:vector size="55" baseType="lpstr">
      <vt:lpstr>Arial</vt:lpstr>
      <vt:lpstr>Calibri</vt:lpstr>
      <vt:lpstr>Cambria</vt:lpstr>
      <vt:lpstr>Noto Sans Symbols</vt:lpstr>
      <vt:lpstr>Times New Roman</vt:lpstr>
      <vt:lpstr>Wingdings</vt:lpstr>
      <vt:lpstr>Office Theme</vt:lpstr>
      <vt:lpstr>Office Theme</vt:lpstr>
      <vt:lpstr>Office Theme</vt:lpstr>
      <vt:lpstr>Office Theme</vt:lpstr>
      <vt:lpstr>Office Theme</vt:lpstr>
      <vt:lpstr>Office Theme</vt:lpstr>
      <vt:lpstr>Office Theme</vt:lpstr>
      <vt:lpstr>Office Theme</vt:lpstr>
      <vt:lpstr>Office Theme</vt:lpstr>
      <vt:lpstr>Office Theme</vt:lpstr>
      <vt:lpstr>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Microsoft Office User</dc:creator>
  <cp:lastModifiedBy>Stefanos Paschalis</cp:lastModifiedBy>
  <cp:revision>92</cp:revision>
  <dcterms:created xsi:type="dcterms:W3CDTF">2018-04-16T10:49:56Z</dcterms:created>
  <dcterms:modified xsi:type="dcterms:W3CDTF">2024-11-21T18:27:38Z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16.0000</vt:lpwstr>
  </property>
  <property fmtid="{D5CDD505-2E9C-101B-9397-08002B2CF9AE}" pid="3" name="HiddenSlides">
    <vt:i4>0</vt:i4>
  </property>
  <property fmtid="{D5CDD505-2E9C-101B-9397-08002B2CF9AE}" pid="4" name="HyperlinksChanged">
    <vt:bool>false</vt:bool>
  </property>
  <property fmtid="{D5CDD505-2E9C-101B-9397-08002B2CF9AE}" pid="5" name="LinksUpToDate">
    <vt:bool>false</vt:bool>
  </property>
  <property fmtid="{D5CDD505-2E9C-101B-9397-08002B2CF9AE}" pid="6" name="MMClips">
    <vt:i4>0</vt:i4>
  </property>
  <property fmtid="{D5CDD505-2E9C-101B-9397-08002B2CF9AE}" pid="7" name="Notes">
    <vt:i4>0</vt:i4>
  </property>
  <property fmtid="{D5CDD505-2E9C-101B-9397-08002B2CF9AE}" pid="8" name="PresentationFormat">
    <vt:lpwstr>On-screen Show (4:3)</vt:lpwstr>
  </property>
  <property fmtid="{D5CDD505-2E9C-101B-9397-08002B2CF9AE}" pid="9" name="ScaleCrop">
    <vt:bool>false</vt:bool>
  </property>
  <property fmtid="{D5CDD505-2E9C-101B-9397-08002B2CF9AE}" pid="10" name="ShareDoc">
    <vt:bool>false</vt:bool>
  </property>
  <property fmtid="{D5CDD505-2E9C-101B-9397-08002B2CF9AE}" pid="11" name="Slides">
    <vt:i4>5</vt:i4>
  </property>
</Properties>
</file>