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33"/>
  </p:notesMasterIdLst>
  <p:sldIdLst>
    <p:sldId id="256" r:id="rId2"/>
    <p:sldId id="377" r:id="rId3"/>
    <p:sldId id="376" r:id="rId4"/>
    <p:sldId id="259" r:id="rId5"/>
    <p:sldId id="289" r:id="rId6"/>
    <p:sldId id="371" r:id="rId7"/>
    <p:sldId id="336" r:id="rId8"/>
    <p:sldId id="309" r:id="rId9"/>
    <p:sldId id="308" r:id="rId10"/>
    <p:sldId id="310" r:id="rId11"/>
    <p:sldId id="337" r:id="rId12"/>
    <p:sldId id="343" r:id="rId13"/>
    <p:sldId id="319" r:id="rId14"/>
    <p:sldId id="313" r:id="rId15"/>
    <p:sldId id="294" r:id="rId16"/>
    <p:sldId id="279" r:id="rId17"/>
    <p:sldId id="302" r:id="rId18"/>
    <p:sldId id="351" r:id="rId19"/>
    <p:sldId id="288" r:id="rId20"/>
    <p:sldId id="291" r:id="rId21"/>
    <p:sldId id="292" r:id="rId22"/>
    <p:sldId id="290" r:id="rId23"/>
    <p:sldId id="342" r:id="rId24"/>
    <p:sldId id="332" r:id="rId25"/>
    <p:sldId id="349" r:id="rId26"/>
    <p:sldId id="369" r:id="rId27"/>
    <p:sldId id="344" r:id="rId28"/>
    <p:sldId id="367" r:id="rId29"/>
    <p:sldId id="348" r:id="rId30"/>
    <p:sldId id="366" r:id="rId31"/>
    <p:sldId id="27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EAC4E10-3B29-F945-998E-217662FCF9F1}">
          <p14:sldIdLst>
            <p14:sldId id="256"/>
            <p14:sldId id="377"/>
            <p14:sldId id="376"/>
            <p14:sldId id="259"/>
            <p14:sldId id="289"/>
            <p14:sldId id="371"/>
            <p14:sldId id="336"/>
            <p14:sldId id="309"/>
            <p14:sldId id="308"/>
            <p14:sldId id="310"/>
            <p14:sldId id="337"/>
            <p14:sldId id="343"/>
            <p14:sldId id="319"/>
            <p14:sldId id="313"/>
            <p14:sldId id="294"/>
            <p14:sldId id="279"/>
            <p14:sldId id="302"/>
            <p14:sldId id="351"/>
          </p14:sldIdLst>
        </p14:section>
        <p14:section name="Experimental Performance" id="{9717DDC4-6B23-2546-BB62-547270870457}">
          <p14:sldIdLst>
            <p14:sldId id="288"/>
            <p14:sldId id="291"/>
            <p14:sldId id="292"/>
            <p14:sldId id="290"/>
          </p14:sldIdLst>
        </p14:section>
        <p14:section name="Other ML techniques" id="{7837E6B9-C348-A44A-8B1D-AB149CE4DF84}">
          <p14:sldIdLst>
            <p14:sldId id="342"/>
            <p14:sldId id="332"/>
          </p14:sldIdLst>
        </p14:section>
        <p14:section name="Manifold Approximation" id="{CBF86295-6A10-AD4E-BFBF-EE613A4EC549}">
          <p14:sldIdLst>
            <p14:sldId id="349"/>
            <p14:sldId id="369"/>
            <p14:sldId id="344"/>
            <p14:sldId id="367"/>
            <p14:sldId id="348"/>
            <p14:sldId id="366"/>
          </p14:sldIdLst>
        </p14:section>
        <p14:section name="Conclusion" id="{34836649-8AE4-8047-8CE9-09792226B2A7}">
          <p14:sldIdLst>
            <p14:sldId id="273"/>
          </p14:sldIdLst>
        </p14:section>
        <p14:section name="Extras" id="{5A7A5C5E-6317-A945-BB52-2F18F15C95A9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C71"/>
    <a:srgbClr val="906041"/>
    <a:srgbClr val="2E1503"/>
    <a:srgbClr val="612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/>
    <p:restoredTop sz="94703"/>
  </p:normalViewPr>
  <p:slideViewPr>
    <p:cSldViewPr snapToGrid="0">
      <p:cViewPr varScale="1">
        <p:scale>
          <a:sx n="128" d="100"/>
          <a:sy n="128" d="100"/>
        </p:scale>
        <p:origin x="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1A075-E242-A849-94EF-2384114DC945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55E76-9B47-DC45-AE5A-AE34CA607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42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55E76-9B47-DC45-AE5A-AE34CA607E55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050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58533-8228-D744-976D-868D3407BEC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446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58533-8228-D744-976D-868D3407BEC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08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58533-8228-D744-976D-868D3407BEC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78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9756" y="-28861"/>
            <a:ext cx="12319452" cy="6915721"/>
          </a:xfrm>
          <a:prstGeom prst="rect">
            <a:avLst/>
          </a:prstGeom>
          <a:gradFill flip="none" rotWithShape="1">
            <a:gsLst>
              <a:gs pos="25000">
                <a:schemeClr val="tx2"/>
              </a:gs>
              <a:gs pos="62000">
                <a:schemeClr val="tx2">
                  <a:lumMod val="75000"/>
                </a:schemeClr>
              </a:gs>
              <a:gs pos="96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Freeform 5"/>
          <p:cNvSpPr>
            <a:spLocks noEditPoints="1"/>
          </p:cNvSpPr>
          <p:nvPr/>
        </p:nvSpPr>
        <p:spPr bwMode="gray">
          <a:xfrm>
            <a:off x="-47938" y="-56136"/>
            <a:ext cx="12319452" cy="6953892"/>
          </a:xfrm>
          <a:prstGeom prst="frame">
            <a:avLst>
              <a:gd name="adj1" fmla="val 2572"/>
            </a:avLst>
          </a:prstGeom>
          <a:gradFill flip="none" rotWithShape="1">
            <a:gsLst>
              <a:gs pos="0">
                <a:schemeClr val="bg1"/>
              </a:gs>
              <a:gs pos="96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/>
          <a:lstStyle/>
          <a:p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594" y="1822611"/>
            <a:ext cx="5553406" cy="2677648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595" y="4692541"/>
            <a:ext cx="6633022" cy="861420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 algn="l">
              <a:buNone/>
              <a:defRPr cap="none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947836" y="746493"/>
            <a:ext cx="1609082" cy="543154"/>
          </a:xfrm>
        </p:spPr>
        <p:txBody>
          <a:bodyPr anchor="t"/>
          <a:lstStyle>
            <a:lvl1pPr algn="l">
              <a:defRPr sz="1400" b="0" i="0">
                <a:solidFill>
                  <a:schemeClr val="bg1"/>
                </a:solidFill>
              </a:defRPr>
            </a:lvl1pPr>
          </a:lstStyle>
          <a:p>
            <a:fld id="{66A00A23-AD15-8F46-BDA7-79B86BBCF621}" type="datetime1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1890" y="6393276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57DCBC-E612-D248-8545-61E7D52C67E6}"/>
              </a:ext>
            </a:extLst>
          </p:cNvPr>
          <p:cNvGrpSpPr/>
          <p:nvPr/>
        </p:nvGrpSpPr>
        <p:grpSpPr>
          <a:xfrm>
            <a:off x="433600" y="5545645"/>
            <a:ext cx="7154817" cy="1143998"/>
            <a:chOff x="512017" y="736499"/>
            <a:chExt cx="18203666" cy="2910617"/>
          </a:xfrm>
          <a:effectLst>
            <a:outerShdw blurRad="101600" algn="ctr" rotWithShape="0">
              <a:prstClr val="black">
                <a:alpha val="40000"/>
              </a:prstClr>
            </a:outerShdw>
          </a:effectLst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1DC175F-E6E8-0342-8DAD-1FB43AF63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254592"/>
                </a:clrFrom>
                <a:clrTo>
                  <a:srgbClr val="254592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128819" y="736499"/>
              <a:ext cx="7586864" cy="2910617"/>
            </a:xfrm>
            <a:prstGeom prst="rect">
              <a:avLst/>
            </a:prstGeom>
          </p:spPr>
        </p:pic>
        <p:pic>
          <p:nvPicPr>
            <p:cNvPr id="20" name="Picture 19" descr="UoL - Logo - Reversed.eps">
              <a:extLst>
                <a:ext uri="{FF2B5EF4-FFF2-40B4-BE49-F238E27FC236}">
                  <a16:creationId xmlns:a16="http://schemas.microsoft.com/office/drawing/2014/main" id="{005CDF2E-FA39-194D-8232-933BC1BFC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017" y="1185896"/>
              <a:ext cx="7124768" cy="182332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879EF5-C162-2907-9118-E6E6203DB3B7}"/>
              </a:ext>
            </a:extLst>
          </p:cNvPr>
          <p:cNvGrpSpPr/>
          <p:nvPr userDrawn="1"/>
        </p:nvGrpSpPr>
        <p:grpSpPr>
          <a:xfrm>
            <a:off x="8236120" y="5525583"/>
            <a:ext cx="3615022" cy="1110554"/>
            <a:chOff x="8123569" y="5522297"/>
            <a:chExt cx="3615022" cy="1110554"/>
          </a:xfrm>
          <a:effectLst>
            <a:outerShdw blurRad="173602" algn="ctr" rotWithShape="0">
              <a:prstClr val="black">
                <a:alpha val="40000"/>
              </a:prstClr>
            </a:outerShdw>
          </a:effectLst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F9303F6-5EC9-6759-8147-B14A4312B6F6}"/>
                </a:ext>
              </a:extLst>
            </p:cNvPr>
            <p:cNvGrpSpPr/>
            <p:nvPr userDrawn="1"/>
          </p:nvGrpSpPr>
          <p:grpSpPr>
            <a:xfrm>
              <a:off x="8123569" y="5522297"/>
              <a:ext cx="3615022" cy="1009011"/>
              <a:chOff x="552678" y="711304"/>
              <a:chExt cx="11799850" cy="3293529"/>
            </a:xfrm>
          </p:grpSpPr>
          <p:grpSp>
            <p:nvGrpSpPr>
              <p:cNvPr id="7" name="Graphic 90">
                <a:extLst>
                  <a:ext uri="{FF2B5EF4-FFF2-40B4-BE49-F238E27FC236}">
                    <a16:creationId xmlns:a16="http://schemas.microsoft.com/office/drawing/2014/main" id="{7FB52B82-8032-DB95-BE78-0C4FDD1753D1}"/>
                  </a:ext>
                </a:extLst>
              </p:cNvPr>
              <p:cNvGrpSpPr/>
              <p:nvPr/>
            </p:nvGrpSpPr>
            <p:grpSpPr>
              <a:xfrm>
                <a:off x="552678" y="832187"/>
                <a:ext cx="3792676" cy="3172646"/>
                <a:chOff x="6001088" y="1409960"/>
                <a:chExt cx="4359562" cy="3646858"/>
              </a:xfrm>
            </p:grpSpPr>
            <p:grpSp>
              <p:nvGrpSpPr>
                <p:cNvPr id="11" name="Graphic 90">
                  <a:extLst>
                    <a:ext uri="{FF2B5EF4-FFF2-40B4-BE49-F238E27FC236}">
                      <a16:creationId xmlns:a16="http://schemas.microsoft.com/office/drawing/2014/main" id="{8063E5C4-9918-FA64-8A6A-7C79D6CEFF1A}"/>
                    </a:ext>
                  </a:extLst>
                </p:cNvPr>
                <p:cNvGrpSpPr/>
                <p:nvPr/>
              </p:nvGrpSpPr>
              <p:grpSpPr>
                <a:xfrm>
                  <a:off x="6247985" y="1409960"/>
                  <a:ext cx="3683651" cy="3646858"/>
                  <a:chOff x="6247985" y="1409960"/>
                  <a:chExt cx="3683651" cy="3646858"/>
                </a:xfrm>
              </p:grpSpPr>
              <p:sp>
                <p:nvSpPr>
                  <p:cNvPr id="24" name="Freeform 23">
                    <a:extLst>
                      <a:ext uri="{FF2B5EF4-FFF2-40B4-BE49-F238E27FC236}">
                        <a16:creationId xmlns:a16="http://schemas.microsoft.com/office/drawing/2014/main" id="{55AD7BDC-9DE5-CBAC-950F-1FC9B73D7CDF}"/>
                      </a:ext>
                    </a:extLst>
                  </p:cNvPr>
                  <p:cNvSpPr/>
                  <p:nvPr/>
                </p:nvSpPr>
                <p:spPr>
                  <a:xfrm>
                    <a:off x="9340699" y="1808687"/>
                    <a:ext cx="590937" cy="308471"/>
                  </a:xfrm>
                  <a:custGeom>
                    <a:avLst/>
                    <a:gdLst>
                      <a:gd name="connsiteX0" fmla="*/ 35117 w 590937"/>
                      <a:gd name="connsiteY0" fmla="*/ 307432 h 308471"/>
                      <a:gd name="connsiteX1" fmla="*/ 35440 w 590937"/>
                      <a:gd name="connsiteY1" fmla="*/ 305672 h 308471"/>
                      <a:gd name="connsiteX2" fmla="*/ 36478 w 590937"/>
                      <a:gd name="connsiteY2" fmla="*/ 306797 h 308471"/>
                      <a:gd name="connsiteX3" fmla="*/ 35117 w 590937"/>
                      <a:gd name="connsiteY3" fmla="*/ 307432 h 308471"/>
                      <a:gd name="connsiteX4" fmla="*/ 48340 w 590937"/>
                      <a:gd name="connsiteY4" fmla="*/ 292854 h 308471"/>
                      <a:gd name="connsiteX5" fmla="*/ 49609 w 590937"/>
                      <a:gd name="connsiteY5" fmla="*/ 291644 h 308471"/>
                      <a:gd name="connsiteX6" fmla="*/ 50163 w 590937"/>
                      <a:gd name="connsiteY6" fmla="*/ 292854 h 308471"/>
                      <a:gd name="connsiteX7" fmla="*/ 48871 w 590937"/>
                      <a:gd name="connsiteY7" fmla="*/ 294062 h 308471"/>
                      <a:gd name="connsiteX8" fmla="*/ 48340 w 590937"/>
                      <a:gd name="connsiteY8" fmla="*/ 292854 h 308471"/>
                      <a:gd name="connsiteX9" fmla="*/ 2347 w 590937"/>
                      <a:gd name="connsiteY9" fmla="*/ 261146 h 308471"/>
                      <a:gd name="connsiteX10" fmla="*/ 39 w 590937"/>
                      <a:gd name="connsiteY10" fmla="*/ 258426 h 308471"/>
                      <a:gd name="connsiteX11" fmla="*/ 2762 w 590937"/>
                      <a:gd name="connsiteY11" fmla="*/ 260728 h 308471"/>
                      <a:gd name="connsiteX12" fmla="*/ 5070 w 590937"/>
                      <a:gd name="connsiteY12" fmla="*/ 263864 h 308471"/>
                      <a:gd name="connsiteX13" fmla="*/ 2347 w 590937"/>
                      <a:gd name="connsiteY13" fmla="*/ 261146 h 308471"/>
                      <a:gd name="connsiteX14" fmla="*/ 585462 w 590937"/>
                      <a:gd name="connsiteY14" fmla="*/ 4199 h 308471"/>
                      <a:gd name="connsiteX15" fmla="*/ 588231 w 590937"/>
                      <a:gd name="connsiteY15" fmla="*/ 634 h 308471"/>
                      <a:gd name="connsiteX16" fmla="*/ 590977 w 590937"/>
                      <a:gd name="connsiteY16" fmla="*/ 348 h 308471"/>
                      <a:gd name="connsiteX17" fmla="*/ 588231 w 590937"/>
                      <a:gd name="connsiteY17" fmla="*/ 3913 h 308471"/>
                      <a:gd name="connsiteX18" fmla="*/ 585462 w 590937"/>
                      <a:gd name="connsiteY18" fmla="*/ 4199 h 308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90937" h="308471">
                        <a:moveTo>
                          <a:pt x="35117" y="307432"/>
                        </a:moveTo>
                        <a:cubicBezTo>
                          <a:pt x="34724" y="306813"/>
                          <a:pt x="34886" y="306023"/>
                          <a:pt x="35440" y="305672"/>
                        </a:cubicBezTo>
                        <a:cubicBezTo>
                          <a:pt x="36017" y="305323"/>
                          <a:pt x="36478" y="305829"/>
                          <a:pt x="36478" y="306797"/>
                        </a:cubicBezTo>
                        <a:cubicBezTo>
                          <a:pt x="36478" y="308835"/>
                          <a:pt x="36086" y="309013"/>
                          <a:pt x="35117" y="307432"/>
                        </a:cubicBezTo>
                        <a:close/>
                        <a:moveTo>
                          <a:pt x="48340" y="292854"/>
                        </a:moveTo>
                        <a:cubicBezTo>
                          <a:pt x="48755" y="292189"/>
                          <a:pt x="49332" y="291644"/>
                          <a:pt x="49609" y="291644"/>
                        </a:cubicBezTo>
                        <a:cubicBezTo>
                          <a:pt x="49909" y="291644"/>
                          <a:pt x="50163" y="292189"/>
                          <a:pt x="50163" y="292854"/>
                        </a:cubicBezTo>
                        <a:cubicBezTo>
                          <a:pt x="50163" y="293517"/>
                          <a:pt x="49586" y="294062"/>
                          <a:pt x="48871" y="294062"/>
                        </a:cubicBezTo>
                        <a:cubicBezTo>
                          <a:pt x="48178" y="294062"/>
                          <a:pt x="47924" y="293517"/>
                          <a:pt x="48340" y="292854"/>
                        </a:cubicBezTo>
                        <a:close/>
                        <a:moveTo>
                          <a:pt x="2347" y="261146"/>
                        </a:moveTo>
                        <a:lnTo>
                          <a:pt x="39" y="258426"/>
                        </a:lnTo>
                        <a:lnTo>
                          <a:pt x="2762" y="260728"/>
                        </a:lnTo>
                        <a:cubicBezTo>
                          <a:pt x="5324" y="262892"/>
                          <a:pt x="6039" y="263864"/>
                          <a:pt x="5070" y="263864"/>
                        </a:cubicBezTo>
                        <a:cubicBezTo>
                          <a:pt x="4839" y="263864"/>
                          <a:pt x="3616" y="262640"/>
                          <a:pt x="2347" y="261146"/>
                        </a:cubicBezTo>
                        <a:close/>
                        <a:moveTo>
                          <a:pt x="585462" y="4199"/>
                        </a:moveTo>
                        <a:cubicBezTo>
                          <a:pt x="585462" y="2929"/>
                          <a:pt x="586708" y="1325"/>
                          <a:pt x="588231" y="634"/>
                        </a:cubicBezTo>
                        <a:cubicBezTo>
                          <a:pt x="589754" y="-59"/>
                          <a:pt x="590977" y="-188"/>
                          <a:pt x="590977" y="348"/>
                        </a:cubicBezTo>
                        <a:cubicBezTo>
                          <a:pt x="590977" y="881"/>
                          <a:pt x="589754" y="2486"/>
                          <a:pt x="588231" y="3913"/>
                        </a:cubicBezTo>
                        <a:cubicBezTo>
                          <a:pt x="585623" y="6372"/>
                          <a:pt x="585462" y="6386"/>
                          <a:pt x="585462" y="4199"/>
                        </a:cubicBezTo>
                        <a:close/>
                      </a:path>
                    </a:pathLst>
                  </a:custGeom>
                  <a:solidFill>
                    <a:srgbClr val="FE0000"/>
                  </a:solidFill>
                  <a:ln w="2304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5" name="Freeform 24">
                    <a:extLst>
                      <a:ext uri="{FF2B5EF4-FFF2-40B4-BE49-F238E27FC236}">
                        <a16:creationId xmlns:a16="http://schemas.microsoft.com/office/drawing/2014/main" id="{0A17F2C4-7198-171C-56AD-6DED7B8AF465}"/>
                      </a:ext>
                    </a:extLst>
                  </p:cNvPr>
                  <p:cNvSpPr/>
                  <p:nvPr/>
                </p:nvSpPr>
                <p:spPr>
                  <a:xfrm>
                    <a:off x="6247985" y="1409960"/>
                    <a:ext cx="3610177" cy="3646858"/>
                  </a:xfrm>
                  <a:custGeom>
                    <a:avLst/>
                    <a:gdLst>
                      <a:gd name="connsiteX0" fmla="*/ 1726188 w 3610177"/>
                      <a:gd name="connsiteY0" fmla="*/ 3646144 h 3646858"/>
                      <a:gd name="connsiteX1" fmla="*/ 1637457 w 3610177"/>
                      <a:gd name="connsiteY1" fmla="*/ 3638247 h 3646858"/>
                      <a:gd name="connsiteX2" fmla="*/ 1577701 w 3610177"/>
                      <a:gd name="connsiteY2" fmla="*/ 3630419 h 3646858"/>
                      <a:gd name="connsiteX3" fmla="*/ 1329194 w 3610177"/>
                      <a:gd name="connsiteY3" fmla="*/ 3580866 h 3646858"/>
                      <a:gd name="connsiteX4" fmla="*/ 1029059 w 3610177"/>
                      <a:gd name="connsiteY4" fmla="*/ 3468183 h 3646858"/>
                      <a:gd name="connsiteX5" fmla="*/ 1004059 w 3610177"/>
                      <a:gd name="connsiteY5" fmla="*/ 3458277 h 3646858"/>
                      <a:gd name="connsiteX6" fmla="*/ 985304 w 3610177"/>
                      <a:gd name="connsiteY6" fmla="*/ 3460678 h 3646858"/>
                      <a:gd name="connsiteX7" fmla="*/ 930627 w 3610177"/>
                      <a:gd name="connsiteY7" fmla="*/ 3467374 h 3646858"/>
                      <a:gd name="connsiteX8" fmla="*/ 713328 w 3610177"/>
                      <a:gd name="connsiteY8" fmla="*/ 3384247 h 3646858"/>
                      <a:gd name="connsiteX9" fmla="*/ 593125 w 3610177"/>
                      <a:gd name="connsiteY9" fmla="*/ 3245863 h 3646858"/>
                      <a:gd name="connsiteX10" fmla="*/ 567961 w 3610177"/>
                      <a:gd name="connsiteY10" fmla="*/ 3187974 h 3646858"/>
                      <a:gd name="connsiteX11" fmla="*/ 561687 w 3610177"/>
                      <a:gd name="connsiteY11" fmla="*/ 3150913 h 3646858"/>
                      <a:gd name="connsiteX12" fmla="*/ 563212 w 3610177"/>
                      <a:gd name="connsiteY12" fmla="*/ 3145833 h 3646858"/>
                      <a:gd name="connsiteX13" fmla="*/ 569198 w 3610177"/>
                      <a:gd name="connsiteY13" fmla="*/ 3146411 h 3646858"/>
                      <a:gd name="connsiteX14" fmla="*/ 576717 w 3610177"/>
                      <a:gd name="connsiteY14" fmla="*/ 3149066 h 3646858"/>
                      <a:gd name="connsiteX15" fmla="*/ 593267 w 3610177"/>
                      <a:gd name="connsiteY15" fmla="*/ 3191415 h 3646858"/>
                      <a:gd name="connsiteX16" fmla="*/ 726667 w 3610177"/>
                      <a:gd name="connsiteY16" fmla="*/ 3364897 h 3646858"/>
                      <a:gd name="connsiteX17" fmla="*/ 875108 w 3610177"/>
                      <a:gd name="connsiteY17" fmla="*/ 3434239 h 3646858"/>
                      <a:gd name="connsiteX18" fmla="*/ 936404 w 3610177"/>
                      <a:gd name="connsiteY18" fmla="*/ 3442067 h 3646858"/>
                      <a:gd name="connsiteX19" fmla="*/ 990453 w 3610177"/>
                      <a:gd name="connsiteY19" fmla="*/ 3434193 h 3646858"/>
                      <a:gd name="connsiteX20" fmla="*/ 1058127 w 3610177"/>
                      <a:gd name="connsiteY20" fmla="*/ 3384086 h 3646858"/>
                      <a:gd name="connsiteX21" fmla="*/ 1162186 w 3610177"/>
                      <a:gd name="connsiteY21" fmla="*/ 3230069 h 3646858"/>
                      <a:gd name="connsiteX22" fmla="*/ 1202904 w 3610177"/>
                      <a:gd name="connsiteY22" fmla="*/ 3169663 h 3646858"/>
                      <a:gd name="connsiteX23" fmla="*/ 1243577 w 3610177"/>
                      <a:gd name="connsiteY23" fmla="*/ 3109281 h 3646858"/>
                      <a:gd name="connsiteX24" fmla="*/ 1261164 w 3610177"/>
                      <a:gd name="connsiteY24" fmla="*/ 3083580 h 3646858"/>
                      <a:gd name="connsiteX25" fmla="*/ 1286736 w 3610177"/>
                      <a:gd name="connsiteY25" fmla="*/ 3073628 h 3646858"/>
                      <a:gd name="connsiteX26" fmla="*/ 1284216 w 3610177"/>
                      <a:gd name="connsiteY26" fmla="*/ 3078177 h 3646858"/>
                      <a:gd name="connsiteX27" fmla="*/ 1275892 w 3610177"/>
                      <a:gd name="connsiteY27" fmla="*/ 3093579 h 3646858"/>
                      <a:gd name="connsiteX28" fmla="*/ 1251147 w 3610177"/>
                      <a:gd name="connsiteY28" fmla="*/ 3131771 h 3646858"/>
                      <a:gd name="connsiteX29" fmla="*/ 1218550 w 3610177"/>
                      <a:gd name="connsiteY29" fmla="*/ 3181162 h 3646858"/>
                      <a:gd name="connsiteX30" fmla="*/ 1385147 w 3610177"/>
                      <a:gd name="connsiteY30" fmla="*/ 3240114 h 3646858"/>
                      <a:gd name="connsiteX31" fmla="*/ 1619348 w 3610177"/>
                      <a:gd name="connsiteY31" fmla="*/ 3291629 h 3646858"/>
                      <a:gd name="connsiteX32" fmla="*/ 1768634 w 3610177"/>
                      <a:gd name="connsiteY32" fmla="*/ 3300889 h 3646858"/>
                      <a:gd name="connsiteX33" fmla="*/ 1932623 w 3610177"/>
                      <a:gd name="connsiteY33" fmla="*/ 3297702 h 3646858"/>
                      <a:gd name="connsiteX34" fmla="*/ 2033427 w 3610177"/>
                      <a:gd name="connsiteY34" fmla="*/ 3286088 h 3646858"/>
                      <a:gd name="connsiteX35" fmla="*/ 2273060 w 3610177"/>
                      <a:gd name="connsiteY35" fmla="*/ 3224989 h 3646858"/>
                      <a:gd name="connsiteX36" fmla="*/ 2353944 w 3610177"/>
                      <a:gd name="connsiteY36" fmla="*/ 3194186 h 3646858"/>
                      <a:gd name="connsiteX37" fmla="*/ 2398007 w 3610177"/>
                      <a:gd name="connsiteY37" fmla="*/ 3172619 h 3646858"/>
                      <a:gd name="connsiteX38" fmla="*/ 2380039 w 3610177"/>
                      <a:gd name="connsiteY38" fmla="*/ 3140892 h 3646858"/>
                      <a:gd name="connsiteX39" fmla="*/ 2363677 w 3610177"/>
                      <a:gd name="connsiteY39" fmla="*/ 3114938 h 3646858"/>
                      <a:gd name="connsiteX40" fmla="*/ 2322122 w 3610177"/>
                      <a:gd name="connsiteY40" fmla="*/ 3051923 h 3646858"/>
                      <a:gd name="connsiteX41" fmla="*/ 2295175 w 3610177"/>
                      <a:gd name="connsiteY41" fmla="*/ 3070880 h 3646858"/>
                      <a:gd name="connsiteX42" fmla="*/ 2268676 w 3610177"/>
                      <a:gd name="connsiteY42" fmla="*/ 3090207 h 3646858"/>
                      <a:gd name="connsiteX43" fmla="*/ 2231330 w 3610177"/>
                      <a:gd name="connsiteY43" fmla="*/ 3117732 h 3646858"/>
                      <a:gd name="connsiteX44" fmla="*/ 2177495 w 3610177"/>
                      <a:gd name="connsiteY44" fmla="*/ 3157194 h 3646858"/>
                      <a:gd name="connsiteX45" fmla="*/ 2036445 w 3610177"/>
                      <a:gd name="connsiteY45" fmla="*/ 3229076 h 3646858"/>
                      <a:gd name="connsiteX46" fmla="*/ 1855965 w 3610177"/>
                      <a:gd name="connsiteY46" fmla="*/ 3262235 h 3646858"/>
                      <a:gd name="connsiteX47" fmla="*/ 1750332 w 3610177"/>
                      <a:gd name="connsiteY47" fmla="*/ 3262189 h 3646858"/>
                      <a:gd name="connsiteX48" fmla="*/ 1477896 w 3610177"/>
                      <a:gd name="connsiteY48" fmla="*/ 3181116 h 3646858"/>
                      <a:gd name="connsiteX49" fmla="*/ 1430420 w 3610177"/>
                      <a:gd name="connsiteY49" fmla="*/ 3149897 h 3646858"/>
                      <a:gd name="connsiteX50" fmla="*/ 1393598 w 3610177"/>
                      <a:gd name="connsiteY50" fmla="*/ 3123389 h 3646858"/>
                      <a:gd name="connsiteX51" fmla="*/ 1333121 w 3610177"/>
                      <a:gd name="connsiteY51" fmla="*/ 3072820 h 3646858"/>
                      <a:gd name="connsiteX52" fmla="*/ 1334305 w 3610177"/>
                      <a:gd name="connsiteY52" fmla="*/ 3067486 h 3646858"/>
                      <a:gd name="connsiteX53" fmla="*/ 1381648 w 3610177"/>
                      <a:gd name="connsiteY53" fmla="*/ 3082311 h 3646858"/>
                      <a:gd name="connsiteX54" fmla="*/ 1566231 w 3610177"/>
                      <a:gd name="connsiteY54" fmla="*/ 3195063 h 3646858"/>
                      <a:gd name="connsiteX55" fmla="*/ 1736072 w 3610177"/>
                      <a:gd name="connsiteY55" fmla="*/ 3237851 h 3646858"/>
                      <a:gd name="connsiteX56" fmla="*/ 1789071 w 3610177"/>
                      <a:gd name="connsiteY56" fmla="*/ 3240437 h 3646858"/>
                      <a:gd name="connsiteX57" fmla="*/ 1934435 w 3610177"/>
                      <a:gd name="connsiteY57" fmla="*/ 3233094 h 3646858"/>
                      <a:gd name="connsiteX58" fmla="*/ 2133626 w 3610177"/>
                      <a:gd name="connsiteY58" fmla="*/ 3160819 h 3646858"/>
                      <a:gd name="connsiteX59" fmla="*/ 2192177 w 3610177"/>
                      <a:gd name="connsiteY59" fmla="*/ 3120757 h 3646858"/>
                      <a:gd name="connsiteX60" fmla="*/ 2225978 w 3610177"/>
                      <a:gd name="connsiteY60" fmla="*/ 3095772 h 3646858"/>
                      <a:gd name="connsiteX61" fmla="*/ 2258206 w 3610177"/>
                      <a:gd name="connsiteY61" fmla="*/ 3072289 h 3646858"/>
                      <a:gd name="connsiteX62" fmla="*/ 2294993 w 3610177"/>
                      <a:gd name="connsiteY62" fmla="*/ 3045896 h 3646858"/>
                      <a:gd name="connsiteX63" fmla="*/ 2327954 w 3610177"/>
                      <a:gd name="connsiteY63" fmla="*/ 3021789 h 3646858"/>
                      <a:gd name="connsiteX64" fmla="*/ 2365646 w 3610177"/>
                      <a:gd name="connsiteY64" fmla="*/ 2994588 h 3646858"/>
                      <a:gd name="connsiteX65" fmla="*/ 2479495 w 3610177"/>
                      <a:gd name="connsiteY65" fmla="*/ 2909359 h 3646858"/>
                      <a:gd name="connsiteX66" fmla="*/ 2518366 w 3610177"/>
                      <a:gd name="connsiteY66" fmla="*/ 2880658 h 3646858"/>
                      <a:gd name="connsiteX67" fmla="*/ 2557600 w 3610177"/>
                      <a:gd name="connsiteY67" fmla="*/ 2852233 h 3646858"/>
                      <a:gd name="connsiteX68" fmla="*/ 2588015 w 3610177"/>
                      <a:gd name="connsiteY68" fmla="*/ 2830943 h 3646858"/>
                      <a:gd name="connsiteX69" fmla="*/ 2691967 w 3610177"/>
                      <a:gd name="connsiteY69" fmla="*/ 2757745 h 3646858"/>
                      <a:gd name="connsiteX70" fmla="*/ 2720333 w 3610177"/>
                      <a:gd name="connsiteY70" fmla="*/ 2736016 h 3646858"/>
                      <a:gd name="connsiteX71" fmla="*/ 2759564 w 3610177"/>
                      <a:gd name="connsiteY71" fmla="*/ 2705813 h 3646858"/>
                      <a:gd name="connsiteX72" fmla="*/ 2812088 w 3610177"/>
                      <a:gd name="connsiteY72" fmla="*/ 2666559 h 3646858"/>
                      <a:gd name="connsiteX73" fmla="*/ 2839850 w 3610177"/>
                      <a:gd name="connsiteY73" fmla="*/ 2646631 h 3646858"/>
                      <a:gd name="connsiteX74" fmla="*/ 2867012 w 3610177"/>
                      <a:gd name="connsiteY74" fmla="*/ 2627327 h 3646858"/>
                      <a:gd name="connsiteX75" fmla="*/ 2930797 w 3610177"/>
                      <a:gd name="connsiteY75" fmla="*/ 2577428 h 3646858"/>
                      <a:gd name="connsiteX76" fmla="*/ 2987452 w 3610177"/>
                      <a:gd name="connsiteY76" fmla="*/ 2518453 h 3646858"/>
                      <a:gd name="connsiteX77" fmla="*/ 3027583 w 3610177"/>
                      <a:gd name="connsiteY77" fmla="*/ 2482778 h 3646858"/>
                      <a:gd name="connsiteX78" fmla="*/ 3044614 w 3610177"/>
                      <a:gd name="connsiteY78" fmla="*/ 2475620 h 3646858"/>
                      <a:gd name="connsiteX79" fmla="*/ 3035198 w 3610177"/>
                      <a:gd name="connsiteY79" fmla="*/ 2490213 h 3646858"/>
                      <a:gd name="connsiteX80" fmla="*/ 3015260 w 3610177"/>
                      <a:gd name="connsiteY80" fmla="*/ 2519331 h 3646858"/>
                      <a:gd name="connsiteX81" fmla="*/ 2848296 w 3610177"/>
                      <a:gd name="connsiteY81" fmla="*/ 2668983 h 3646858"/>
                      <a:gd name="connsiteX82" fmla="*/ 2813288 w 3610177"/>
                      <a:gd name="connsiteY82" fmla="*/ 2693783 h 3646858"/>
                      <a:gd name="connsiteX83" fmla="*/ 2788850 w 3610177"/>
                      <a:gd name="connsiteY83" fmla="*/ 2710616 h 3646858"/>
                      <a:gd name="connsiteX84" fmla="*/ 2779503 w 3610177"/>
                      <a:gd name="connsiteY84" fmla="*/ 2717705 h 3646858"/>
                      <a:gd name="connsiteX85" fmla="*/ 2798034 w 3610177"/>
                      <a:gd name="connsiteY85" fmla="*/ 2741488 h 3646858"/>
                      <a:gd name="connsiteX86" fmla="*/ 2817811 w 3610177"/>
                      <a:gd name="connsiteY86" fmla="*/ 2766750 h 3646858"/>
                      <a:gd name="connsiteX87" fmla="*/ 2836758 w 3610177"/>
                      <a:gd name="connsiteY87" fmla="*/ 2790995 h 3646858"/>
                      <a:gd name="connsiteX88" fmla="*/ 2856627 w 3610177"/>
                      <a:gd name="connsiteY88" fmla="*/ 2816049 h 3646858"/>
                      <a:gd name="connsiteX89" fmla="*/ 2869481 w 3610177"/>
                      <a:gd name="connsiteY89" fmla="*/ 2830851 h 3646858"/>
                      <a:gd name="connsiteX90" fmla="*/ 2879889 w 3610177"/>
                      <a:gd name="connsiteY90" fmla="*/ 2820275 h 3646858"/>
                      <a:gd name="connsiteX91" fmla="*/ 2904535 w 3610177"/>
                      <a:gd name="connsiteY91" fmla="*/ 2792081 h 3646858"/>
                      <a:gd name="connsiteX92" fmla="*/ 2999475 w 3610177"/>
                      <a:gd name="connsiteY92" fmla="*/ 2665958 h 3646858"/>
                      <a:gd name="connsiteX93" fmla="*/ 3099999 w 3610177"/>
                      <a:gd name="connsiteY93" fmla="*/ 2489013 h 3646858"/>
                      <a:gd name="connsiteX94" fmla="*/ 3131177 w 3610177"/>
                      <a:gd name="connsiteY94" fmla="*/ 2429484 h 3646858"/>
                      <a:gd name="connsiteX95" fmla="*/ 3144284 w 3610177"/>
                      <a:gd name="connsiteY95" fmla="*/ 2422118 h 3646858"/>
                      <a:gd name="connsiteX96" fmla="*/ 3154761 w 3610177"/>
                      <a:gd name="connsiteY96" fmla="*/ 2416438 h 3646858"/>
                      <a:gd name="connsiteX97" fmla="*/ 3150561 w 3610177"/>
                      <a:gd name="connsiteY97" fmla="*/ 2428191 h 3646858"/>
                      <a:gd name="connsiteX98" fmla="*/ 3113638 w 3610177"/>
                      <a:gd name="connsiteY98" fmla="*/ 2509540 h 3646858"/>
                      <a:gd name="connsiteX99" fmla="*/ 2952928 w 3610177"/>
                      <a:gd name="connsiteY99" fmla="*/ 2765018 h 3646858"/>
                      <a:gd name="connsiteX100" fmla="*/ 2884851 w 3610177"/>
                      <a:gd name="connsiteY100" fmla="*/ 2843735 h 3646858"/>
                      <a:gd name="connsiteX101" fmla="*/ 2880904 w 3610177"/>
                      <a:gd name="connsiteY101" fmla="*/ 2846437 h 3646858"/>
                      <a:gd name="connsiteX102" fmla="*/ 2959367 w 3610177"/>
                      <a:gd name="connsiteY102" fmla="*/ 2949838 h 3646858"/>
                      <a:gd name="connsiteX103" fmla="*/ 3033745 w 3610177"/>
                      <a:gd name="connsiteY103" fmla="*/ 3047697 h 3646858"/>
                      <a:gd name="connsiteX104" fmla="*/ 3052922 w 3610177"/>
                      <a:gd name="connsiteY104" fmla="*/ 3080001 h 3646858"/>
                      <a:gd name="connsiteX105" fmla="*/ 3061553 w 3610177"/>
                      <a:gd name="connsiteY105" fmla="*/ 3094179 h 3646858"/>
                      <a:gd name="connsiteX106" fmla="*/ 3077799 w 3610177"/>
                      <a:gd name="connsiteY106" fmla="*/ 3076976 h 3646858"/>
                      <a:gd name="connsiteX107" fmla="*/ 3101268 w 3610177"/>
                      <a:gd name="connsiteY107" fmla="*/ 3050099 h 3646858"/>
                      <a:gd name="connsiteX108" fmla="*/ 3173685 w 3610177"/>
                      <a:gd name="connsiteY108" fmla="*/ 2964339 h 3646858"/>
                      <a:gd name="connsiteX109" fmla="*/ 3322371 w 3610177"/>
                      <a:gd name="connsiteY109" fmla="*/ 2749316 h 3646858"/>
                      <a:gd name="connsiteX110" fmla="*/ 3455111 w 3610177"/>
                      <a:gd name="connsiteY110" fmla="*/ 2466730 h 3646858"/>
                      <a:gd name="connsiteX111" fmla="*/ 3506204 w 3610177"/>
                      <a:gd name="connsiteY111" fmla="*/ 2296342 h 3646858"/>
                      <a:gd name="connsiteX112" fmla="*/ 3514304 w 3610177"/>
                      <a:gd name="connsiteY112" fmla="*/ 2262514 h 3646858"/>
                      <a:gd name="connsiteX113" fmla="*/ 3526212 w 3610177"/>
                      <a:gd name="connsiteY113" fmla="*/ 2210328 h 3646858"/>
                      <a:gd name="connsiteX114" fmla="*/ 3534404 w 3610177"/>
                      <a:gd name="connsiteY114" fmla="*/ 2175900 h 3646858"/>
                      <a:gd name="connsiteX115" fmla="*/ 3545435 w 3610177"/>
                      <a:gd name="connsiteY115" fmla="*/ 2166710 h 3646858"/>
                      <a:gd name="connsiteX116" fmla="*/ 3555243 w 3610177"/>
                      <a:gd name="connsiteY116" fmla="*/ 2161953 h 3646858"/>
                      <a:gd name="connsiteX117" fmla="*/ 3553374 w 3610177"/>
                      <a:gd name="connsiteY117" fmla="*/ 2175022 h 3646858"/>
                      <a:gd name="connsiteX118" fmla="*/ 3546635 w 3610177"/>
                      <a:gd name="connsiteY118" fmla="*/ 2214808 h 3646858"/>
                      <a:gd name="connsiteX119" fmla="*/ 3518204 w 3610177"/>
                      <a:gd name="connsiteY119" fmla="*/ 2342524 h 3646858"/>
                      <a:gd name="connsiteX120" fmla="*/ 3470273 w 3610177"/>
                      <a:gd name="connsiteY120" fmla="*/ 2490213 h 3646858"/>
                      <a:gd name="connsiteX121" fmla="*/ 3459704 w 3610177"/>
                      <a:gd name="connsiteY121" fmla="*/ 2516791 h 3646858"/>
                      <a:gd name="connsiteX122" fmla="*/ 3424765 w 3610177"/>
                      <a:gd name="connsiteY122" fmla="*/ 2596501 h 3646858"/>
                      <a:gd name="connsiteX123" fmla="*/ 3411795 w 3610177"/>
                      <a:gd name="connsiteY123" fmla="*/ 2624302 h 3646858"/>
                      <a:gd name="connsiteX124" fmla="*/ 3317871 w 3610177"/>
                      <a:gd name="connsiteY124" fmla="*/ 2797646 h 3646858"/>
                      <a:gd name="connsiteX125" fmla="*/ 3294009 w 3610177"/>
                      <a:gd name="connsiteY125" fmla="*/ 2836023 h 3646858"/>
                      <a:gd name="connsiteX126" fmla="*/ 3246032 w 3610177"/>
                      <a:gd name="connsiteY126" fmla="*/ 2906358 h 3646858"/>
                      <a:gd name="connsiteX127" fmla="*/ 3149615 w 3610177"/>
                      <a:gd name="connsiteY127" fmla="*/ 3028347 h 3646858"/>
                      <a:gd name="connsiteX128" fmla="*/ 3129492 w 3610177"/>
                      <a:gd name="connsiteY128" fmla="*/ 3050099 h 3646858"/>
                      <a:gd name="connsiteX129" fmla="*/ 3112669 w 3610177"/>
                      <a:gd name="connsiteY129" fmla="*/ 3068202 h 3646858"/>
                      <a:gd name="connsiteX130" fmla="*/ 3076484 w 3610177"/>
                      <a:gd name="connsiteY130" fmla="*/ 3106856 h 3646858"/>
                      <a:gd name="connsiteX131" fmla="*/ 3064853 w 3610177"/>
                      <a:gd name="connsiteY131" fmla="*/ 3118956 h 3646858"/>
                      <a:gd name="connsiteX132" fmla="*/ 3063307 w 3610177"/>
                      <a:gd name="connsiteY132" fmla="*/ 3133434 h 3646858"/>
                      <a:gd name="connsiteX133" fmla="*/ 3030929 w 3610177"/>
                      <a:gd name="connsiteY133" fmla="*/ 3241545 h 3646858"/>
                      <a:gd name="connsiteX134" fmla="*/ 2995021 w 3610177"/>
                      <a:gd name="connsiteY134" fmla="*/ 3295185 h 3646858"/>
                      <a:gd name="connsiteX135" fmla="*/ 2909889 w 3610177"/>
                      <a:gd name="connsiteY135" fmla="*/ 3378590 h 3646858"/>
                      <a:gd name="connsiteX136" fmla="*/ 2857366 w 3610177"/>
                      <a:gd name="connsiteY136" fmla="*/ 3412256 h 3646858"/>
                      <a:gd name="connsiteX137" fmla="*/ 2762588 w 3610177"/>
                      <a:gd name="connsiteY137" fmla="*/ 3449779 h 3646858"/>
                      <a:gd name="connsiteX138" fmla="*/ 2698595 w 3610177"/>
                      <a:gd name="connsiteY138" fmla="*/ 3459870 h 3646858"/>
                      <a:gd name="connsiteX139" fmla="*/ 2643678 w 3610177"/>
                      <a:gd name="connsiteY139" fmla="*/ 3453889 h 3646858"/>
                      <a:gd name="connsiteX140" fmla="*/ 2619532 w 3610177"/>
                      <a:gd name="connsiteY140" fmla="*/ 3450010 h 3646858"/>
                      <a:gd name="connsiteX141" fmla="*/ 2582108 w 3610177"/>
                      <a:gd name="connsiteY141" fmla="*/ 3464257 h 3646858"/>
                      <a:gd name="connsiteX142" fmla="*/ 2536235 w 3610177"/>
                      <a:gd name="connsiteY142" fmla="*/ 3486124 h 3646858"/>
                      <a:gd name="connsiteX143" fmla="*/ 2509675 w 3610177"/>
                      <a:gd name="connsiteY143" fmla="*/ 3498039 h 3646858"/>
                      <a:gd name="connsiteX144" fmla="*/ 2386307 w 3610177"/>
                      <a:gd name="connsiteY144" fmla="*/ 3547246 h 3646858"/>
                      <a:gd name="connsiteX145" fmla="*/ 2080506 w 3610177"/>
                      <a:gd name="connsiteY145" fmla="*/ 3623861 h 3646858"/>
                      <a:gd name="connsiteX146" fmla="*/ 1887350 w 3610177"/>
                      <a:gd name="connsiteY146" fmla="*/ 3645105 h 3646858"/>
                      <a:gd name="connsiteX147" fmla="*/ 1726186 w 3610177"/>
                      <a:gd name="connsiteY147" fmla="*/ 3646144 h 3646858"/>
                      <a:gd name="connsiteX148" fmla="*/ 1890973 w 3610177"/>
                      <a:gd name="connsiteY148" fmla="*/ 3618366 h 3646858"/>
                      <a:gd name="connsiteX149" fmla="*/ 2027390 w 3610177"/>
                      <a:gd name="connsiteY149" fmla="*/ 3606220 h 3646858"/>
                      <a:gd name="connsiteX150" fmla="*/ 2210777 w 3610177"/>
                      <a:gd name="connsiteY150" fmla="*/ 3574239 h 3646858"/>
                      <a:gd name="connsiteX151" fmla="*/ 2414909 w 3610177"/>
                      <a:gd name="connsiteY151" fmla="*/ 3511524 h 3646858"/>
                      <a:gd name="connsiteX152" fmla="*/ 2452938 w 3610177"/>
                      <a:gd name="connsiteY152" fmla="*/ 3496954 h 3646858"/>
                      <a:gd name="connsiteX153" fmla="*/ 2518126 w 3610177"/>
                      <a:gd name="connsiteY153" fmla="*/ 3469245 h 3646858"/>
                      <a:gd name="connsiteX154" fmla="*/ 2550723 w 3610177"/>
                      <a:gd name="connsiteY154" fmla="*/ 3454698 h 3646858"/>
                      <a:gd name="connsiteX155" fmla="*/ 2590967 w 3610177"/>
                      <a:gd name="connsiteY155" fmla="*/ 3436017 h 3646858"/>
                      <a:gd name="connsiteX156" fmla="*/ 2577098 w 3610177"/>
                      <a:gd name="connsiteY156" fmla="*/ 3419946 h 3646858"/>
                      <a:gd name="connsiteX157" fmla="*/ 2481914 w 3610177"/>
                      <a:gd name="connsiteY157" fmla="*/ 3289251 h 3646858"/>
                      <a:gd name="connsiteX158" fmla="*/ 2457752 w 3610177"/>
                      <a:gd name="connsiteY158" fmla="*/ 3254222 h 3646858"/>
                      <a:gd name="connsiteX159" fmla="*/ 2431707 w 3610177"/>
                      <a:gd name="connsiteY159" fmla="*/ 3216330 h 3646858"/>
                      <a:gd name="connsiteX160" fmla="*/ 2415421 w 3610177"/>
                      <a:gd name="connsiteY160" fmla="*/ 3193632 h 3646858"/>
                      <a:gd name="connsiteX161" fmla="*/ 2402143 w 3610177"/>
                      <a:gd name="connsiteY161" fmla="*/ 3197880 h 3646858"/>
                      <a:gd name="connsiteX162" fmla="*/ 2336440 w 3610177"/>
                      <a:gd name="connsiteY162" fmla="*/ 3224643 h 3646858"/>
                      <a:gd name="connsiteX163" fmla="*/ 2179353 w 3610177"/>
                      <a:gd name="connsiteY163" fmla="*/ 3277151 h 3646858"/>
                      <a:gd name="connsiteX164" fmla="*/ 1934435 w 3610177"/>
                      <a:gd name="connsiteY164" fmla="*/ 3321186 h 3646858"/>
                      <a:gd name="connsiteX165" fmla="*/ 1592927 w 3610177"/>
                      <a:gd name="connsiteY165" fmla="*/ 3310910 h 3646858"/>
                      <a:gd name="connsiteX166" fmla="*/ 1301850 w 3610177"/>
                      <a:gd name="connsiteY166" fmla="*/ 3238174 h 3646858"/>
                      <a:gd name="connsiteX167" fmla="*/ 1261407 w 3610177"/>
                      <a:gd name="connsiteY167" fmla="*/ 3222865 h 3646858"/>
                      <a:gd name="connsiteX168" fmla="*/ 1241191 w 3610177"/>
                      <a:gd name="connsiteY168" fmla="*/ 3214275 h 3646858"/>
                      <a:gd name="connsiteX169" fmla="*/ 1218857 w 3610177"/>
                      <a:gd name="connsiteY169" fmla="*/ 3204277 h 3646858"/>
                      <a:gd name="connsiteX170" fmla="*/ 1198628 w 3610177"/>
                      <a:gd name="connsiteY170" fmla="*/ 3208017 h 3646858"/>
                      <a:gd name="connsiteX171" fmla="*/ 1082365 w 3610177"/>
                      <a:gd name="connsiteY171" fmla="*/ 3384686 h 3646858"/>
                      <a:gd name="connsiteX172" fmla="*/ 1046094 w 3610177"/>
                      <a:gd name="connsiteY172" fmla="*/ 3429043 h 3646858"/>
                      <a:gd name="connsiteX173" fmla="*/ 1034565 w 3610177"/>
                      <a:gd name="connsiteY173" fmla="*/ 3440773 h 3646858"/>
                      <a:gd name="connsiteX174" fmla="*/ 1037526 w 3610177"/>
                      <a:gd name="connsiteY174" fmla="*/ 3443983 h 3646858"/>
                      <a:gd name="connsiteX175" fmla="*/ 1147929 w 3610177"/>
                      <a:gd name="connsiteY175" fmla="*/ 3493190 h 3646858"/>
                      <a:gd name="connsiteX176" fmla="*/ 1301162 w 3610177"/>
                      <a:gd name="connsiteY176" fmla="*/ 3547130 h 3646858"/>
                      <a:gd name="connsiteX177" fmla="*/ 1377603 w 3610177"/>
                      <a:gd name="connsiteY177" fmla="*/ 3568813 h 3646858"/>
                      <a:gd name="connsiteX178" fmla="*/ 1509491 w 3610177"/>
                      <a:gd name="connsiteY178" fmla="*/ 3596614 h 3646858"/>
                      <a:gd name="connsiteX179" fmla="*/ 1642287 w 3610177"/>
                      <a:gd name="connsiteY179" fmla="*/ 3613517 h 3646858"/>
                      <a:gd name="connsiteX180" fmla="*/ 1890973 w 3610177"/>
                      <a:gd name="connsiteY180" fmla="*/ 3618366 h 3646858"/>
                      <a:gd name="connsiteX181" fmla="*/ 2736626 w 3610177"/>
                      <a:gd name="connsiteY181" fmla="*/ 3430082 h 3646858"/>
                      <a:gd name="connsiteX182" fmla="*/ 2795057 w 3610177"/>
                      <a:gd name="connsiteY182" fmla="*/ 3414727 h 3646858"/>
                      <a:gd name="connsiteX183" fmla="*/ 2887527 w 3610177"/>
                      <a:gd name="connsiteY183" fmla="*/ 3365844 h 3646858"/>
                      <a:gd name="connsiteX184" fmla="*/ 2999498 w 3610177"/>
                      <a:gd name="connsiteY184" fmla="*/ 3253622 h 3646858"/>
                      <a:gd name="connsiteX185" fmla="*/ 3042052 w 3610177"/>
                      <a:gd name="connsiteY185" fmla="*/ 3134796 h 3646858"/>
                      <a:gd name="connsiteX186" fmla="*/ 3043968 w 3610177"/>
                      <a:gd name="connsiteY186" fmla="*/ 3118009 h 3646858"/>
                      <a:gd name="connsiteX187" fmla="*/ 3040737 w 3610177"/>
                      <a:gd name="connsiteY187" fmla="*/ 3108218 h 3646858"/>
                      <a:gd name="connsiteX188" fmla="*/ 2959851 w 3610177"/>
                      <a:gd name="connsiteY188" fmla="*/ 2982442 h 3646858"/>
                      <a:gd name="connsiteX189" fmla="*/ 2897312 w 3610177"/>
                      <a:gd name="connsiteY189" fmla="*/ 2902709 h 3646858"/>
                      <a:gd name="connsiteX190" fmla="*/ 2868904 w 3610177"/>
                      <a:gd name="connsiteY190" fmla="*/ 2865417 h 3646858"/>
                      <a:gd name="connsiteX191" fmla="*/ 2796188 w 3610177"/>
                      <a:gd name="connsiteY191" fmla="*/ 2771045 h 3646858"/>
                      <a:gd name="connsiteX192" fmla="*/ 2775719 w 3610177"/>
                      <a:gd name="connsiteY192" fmla="*/ 2745991 h 3646858"/>
                      <a:gd name="connsiteX193" fmla="*/ 2761549 w 3610177"/>
                      <a:gd name="connsiteY193" fmla="*/ 2729389 h 3646858"/>
                      <a:gd name="connsiteX194" fmla="*/ 2752826 w 3610177"/>
                      <a:gd name="connsiteY194" fmla="*/ 2735739 h 3646858"/>
                      <a:gd name="connsiteX195" fmla="*/ 2734918 w 3610177"/>
                      <a:gd name="connsiteY195" fmla="*/ 2749847 h 3646858"/>
                      <a:gd name="connsiteX196" fmla="*/ 2718718 w 3610177"/>
                      <a:gd name="connsiteY196" fmla="*/ 2764510 h 3646858"/>
                      <a:gd name="connsiteX197" fmla="*/ 2704272 w 3610177"/>
                      <a:gd name="connsiteY197" fmla="*/ 2796006 h 3646858"/>
                      <a:gd name="connsiteX198" fmla="*/ 2665797 w 3610177"/>
                      <a:gd name="connsiteY198" fmla="*/ 2870752 h 3646858"/>
                      <a:gd name="connsiteX199" fmla="*/ 2582715 w 3610177"/>
                      <a:gd name="connsiteY199" fmla="*/ 2952493 h 3646858"/>
                      <a:gd name="connsiteX200" fmla="*/ 2474667 w 3610177"/>
                      <a:gd name="connsiteY200" fmla="*/ 3000546 h 3646858"/>
                      <a:gd name="connsiteX201" fmla="*/ 2424054 w 3610177"/>
                      <a:gd name="connsiteY201" fmla="*/ 3009620 h 3646858"/>
                      <a:gd name="connsiteX202" fmla="*/ 2405041 w 3610177"/>
                      <a:gd name="connsiteY202" fmla="*/ 3007057 h 3646858"/>
                      <a:gd name="connsiteX203" fmla="*/ 2392152 w 3610177"/>
                      <a:gd name="connsiteY203" fmla="*/ 3004494 h 3646858"/>
                      <a:gd name="connsiteX204" fmla="*/ 2386328 w 3610177"/>
                      <a:gd name="connsiteY204" fmla="*/ 3007288 h 3646858"/>
                      <a:gd name="connsiteX205" fmla="*/ 2365713 w 3610177"/>
                      <a:gd name="connsiteY205" fmla="*/ 3019503 h 3646858"/>
                      <a:gd name="connsiteX206" fmla="*/ 2343626 w 3610177"/>
                      <a:gd name="connsiteY206" fmla="*/ 3032596 h 3646858"/>
                      <a:gd name="connsiteX207" fmla="*/ 2335717 w 3610177"/>
                      <a:gd name="connsiteY207" fmla="*/ 3037883 h 3646858"/>
                      <a:gd name="connsiteX208" fmla="*/ 2375754 w 3610177"/>
                      <a:gd name="connsiteY208" fmla="*/ 3099190 h 3646858"/>
                      <a:gd name="connsiteX209" fmla="*/ 2413005 w 3610177"/>
                      <a:gd name="connsiteY209" fmla="*/ 3153546 h 3646858"/>
                      <a:gd name="connsiteX210" fmla="*/ 2445689 w 3610177"/>
                      <a:gd name="connsiteY210" fmla="*/ 3201067 h 3646858"/>
                      <a:gd name="connsiteX211" fmla="*/ 2502083 w 3610177"/>
                      <a:gd name="connsiteY211" fmla="*/ 3285025 h 3646858"/>
                      <a:gd name="connsiteX212" fmla="*/ 2560863 w 3610177"/>
                      <a:gd name="connsiteY212" fmla="*/ 3371662 h 3646858"/>
                      <a:gd name="connsiteX213" fmla="*/ 2626582 w 3610177"/>
                      <a:gd name="connsiteY213" fmla="*/ 3426388 h 3646858"/>
                      <a:gd name="connsiteX214" fmla="*/ 2663598 w 3610177"/>
                      <a:gd name="connsiteY214" fmla="*/ 3432854 h 3646858"/>
                      <a:gd name="connsiteX215" fmla="*/ 2694995 w 3610177"/>
                      <a:gd name="connsiteY215" fmla="*/ 3433015 h 3646858"/>
                      <a:gd name="connsiteX216" fmla="*/ 2736626 w 3610177"/>
                      <a:gd name="connsiteY216" fmla="*/ 3430082 h 3646858"/>
                      <a:gd name="connsiteX217" fmla="*/ 2420946 w 3610177"/>
                      <a:gd name="connsiteY217" fmla="*/ 2985490 h 3646858"/>
                      <a:gd name="connsiteX218" fmla="*/ 2500018 w 3610177"/>
                      <a:gd name="connsiteY218" fmla="*/ 2970874 h 3646858"/>
                      <a:gd name="connsiteX219" fmla="*/ 2580818 w 3610177"/>
                      <a:gd name="connsiteY219" fmla="*/ 2927093 h 3646858"/>
                      <a:gd name="connsiteX220" fmla="*/ 2673957 w 3610177"/>
                      <a:gd name="connsiteY220" fmla="*/ 2822999 h 3646858"/>
                      <a:gd name="connsiteX221" fmla="*/ 2686534 w 3610177"/>
                      <a:gd name="connsiteY221" fmla="*/ 2788894 h 3646858"/>
                      <a:gd name="connsiteX222" fmla="*/ 2671837 w 3610177"/>
                      <a:gd name="connsiteY222" fmla="*/ 2796791 h 3646858"/>
                      <a:gd name="connsiteX223" fmla="*/ 2643816 w 3610177"/>
                      <a:gd name="connsiteY223" fmla="*/ 2816880 h 3646858"/>
                      <a:gd name="connsiteX224" fmla="*/ 2609410 w 3610177"/>
                      <a:gd name="connsiteY224" fmla="*/ 2841357 h 3646858"/>
                      <a:gd name="connsiteX225" fmla="*/ 2576786 w 3610177"/>
                      <a:gd name="connsiteY225" fmla="*/ 2865048 h 3646858"/>
                      <a:gd name="connsiteX226" fmla="*/ 2546606 w 3610177"/>
                      <a:gd name="connsiteY226" fmla="*/ 2887123 h 3646858"/>
                      <a:gd name="connsiteX227" fmla="*/ 2506659 w 3610177"/>
                      <a:gd name="connsiteY227" fmla="*/ 2915040 h 3646858"/>
                      <a:gd name="connsiteX228" fmla="*/ 2469226 w 3610177"/>
                      <a:gd name="connsiteY228" fmla="*/ 2940902 h 3646858"/>
                      <a:gd name="connsiteX229" fmla="*/ 2412809 w 3610177"/>
                      <a:gd name="connsiteY229" fmla="*/ 2980295 h 3646858"/>
                      <a:gd name="connsiteX230" fmla="*/ 2407063 w 3610177"/>
                      <a:gd name="connsiteY230" fmla="*/ 2986599 h 3646858"/>
                      <a:gd name="connsiteX231" fmla="*/ 2420946 w 3610177"/>
                      <a:gd name="connsiteY231" fmla="*/ 2985490 h 3646858"/>
                      <a:gd name="connsiteX232" fmla="*/ 1768440 w 3610177"/>
                      <a:gd name="connsiteY232" fmla="*/ 3198065 h 3646858"/>
                      <a:gd name="connsiteX233" fmla="*/ 1647719 w 3610177"/>
                      <a:gd name="connsiteY233" fmla="*/ 3180447 h 3646858"/>
                      <a:gd name="connsiteX234" fmla="*/ 1461202 w 3610177"/>
                      <a:gd name="connsiteY234" fmla="*/ 3099813 h 3646858"/>
                      <a:gd name="connsiteX235" fmla="*/ 1412590 w 3610177"/>
                      <a:gd name="connsiteY235" fmla="*/ 3059266 h 3646858"/>
                      <a:gd name="connsiteX236" fmla="*/ 1418110 w 3610177"/>
                      <a:gd name="connsiteY236" fmla="*/ 3051992 h 3646858"/>
                      <a:gd name="connsiteX237" fmla="*/ 1437426 w 3610177"/>
                      <a:gd name="connsiteY237" fmla="*/ 3057857 h 3646858"/>
                      <a:gd name="connsiteX238" fmla="*/ 1466032 w 3610177"/>
                      <a:gd name="connsiteY238" fmla="*/ 3075314 h 3646858"/>
                      <a:gd name="connsiteX239" fmla="*/ 1634604 w 3610177"/>
                      <a:gd name="connsiteY239" fmla="*/ 3152784 h 3646858"/>
                      <a:gd name="connsiteX240" fmla="*/ 1720151 w 3610177"/>
                      <a:gd name="connsiteY240" fmla="*/ 3170264 h 3646858"/>
                      <a:gd name="connsiteX241" fmla="*/ 2014716 w 3610177"/>
                      <a:gd name="connsiteY241" fmla="*/ 3147750 h 3646858"/>
                      <a:gd name="connsiteX242" fmla="*/ 2169238 w 3610177"/>
                      <a:gd name="connsiteY242" fmla="*/ 3062729 h 3646858"/>
                      <a:gd name="connsiteX243" fmla="*/ 2210475 w 3610177"/>
                      <a:gd name="connsiteY243" fmla="*/ 3033935 h 3646858"/>
                      <a:gd name="connsiteX244" fmla="*/ 2233734 w 3610177"/>
                      <a:gd name="connsiteY244" fmla="*/ 3017586 h 3646858"/>
                      <a:gd name="connsiteX245" fmla="*/ 2221340 w 3610177"/>
                      <a:gd name="connsiteY245" fmla="*/ 3002762 h 3646858"/>
                      <a:gd name="connsiteX246" fmla="*/ 2174207 w 3610177"/>
                      <a:gd name="connsiteY246" fmla="*/ 2964662 h 3646858"/>
                      <a:gd name="connsiteX247" fmla="*/ 2139748 w 3610177"/>
                      <a:gd name="connsiteY247" fmla="*/ 2936214 h 3646858"/>
                      <a:gd name="connsiteX248" fmla="*/ 2095283 w 3610177"/>
                      <a:gd name="connsiteY248" fmla="*/ 2899199 h 3646858"/>
                      <a:gd name="connsiteX249" fmla="*/ 2072358 w 3610177"/>
                      <a:gd name="connsiteY249" fmla="*/ 2880934 h 3646858"/>
                      <a:gd name="connsiteX250" fmla="*/ 2070435 w 3610177"/>
                      <a:gd name="connsiteY250" fmla="*/ 2878810 h 3646858"/>
                      <a:gd name="connsiteX251" fmla="*/ 2088420 w 3610177"/>
                      <a:gd name="connsiteY251" fmla="*/ 2874331 h 3646858"/>
                      <a:gd name="connsiteX252" fmla="*/ 2204043 w 3610177"/>
                      <a:gd name="connsiteY252" fmla="*/ 2962284 h 3646858"/>
                      <a:gd name="connsiteX253" fmla="*/ 2252674 w 3610177"/>
                      <a:gd name="connsiteY253" fmla="*/ 2997243 h 3646858"/>
                      <a:gd name="connsiteX254" fmla="*/ 2277159 w 3610177"/>
                      <a:gd name="connsiteY254" fmla="*/ 2983689 h 3646858"/>
                      <a:gd name="connsiteX255" fmla="*/ 2347120 w 3610177"/>
                      <a:gd name="connsiteY255" fmla="*/ 2933005 h 3646858"/>
                      <a:gd name="connsiteX256" fmla="*/ 2394991 w 3610177"/>
                      <a:gd name="connsiteY256" fmla="*/ 2899061 h 3646858"/>
                      <a:gd name="connsiteX257" fmla="*/ 2487344 w 3610177"/>
                      <a:gd name="connsiteY257" fmla="*/ 2833667 h 3646858"/>
                      <a:gd name="connsiteX258" fmla="*/ 2569434 w 3610177"/>
                      <a:gd name="connsiteY258" fmla="*/ 2772846 h 3646858"/>
                      <a:gd name="connsiteX259" fmla="*/ 2635831 w 3610177"/>
                      <a:gd name="connsiteY259" fmla="*/ 2722392 h 3646858"/>
                      <a:gd name="connsiteX260" fmla="*/ 2659975 w 3610177"/>
                      <a:gd name="connsiteY260" fmla="*/ 2704682 h 3646858"/>
                      <a:gd name="connsiteX261" fmla="*/ 2725433 w 3610177"/>
                      <a:gd name="connsiteY261" fmla="*/ 2656537 h 3646858"/>
                      <a:gd name="connsiteX262" fmla="*/ 2748672 w 3610177"/>
                      <a:gd name="connsiteY262" fmla="*/ 2634024 h 3646858"/>
                      <a:gd name="connsiteX263" fmla="*/ 2777080 w 3610177"/>
                      <a:gd name="connsiteY263" fmla="*/ 2615805 h 3646858"/>
                      <a:gd name="connsiteX264" fmla="*/ 2801819 w 3610177"/>
                      <a:gd name="connsiteY264" fmla="*/ 2600819 h 3646858"/>
                      <a:gd name="connsiteX265" fmla="*/ 2823558 w 3610177"/>
                      <a:gd name="connsiteY265" fmla="*/ 2586849 h 3646858"/>
                      <a:gd name="connsiteX266" fmla="*/ 2833204 w 3610177"/>
                      <a:gd name="connsiteY266" fmla="*/ 2580060 h 3646858"/>
                      <a:gd name="connsiteX267" fmla="*/ 2888543 w 3610177"/>
                      <a:gd name="connsiteY267" fmla="*/ 2551312 h 3646858"/>
                      <a:gd name="connsiteX268" fmla="*/ 2917366 w 3610177"/>
                      <a:gd name="connsiteY268" fmla="*/ 2537757 h 3646858"/>
                      <a:gd name="connsiteX269" fmla="*/ 2933474 w 3610177"/>
                      <a:gd name="connsiteY269" fmla="*/ 2530322 h 3646858"/>
                      <a:gd name="connsiteX270" fmla="*/ 2923366 w 3610177"/>
                      <a:gd name="connsiteY270" fmla="*/ 2538058 h 3646858"/>
                      <a:gd name="connsiteX271" fmla="*/ 2898882 w 3610177"/>
                      <a:gd name="connsiteY271" fmla="*/ 2557385 h 3646858"/>
                      <a:gd name="connsiteX272" fmla="*/ 2874189 w 3610177"/>
                      <a:gd name="connsiteY272" fmla="*/ 2577104 h 3646858"/>
                      <a:gd name="connsiteX273" fmla="*/ 2851389 w 3610177"/>
                      <a:gd name="connsiteY273" fmla="*/ 2594584 h 3646858"/>
                      <a:gd name="connsiteX274" fmla="*/ 2771034 w 3610177"/>
                      <a:gd name="connsiteY274" fmla="*/ 2655082 h 3646858"/>
                      <a:gd name="connsiteX275" fmla="*/ 2658768 w 3610177"/>
                      <a:gd name="connsiteY275" fmla="*/ 2738417 h 3646858"/>
                      <a:gd name="connsiteX276" fmla="*/ 2608965 w 3610177"/>
                      <a:gd name="connsiteY276" fmla="*/ 2773908 h 3646858"/>
                      <a:gd name="connsiteX277" fmla="*/ 2585424 w 3610177"/>
                      <a:gd name="connsiteY277" fmla="*/ 2790534 h 3646858"/>
                      <a:gd name="connsiteX278" fmla="*/ 2557364 w 3610177"/>
                      <a:gd name="connsiteY278" fmla="*/ 2810022 h 3646858"/>
                      <a:gd name="connsiteX279" fmla="*/ 2521749 w 3610177"/>
                      <a:gd name="connsiteY279" fmla="*/ 2835699 h 3646858"/>
                      <a:gd name="connsiteX280" fmla="*/ 2489757 w 3610177"/>
                      <a:gd name="connsiteY280" fmla="*/ 2858675 h 3646858"/>
                      <a:gd name="connsiteX281" fmla="*/ 2412495 w 3610177"/>
                      <a:gd name="connsiteY281" fmla="*/ 2915409 h 3646858"/>
                      <a:gd name="connsiteX282" fmla="*/ 2315917 w 3610177"/>
                      <a:gd name="connsiteY282" fmla="*/ 2986645 h 3646858"/>
                      <a:gd name="connsiteX283" fmla="*/ 2286944 w 3610177"/>
                      <a:gd name="connsiteY283" fmla="*/ 3007842 h 3646858"/>
                      <a:gd name="connsiteX284" fmla="*/ 2265214 w 3610177"/>
                      <a:gd name="connsiteY284" fmla="*/ 3023613 h 3646858"/>
                      <a:gd name="connsiteX285" fmla="*/ 2245898 w 3610177"/>
                      <a:gd name="connsiteY285" fmla="*/ 3037468 h 3646858"/>
                      <a:gd name="connsiteX286" fmla="*/ 2183726 w 3610177"/>
                      <a:gd name="connsiteY286" fmla="*/ 3082056 h 3646858"/>
                      <a:gd name="connsiteX287" fmla="*/ 2156564 w 3610177"/>
                      <a:gd name="connsiteY287" fmla="*/ 3100899 h 3646858"/>
                      <a:gd name="connsiteX288" fmla="*/ 2061809 w 3610177"/>
                      <a:gd name="connsiteY288" fmla="*/ 3155208 h 3646858"/>
                      <a:gd name="connsiteX289" fmla="*/ 1998416 w 3610177"/>
                      <a:gd name="connsiteY289" fmla="*/ 3176267 h 3646858"/>
                      <a:gd name="connsiteX290" fmla="*/ 1909082 w 3610177"/>
                      <a:gd name="connsiteY290" fmla="*/ 3191438 h 3646858"/>
                      <a:gd name="connsiteX291" fmla="*/ 1768440 w 3610177"/>
                      <a:gd name="connsiteY291" fmla="*/ 3198065 h 3646858"/>
                      <a:gd name="connsiteX292" fmla="*/ 532934 w 3610177"/>
                      <a:gd name="connsiteY292" fmla="*/ 3098797 h 3646858"/>
                      <a:gd name="connsiteX293" fmla="*/ 465384 w 3610177"/>
                      <a:gd name="connsiteY293" fmla="*/ 3032573 h 3646858"/>
                      <a:gd name="connsiteX294" fmla="*/ 277519 w 3610177"/>
                      <a:gd name="connsiteY294" fmla="*/ 2774070 h 3646858"/>
                      <a:gd name="connsiteX295" fmla="*/ 204750 w 3610177"/>
                      <a:gd name="connsiteY295" fmla="*/ 2638780 h 3646858"/>
                      <a:gd name="connsiteX296" fmla="*/ 110891 w 3610177"/>
                      <a:gd name="connsiteY296" fmla="*/ 2405816 h 3646858"/>
                      <a:gd name="connsiteX297" fmla="*/ 106555 w 3610177"/>
                      <a:gd name="connsiteY297" fmla="*/ 2389676 h 3646858"/>
                      <a:gd name="connsiteX298" fmla="*/ 114251 w 3610177"/>
                      <a:gd name="connsiteY298" fmla="*/ 2381663 h 3646858"/>
                      <a:gd name="connsiteX299" fmla="*/ 121949 w 3610177"/>
                      <a:gd name="connsiteY299" fmla="*/ 2373627 h 3646858"/>
                      <a:gd name="connsiteX300" fmla="*/ 131370 w 3610177"/>
                      <a:gd name="connsiteY300" fmla="*/ 2401429 h 3646858"/>
                      <a:gd name="connsiteX301" fmla="*/ 197818 w 3610177"/>
                      <a:gd name="connsiteY301" fmla="*/ 2575303 h 3646858"/>
                      <a:gd name="connsiteX302" fmla="*/ 258360 w 3610177"/>
                      <a:gd name="connsiteY302" fmla="*/ 2699301 h 3646858"/>
                      <a:gd name="connsiteX303" fmla="*/ 370936 w 3610177"/>
                      <a:gd name="connsiteY303" fmla="*/ 2880380 h 3646858"/>
                      <a:gd name="connsiteX304" fmla="*/ 488110 w 3610177"/>
                      <a:gd name="connsiteY304" fmla="*/ 3030841 h 3646858"/>
                      <a:gd name="connsiteX305" fmla="*/ 549053 w 3610177"/>
                      <a:gd name="connsiteY305" fmla="*/ 3098497 h 3646858"/>
                      <a:gd name="connsiteX306" fmla="*/ 544283 w 3610177"/>
                      <a:gd name="connsiteY306" fmla="*/ 3100114 h 3646858"/>
                      <a:gd name="connsiteX307" fmla="*/ 532934 w 3610177"/>
                      <a:gd name="connsiteY307" fmla="*/ 3098797 h 3646858"/>
                      <a:gd name="connsiteX308" fmla="*/ 567575 w 3610177"/>
                      <a:gd name="connsiteY308" fmla="*/ 3093278 h 3646858"/>
                      <a:gd name="connsiteX309" fmla="*/ 576249 w 3610177"/>
                      <a:gd name="connsiteY309" fmla="*/ 3079078 h 3646858"/>
                      <a:gd name="connsiteX310" fmla="*/ 618291 w 3610177"/>
                      <a:gd name="connsiteY310" fmla="*/ 3017956 h 3646858"/>
                      <a:gd name="connsiteX311" fmla="*/ 710233 w 3610177"/>
                      <a:gd name="connsiteY311" fmla="*/ 2897375 h 3646858"/>
                      <a:gd name="connsiteX312" fmla="*/ 735662 w 3610177"/>
                      <a:gd name="connsiteY312" fmla="*/ 2861885 h 3646858"/>
                      <a:gd name="connsiteX313" fmla="*/ 724495 w 3610177"/>
                      <a:gd name="connsiteY313" fmla="*/ 2847776 h 3646858"/>
                      <a:gd name="connsiteX314" fmla="*/ 611635 w 3610177"/>
                      <a:gd name="connsiteY314" fmla="*/ 2704012 h 3646858"/>
                      <a:gd name="connsiteX315" fmla="*/ 544437 w 3610177"/>
                      <a:gd name="connsiteY315" fmla="*/ 2600426 h 3646858"/>
                      <a:gd name="connsiteX316" fmla="*/ 435397 w 3610177"/>
                      <a:gd name="connsiteY316" fmla="*/ 2374851 h 3646858"/>
                      <a:gd name="connsiteX317" fmla="*/ 405488 w 3610177"/>
                      <a:gd name="connsiteY317" fmla="*/ 2289830 h 3646858"/>
                      <a:gd name="connsiteX318" fmla="*/ 373976 w 3610177"/>
                      <a:gd name="connsiteY318" fmla="*/ 2161029 h 3646858"/>
                      <a:gd name="connsiteX319" fmla="*/ 382928 w 3610177"/>
                      <a:gd name="connsiteY319" fmla="*/ 2149369 h 3646858"/>
                      <a:gd name="connsiteX320" fmla="*/ 392508 w 3610177"/>
                      <a:gd name="connsiteY320" fmla="*/ 2144011 h 3646858"/>
                      <a:gd name="connsiteX321" fmla="*/ 396791 w 3610177"/>
                      <a:gd name="connsiteY321" fmla="*/ 2164123 h 3646858"/>
                      <a:gd name="connsiteX322" fmla="*/ 405523 w 3610177"/>
                      <a:gd name="connsiteY322" fmla="*/ 2201508 h 3646858"/>
                      <a:gd name="connsiteX323" fmla="*/ 426722 w 3610177"/>
                      <a:gd name="connsiteY323" fmla="*/ 2279416 h 3646858"/>
                      <a:gd name="connsiteX324" fmla="*/ 462243 w 3610177"/>
                      <a:gd name="connsiteY324" fmla="*/ 2383256 h 3646858"/>
                      <a:gd name="connsiteX325" fmla="*/ 555044 w 3610177"/>
                      <a:gd name="connsiteY325" fmla="*/ 2576989 h 3646858"/>
                      <a:gd name="connsiteX326" fmla="*/ 606980 w 3610177"/>
                      <a:gd name="connsiteY326" fmla="*/ 2662333 h 3646858"/>
                      <a:gd name="connsiteX327" fmla="*/ 744184 w 3610177"/>
                      <a:gd name="connsiteY327" fmla="*/ 2836946 h 3646858"/>
                      <a:gd name="connsiteX328" fmla="*/ 750286 w 3610177"/>
                      <a:gd name="connsiteY328" fmla="*/ 2842049 h 3646858"/>
                      <a:gd name="connsiteX329" fmla="*/ 754548 w 3610177"/>
                      <a:gd name="connsiteY329" fmla="*/ 2837962 h 3646858"/>
                      <a:gd name="connsiteX330" fmla="*/ 775212 w 3610177"/>
                      <a:gd name="connsiteY330" fmla="*/ 2811523 h 3646858"/>
                      <a:gd name="connsiteX331" fmla="*/ 806299 w 3610177"/>
                      <a:gd name="connsiteY331" fmla="*/ 2769844 h 3646858"/>
                      <a:gd name="connsiteX332" fmla="*/ 835861 w 3610177"/>
                      <a:gd name="connsiteY332" fmla="*/ 2726202 h 3646858"/>
                      <a:gd name="connsiteX333" fmla="*/ 766445 w 3610177"/>
                      <a:gd name="connsiteY333" fmla="*/ 2673624 h 3646858"/>
                      <a:gd name="connsiteX334" fmla="*/ 681941 w 3610177"/>
                      <a:gd name="connsiteY334" fmla="*/ 2612965 h 3646858"/>
                      <a:gd name="connsiteX335" fmla="*/ 569148 w 3610177"/>
                      <a:gd name="connsiteY335" fmla="*/ 2489105 h 3646858"/>
                      <a:gd name="connsiteX336" fmla="*/ 480893 w 3610177"/>
                      <a:gd name="connsiteY336" fmla="*/ 2309619 h 3646858"/>
                      <a:gd name="connsiteX337" fmla="*/ 451299 w 3610177"/>
                      <a:gd name="connsiteY337" fmla="*/ 2182388 h 3646858"/>
                      <a:gd name="connsiteX338" fmla="*/ 444372 w 3610177"/>
                      <a:gd name="connsiteY338" fmla="*/ 2106027 h 3646858"/>
                      <a:gd name="connsiteX339" fmla="*/ 455284 w 3610177"/>
                      <a:gd name="connsiteY339" fmla="*/ 2092957 h 3646858"/>
                      <a:gd name="connsiteX340" fmla="*/ 463892 w 3610177"/>
                      <a:gd name="connsiteY340" fmla="*/ 2088223 h 3646858"/>
                      <a:gd name="connsiteX341" fmla="*/ 465910 w 3610177"/>
                      <a:gd name="connsiteY341" fmla="*/ 2139601 h 3646858"/>
                      <a:gd name="connsiteX342" fmla="*/ 496738 w 3610177"/>
                      <a:gd name="connsiteY342" fmla="*/ 2281241 h 3646858"/>
                      <a:gd name="connsiteX343" fmla="*/ 616235 w 3610177"/>
                      <a:gd name="connsiteY343" fmla="*/ 2516167 h 3646858"/>
                      <a:gd name="connsiteX344" fmla="*/ 693548 w 3610177"/>
                      <a:gd name="connsiteY344" fmla="*/ 2590682 h 3646858"/>
                      <a:gd name="connsiteX345" fmla="*/ 730230 w 3610177"/>
                      <a:gd name="connsiteY345" fmla="*/ 2618253 h 3646858"/>
                      <a:gd name="connsiteX346" fmla="*/ 755580 w 3610177"/>
                      <a:gd name="connsiteY346" fmla="*/ 2636332 h 3646858"/>
                      <a:gd name="connsiteX347" fmla="*/ 796023 w 3610177"/>
                      <a:gd name="connsiteY347" fmla="*/ 2665034 h 3646858"/>
                      <a:gd name="connsiteX348" fmla="*/ 840915 w 3610177"/>
                      <a:gd name="connsiteY348" fmla="*/ 2697524 h 3646858"/>
                      <a:gd name="connsiteX349" fmla="*/ 881358 w 3610177"/>
                      <a:gd name="connsiteY349" fmla="*/ 2727218 h 3646858"/>
                      <a:gd name="connsiteX350" fmla="*/ 904672 w 3610177"/>
                      <a:gd name="connsiteY350" fmla="*/ 2744006 h 3646858"/>
                      <a:gd name="connsiteX351" fmla="*/ 936060 w 3610177"/>
                      <a:gd name="connsiteY351" fmla="*/ 2766611 h 3646858"/>
                      <a:gd name="connsiteX352" fmla="*/ 958394 w 3610177"/>
                      <a:gd name="connsiteY352" fmla="*/ 2782059 h 3646858"/>
                      <a:gd name="connsiteX353" fmla="*/ 1034449 w 3610177"/>
                      <a:gd name="connsiteY353" fmla="*/ 2836115 h 3646858"/>
                      <a:gd name="connsiteX354" fmla="*/ 1072476 w 3610177"/>
                      <a:gd name="connsiteY354" fmla="*/ 2864240 h 3646858"/>
                      <a:gd name="connsiteX355" fmla="*/ 1105675 w 3610177"/>
                      <a:gd name="connsiteY355" fmla="*/ 2887654 h 3646858"/>
                      <a:gd name="connsiteX356" fmla="*/ 1134648 w 3610177"/>
                      <a:gd name="connsiteY356" fmla="*/ 2907466 h 3646858"/>
                      <a:gd name="connsiteX357" fmla="*/ 1176478 w 3610177"/>
                      <a:gd name="connsiteY357" fmla="*/ 2937323 h 3646858"/>
                      <a:gd name="connsiteX358" fmla="*/ 1218732 w 3610177"/>
                      <a:gd name="connsiteY358" fmla="*/ 2969303 h 3646858"/>
                      <a:gd name="connsiteX359" fmla="*/ 1217343 w 3610177"/>
                      <a:gd name="connsiteY359" fmla="*/ 3011352 h 3646858"/>
                      <a:gd name="connsiteX360" fmla="*/ 1126064 w 3610177"/>
                      <a:gd name="connsiteY360" fmla="*/ 3000430 h 3646858"/>
                      <a:gd name="connsiteX361" fmla="*/ 999439 w 3610177"/>
                      <a:gd name="connsiteY361" fmla="*/ 2926539 h 3646858"/>
                      <a:gd name="connsiteX362" fmla="*/ 932631 w 3610177"/>
                      <a:gd name="connsiteY362" fmla="*/ 2842927 h 3646858"/>
                      <a:gd name="connsiteX363" fmla="*/ 917958 w 3610177"/>
                      <a:gd name="connsiteY363" fmla="*/ 2809191 h 3646858"/>
                      <a:gd name="connsiteX364" fmla="*/ 902949 w 3610177"/>
                      <a:gd name="connsiteY364" fmla="*/ 2776563 h 3646858"/>
                      <a:gd name="connsiteX365" fmla="*/ 868670 w 3610177"/>
                      <a:gd name="connsiteY365" fmla="*/ 2741766 h 3646858"/>
                      <a:gd name="connsiteX366" fmla="*/ 850164 w 3610177"/>
                      <a:gd name="connsiteY366" fmla="*/ 2747793 h 3646858"/>
                      <a:gd name="connsiteX367" fmla="*/ 826877 w 3610177"/>
                      <a:gd name="connsiteY367" fmla="*/ 2777072 h 3646858"/>
                      <a:gd name="connsiteX368" fmla="*/ 797585 w 3610177"/>
                      <a:gd name="connsiteY368" fmla="*/ 2814548 h 3646858"/>
                      <a:gd name="connsiteX369" fmla="*/ 773269 w 3610177"/>
                      <a:gd name="connsiteY369" fmla="*/ 2846552 h 3646858"/>
                      <a:gd name="connsiteX370" fmla="*/ 753076 w 3610177"/>
                      <a:gd name="connsiteY370" fmla="*/ 2873130 h 3646858"/>
                      <a:gd name="connsiteX371" fmla="*/ 726620 w 3610177"/>
                      <a:gd name="connsiteY371" fmla="*/ 2907628 h 3646858"/>
                      <a:gd name="connsiteX372" fmla="*/ 652280 w 3610177"/>
                      <a:gd name="connsiteY372" fmla="*/ 3004794 h 3646858"/>
                      <a:gd name="connsiteX373" fmla="*/ 626338 w 3610177"/>
                      <a:gd name="connsiteY373" fmla="*/ 3039223 h 3646858"/>
                      <a:gd name="connsiteX374" fmla="*/ 599648 w 3610177"/>
                      <a:gd name="connsiteY374" fmla="*/ 3074852 h 3646858"/>
                      <a:gd name="connsiteX375" fmla="*/ 569913 w 3610177"/>
                      <a:gd name="connsiteY375" fmla="*/ 3099490 h 3646858"/>
                      <a:gd name="connsiteX376" fmla="*/ 562915 w 3610177"/>
                      <a:gd name="connsiteY376" fmla="*/ 3100252 h 3646858"/>
                      <a:gd name="connsiteX377" fmla="*/ 1194871 w 3610177"/>
                      <a:gd name="connsiteY377" fmla="*/ 2975422 h 3646858"/>
                      <a:gd name="connsiteX378" fmla="*/ 1174542 w 3610177"/>
                      <a:gd name="connsiteY378" fmla="*/ 2959905 h 3646858"/>
                      <a:gd name="connsiteX379" fmla="*/ 1093825 w 3610177"/>
                      <a:gd name="connsiteY379" fmla="*/ 2907073 h 3646858"/>
                      <a:gd name="connsiteX380" fmla="*/ 1060404 w 3610177"/>
                      <a:gd name="connsiteY380" fmla="*/ 2884237 h 3646858"/>
                      <a:gd name="connsiteX381" fmla="*/ 995818 w 3610177"/>
                      <a:gd name="connsiteY381" fmla="*/ 2838655 h 3646858"/>
                      <a:gd name="connsiteX382" fmla="*/ 931232 w 3610177"/>
                      <a:gd name="connsiteY382" fmla="*/ 2794898 h 3646858"/>
                      <a:gd name="connsiteX383" fmla="*/ 942953 w 3610177"/>
                      <a:gd name="connsiteY383" fmla="*/ 2821706 h 3646858"/>
                      <a:gd name="connsiteX384" fmla="*/ 1001167 w 3610177"/>
                      <a:gd name="connsiteY384" fmla="*/ 2896105 h 3646858"/>
                      <a:gd name="connsiteX385" fmla="*/ 1102347 w 3610177"/>
                      <a:gd name="connsiteY385" fmla="*/ 2966256 h 3646858"/>
                      <a:gd name="connsiteX386" fmla="*/ 1165461 w 3610177"/>
                      <a:gd name="connsiteY386" fmla="*/ 2988977 h 3646858"/>
                      <a:gd name="connsiteX387" fmla="*/ 1194871 w 3610177"/>
                      <a:gd name="connsiteY387" fmla="*/ 2975422 h 3646858"/>
                      <a:gd name="connsiteX388" fmla="*/ 1784738 w 3610177"/>
                      <a:gd name="connsiteY388" fmla="*/ 3077761 h 3646858"/>
                      <a:gd name="connsiteX389" fmla="*/ 1653151 w 3610177"/>
                      <a:gd name="connsiteY389" fmla="*/ 3044164 h 3646858"/>
                      <a:gd name="connsiteX390" fmla="*/ 1605139 w 3610177"/>
                      <a:gd name="connsiteY390" fmla="*/ 3010567 h 3646858"/>
                      <a:gd name="connsiteX391" fmla="*/ 1617929 w 3610177"/>
                      <a:gd name="connsiteY391" fmla="*/ 3006711 h 3646858"/>
                      <a:gd name="connsiteX392" fmla="*/ 1643884 w 3610177"/>
                      <a:gd name="connsiteY392" fmla="*/ 3017056 h 3646858"/>
                      <a:gd name="connsiteX393" fmla="*/ 1729207 w 3610177"/>
                      <a:gd name="connsiteY393" fmla="*/ 3045111 h 3646858"/>
                      <a:gd name="connsiteX394" fmla="*/ 1809479 w 3610177"/>
                      <a:gd name="connsiteY394" fmla="*/ 3051900 h 3646858"/>
                      <a:gd name="connsiteX395" fmla="*/ 1886748 w 3610177"/>
                      <a:gd name="connsiteY395" fmla="*/ 3046358 h 3646858"/>
                      <a:gd name="connsiteX396" fmla="*/ 1972724 w 3610177"/>
                      <a:gd name="connsiteY396" fmla="*/ 3020496 h 3646858"/>
                      <a:gd name="connsiteX397" fmla="*/ 2023411 w 3610177"/>
                      <a:gd name="connsiteY397" fmla="*/ 2985121 h 3646858"/>
                      <a:gd name="connsiteX398" fmla="*/ 2040283 w 3610177"/>
                      <a:gd name="connsiteY398" fmla="*/ 2964131 h 3646858"/>
                      <a:gd name="connsiteX399" fmla="*/ 2040664 w 3610177"/>
                      <a:gd name="connsiteY399" fmla="*/ 2954641 h 3646858"/>
                      <a:gd name="connsiteX400" fmla="*/ 2008679 w 3610177"/>
                      <a:gd name="connsiteY400" fmla="*/ 2937253 h 3646858"/>
                      <a:gd name="connsiteX401" fmla="*/ 1967634 w 3610177"/>
                      <a:gd name="connsiteY401" fmla="*/ 2917349 h 3646858"/>
                      <a:gd name="connsiteX402" fmla="*/ 1969655 w 3610177"/>
                      <a:gd name="connsiteY402" fmla="*/ 2913677 h 3646858"/>
                      <a:gd name="connsiteX403" fmla="*/ 1993635 w 3610177"/>
                      <a:gd name="connsiteY403" fmla="*/ 2906288 h 3646858"/>
                      <a:gd name="connsiteX404" fmla="*/ 2033159 w 3610177"/>
                      <a:gd name="connsiteY404" fmla="*/ 2892064 h 3646858"/>
                      <a:gd name="connsiteX405" fmla="*/ 2041691 w 3610177"/>
                      <a:gd name="connsiteY405" fmla="*/ 2889201 h 3646858"/>
                      <a:gd name="connsiteX406" fmla="*/ 2043468 w 3610177"/>
                      <a:gd name="connsiteY406" fmla="*/ 2895320 h 3646858"/>
                      <a:gd name="connsiteX407" fmla="*/ 2058285 w 3610177"/>
                      <a:gd name="connsiteY407" fmla="*/ 2941132 h 3646858"/>
                      <a:gd name="connsiteX408" fmla="*/ 2055221 w 3610177"/>
                      <a:gd name="connsiteY408" fmla="*/ 2971636 h 3646858"/>
                      <a:gd name="connsiteX409" fmla="*/ 2029524 w 3610177"/>
                      <a:gd name="connsiteY409" fmla="*/ 3008004 h 3646858"/>
                      <a:gd name="connsiteX410" fmla="*/ 1895803 w 3610177"/>
                      <a:gd name="connsiteY410" fmla="*/ 3069934 h 3646858"/>
                      <a:gd name="connsiteX411" fmla="*/ 1819143 w 3610177"/>
                      <a:gd name="connsiteY411" fmla="*/ 3077831 h 3646858"/>
                      <a:gd name="connsiteX412" fmla="*/ 1784738 w 3610177"/>
                      <a:gd name="connsiteY412" fmla="*/ 3077738 h 3646858"/>
                      <a:gd name="connsiteX413" fmla="*/ 1309394 w 3610177"/>
                      <a:gd name="connsiteY413" fmla="*/ 2996851 h 3646858"/>
                      <a:gd name="connsiteX414" fmla="*/ 1312714 w 3610177"/>
                      <a:gd name="connsiteY414" fmla="*/ 2993965 h 3646858"/>
                      <a:gd name="connsiteX415" fmla="*/ 1261407 w 3610177"/>
                      <a:gd name="connsiteY415" fmla="*/ 2955264 h 3646858"/>
                      <a:gd name="connsiteX416" fmla="*/ 1227412 w 3610177"/>
                      <a:gd name="connsiteY416" fmla="*/ 2931988 h 3646858"/>
                      <a:gd name="connsiteX417" fmla="*/ 1187442 w 3610177"/>
                      <a:gd name="connsiteY417" fmla="*/ 2903079 h 3646858"/>
                      <a:gd name="connsiteX418" fmla="*/ 1067016 w 3610177"/>
                      <a:gd name="connsiteY418" fmla="*/ 2815149 h 3646858"/>
                      <a:gd name="connsiteX419" fmla="*/ 1006974 w 3610177"/>
                      <a:gd name="connsiteY419" fmla="*/ 2772777 h 3646858"/>
                      <a:gd name="connsiteX420" fmla="*/ 963224 w 3610177"/>
                      <a:gd name="connsiteY420" fmla="*/ 2742020 h 3646858"/>
                      <a:gd name="connsiteX421" fmla="*/ 885962 w 3610177"/>
                      <a:gd name="connsiteY421" fmla="*/ 2687894 h 3646858"/>
                      <a:gd name="connsiteX422" fmla="*/ 856383 w 3610177"/>
                      <a:gd name="connsiteY422" fmla="*/ 2665981 h 3646858"/>
                      <a:gd name="connsiteX423" fmla="*/ 769463 w 3610177"/>
                      <a:gd name="connsiteY423" fmla="*/ 2603728 h 3646858"/>
                      <a:gd name="connsiteX424" fmla="*/ 677865 w 3610177"/>
                      <a:gd name="connsiteY424" fmla="*/ 2526951 h 3646858"/>
                      <a:gd name="connsiteX425" fmla="*/ 630052 w 3610177"/>
                      <a:gd name="connsiteY425" fmla="*/ 2466661 h 3646858"/>
                      <a:gd name="connsiteX426" fmla="*/ 583762 w 3610177"/>
                      <a:gd name="connsiteY426" fmla="*/ 2385565 h 3646858"/>
                      <a:gd name="connsiteX427" fmla="*/ 508190 w 3610177"/>
                      <a:gd name="connsiteY427" fmla="*/ 2144565 h 3646858"/>
                      <a:gd name="connsiteX428" fmla="*/ 501460 w 3610177"/>
                      <a:gd name="connsiteY428" fmla="*/ 2070790 h 3646858"/>
                      <a:gd name="connsiteX429" fmla="*/ 501460 w 3610177"/>
                      <a:gd name="connsiteY429" fmla="*/ 2060976 h 3646858"/>
                      <a:gd name="connsiteX430" fmla="*/ 506677 w 3610177"/>
                      <a:gd name="connsiteY430" fmla="*/ 2056035 h 3646858"/>
                      <a:gd name="connsiteX431" fmla="*/ 515537 w 3610177"/>
                      <a:gd name="connsiteY431" fmla="*/ 2049061 h 3646858"/>
                      <a:gd name="connsiteX432" fmla="*/ 519179 w 3610177"/>
                      <a:gd name="connsiteY432" fmla="*/ 2046983 h 3646858"/>
                      <a:gd name="connsiteX433" fmla="*/ 520559 w 3610177"/>
                      <a:gd name="connsiteY433" fmla="*/ 2065964 h 3646858"/>
                      <a:gd name="connsiteX434" fmla="*/ 532195 w 3610177"/>
                      <a:gd name="connsiteY434" fmla="*/ 2156041 h 3646858"/>
                      <a:gd name="connsiteX435" fmla="*/ 628572 w 3610177"/>
                      <a:gd name="connsiteY435" fmla="*/ 2431609 h 3646858"/>
                      <a:gd name="connsiteX436" fmla="*/ 747159 w 3610177"/>
                      <a:gd name="connsiteY436" fmla="*/ 2561241 h 3646858"/>
                      <a:gd name="connsiteX437" fmla="*/ 770670 w 3610177"/>
                      <a:gd name="connsiteY437" fmla="*/ 2577912 h 3646858"/>
                      <a:gd name="connsiteX438" fmla="*/ 802662 w 3610177"/>
                      <a:gd name="connsiteY438" fmla="*/ 2599826 h 3646858"/>
                      <a:gd name="connsiteX439" fmla="*/ 845798 w 3610177"/>
                      <a:gd name="connsiteY439" fmla="*/ 2631322 h 3646858"/>
                      <a:gd name="connsiteX440" fmla="*/ 850983 w 3610177"/>
                      <a:gd name="connsiteY440" fmla="*/ 2634924 h 3646858"/>
                      <a:gd name="connsiteX441" fmla="*/ 853970 w 3610177"/>
                      <a:gd name="connsiteY441" fmla="*/ 2624741 h 3646858"/>
                      <a:gd name="connsiteX442" fmla="*/ 892310 w 3610177"/>
                      <a:gd name="connsiteY442" fmla="*/ 2518592 h 3646858"/>
                      <a:gd name="connsiteX443" fmla="*/ 962345 w 3610177"/>
                      <a:gd name="connsiteY443" fmla="*/ 2333172 h 3646858"/>
                      <a:gd name="connsiteX444" fmla="*/ 972688 w 3610177"/>
                      <a:gd name="connsiteY444" fmla="*/ 2295118 h 3646858"/>
                      <a:gd name="connsiteX445" fmla="*/ 968144 w 3610177"/>
                      <a:gd name="connsiteY445" fmla="*/ 2273389 h 3646858"/>
                      <a:gd name="connsiteX446" fmla="*/ 899231 w 3610177"/>
                      <a:gd name="connsiteY446" fmla="*/ 2066172 h 3646858"/>
                      <a:gd name="connsiteX447" fmla="*/ 879562 w 3610177"/>
                      <a:gd name="connsiteY447" fmla="*/ 2014679 h 3646858"/>
                      <a:gd name="connsiteX448" fmla="*/ 832240 w 3610177"/>
                      <a:gd name="connsiteY448" fmla="*/ 1977965 h 3646858"/>
                      <a:gd name="connsiteX449" fmla="*/ 791797 w 3610177"/>
                      <a:gd name="connsiteY449" fmla="*/ 1953234 h 3646858"/>
                      <a:gd name="connsiteX450" fmla="*/ 732946 w 3610177"/>
                      <a:gd name="connsiteY450" fmla="*/ 1901672 h 3646858"/>
                      <a:gd name="connsiteX451" fmla="*/ 744113 w 3610177"/>
                      <a:gd name="connsiteY451" fmla="*/ 1900956 h 3646858"/>
                      <a:gd name="connsiteX452" fmla="*/ 766283 w 3610177"/>
                      <a:gd name="connsiteY452" fmla="*/ 1914626 h 3646858"/>
                      <a:gd name="connsiteX453" fmla="*/ 886783 w 3610177"/>
                      <a:gd name="connsiteY453" fmla="*/ 1997753 h 3646858"/>
                      <a:gd name="connsiteX454" fmla="*/ 891962 w 3610177"/>
                      <a:gd name="connsiteY454" fmla="*/ 1993135 h 3646858"/>
                      <a:gd name="connsiteX455" fmla="*/ 934701 w 3610177"/>
                      <a:gd name="connsiteY455" fmla="*/ 1923839 h 3646858"/>
                      <a:gd name="connsiteX456" fmla="*/ 948997 w 3610177"/>
                      <a:gd name="connsiteY456" fmla="*/ 1902711 h 3646858"/>
                      <a:gd name="connsiteX457" fmla="*/ 918752 w 3610177"/>
                      <a:gd name="connsiteY457" fmla="*/ 1894168 h 3646858"/>
                      <a:gd name="connsiteX458" fmla="*/ 886564 w 3610177"/>
                      <a:gd name="connsiteY458" fmla="*/ 1886294 h 3646858"/>
                      <a:gd name="connsiteX459" fmla="*/ 800707 w 3610177"/>
                      <a:gd name="connsiteY459" fmla="*/ 1863757 h 3646858"/>
                      <a:gd name="connsiteX460" fmla="*/ 790650 w 3610177"/>
                      <a:gd name="connsiteY460" fmla="*/ 1864311 h 3646858"/>
                      <a:gd name="connsiteX461" fmla="*/ 802060 w 3610177"/>
                      <a:gd name="connsiteY461" fmla="*/ 1857107 h 3646858"/>
                      <a:gd name="connsiteX462" fmla="*/ 820771 w 3610177"/>
                      <a:gd name="connsiteY462" fmla="*/ 1850734 h 3646858"/>
                      <a:gd name="connsiteX463" fmla="*/ 879320 w 3610177"/>
                      <a:gd name="connsiteY463" fmla="*/ 1866920 h 3646858"/>
                      <a:gd name="connsiteX464" fmla="*/ 895015 w 3610177"/>
                      <a:gd name="connsiteY464" fmla="*/ 1871769 h 3646858"/>
                      <a:gd name="connsiteX465" fmla="*/ 907086 w 3610177"/>
                      <a:gd name="connsiteY465" fmla="*/ 1877126 h 3646858"/>
                      <a:gd name="connsiteX466" fmla="*/ 913726 w 3610177"/>
                      <a:gd name="connsiteY466" fmla="*/ 1882091 h 3646858"/>
                      <a:gd name="connsiteX467" fmla="*/ 917349 w 3610177"/>
                      <a:gd name="connsiteY467" fmla="*/ 1884285 h 3646858"/>
                      <a:gd name="connsiteX468" fmla="*/ 914157 w 3610177"/>
                      <a:gd name="connsiteY468" fmla="*/ 1880729 h 3646858"/>
                      <a:gd name="connsiteX469" fmla="*/ 902866 w 3610177"/>
                      <a:gd name="connsiteY469" fmla="*/ 1859046 h 3646858"/>
                      <a:gd name="connsiteX470" fmla="*/ 892758 w 3610177"/>
                      <a:gd name="connsiteY470" fmla="*/ 1836094 h 3646858"/>
                      <a:gd name="connsiteX471" fmla="*/ 889005 w 3610177"/>
                      <a:gd name="connsiteY471" fmla="*/ 1805845 h 3646858"/>
                      <a:gd name="connsiteX472" fmla="*/ 896826 w 3610177"/>
                      <a:gd name="connsiteY472" fmla="*/ 1798918 h 3646858"/>
                      <a:gd name="connsiteX473" fmla="*/ 898336 w 3610177"/>
                      <a:gd name="connsiteY473" fmla="*/ 1798825 h 3646858"/>
                      <a:gd name="connsiteX474" fmla="*/ 899697 w 3610177"/>
                      <a:gd name="connsiteY474" fmla="*/ 1816790 h 3646858"/>
                      <a:gd name="connsiteX475" fmla="*/ 939164 w 3610177"/>
                      <a:gd name="connsiteY475" fmla="*/ 1873363 h 3646858"/>
                      <a:gd name="connsiteX476" fmla="*/ 980255 w 3610177"/>
                      <a:gd name="connsiteY476" fmla="*/ 1890542 h 3646858"/>
                      <a:gd name="connsiteX477" fmla="*/ 1017548 w 3610177"/>
                      <a:gd name="connsiteY477" fmla="*/ 1889318 h 3646858"/>
                      <a:gd name="connsiteX478" fmla="*/ 1042870 w 3610177"/>
                      <a:gd name="connsiteY478" fmla="*/ 1874194 h 3646858"/>
                      <a:gd name="connsiteX479" fmla="*/ 1040297 w 3610177"/>
                      <a:gd name="connsiteY479" fmla="*/ 1869576 h 3646858"/>
                      <a:gd name="connsiteX480" fmla="*/ 1013823 w 3610177"/>
                      <a:gd name="connsiteY480" fmla="*/ 1862071 h 3646858"/>
                      <a:gd name="connsiteX481" fmla="*/ 985360 w 3610177"/>
                      <a:gd name="connsiteY481" fmla="*/ 1847709 h 3646858"/>
                      <a:gd name="connsiteX482" fmla="*/ 947571 w 3610177"/>
                      <a:gd name="connsiteY482" fmla="*/ 1784301 h 3646858"/>
                      <a:gd name="connsiteX483" fmla="*/ 945053 w 3610177"/>
                      <a:gd name="connsiteY483" fmla="*/ 1770562 h 3646858"/>
                      <a:gd name="connsiteX484" fmla="*/ 958523 w 3610177"/>
                      <a:gd name="connsiteY484" fmla="*/ 1777235 h 3646858"/>
                      <a:gd name="connsiteX485" fmla="*/ 965989 w 3610177"/>
                      <a:gd name="connsiteY485" fmla="*/ 1793791 h 3646858"/>
                      <a:gd name="connsiteX486" fmla="*/ 1009097 w 3610177"/>
                      <a:gd name="connsiteY486" fmla="*/ 1837987 h 3646858"/>
                      <a:gd name="connsiteX487" fmla="*/ 1091279 w 3610177"/>
                      <a:gd name="connsiteY487" fmla="*/ 1867913 h 3646858"/>
                      <a:gd name="connsiteX488" fmla="*/ 1204309 w 3610177"/>
                      <a:gd name="connsiteY488" fmla="*/ 1895230 h 3646858"/>
                      <a:gd name="connsiteX489" fmla="*/ 1231718 w 3610177"/>
                      <a:gd name="connsiteY489" fmla="*/ 1884654 h 3646858"/>
                      <a:gd name="connsiteX490" fmla="*/ 1252354 w 3610177"/>
                      <a:gd name="connsiteY490" fmla="*/ 1867821 h 3646858"/>
                      <a:gd name="connsiteX491" fmla="*/ 1265330 w 3610177"/>
                      <a:gd name="connsiteY491" fmla="*/ 1857661 h 3646858"/>
                      <a:gd name="connsiteX492" fmla="*/ 1270462 w 3610177"/>
                      <a:gd name="connsiteY492" fmla="*/ 1853758 h 3646858"/>
                      <a:gd name="connsiteX493" fmla="*/ 1232770 w 3610177"/>
                      <a:gd name="connsiteY493" fmla="*/ 1796978 h 3646858"/>
                      <a:gd name="connsiteX494" fmla="*/ 1144911 w 3610177"/>
                      <a:gd name="connsiteY494" fmla="*/ 1714959 h 3646858"/>
                      <a:gd name="connsiteX495" fmla="*/ 1094206 w 3610177"/>
                      <a:gd name="connsiteY495" fmla="*/ 1682655 h 3646858"/>
                      <a:gd name="connsiteX496" fmla="*/ 1099504 w 3610177"/>
                      <a:gd name="connsiteY496" fmla="*/ 1677898 h 3646858"/>
                      <a:gd name="connsiteX497" fmla="*/ 1104803 w 3610177"/>
                      <a:gd name="connsiteY497" fmla="*/ 1674781 h 3646858"/>
                      <a:gd name="connsiteX498" fmla="*/ 1110853 w 3610177"/>
                      <a:gd name="connsiteY498" fmla="*/ 1677159 h 3646858"/>
                      <a:gd name="connsiteX499" fmla="*/ 1153622 w 3610177"/>
                      <a:gd name="connsiteY499" fmla="*/ 1700412 h 3646858"/>
                      <a:gd name="connsiteX500" fmla="*/ 1202318 w 3610177"/>
                      <a:gd name="connsiteY500" fmla="*/ 1724149 h 3646858"/>
                      <a:gd name="connsiteX501" fmla="*/ 1227066 w 3610177"/>
                      <a:gd name="connsiteY501" fmla="*/ 1730314 h 3646858"/>
                      <a:gd name="connsiteX502" fmla="*/ 1267444 w 3610177"/>
                      <a:gd name="connsiteY502" fmla="*/ 1739482 h 3646858"/>
                      <a:gd name="connsiteX503" fmla="*/ 1312714 w 3610177"/>
                      <a:gd name="connsiteY503" fmla="*/ 1749180 h 3646858"/>
                      <a:gd name="connsiteX504" fmla="*/ 1438266 w 3610177"/>
                      <a:gd name="connsiteY504" fmla="*/ 1775088 h 3646858"/>
                      <a:gd name="connsiteX505" fmla="*/ 1489786 w 3610177"/>
                      <a:gd name="connsiteY505" fmla="*/ 1784786 h 3646858"/>
                      <a:gd name="connsiteX506" fmla="*/ 1496037 w 3610177"/>
                      <a:gd name="connsiteY506" fmla="*/ 1784786 h 3646858"/>
                      <a:gd name="connsiteX507" fmla="*/ 1499215 w 3610177"/>
                      <a:gd name="connsiteY507" fmla="*/ 1778043 h 3646858"/>
                      <a:gd name="connsiteX508" fmla="*/ 1502019 w 3610177"/>
                      <a:gd name="connsiteY508" fmla="*/ 1769292 h 3646858"/>
                      <a:gd name="connsiteX509" fmla="*/ 1444104 w 3610177"/>
                      <a:gd name="connsiteY509" fmla="*/ 1741629 h 3646858"/>
                      <a:gd name="connsiteX510" fmla="*/ 1371868 w 3610177"/>
                      <a:gd name="connsiteY510" fmla="*/ 1715282 h 3646858"/>
                      <a:gd name="connsiteX511" fmla="*/ 1295813 w 3610177"/>
                      <a:gd name="connsiteY511" fmla="*/ 1686719 h 3646858"/>
                      <a:gd name="connsiteX512" fmla="*/ 1247076 w 3610177"/>
                      <a:gd name="connsiteY512" fmla="*/ 1668015 h 3646858"/>
                      <a:gd name="connsiteX513" fmla="*/ 1188091 w 3610177"/>
                      <a:gd name="connsiteY513" fmla="*/ 1642800 h 3646858"/>
                      <a:gd name="connsiteX514" fmla="*/ 1173926 w 3610177"/>
                      <a:gd name="connsiteY514" fmla="*/ 1635803 h 3646858"/>
                      <a:gd name="connsiteX515" fmla="*/ 1184467 w 3610177"/>
                      <a:gd name="connsiteY515" fmla="*/ 1632340 h 3646858"/>
                      <a:gd name="connsiteX516" fmla="*/ 1195009 w 3610177"/>
                      <a:gd name="connsiteY516" fmla="*/ 1628899 h 3646858"/>
                      <a:gd name="connsiteX517" fmla="*/ 1203368 w 3610177"/>
                      <a:gd name="connsiteY517" fmla="*/ 1630862 h 3646858"/>
                      <a:gd name="connsiteX518" fmla="*/ 1431626 w 3610177"/>
                      <a:gd name="connsiteY518" fmla="*/ 1719000 h 3646858"/>
                      <a:gd name="connsiteX519" fmla="*/ 1464825 w 3610177"/>
                      <a:gd name="connsiteY519" fmla="*/ 1733478 h 3646858"/>
                      <a:gd name="connsiteX520" fmla="*/ 1500090 w 3610177"/>
                      <a:gd name="connsiteY520" fmla="*/ 1749434 h 3646858"/>
                      <a:gd name="connsiteX521" fmla="*/ 1505870 w 3610177"/>
                      <a:gd name="connsiteY521" fmla="*/ 1748579 h 3646858"/>
                      <a:gd name="connsiteX522" fmla="*/ 1512604 w 3610177"/>
                      <a:gd name="connsiteY522" fmla="*/ 1731931 h 3646858"/>
                      <a:gd name="connsiteX523" fmla="*/ 1527565 w 3610177"/>
                      <a:gd name="connsiteY523" fmla="*/ 1691129 h 3646858"/>
                      <a:gd name="connsiteX524" fmla="*/ 1484141 w 3610177"/>
                      <a:gd name="connsiteY524" fmla="*/ 1663997 h 3646858"/>
                      <a:gd name="connsiteX525" fmla="*/ 1449463 w 3610177"/>
                      <a:gd name="connsiteY525" fmla="*/ 1643216 h 3646858"/>
                      <a:gd name="connsiteX526" fmla="*/ 1426083 w 3610177"/>
                      <a:gd name="connsiteY526" fmla="*/ 1628853 h 3646858"/>
                      <a:gd name="connsiteX527" fmla="*/ 1400401 w 3610177"/>
                      <a:gd name="connsiteY527" fmla="*/ 1612713 h 3646858"/>
                      <a:gd name="connsiteX528" fmla="*/ 1372473 w 3610177"/>
                      <a:gd name="connsiteY528" fmla="*/ 1594863 h 3646858"/>
                      <a:gd name="connsiteX529" fmla="*/ 1318569 w 3610177"/>
                      <a:gd name="connsiteY529" fmla="*/ 1560135 h 3646858"/>
                      <a:gd name="connsiteX530" fmla="*/ 1324758 w 3610177"/>
                      <a:gd name="connsiteY530" fmla="*/ 1554847 h 3646858"/>
                      <a:gd name="connsiteX531" fmla="*/ 1335625 w 3610177"/>
                      <a:gd name="connsiteY531" fmla="*/ 1551637 h 3646858"/>
                      <a:gd name="connsiteX532" fmla="*/ 1372574 w 3610177"/>
                      <a:gd name="connsiteY532" fmla="*/ 1570479 h 3646858"/>
                      <a:gd name="connsiteX533" fmla="*/ 1400816 w 3610177"/>
                      <a:gd name="connsiteY533" fmla="*/ 1588213 h 3646858"/>
                      <a:gd name="connsiteX534" fmla="*/ 1488364 w 3610177"/>
                      <a:gd name="connsiteY534" fmla="*/ 1646633 h 3646858"/>
                      <a:gd name="connsiteX535" fmla="*/ 1536369 w 3610177"/>
                      <a:gd name="connsiteY535" fmla="*/ 1676790 h 3646858"/>
                      <a:gd name="connsiteX536" fmla="*/ 1550569 w 3610177"/>
                      <a:gd name="connsiteY536" fmla="*/ 1674227 h 3646858"/>
                      <a:gd name="connsiteX537" fmla="*/ 1553319 w 3610177"/>
                      <a:gd name="connsiteY537" fmla="*/ 1671294 h 3646858"/>
                      <a:gd name="connsiteX538" fmla="*/ 1550077 w 3610177"/>
                      <a:gd name="connsiteY538" fmla="*/ 1666607 h 3646858"/>
                      <a:gd name="connsiteX539" fmla="*/ 1505870 w 3610177"/>
                      <a:gd name="connsiteY539" fmla="*/ 1631093 h 3646858"/>
                      <a:gd name="connsiteX540" fmla="*/ 1463616 w 3610177"/>
                      <a:gd name="connsiteY540" fmla="*/ 1601998 h 3646858"/>
                      <a:gd name="connsiteX541" fmla="*/ 1432852 w 3610177"/>
                      <a:gd name="connsiteY541" fmla="*/ 1580131 h 3646858"/>
                      <a:gd name="connsiteX542" fmla="*/ 1412009 w 3610177"/>
                      <a:gd name="connsiteY542" fmla="*/ 1564591 h 3646858"/>
                      <a:gd name="connsiteX543" fmla="*/ 1386637 w 3610177"/>
                      <a:gd name="connsiteY543" fmla="*/ 1546673 h 3646858"/>
                      <a:gd name="connsiteX544" fmla="*/ 1369759 w 3610177"/>
                      <a:gd name="connsiteY544" fmla="*/ 1534319 h 3646858"/>
                      <a:gd name="connsiteX545" fmla="*/ 1404825 w 3610177"/>
                      <a:gd name="connsiteY545" fmla="*/ 1513699 h 3646858"/>
                      <a:gd name="connsiteX546" fmla="*/ 1471774 w 3610177"/>
                      <a:gd name="connsiteY546" fmla="*/ 1532656 h 3646858"/>
                      <a:gd name="connsiteX547" fmla="*/ 1496933 w 3610177"/>
                      <a:gd name="connsiteY547" fmla="*/ 1550667 h 3646858"/>
                      <a:gd name="connsiteX548" fmla="*/ 1519149 w 3610177"/>
                      <a:gd name="connsiteY548" fmla="*/ 1567085 h 3646858"/>
                      <a:gd name="connsiteX549" fmla="*/ 1529118 w 3610177"/>
                      <a:gd name="connsiteY549" fmla="*/ 1574705 h 3646858"/>
                      <a:gd name="connsiteX550" fmla="*/ 1528851 w 3610177"/>
                      <a:gd name="connsiteY550" fmla="*/ 1569763 h 3646858"/>
                      <a:gd name="connsiteX551" fmla="*/ 1523416 w 3610177"/>
                      <a:gd name="connsiteY551" fmla="*/ 1561912 h 3646858"/>
                      <a:gd name="connsiteX552" fmla="*/ 1512500 w 3610177"/>
                      <a:gd name="connsiteY552" fmla="*/ 1548012 h 3646858"/>
                      <a:gd name="connsiteX553" fmla="*/ 1486876 w 3610177"/>
                      <a:gd name="connsiteY553" fmla="*/ 1509311 h 3646858"/>
                      <a:gd name="connsiteX554" fmla="*/ 1472459 w 3610177"/>
                      <a:gd name="connsiteY554" fmla="*/ 1477469 h 3646858"/>
                      <a:gd name="connsiteX555" fmla="*/ 1485265 w 3610177"/>
                      <a:gd name="connsiteY555" fmla="*/ 1470057 h 3646858"/>
                      <a:gd name="connsiteX556" fmla="*/ 1542053 w 3610177"/>
                      <a:gd name="connsiteY556" fmla="*/ 1567870 h 3646858"/>
                      <a:gd name="connsiteX557" fmla="*/ 1579761 w 3610177"/>
                      <a:gd name="connsiteY557" fmla="*/ 1625459 h 3646858"/>
                      <a:gd name="connsiteX558" fmla="*/ 1585293 w 3610177"/>
                      <a:gd name="connsiteY558" fmla="*/ 1630169 h 3646858"/>
                      <a:gd name="connsiteX559" fmla="*/ 1596861 w 3610177"/>
                      <a:gd name="connsiteY559" fmla="*/ 1620679 h 3646858"/>
                      <a:gd name="connsiteX560" fmla="*/ 1633863 w 3610177"/>
                      <a:gd name="connsiteY560" fmla="*/ 1588929 h 3646858"/>
                      <a:gd name="connsiteX561" fmla="*/ 1636854 w 3610177"/>
                      <a:gd name="connsiteY561" fmla="*/ 1586966 h 3646858"/>
                      <a:gd name="connsiteX562" fmla="*/ 1626899 w 3610177"/>
                      <a:gd name="connsiteY562" fmla="*/ 1572627 h 3646858"/>
                      <a:gd name="connsiteX563" fmla="*/ 1545339 w 3610177"/>
                      <a:gd name="connsiteY563" fmla="*/ 1448998 h 3646858"/>
                      <a:gd name="connsiteX564" fmla="*/ 1539420 w 3610177"/>
                      <a:gd name="connsiteY564" fmla="*/ 1439161 h 3646858"/>
                      <a:gd name="connsiteX565" fmla="*/ 1544068 w 3610177"/>
                      <a:gd name="connsiteY565" fmla="*/ 1436229 h 3646858"/>
                      <a:gd name="connsiteX566" fmla="*/ 1551081 w 3610177"/>
                      <a:gd name="connsiteY566" fmla="*/ 1433065 h 3646858"/>
                      <a:gd name="connsiteX567" fmla="*/ 1557379 w 3610177"/>
                      <a:gd name="connsiteY567" fmla="*/ 1437198 h 3646858"/>
                      <a:gd name="connsiteX568" fmla="*/ 1568853 w 3610177"/>
                      <a:gd name="connsiteY568" fmla="*/ 1454401 h 3646858"/>
                      <a:gd name="connsiteX569" fmla="*/ 1606672 w 3610177"/>
                      <a:gd name="connsiteY569" fmla="*/ 1512382 h 3646858"/>
                      <a:gd name="connsiteX570" fmla="*/ 1639707 w 3610177"/>
                      <a:gd name="connsiteY570" fmla="*/ 1563298 h 3646858"/>
                      <a:gd name="connsiteX571" fmla="*/ 1655934 w 3610177"/>
                      <a:gd name="connsiteY571" fmla="*/ 1575652 h 3646858"/>
                      <a:gd name="connsiteX572" fmla="*/ 1624815 w 3610177"/>
                      <a:gd name="connsiteY572" fmla="*/ 1467101 h 3646858"/>
                      <a:gd name="connsiteX573" fmla="*/ 1604463 w 3610177"/>
                      <a:gd name="connsiteY573" fmla="*/ 1406626 h 3646858"/>
                      <a:gd name="connsiteX574" fmla="*/ 1626592 w 3610177"/>
                      <a:gd name="connsiteY574" fmla="*/ 1396374 h 3646858"/>
                      <a:gd name="connsiteX575" fmla="*/ 1621159 w 3610177"/>
                      <a:gd name="connsiteY575" fmla="*/ 1399976 h 3646858"/>
                      <a:gd name="connsiteX576" fmla="*/ 1615727 w 3610177"/>
                      <a:gd name="connsiteY576" fmla="*/ 1403763 h 3646858"/>
                      <a:gd name="connsiteX577" fmla="*/ 1621628 w 3610177"/>
                      <a:gd name="connsiteY577" fmla="*/ 1417294 h 3646858"/>
                      <a:gd name="connsiteX578" fmla="*/ 1659941 w 3610177"/>
                      <a:gd name="connsiteY578" fmla="*/ 1526283 h 3646858"/>
                      <a:gd name="connsiteX579" fmla="*/ 1667992 w 3610177"/>
                      <a:gd name="connsiteY579" fmla="*/ 1554385 h 3646858"/>
                      <a:gd name="connsiteX580" fmla="*/ 1670655 w 3610177"/>
                      <a:gd name="connsiteY580" fmla="*/ 1561358 h 3646858"/>
                      <a:gd name="connsiteX581" fmla="*/ 1678329 w 3610177"/>
                      <a:gd name="connsiteY581" fmla="*/ 1560850 h 3646858"/>
                      <a:gd name="connsiteX582" fmla="*/ 1687206 w 3610177"/>
                      <a:gd name="connsiteY582" fmla="*/ 1559119 h 3646858"/>
                      <a:gd name="connsiteX583" fmla="*/ 1668715 w 3610177"/>
                      <a:gd name="connsiteY583" fmla="*/ 1460451 h 3646858"/>
                      <a:gd name="connsiteX584" fmla="*/ 1654201 w 3610177"/>
                      <a:gd name="connsiteY584" fmla="*/ 1398244 h 3646858"/>
                      <a:gd name="connsiteX585" fmla="*/ 1650802 w 3610177"/>
                      <a:gd name="connsiteY585" fmla="*/ 1384990 h 3646858"/>
                      <a:gd name="connsiteX586" fmla="*/ 1656514 w 3610177"/>
                      <a:gd name="connsiteY586" fmla="*/ 1379263 h 3646858"/>
                      <a:gd name="connsiteX587" fmla="*/ 1664076 w 3610177"/>
                      <a:gd name="connsiteY587" fmla="*/ 1375292 h 3646858"/>
                      <a:gd name="connsiteX588" fmla="*/ 1679572 w 3610177"/>
                      <a:gd name="connsiteY588" fmla="*/ 1422998 h 3646858"/>
                      <a:gd name="connsiteX589" fmla="*/ 1695886 w 3610177"/>
                      <a:gd name="connsiteY589" fmla="*/ 1499105 h 3646858"/>
                      <a:gd name="connsiteX590" fmla="*/ 1708043 w 3610177"/>
                      <a:gd name="connsiteY590" fmla="*/ 1552607 h 3646858"/>
                      <a:gd name="connsiteX591" fmla="*/ 1767416 w 3610177"/>
                      <a:gd name="connsiteY591" fmla="*/ 1537852 h 3646858"/>
                      <a:gd name="connsiteX592" fmla="*/ 1767157 w 3610177"/>
                      <a:gd name="connsiteY592" fmla="*/ 1526422 h 3646858"/>
                      <a:gd name="connsiteX593" fmla="*/ 1761780 w 3610177"/>
                      <a:gd name="connsiteY593" fmla="*/ 1487167 h 3646858"/>
                      <a:gd name="connsiteX594" fmla="*/ 1751589 w 3610177"/>
                      <a:gd name="connsiteY594" fmla="*/ 1413346 h 3646858"/>
                      <a:gd name="connsiteX595" fmla="*/ 1743000 w 3610177"/>
                      <a:gd name="connsiteY595" fmla="*/ 1338115 h 3646858"/>
                      <a:gd name="connsiteX596" fmla="*/ 1753046 w 3610177"/>
                      <a:gd name="connsiteY596" fmla="*/ 1331350 h 3646858"/>
                      <a:gd name="connsiteX597" fmla="*/ 1761637 w 3610177"/>
                      <a:gd name="connsiteY597" fmla="*/ 1327517 h 3646858"/>
                      <a:gd name="connsiteX598" fmla="*/ 1762447 w 3610177"/>
                      <a:gd name="connsiteY598" fmla="*/ 1333543 h 3646858"/>
                      <a:gd name="connsiteX599" fmla="*/ 1770261 w 3610177"/>
                      <a:gd name="connsiteY599" fmla="*/ 1397644 h 3646858"/>
                      <a:gd name="connsiteX600" fmla="*/ 1775137 w 3610177"/>
                      <a:gd name="connsiteY600" fmla="*/ 1452000 h 3646858"/>
                      <a:gd name="connsiteX601" fmla="*/ 1779933 w 3610177"/>
                      <a:gd name="connsiteY601" fmla="*/ 1502130 h 3646858"/>
                      <a:gd name="connsiteX602" fmla="*/ 1789041 w 3610177"/>
                      <a:gd name="connsiteY602" fmla="*/ 1535035 h 3646858"/>
                      <a:gd name="connsiteX603" fmla="*/ 1802244 w 3610177"/>
                      <a:gd name="connsiteY603" fmla="*/ 1535681 h 3646858"/>
                      <a:gd name="connsiteX604" fmla="*/ 1810695 w 3610177"/>
                      <a:gd name="connsiteY604" fmla="*/ 1535335 h 3646858"/>
                      <a:gd name="connsiteX605" fmla="*/ 1811516 w 3610177"/>
                      <a:gd name="connsiteY605" fmla="*/ 1487629 h 3646858"/>
                      <a:gd name="connsiteX606" fmla="*/ 1816222 w 3610177"/>
                      <a:gd name="connsiteY606" fmla="*/ 1323152 h 3646858"/>
                      <a:gd name="connsiteX607" fmla="*/ 1819573 w 3610177"/>
                      <a:gd name="connsiteY607" fmla="*/ 1306827 h 3646858"/>
                      <a:gd name="connsiteX608" fmla="*/ 1830112 w 3610177"/>
                      <a:gd name="connsiteY608" fmla="*/ 1295300 h 3646858"/>
                      <a:gd name="connsiteX609" fmla="*/ 1839227 w 3610177"/>
                      <a:gd name="connsiteY609" fmla="*/ 1290770 h 3646858"/>
                      <a:gd name="connsiteX610" fmla="*/ 1837402 w 3610177"/>
                      <a:gd name="connsiteY610" fmla="*/ 1352940 h 3646858"/>
                      <a:gd name="connsiteX611" fmla="*/ 1830560 w 3610177"/>
                      <a:gd name="connsiteY611" fmla="*/ 1501968 h 3646858"/>
                      <a:gd name="connsiteX612" fmla="*/ 1830225 w 3610177"/>
                      <a:gd name="connsiteY612" fmla="*/ 1537136 h 3646858"/>
                      <a:gd name="connsiteX613" fmla="*/ 1886099 w 3610177"/>
                      <a:gd name="connsiteY613" fmla="*/ 1543809 h 3646858"/>
                      <a:gd name="connsiteX614" fmla="*/ 1893992 w 3610177"/>
                      <a:gd name="connsiteY614" fmla="*/ 1514807 h 3646858"/>
                      <a:gd name="connsiteX615" fmla="*/ 1913891 w 3610177"/>
                      <a:gd name="connsiteY615" fmla="*/ 1427824 h 3646858"/>
                      <a:gd name="connsiteX616" fmla="*/ 1923549 w 3610177"/>
                      <a:gd name="connsiteY616" fmla="*/ 1385544 h 3646858"/>
                      <a:gd name="connsiteX617" fmla="*/ 1936318 w 3610177"/>
                      <a:gd name="connsiteY617" fmla="*/ 1329710 h 3646858"/>
                      <a:gd name="connsiteX618" fmla="*/ 1948288 w 3610177"/>
                      <a:gd name="connsiteY618" fmla="*/ 1256307 h 3646858"/>
                      <a:gd name="connsiteX619" fmla="*/ 1951969 w 3610177"/>
                      <a:gd name="connsiteY619" fmla="*/ 1235950 h 3646858"/>
                      <a:gd name="connsiteX620" fmla="*/ 1957348 w 3610177"/>
                      <a:gd name="connsiteY620" fmla="*/ 1235356 h 3646858"/>
                      <a:gd name="connsiteX621" fmla="*/ 1965734 w 3610177"/>
                      <a:gd name="connsiteY621" fmla="*/ 1248109 h 3646858"/>
                      <a:gd name="connsiteX622" fmla="*/ 1966997 w 3610177"/>
                      <a:gd name="connsiteY622" fmla="*/ 1289555 h 3646858"/>
                      <a:gd name="connsiteX623" fmla="*/ 1927964 w 3610177"/>
                      <a:gd name="connsiteY623" fmla="*/ 1449668 h 3646858"/>
                      <a:gd name="connsiteX624" fmla="*/ 1908489 w 3610177"/>
                      <a:gd name="connsiteY624" fmla="*/ 1524251 h 3646858"/>
                      <a:gd name="connsiteX625" fmla="*/ 1899327 w 3610177"/>
                      <a:gd name="connsiteY625" fmla="*/ 1553577 h 3646858"/>
                      <a:gd name="connsiteX626" fmla="*/ 1906061 w 3610177"/>
                      <a:gd name="connsiteY626" fmla="*/ 1558333 h 3646858"/>
                      <a:gd name="connsiteX627" fmla="*/ 1921645 w 3610177"/>
                      <a:gd name="connsiteY627" fmla="*/ 1551637 h 3646858"/>
                      <a:gd name="connsiteX628" fmla="*/ 1938736 w 3610177"/>
                      <a:gd name="connsiteY628" fmla="*/ 1501507 h 3646858"/>
                      <a:gd name="connsiteX629" fmla="*/ 1950097 w 3610177"/>
                      <a:gd name="connsiteY629" fmla="*/ 1464076 h 3646858"/>
                      <a:gd name="connsiteX630" fmla="*/ 1970659 w 3610177"/>
                      <a:gd name="connsiteY630" fmla="*/ 1398244 h 3646858"/>
                      <a:gd name="connsiteX631" fmla="*/ 1989515 w 3610177"/>
                      <a:gd name="connsiteY631" fmla="*/ 1337931 h 3646858"/>
                      <a:gd name="connsiteX632" fmla="*/ 1997775 w 3610177"/>
                      <a:gd name="connsiteY632" fmla="*/ 1310683 h 3646858"/>
                      <a:gd name="connsiteX633" fmla="*/ 2008104 w 3610177"/>
                      <a:gd name="connsiteY633" fmla="*/ 1233354 h 3646858"/>
                      <a:gd name="connsiteX634" fmla="*/ 2009572 w 3610177"/>
                      <a:gd name="connsiteY634" fmla="*/ 1208335 h 3646858"/>
                      <a:gd name="connsiteX635" fmla="*/ 2017086 w 3610177"/>
                      <a:gd name="connsiteY635" fmla="*/ 1203001 h 3646858"/>
                      <a:gd name="connsiteX636" fmla="*/ 2034634 w 3610177"/>
                      <a:gd name="connsiteY636" fmla="*/ 1200020 h 3646858"/>
                      <a:gd name="connsiteX637" fmla="*/ 2050328 w 3610177"/>
                      <a:gd name="connsiteY637" fmla="*/ 1196619 h 3646858"/>
                      <a:gd name="connsiteX638" fmla="*/ 2058385 w 3610177"/>
                      <a:gd name="connsiteY638" fmla="*/ 1192910 h 3646858"/>
                      <a:gd name="connsiteX639" fmla="*/ 2064419 w 3610177"/>
                      <a:gd name="connsiteY639" fmla="*/ 1190091 h 3646858"/>
                      <a:gd name="connsiteX640" fmla="*/ 2079512 w 3610177"/>
                      <a:gd name="connsiteY640" fmla="*/ 1182016 h 3646858"/>
                      <a:gd name="connsiteX641" fmla="*/ 2086324 w 3610177"/>
                      <a:gd name="connsiteY641" fmla="*/ 1179160 h 3646858"/>
                      <a:gd name="connsiteX642" fmla="*/ 2207611 w 3610177"/>
                      <a:gd name="connsiteY642" fmla="*/ 1190481 h 3646858"/>
                      <a:gd name="connsiteX643" fmla="*/ 2280533 w 3610177"/>
                      <a:gd name="connsiteY643" fmla="*/ 1232361 h 3646858"/>
                      <a:gd name="connsiteX644" fmla="*/ 2338770 w 3610177"/>
                      <a:gd name="connsiteY644" fmla="*/ 1300062 h 3646858"/>
                      <a:gd name="connsiteX645" fmla="*/ 2364762 w 3610177"/>
                      <a:gd name="connsiteY645" fmla="*/ 1356380 h 3646858"/>
                      <a:gd name="connsiteX646" fmla="*/ 2377104 w 3610177"/>
                      <a:gd name="connsiteY646" fmla="*/ 1412422 h 3646858"/>
                      <a:gd name="connsiteX647" fmla="*/ 2378519 w 3610177"/>
                      <a:gd name="connsiteY647" fmla="*/ 1416347 h 3646858"/>
                      <a:gd name="connsiteX648" fmla="*/ 2400753 w 3610177"/>
                      <a:gd name="connsiteY648" fmla="*/ 1389839 h 3646858"/>
                      <a:gd name="connsiteX649" fmla="*/ 2448108 w 3610177"/>
                      <a:gd name="connsiteY649" fmla="*/ 1341787 h 3646858"/>
                      <a:gd name="connsiteX650" fmla="*/ 2459448 w 3610177"/>
                      <a:gd name="connsiteY650" fmla="*/ 1334074 h 3646858"/>
                      <a:gd name="connsiteX651" fmla="*/ 2453492 w 3610177"/>
                      <a:gd name="connsiteY651" fmla="*/ 1220610 h 3646858"/>
                      <a:gd name="connsiteX652" fmla="*/ 2444203 w 3610177"/>
                      <a:gd name="connsiteY652" fmla="*/ 1208287 h 3646858"/>
                      <a:gd name="connsiteX653" fmla="*/ 2407665 w 3610177"/>
                      <a:gd name="connsiteY653" fmla="*/ 1180451 h 3646858"/>
                      <a:gd name="connsiteX654" fmla="*/ 2374849 w 3610177"/>
                      <a:gd name="connsiteY654" fmla="*/ 1158251 h 3646858"/>
                      <a:gd name="connsiteX655" fmla="*/ 2343623 w 3610177"/>
                      <a:gd name="connsiteY655" fmla="*/ 1136116 h 3646858"/>
                      <a:gd name="connsiteX656" fmla="*/ 2292524 w 3610177"/>
                      <a:gd name="connsiteY656" fmla="*/ 1097686 h 3646858"/>
                      <a:gd name="connsiteX657" fmla="*/ 2287091 w 3610177"/>
                      <a:gd name="connsiteY657" fmla="*/ 1089477 h 3646858"/>
                      <a:gd name="connsiteX658" fmla="*/ 2292683 w 3610177"/>
                      <a:gd name="connsiteY658" fmla="*/ 1087840 h 3646858"/>
                      <a:gd name="connsiteX659" fmla="*/ 2299908 w 3610177"/>
                      <a:gd name="connsiteY659" fmla="*/ 1085383 h 3646858"/>
                      <a:gd name="connsiteX660" fmla="*/ 2305968 w 3610177"/>
                      <a:gd name="connsiteY660" fmla="*/ 1082965 h 3646858"/>
                      <a:gd name="connsiteX661" fmla="*/ 2327989 w 3610177"/>
                      <a:gd name="connsiteY661" fmla="*/ 1096287 h 3646858"/>
                      <a:gd name="connsiteX662" fmla="*/ 2347304 w 3610177"/>
                      <a:gd name="connsiteY662" fmla="*/ 1109758 h 3646858"/>
                      <a:gd name="connsiteX663" fmla="*/ 2431017 w 3610177"/>
                      <a:gd name="connsiteY663" fmla="*/ 1172408 h 3646858"/>
                      <a:gd name="connsiteX664" fmla="*/ 2466699 w 3610177"/>
                      <a:gd name="connsiteY664" fmla="*/ 1197559 h 3646858"/>
                      <a:gd name="connsiteX665" fmla="*/ 2609877 w 3610177"/>
                      <a:gd name="connsiteY665" fmla="*/ 1194111 h 3646858"/>
                      <a:gd name="connsiteX666" fmla="*/ 2741380 w 3610177"/>
                      <a:gd name="connsiteY666" fmla="*/ 1186237 h 3646858"/>
                      <a:gd name="connsiteX667" fmla="*/ 2833527 w 3610177"/>
                      <a:gd name="connsiteY667" fmla="*/ 1185556 h 3646858"/>
                      <a:gd name="connsiteX668" fmla="*/ 2833619 w 3610177"/>
                      <a:gd name="connsiteY668" fmla="*/ 1174369 h 3646858"/>
                      <a:gd name="connsiteX669" fmla="*/ 2797434 w 3610177"/>
                      <a:gd name="connsiteY669" fmla="*/ 1073002 h 3646858"/>
                      <a:gd name="connsiteX670" fmla="*/ 2795149 w 3610177"/>
                      <a:gd name="connsiteY670" fmla="*/ 1067264 h 3646858"/>
                      <a:gd name="connsiteX671" fmla="*/ 2794919 w 3610177"/>
                      <a:gd name="connsiteY671" fmla="*/ 1063163 h 3646858"/>
                      <a:gd name="connsiteX672" fmla="*/ 2813127 w 3610177"/>
                      <a:gd name="connsiteY672" fmla="*/ 1063638 h 3646858"/>
                      <a:gd name="connsiteX673" fmla="*/ 2830411 w 3610177"/>
                      <a:gd name="connsiteY673" fmla="*/ 1113769 h 3646858"/>
                      <a:gd name="connsiteX674" fmla="*/ 2869343 w 3610177"/>
                      <a:gd name="connsiteY674" fmla="*/ 1214087 h 3646858"/>
                      <a:gd name="connsiteX675" fmla="*/ 2857066 w 3610177"/>
                      <a:gd name="connsiteY675" fmla="*/ 1220001 h 3646858"/>
                      <a:gd name="connsiteX676" fmla="*/ 2812850 w 3610177"/>
                      <a:gd name="connsiteY676" fmla="*/ 1205350 h 3646858"/>
                      <a:gd name="connsiteX677" fmla="*/ 2777657 w 3610177"/>
                      <a:gd name="connsiteY677" fmla="*/ 1207305 h 3646858"/>
                      <a:gd name="connsiteX678" fmla="*/ 2627364 w 3610177"/>
                      <a:gd name="connsiteY678" fmla="*/ 1212868 h 3646858"/>
                      <a:gd name="connsiteX679" fmla="*/ 2579075 w 3610177"/>
                      <a:gd name="connsiteY679" fmla="*/ 1215262 h 3646858"/>
                      <a:gd name="connsiteX680" fmla="*/ 2489794 w 3610177"/>
                      <a:gd name="connsiteY680" fmla="*/ 1219262 h 3646858"/>
                      <a:gd name="connsiteX681" fmla="*/ 2477670 w 3610177"/>
                      <a:gd name="connsiteY681" fmla="*/ 1218775 h 3646858"/>
                      <a:gd name="connsiteX682" fmla="*/ 2477670 w 3610177"/>
                      <a:gd name="connsiteY682" fmla="*/ 1224852 h 3646858"/>
                      <a:gd name="connsiteX683" fmla="*/ 2481480 w 3610177"/>
                      <a:gd name="connsiteY683" fmla="*/ 1299184 h 3646858"/>
                      <a:gd name="connsiteX684" fmla="*/ 2482712 w 3610177"/>
                      <a:gd name="connsiteY684" fmla="*/ 1324261 h 3646858"/>
                      <a:gd name="connsiteX685" fmla="*/ 2493048 w 3610177"/>
                      <a:gd name="connsiteY685" fmla="*/ 1324446 h 3646858"/>
                      <a:gd name="connsiteX686" fmla="*/ 2521129 w 3610177"/>
                      <a:gd name="connsiteY686" fmla="*/ 1312161 h 3646858"/>
                      <a:gd name="connsiteX687" fmla="*/ 2599598 w 3610177"/>
                      <a:gd name="connsiteY687" fmla="*/ 1278051 h 3646858"/>
                      <a:gd name="connsiteX688" fmla="*/ 2681580 w 3610177"/>
                      <a:gd name="connsiteY688" fmla="*/ 1286784 h 3646858"/>
                      <a:gd name="connsiteX689" fmla="*/ 2697141 w 3610177"/>
                      <a:gd name="connsiteY689" fmla="*/ 1298376 h 3646858"/>
                      <a:gd name="connsiteX690" fmla="*/ 2680797 w 3610177"/>
                      <a:gd name="connsiteY690" fmla="*/ 1307797 h 3646858"/>
                      <a:gd name="connsiteX691" fmla="*/ 2656601 w 3610177"/>
                      <a:gd name="connsiteY691" fmla="*/ 1295171 h 3646858"/>
                      <a:gd name="connsiteX692" fmla="*/ 2621932 w 3610177"/>
                      <a:gd name="connsiteY692" fmla="*/ 1298976 h 3646858"/>
                      <a:gd name="connsiteX693" fmla="*/ 2584508 w 3610177"/>
                      <a:gd name="connsiteY693" fmla="*/ 1311815 h 3646858"/>
                      <a:gd name="connsiteX694" fmla="*/ 2534409 w 3610177"/>
                      <a:gd name="connsiteY694" fmla="*/ 1330034 h 3646858"/>
                      <a:gd name="connsiteX695" fmla="*/ 2531391 w 3610177"/>
                      <a:gd name="connsiteY695" fmla="*/ 1332435 h 3646858"/>
                      <a:gd name="connsiteX696" fmla="*/ 2544714 w 3610177"/>
                      <a:gd name="connsiteY696" fmla="*/ 1338415 h 3646858"/>
                      <a:gd name="connsiteX697" fmla="*/ 2563281 w 3610177"/>
                      <a:gd name="connsiteY697" fmla="*/ 1352016 h 3646858"/>
                      <a:gd name="connsiteX698" fmla="*/ 2581441 w 3610177"/>
                      <a:gd name="connsiteY698" fmla="*/ 1362984 h 3646858"/>
                      <a:gd name="connsiteX699" fmla="*/ 2571965 w 3610177"/>
                      <a:gd name="connsiteY699" fmla="*/ 1367256 h 3646858"/>
                      <a:gd name="connsiteX700" fmla="*/ 2538559 w 3610177"/>
                      <a:gd name="connsiteY700" fmla="*/ 1354856 h 3646858"/>
                      <a:gd name="connsiteX701" fmla="*/ 2506216 w 3610177"/>
                      <a:gd name="connsiteY701" fmla="*/ 1346590 h 3646858"/>
                      <a:gd name="connsiteX702" fmla="*/ 2424551 w 3610177"/>
                      <a:gd name="connsiteY702" fmla="*/ 1388915 h 3646858"/>
                      <a:gd name="connsiteX703" fmla="*/ 2414450 w 3610177"/>
                      <a:gd name="connsiteY703" fmla="*/ 1409813 h 3646858"/>
                      <a:gd name="connsiteX704" fmla="*/ 2413596 w 3610177"/>
                      <a:gd name="connsiteY704" fmla="*/ 1416186 h 3646858"/>
                      <a:gd name="connsiteX705" fmla="*/ 2412315 w 3610177"/>
                      <a:gd name="connsiteY705" fmla="*/ 1419257 h 3646858"/>
                      <a:gd name="connsiteX706" fmla="*/ 2437455 w 3610177"/>
                      <a:gd name="connsiteY706" fmla="*/ 1412283 h 3646858"/>
                      <a:gd name="connsiteX707" fmla="*/ 2468012 w 3610177"/>
                      <a:gd name="connsiteY707" fmla="*/ 1403116 h 3646858"/>
                      <a:gd name="connsiteX708" fmla="*/ 2509662 w 3610177"/>
                      <a:gd name="connsiteY708" fmla="*/ 1403440 h 3646858"/>
                      <a:gd name="connsiteX709" fmla="*/ 2501054 w 3610177"/>
                      <a:gd name="connsiteY709" fmla="*/ 1409143 h 3646858"/>
                      <a:gd name="connsiteX710" fmla="*/ 2476814 w 3610177"/>
                      <a:gd name="connsiteY710" fmla="*/ 1415170 h 3646858"/>
                      <a:gd name="connsiteX711" fmla="*/ 2378073 w 3610177"/>
                      <a:gd name="connsiteY711" fmla="*/ 1444726 h 3646858"/>
                      <a:gd name="connsiteX712" fmla="*/ 2347290 w 3610177"/>
                      <a:gd name="connsiteY712" fmla="*/ 1456618 h 3646858"/>
                      <a:gd name="connsiteX713" fmla="*/ 2285536 w 3610177"/>
                      <a:gd name="connsiteY713" fmla="*/ 1483403 h 3646858"/>
                      <a:gd name="connsiteX714" fmla="*/ 2258607 w 3610177"/>
                      <a:gd name="connsiteY714" fmla="*/ 1519379 h 3646858"/>
                      <a:gd name="connsiteX715" fmla="*/ 2251778 w 3610177"/>
                      <a:gd name="connsiteY715" fmla="*/ 1547180 h 3646858"/>
                      <a:gd name="connsiteX716" fmla="*/ 2251075 w 3610177"/>
                      <a:gd name="connsiteY716" fmla="*/ 1548843 h 3646858"/>
                      <a:gd name="connsiteX717" fmla="*/ 2247124 w 3610177"/>
                      <a:gd name="connsiteY717" fmla="*/ 1550159 h 3646858"/>
                      <a:gd name="connsiteX718" fmla="*/ 2235331 w 3610177"/>
                      <a:gd name="connsiteY718" fmla="*/ 1560065 h 3646858"/>
                      <a:gd name="connsiteX719" fmla="*/ 2226881 w 3610177"/>
                      <a:gd name="connsiteY719" fmla="*/ 1566069 h 3646858"/>
                      <a:gd name="connsiteX720" fmla="*/ 2203630 w 3610177"/>
                      <a:gd name="connsiteY720" fmla="*/ 1586366 h 3646858"/>
                      <a:gd name="connsiteX721" fmla="*/ 2194302 w 3610177"/>
                      <a:gd name="connsiteY721" fmla="*/ 1593224 h 3646858"/>
                      <a:gd name="connsiteX722" fmla="*/ 2188265 w 3610177"/>
                      <a:gd name="connsiteY722" fmla="*/ 1598073 h 3646858"/>
                      <a:gd name="connsiteX723" fmla="*/ 2119140 w 3610177"/>
                      <a:gd name="connsiteY723" fmla="*/ 1643493 h 3646858"/>
                      <a:gd name="connsiteX724" fmla="*/ 2068723 w 3610177"/>
                      <a:gd name="connsiteY724" fmla="*/ 1668754 h 3646858"/>
                      <a:gd name="connsiteX725" fmla="*/ 2069030 w 3610177"/>
                      <a:gd name="connsiteY725" fmla="*/ 1675566 h 3646858"/>
                      <a:gd name="connsiteX726" fmla="*/ 2071142 w 3610177"/>
                      <a:gd name="connsiteY726" fmla="*/ 1680092 h 3646858"/>
                      <a:gd name="connsiteX727" fmla="*/ 2058763 w 3610177"/>
                      <a:gd name="connsiteY727" fmla="*/ 1685911 h 3646858"/>
                      <a:gd name="connsiteX728" fmla="*/ 2026372 w 3610177"/>
                      <a:gd name="connsiteY728" fmla="*/ 1649034 h 3646858"/>
                      <a:gd name="connsiteX729" fmla="*/ 1956462 w 3610177"/>
                      <a:gd name="connsiteY729" fmla="*/ 1595279 h 3646858"/>
                      <a:gd name="connsiteX730" fmla="*/ 1869207 w 3610177"/>
                      <a:gd name="connsiteY730" fmla="*/ 1565030 h 3646858"/>
                      <a:gd name="connsiteX731" fmla="*/ 1769633 w 3610177"/>
                      <a:gd name="connsiteY731" fmla="*/ 1560619 h 3646858"/>
                      <a:gd name="connsiteX732" fmla="*/ 1665812 w 3610177"/>
                      <a:gd name="connsiteY732" fmla="*/ 1591561 h 3646858"/>
                      <a:gd name="connsiteX733" fmla="*/ 1577244 w 3610177"/>
                      <a:gd name="connsiteY733" fmla="*/ 1662011 h 3646858"/>
                      <a:gd name="connsiteX734" fmla="*/ 1539895 w 3610177"/>
                      <a:gd name="connsiteY734" fmla="*/ 1714705 h 3646858"/>
                      <a:gd name="connsiteX735" fmla="*/ 1511319 w 3610177"/>
                      <a:gd name="connsiteY735" fmla="*/ 1788388 h 3646858"/>
                      <a:gd name="connsiteX736" fmla="*/ 1521572 w 3610177"/>
                      <a:gd name="connsiteY736" fmla="*/ 1969536 h 3646858"/>
                      <a:gd name="connsiteX737" fmla="*/ 1586001 w 3610177"/>
                      <a:gd name="connsiteY737" fmla="*/ 2075570 h 3646858"/>
                      <a:gd name="connsiteX738" fmla="*/ 1739453 w 3610177"/>
                      <a:gd name="connsiteY738" fmla="*/ 2162622 h 3646858"/>
                      <a:gd name="connsiteX739" fmla="*/ 1807058 w 3610177"/>
                      <a:gd name="connsiteY739" fmla="*/ 2169434 h 3646858"/>
                      <a:gd name="connsiteX740" fmla="*/ 1886130 w 3610177"/>
                      <a:gd name="connsiteY740" fmla="*/ 2157796 h 3646858"/>
                      <a:gd name="connsiteX741" fmla="*/ 1943673 w 3610177"/>
                      <a:gd name="connsiteY741" fmla="*/ 2135052 h 3646858"/>
                      <a:gd name="connsiteX742" fmla="*/ 2051861 w 3610177"/>
                      <a:gd name="connsiteY742" fmla="*/ 2049038 h 3646858"/>
                      <a:gd name="connsiteX743" fmla="*/ 2082274 w 3610177"/>
                      <a:gd name="connsiteY743" fmla="*/ 2000386 h 3646858"/>
                      <a:gd name="connsiteX744" fmla="*/ 2108434 w 3610177"/>
                      <a:gd name="connsiteY744" fmla="*/ 1920653 h 3646858"/>
                      <a:gd name="connsiteX745" fmla="*/ 2112381 w 3610177"/>
                      <a:gd name="connsiteY745" fmla="*/ 1902549 h 3646858"/>
                      <a:gd name="connsiteX746" fmla="*/ 2112434 w 3610177"/>
                      <a:gd name="connsiteY746" fmla="*/ 1866920 h 3646858"/>
                      <a:gd name="connsiteX747" fmla="*/ 2110271 w 3610177"/>
                      <a:gd name="connsiteY747" fmla="*/ 1819191 h 3646858"/>
                      <a:gd name="connsiteX748" fmla="*/ 2076881 w 3610177"/>
                      <a:gd name="connsiteY748" fmla="*/ 1715929 h 3646858"/>
                      <a:gd name="connsiteX749" fmla="*/ 2069985 w 3610177"/>
                      <a:gd name="connsiteY749" fmla="*/ 1702259 h 3646858"/>
                      <a:gd name="connsiteX750" fmla="*/ 2084695 w 3610177"/>
                      <a:gd name="connsiteY750" fmla="*/ 1699234 h 3646858"/>
                      <a:gd name="connsiteX751" fmla="*/ 2096647 w 3610177"/>
                      <a:gd name="connsiteY751" fmla="*/ 1719231 h 3646858"/>
                      <a:gd name="connsiteX752" fmla="*/ 2102545 w 3610177"/>
                      <a:gd name="connsiteY752" fmla="*/ 1725581 h 3646858"/>
                      <a:gd name="connsiteX753" fmla="*/ 2133007 w 3610177"/>
                      <a:gd name="connsiteY753" fmla="*/ 1711796 h 3646858"/>
                      <a:gd name="connsiteX754" fmla="*/ 2273563 w 3610177"/>
                      <a:gd name="connsiteY754" fmla="*/ 1647118 h 3646858"/>
                      <a:gd name="connsiteX755" fmla="*/ 2309264 w 3610177"/>
                      <a:gd name="connsiteY755" fmla="*/ 1632363 h 3646858"/>
                      <a:gd name="connsiteX756" fmla="*/ 2336403 w 3610177"/>
                      <a:gd name="connsiteY756" fmla="*/ 1621002 h 3646858"/>
                      <a:gd name="connsiteX757" fmla="*/ 2345361 w 3610177"/>
                      <a:gd name="connsiteY757" fmla="*/ 1616269 h 3646858"/>
                      <a:gd name="connsiteX758" fmla="*/ 2306024 w 3610177"/>
                      <a:gd name="connsiteY758" fmla="*/ 1598858 h 3646858"/>
                      <a:gd name="connsiteX759" fmla="*/ 2264102 w 3610177"/>
                      <a:gd name="connsiteY759" fmla="*/ 1581632 h 3646858"/>
                      <a:gd name="connsiteX760" fmla="*/ 2285870 w 3610177"/>
                      <a:gd name="connsiteY760" fmla="*/ 1568193 h 3646858"/>
                      <a:gd name="connsiteX761" fmla="*/ 2346083 w 3610177"/>
                      <a:gd name="connsiteY761" fmla="*/ 1591122 h 3646858"/>
                      <a:gd name="connsiteX762" fmla="*/ 2380489 w 3610177"/>
                      <a:gd name="connsiteY762" fmla="*/ 1596018 h 3646858"/>
                      <a:gd name="connsiteX763" fmla="*/ 2551311 w 3610177"/>
                      <a:gd name="connsiteY763" fmla="*/ 1581840 h 3646858"/>
                      <a:gd name="connsiteX764" fmla="*/ 2611672 w 3610177"/>
                      <a:gd name="connsiteY764" fmla="*/ 1575790 h 3646858"/>
                      <a:gd name="connsiteX765" fmla="*/ 2655985 w 3610177"/>
                      <a:gd name="connsiteY765" fmla="*/ 1570525 h 3646858"/>
                      <a:gd name="connsiteX766" fmla="*/ 2638968 w 3610177"/>
                      <a:gd name="connsiteY766" fmla="*/ 1538960 h 3646858"/>
                      <a:gd name="connsiteX767" fmla="*/ 2593099 w 3610177"/>
                      <a:gd name="connsiteY767" fmla="*/ 1479432 h 3646858"/>
                      <a:gd name="connsiteX768" fmla="*/ 2570726 w 3610177"/>
                      <a:gd name="connsiteY768" fmla="*/ 1459389 h 3646858"/>
                      <a:gd name="connsiteX769" fmla="*/ 2524149 w 3610177"/>
                      <a:gd name="connsiteY769" fmla="*/ 1426900 h 3646858"/>
                      <a:gd name="connsiteX770" fmla="*/ 2544767 w 3610177"/>
                      <a:gd name="connsiteY770" fmla="*/ 1415862 h 3646858"/>
                      <a:gd name="connsiteX771" fmla="*/ 2568215 w 3610177"/>
                      <a:gd name="connsiteY771" fmla="*/ 1431495 h 3646858"/>
                      <a:gd name="connsiteX772" fmla="*/ 2646122 w 3610177"/>
                      <a:gd name="connsiteY772" fmla="*/ 1514184 h 3646858"/>
                      <a:gd name="connsiteX773" fmla="*/ 2669483 w 3610177"/>
                      <a:gd name="connsiteY773" fmla="*/ 1561289 h 3646858"/>
                      <a:gd name="connsiteX774" fmla="*/ 2690945 w 3610177"/>
                      <a:gd name="connsiteY774" fmla="*/ 1669401 h 3646858"/>
                      <a:gd name="connsiteX775" fmla="*/ 2665216 w 3610177"/>
                      <a:gd name="connsiteY775" fmla="*/ 1789612 h 3646858"/>
                      <a:gd name="connsiteX776" fmla="*/ 2604479 w 3610177"/>
                      <a:gd name="connsiteY776" fmla="*/ 1860894 h 3646858"/>
                      <a:gd name="connsiteX777" fmla="*/ 2549073 w 3610177"/>
                      <a:gd name="connsiteY777" fmla="*/ 1866943 h 3646858"/>
                      <a:gd name="connsiteX778" fmla="*/ 2549142 w 3610177"/>
                      <a:gd name="connsiteY778" fmla="*/ 1868744 h 3646858"/>
                      <a:gd name="connsiteX779" fmla="*/ 2577268 w 3610177"/>
                      <a:gd name="connsiteY779" fmla="*/ 1877219 h 3646858"/>
                      <a:gd name="connsiteX780" fmla="*/ 2661990 w 3610177"/>
                      <a:gd name="connsiteY780" fmla="*/ 1872878 h 3646858"/>
                      <a:gd name="connsiteX781" fmla="*/ 2694279 w 3610177"/>
                      <a:gd name="connsiteY781" fmla="*/ 1843483 h 3646858"/>
                      <a:gd name="connsiteX782" fmla="*/ 2717356 w 3610177"/>
                      <a:gd name="connsiteY782" fmla="*/ 1796308 h 3646858"/>
                      <a:gd name="connsiteX783" fmla="*/ 2715949 w 3610177"/>
                      <a:gd name="connsiteY783" fmla="*/ 1602968 h 3646858"/>
                      <a:gd name="connsiteX784" fmla="*/ 2669111 w 3610177"/>
                      <a:gd name="connsiteY784" fmla="*/ 1487606 h 3646858"/>
                      <a:gd name="connsiteX785" fmla="*/ 2600964 w 3610177"/>
                      <a:gd name="connsiteY785" fmla="*/ 1393118 h 3646858"/>
                      <a:gd name="connsiteX786" fmla="*/ 2595714 w 3610177"/>
                      <a:gd name="connsiteY786" fmla="*/ 1387876 h 3646858"/>
                      <a:gd name="connsiteX787" fmla="*/ 2609085 w 3610177"/>
                      <a:gd name="connsiteY787" fmla="*/ 1380695 h 3646858"/>
                      <a:gd name="connsiteX788" fmla="*/ 2618985 w 3610177"/>
                      <a:gd name="connsiteY788" fmla="*/ 1386144 h 3646858"/>
                      <a:gd name="connsiteX789" fmla="*/ 2636046 w 3610177"/>
                      <a:gd name="connsiteY789" fmla="*/ 1401708 h 3646858"/>
                      <a:gd name="connsiteX790" fmla="*/ 2652145 w 3610177"/>
                      <a:gd name="connsiteY790" fmla="*/ 1421774 h 3646858"/>
                      <a:gd name="connsiteX791" fmla="*/ 2734180 w 3610177"/>
                      <a:gd name="connsiteY791" fmla="*/ 1590892 h 3646858"/>
                      <a:gd name="connsiteX792" fmla="*/ 2748557 w 3610177"/>
                      <a:gd name="connsiteY792" fmla="*/ 1710479 h 3646858"/>
                      <a:gd name="connsiteX793" fmla="*/ 2745372 w 3610177"/>
                      <a:gd name="connsiteY793" fmla="*/ 1760610 h 3646858"/>
                      <a:gd name="connsiteX794" fmla="*/ 2722503 w 3610177"/>
                      <a:gd name="connsiteY794" fmla="*/ 1831106 h 3646858"/>
                      <a:gd name="connsiteX795" fmla="*/ 2701087 w 3610177"/>
                      <a:gd name="connsiteY795" fmla="*/ 1864819 h 3646858"/>
                      <a:gd name="connsiteX796" fmla="*/ 2701018 w 3610177"/>
                      <a:gd name="connsiteY796" fmla="*/ 1867498 h 3646858"/>
                      <a:gd name="connsiteX797" fmla="*/ 2723449 w 3610177"/>
                      <a:gd name="connsiteY797" fmla="*/ 1860709 h 3646858"/>
                      <a:gd name="connsiteX798" fmla="*/ 2790903 w 3610177"/>
                      <a:gd name="connsiteY798" fmla="*/ 1841313 h 3646858"/>
                      <a:gd name="connsiteX799" fmla="*/ 2850512 w 3610177"/>
                      <a:gd name="connsiteY799" fmla="*/ 1774788 h 3646858"/>
                      <a:gd name="connsiteX800" fmla="*/ 2869389 w 3610177"/>
                      <a:gd name="connsiteY800" fmla="*/ 1726851 h 3646858"/>
                      <a:gd name="connsiteX801" fmla="*/ 2881666 w 3610177"/>
                      <a:gd name="connsiteY801" fmla="*/ 1644647 h 3646858"/>
                      <a:gd name="connsiteX802" fmla="*/ 2844696 w 3610177"/>
                      <a:gd name="connsiteY802" fmla="*/ 1464053 h 3646858"/>
                      <a:gd name="connsiteX803" fmla="*/ 2737180 w 3610177"/>
                      <a:gd name="connsiteY803" fmla="*/ 1336453 h 3646858"/>
                      <a:gd name="connsiteX804" fmla="*/ 2711148 w 3610177"/>
                      <a:gd name="connsiteY804" fmla="*/ 1328186 h 3646858"/>
                      <a:gd name="connsiteX805" fmla="*/ 2735587 w 3610177"/>
                      <a:gd name="connsiteY805" fmla="*/ 1317311 h 3646858"/>
                      <a:gd name="connsiteX806" fmla="*/ 2755687 w 3610177"/>
                      <a:gd name="connsiteY806" fmla="*/ 1326801 h 3646858"/>
                      <a:gd name="connsiteX807" fmla="*/ 2824435 w 3610177"/>
                      <a:gd name="connsiteY807" fmla="*/ 1393903 h 3646858"/>
                      <a:gd name="connsiteX808" fmla="*/ 2887897 w 3610177"/>
                      <a:gd name="connsiteY808" fmla="*/ 1516008 h 3646858"/>
                      <a:gd name="connsiteX809" fmla="*/ 2895235 w 3610177"/>
                      <a:gd name="connsiteY809" fmla="*/ 1715906 h 3646858"/>
                      <a:gd name="connsiteX810" fmla="*/ 2853673 w 3610177"/>
                      <a:gd name="connsiteY810" fmla="*/ 1811941 h 3646858"/>
                      <a:gd name="connsiteX811" fmla="*/ 2789726 w 3610177"/>
                      <a:gd name="connsiteY811" fmla="*/ 1864519 h 3646858"/>
                      <a:gd name="connsiteX812" fmla="*/ 2669203 w 3610177"/>
                      <a:gd name="connsiteY812" fmla="*/ 1896430 h 3646858"/>
                      <a:gd name="connsiteX813" fmla="*/ 2664572 w 3610177"/>
                      <a:gd name="connsiteY813" fmla="*/ 1897262 h 3646858"/>
                      <a:gd name="connsiteX814" fmla="*/ 2670429 w 3610177"/>
                      <a:gd name="connsiteY814" fmla="*/ 1903519 h 3646858"/>
                      <a:gd name="connsiteX815" fmla="*/ 2700395 w 3610177"/>
                      <a:gd name="connsiteY815" fmla="*/ 1943605 h 3646858"/>
                      <a:gd name="connsiteX816" fmla="*/ 2732218 w 3610177"/>
                      <a:gd name="connsiteY816" fmla="*/ 1982860 h 3646858"/>
                      <a:gd name="connsiteX817" fmla="*/ 2753657 w 3610177"/>
                      <a:gd name="connsiteY817" fmla="*/ 1968821 h 3646858"/>
                      <a:gd name="connsiteX818" fmla="*/ 2850558 w 3610177"/>
                      <a:gd name="connsiteY818" fmla="*/ 1903704 h 3646858"/>
                      <a:gd name="connsiteX819" fmla="*/ 2923897 w 3610177"/>
                      <a:gd name="connsiteY819" fmla="*/ 1855213 h 3646858"/>
                      <a:gd name="connsiteX820" fmla="*/ 3018791 w 3610177"/>
                      <a:gd name="connsiteY820" fmla="*/ 1795754 h 3646858"/>
                      <a:gd name="connsiteX821" fmla="*/ 3027722 w 3610177"/>
                      <a:gd name="connsiteY821" fmla="*/ 1781322 h 3646858"/>
                      <a:gd name="connsiteX822" fmla="*/ 2992713 w 3610177"/>
                      <a:gd name="connsiteY822" fmla="*/ 1671225 h 3646858"/>
                      <a:gd name="connsiteX823" fmla="*/ 2946282 w 3610177"/>
                      <a:gd name="connsiteY823" fmla="*/ 1529885 h 3646858"/>
                      <a:gd name="connsiteX824" fmla="*/ 2913051 w 3610177"/>
                      <a:gd name="connsiteY824" fmla="*/ 1429625 h 3646858"/>
                      <a:gd name="connsiteX825" fmla="*/ 2894958 w 3610177"/>
                      <a:gd name="connsiteY825" fmla="*/ 1377693 h 3646858"/>
                      <a:gd name="connsiteX826" fmla="*/ 2878574 w 3610177"/>
                      <a:gd name="connsiteY826" fmla="*/ 1331350 h 3646858"/>
                      <a:gd name="connsiteX827" fmla="*/ 2862766 w 3610177"/>
                      <a:gd name="connsiteY827" fmla="*/ 1275622 h 3646858"/>
                      <a:gd name="connsiteX828" fmla="*/ 2860873 w 3610177"/>
                      <a:gd name="connsiteY828" fmla="*/ 1264449 h 3646858"/>
                      <a:gd name="connsiteX829" fmla="*/ 2862512 w 3610177"/>
                      <a:gd name="connsiteY829" fmla="*/ 1261731 h 3646858"/>
                      <a:gd name="connsiteX830" fmla="*/ 2867058 w 3610177"/>
                      <a:gd name="connsiteY830" fmla="*/ 1259957 h 3646858"/>
                      <a:gd name="connsiteX831" fmla="*/ 2872435 w 3610177"/>
                      <a:gd name="connsiteY831" fmla="*/ 1258145 h 3646858"/>
                      <a:gd name="connsiteX832" fmla="*/ 2881320 w 3610177"/>
                      <a:gd name="connsiteY832" fmla="*/ 1274715 h 3646858"/>
                      <a:gd name="connsiteX833" fmla="*/ 2921359 w 3610177"/>
                      <a:gd name="connsiteY833" fmla="*/ 1393995 h 3646858"/>
                      <a:gd name="connsiteX834" fmla="*/ 2987013 w 3610177"/>
                      <a:gd name="connsiteY834" fmla="*/ 1595117 h 3646858"/>
                      <a:gd name="connsiteX835" fmla="*/ 3064391 w 3610177"/>
                      <a:gd name="connsiteY835" fmla="*/ 1827643 h 3646858"/>
                      <a:gd name="connsiteX836" fmla="*/ 3080245 w 3610177"/>
                      <a:gd name="connsiteY836" fmla="*/ 1873547 h 3646858"/>
                      <a:gd name="connsiteX837" fmla="*/ 3114653 w 3610177"/>
                      <a:gd name="connsiteY837" fmla="*/ 2047491 h 3646858"/>
                      <a:gd name="connsiteX838" fmla="*/ 3094507 w 3610177"/>
                      <a:gd name="connsiteY838" fmla="*/ 2207349 h 3646858"/>
                      <a:gd name="connsiteX839" fmla="*/ 3063283 w 3610177"/>
                      <a:gd name="connsiteY839" fmla="*/ 2313960 h 3646858"/>
                      <a:gd name="connsiteX840" fmla="*/ 3048306 w 3610177"/>
                      <a:gd name="connsiteY840" fmla="*/ 2322065 h 3646858"/>
                      <a:gd name="connsiteX841" fmla="*/ 3039514 w 3610177"/>
                      <a:gd name="connsiteY841" fmla="*/ 2327307 h 3646858"/>
                      <a:gd name="connsiteX842" fmla="*/ 3035152 w 3610177"/>
                      <a:gd name="connsiteY842" fmla="*/ 2329893 h 3646858"/>
                      <a:gd name="connsiteX843" fmla="*/ 3036952 w 3610177"/>
                      <a:gd name="connsiteY843" fmla="*/ 2326406 h 3646858"/>
                      <a:gd name="connsiteX844" fmla="*/ 3080661 w 3610177"/>
                      <a:gd name="connsiteY844" fmla="*/ 2172528 h 3646858"/>
                      <a:gd name="connsiteX845" fmla="*/ 3093330 w 3610177"/>
                      <a:gd name="connsiteY845" fmla="*/ 2052571 h 3646858"/>
                      <a:gd name="connsiteX846" fmla="*/ 3083661 w 3610177"/>
                      <a:gd name="connsiteY846" fmla="*/ 1965357 h 3646858"/>
                      <a:gd name="connsiteX847" fmla="*/ 3047983 w 3610177"/>
                      <a:gd name="connsiteY847" fmla="*/ 1843737 h 3646858"/>
                      <a:gd name="connsiteX848" fmla="*/ 3040275 w 3610177"/>
                      <a:gd name="connsiteY848" fmla="*/ 1817298 h 3646858"/>
                      <a:gd name="connsiteX849" fmla="*/ 3037437 w 3610177"/>
                      <a:gd name="connsiteY849" fmla="*/ 1806953 h 3646858"/>
                      <a:gd name="connsiteX850" fmla="*/ 3031045 w 3610177"/>
                      <a:gd name="connsiteY850" fmla="*/ 1811109 h 3646858"/>
                      <a:gd name="connsiteX851" fmla="*/ 3011244 w 3610177"/>
                      <a:gd name="connsiteY851" fmla="*/ 1824364 h 3646858"/>
                      <a:gd name="connsiteX852" fmla="*/ 2906382 w 3610177"/>
                      <a:gd name="connsiteY852" fmla="*/ 1892874 h 3646858"/>
                      <a:gd name="connsiteX853" fmla="*/ 2830158 w 3610177"/>
                      <a:gd name="connsiteY853" fmla="*/ 1942405 h 3646858"/>
                      <a:gd name="connsiteX854" fmla="*/ 2782688 w 3610177"/>
                      <a:gd name="connsiteY854" fmla="*/ 1973462 h 3646858"/>
                      <a:gd name="connsiteX855" fmla="*/ 2752295 w 3610177"/>
                      <a:gd name="connsiteY855" fmla="*/ 1994775 h 3646858"/>
                      <a:gd name="connsiteX856" fmla="*/ 2737641 w 3610177"/>
                      <a:gd name="connsiteY856" fmla="*/ 2006690 h 3646858"/>
                      <a:gd name="connsiteX857" fmla="*/ 2705264 w 3610177"/>
                      <a:gd name="connsiteY857" fmla="*/ 2094597 h 3646858"/>
                      <a:gd name="connsiteX858" fmla="*/ 2662783 w 3610177"/>
                      <a:gd name="connsiteY858" fmla="*/ 2225430 h 3646858"/>
                      <a:gd name="connsiteX859" fmla="*/ 2644280 w 3610177"/>
                      <a:gd name="connsiteY859" fmla="*/ 2292786 h 3646858"/>
                      <a:gd name="connsiteX860" fmla="*/ 2662543 w 3610177"/>
                      <a:gd name="connsiteY860" fmla="*/ 2347950 h 3646858"/>
                      <a:gd name="connsiteX861" fmla="*/ 2685201 w 3610177"/>
                      <a:gd name="connsiteY861" fmla="*/ 2406578 h 3646858"/>
                      <a:gd name="connsiteX862" fmla="*/ 2702171 w 3610177"/>
                      <a:gd name="connsiteY862" fmla="*/ 2449135 h 3646858"/>
                      <a:gd name="connsiteX863" fmla="*/ 2717379 w 3610177"/>
                      <a:gd name="connsiteY863" fmla="*/ 2489821 h 3646858"/>
                      <a:gd name="connsiteX864" fmla="*/ 2718187 w 3610177"/>
                      <a:gd name="connsiteY864" fmla="*/ 2494854 h 3646858"/>
                      <a:gd name="connsiteX865" fmla="*/ 2710825 w 3610177"/>
                      <a:gd name="connsiteY865" fmla="*/ 2498572 h 3646858"/>
                      <a:gd name="connsiteX866" fmla="*/ 2702933 w 3610177"/>
                      <a:gd name="connsiteY866" fmla="*/ 2502290 h 3646858"/>
                      <a:gd name="connsiteX867" fmla="*/ 2699102 w 3610177"/>
                      <a:gd name="connsiteY867" fmla="*/ 2492314 h 3646858"/>
                      <a:gd name="connsiteX868" fmla="*/ 2691030 w 3610177"/>
                      <a:gd name="connsiteY868" fmla="*/ 2471487 h 3646858"/>
                      <a:gd name="connsiteX869" fmla="*/ 2673630 w 3610177"/>
                      <a:gd name="connsiteY869" fmla="*/ 2428607 h 3646858"/>
                      <a:gd name="connsiteX870" fmla="*/ 2652726 w 3610177"/>
                      <a:gd name="connsiteY870" fmla="*/ 2376052 h 3646858"/>
                      <a:gd name="connsiteX871" fmla="*/ 2629294 w 3610177"/>
                      <a:gd name="connsiteY871" fmla="*/ 2312275 h 3646858"/>
                      <a:gd name="connsiteX872" fmla="*/ 2626972 w 3610177"/>
                      <a:gd name="connsiteY872" fmla="*/ 2306502 h 3646858"/>
                      <a:gd name="connsiteX873" fmla="*/ 2600888 w 3610177"/>
                      <a:gd name="connsiteY873" fmla="*/ 2315069 h 3646858"/>
                      <a:gd name="connsiteX874" fmla="*/ 2526856 w 3610177"/>
                      <a:gd name="connsiteY874" fmla="*/ 2338598 h 3646858"/>
                      <a:gd name="connsiteX875" fmla="*/ 2522329 w 3610177"/>
                      <a:gd name="connsiteY875" fmla="*/ 2339984 h 3646858"/>
                      <a:gd name="connsiteX876" fmla="*/ 2528352 w 3610177"/>
                      <a:gd name="connsiteY876" fmla="*/ 2349289 h 3646858"/>
                      <a:gd name="connsiteX877" fmla="*/ 2566392 w 3610177"/>
                      <a:gd name="connsiteY877" fmla="*/ 2394802 h 3646858"/>
                      <a:gd name="connsiteX878" fmla="*/ 2624921 w 3610177"/>
                      <a:gd name="connsiteY878" fmla="*/ 2499265 h 3646858"/>
                      <a:gd name="connsiteX879" fmla="*/ 2625387 w 3610177"/>
                      <a:gd name="connsiteY879" fmla="*/ 2533393 h 3646858"/>
                      <a:gd name="connsiteX880" fmla="*/ 2617612 w 3610177"/>
                      <a:gd name="connsiteY880" fmla="*/ 2539882 h 3646858"/>
                      <a:gd name="connsiteX881" fmla="*/ 2605792 w 3610177"/>
                      <a:gd name="connsiteY881" fmla="*/ 2547733 h 3646858"/>
                      <a:gd name="connsiteX882" fmla="*/ 2601871 w 3610177"/>
                      <a:gd name="connsiteY882" fmla="*/ 2549534 h 3646858"/>
                      <a:gd name="connsiteX883" fmla="*/ 2601241 w 3610177"/>
                      <a:gd name="connsiteY883" fmla="*/ 2476012 h 3646858"/>
                      <a:gd name="connsiteX884" fmla="*/ 2573710 w 3610177"/>
                      <a:gd name="connsiteY884" fmla="*/ 2432232 h 3646858"/>
                      <a:gd name="connsiteX885" fmla="*/ 2555631 w 3610177"/>
                      <a:gd name="connsiteY885" fmla="*/ 2410480 h 3646858"/>
                      <a:gd name="connsiteX886" fmla="*/ 2538970 w 3610177"/>
                      <a:gd name="connsiteY886" fmla="*/ 2391407 h 3646858"/>
                      <a:gd name="connsiteX887" fmla="*/ 2533590 w 3610177"/>
                      <a:gd name="connsiteY887" fmla="*/ 2386212 h 3646858"/>
                      <a:gd name="connsiteX888" fmla="*/ 2534112 w 3610177"/>
                      <a:gd name="connsiteY888" fmla="*/ 2392608 h 3646858"/>
                      <a:gd name="connsiteX889" fmla="*/ 2516372 w 3610177"/>
                      <a:gd name="connsiteY889" fmla="*/ 2477144 h 3646858"/>
                      <a:gd name="connsiteX890" fmla="*/ 2489861 w 3610177"/>
                      <a:gd name="connsiteY890" fmla="*/ 2527043 h 3646858"/>
                      <a:gd name="connsiteX891" fmla="*/ 2451952 w 3610177"/>
                      <a:gd name="connsiteY891" fmla="*/ 2575973 h 3646858"/>
                      <a:gd name="connsiteX892" fmla="*/ 2378669 w 3610177"/>
                      <a:gd name="connsiteY892" fmla="*/ 2641112 h 3646858"/>
                      <a:gd name="connsiteX893" fmla="*/ 2169970 w 3610177"/>
                      <a:gd name="connsiteY893" fmla="*/ 2727034 h 3646858"/>
                      <a:gd name="connsiteX894" fmla="*/ 2100888 w 3610177"/>
                      <a:gd name="connsiteY894" fmla="*/ 2718975 h 3646858"/>
                      <a:gd name="connsiteX895" fmla="*/ 2081266 w 3610177"/>
                      <a:gd name="connsiteY895" fmla="*/ 2712763 h 3646858"/>
                      <a:gd name="connsiteX896" fmla="*/ 2081949 w 3610177"/>
                      <a:gd name="connsiteY896" fmla="*/ 2716828 h 3646858"/>
                      <a:gd name="connsiteX897" fmla="*/ 2099363 w 3610177"/>
                      <a:gd name="connsiteY897" fmla="*/ 2762594 h 3646858"/>
                      <a:gd name="connsiteX898" fmla="*/ 2090831 w 3610177"/>
                      <a:gd name="connsiteY898" fmla="*/ 2768366 h 3646858"/>
                      <a:gd name="connsiteX899" fmla="*/ 2086290 w 3610177"/>
                      <a:gd name="connsiteY899" fmla="*/ 2763078 h 3646858"/>
                      <a:gd name="connsiteX900" fmla="*/ 2070673 w 3610177"/>
                      <a:gd name="connsiteY900" fmla="*/ 2739064 h 3646858"/>
                      <a:gd name="connsiteX901" fmla="*/ 2044261 w 3610177"/>
                      <a:gd name="connsiteY901" fmla="*/ 2698586 h 3646858"/>
                      <a:gd name="connsiteX902" fmla="*/ 2039258 w 3610177"/>
                      <a:gd name="connsiteY902" fmla="*/ 2693737 h 3646858"/>
                      <a:gd name="connsiteX903" fmla="*/ 2032162 w 3610177"/>
                      <a:gd name="connsiteY903" fmla="*/ 2701264 h 3646858"/>
                      <a:gd name="connsiteX904" fmla="*/ 1990925 w 3610177"/>
                      <a:gd name="connsiteY904" fmla="*/ 2756198 h 3646858"/>
                      <a:gd name="connsiteX905" fmla="*/ 1979077 w 3610177"/>
                      <a:gd name="connsiteY905" fmla="*/ 2791735 h 3646858"/>
                      <a:gd name="connsiteX906" fmla="*/ 1984210 w 3610177"/>
                      <a:gd name="connsiteY906" fmla="*/ 2795937 h 3646858"/>
                      <a:gd name="connsiteX907" fmla="*/ 1989340 w 3610177"/>
                      <a:gd name="connsiteY907" fmla="*/ 2796075 h 3646858"/>
                      <a:gd name="connsiteX908" fmla="*/ 1982368 w 3610177"/>
                      <a:gd name="connsiteY908" fmla="*/ 2797784 h 3646858"/>
                      <a:gd name="connsiteX909" fmla="*/ 1970500 w 3610177"/>
                      <a:gd name="connsiteY909" fmla="*/ 2796953 h 3646858"/>
                      <a:gd name="connsiteX910" fmla="*/ 1956344 w 3610177"/>
                      <a:gd name="connsiteY910" fmla="*/ 2791965 h 3646858"/>
                      <a:gd name="connsiteX911" fmla="*/ 1903022 w 3610177"/>
                      <a:gd name="connsiteY911" fmla="*/ 2788917 h 3646858"/>
                      <a:gd name="connsiteX912" fmla="*/ 1660864 w 3610177"/>
                      <a:gd name="connsiteY912" fmla="*/ 2793443 h 3646858"/>
                      <a:gd name="connsiteX913" fmla="*/ 1602335 w 3610177"/>
                      <a:gd name="connsiteY913" fmla="*/ 2839833 h 3646858"/>
                      <a:gd name="connsiteX914" fmla="*/ 1567325 w 3610177"/>
                      <a:gd name="connsiteY914" fmla="*/ 2869666 h 3646858"/>
                      <a:gd name="connsiteX915" fmla="*/ 1537235 w 3610177"/>
                      <a:gd name="connsiteY915" fmla="*/ 2895343 h 3646858"/>
                      <a:gd name="connsiteX916" fmla="*/ 1487739 w 3610177"/>
                      <a:gd name="connsiteY916" fmla="*/ 2936168 h 3646858"/>
                      <a:gd name="connsiteX917" fmla="*/ 1443038 w 3610177"/>
                      <a:gd name="connsiteY917" fmla="*/ 2961291 h 3646858"/>
                      <a:gd name="connsiteX918" fmla="*/ 1421309 w 3610177"/>
                      <a:gd name="connsiteY918" fmla="*/ 2968888 h 3646858"/>
                      <a:gd name="connsiteX919" fmla="*/ 1440657 w 3610177"/>
                      <a:gd name="connsiteY919" fmla="*/ 2948660 h 3646858"/>
                      <a:gd name="connsiteX920" fmla="*/ 1477476 w 3610177"/>
                      <a:gd name="connsiteY920" fmla="*/ 2916587 h 3646858"/>
                      <a:gd name="connsiteX921" fmla="*/ 1564948 w 3610177"/>
                      <a:gd name="connsiteY921" fmla="*/ 2844774 h 3646858"/>
                      <a:gd name="connsiteX922" fmla="*/ 1596991 w 3610177"/>
                      <a:gd name="connsiteY922" fmla="*/ 2819212 h 3646858"/>
                      <a:gd name="connsiteX923" fmla="*/ 1626569 w 3610177"/>
                      <a:gd name="connsiteY923" fmla="*/ 2795221 h 3646858"/>
                      <a:gd name="connsiteX924" fmla="*/ 1641357 w 3610177"/>
                      <a:gd name="connsiteY924" fmla="*/ 2782152 h 3646858"/>
                      <a:gd name="connsiteX925" fmla="*/ 1645884 w 3610177"/>
                      <a:gd name="connsiteY925" fmla="*/ 2777187 h 3646858"/>
                      <a:gd name="connsiteX926" fmla="*/ 1638031 w 3610177"/>
                      <a:gd name="connsiteY926" fmla="*/ 2766450 h 3646858"/>
                      <a:gd name="connsiteX927" fmla="*/ 1620894 w 3610177"/>
                      <a:gd name="connsiteY927" fmla="*/ 2744721 h 3646858"/>
                      <a:gd name="connsiteX928" fmla="*/ 1601516 w 3610177"/>
                      <a:gd name="connsiteY928" fmla="*/ 2719899 h 3646858"/>
                      <a:gd name="connsiteX929" fmla="*/ 1585078 w 3610177"/>
                      <a:gd name="connsiteY929" fmla="*/ 2691427 h 3646858"/>
                      <a:gd name="connsiteX930" fmla="*/ 1583345 w 3610177"/>
                      <a:gd name="connsiteY930" fmla="*/ 2687825 h 3646858"/>
                      <a:gd name="connsiteX931" fmla="*/ 1582519 w 3610177"/>
                      <a:gd name="connsiteY931" fmla="*/ 2693505 h 3646858"/>
                      <a:gd name="connsiteX932" fmla="*/ 1582154 w 3610177"/>
                      <a:gd name="connsiteY932" fmla="*/ 2694568 h 3646858"/>
                      <a:gd name="connsiteX933" fmla="*/ 1563644 w 3610177"/>
                      <a:gd name="connsiteY933" fmla="*/ 2717867 h 3646858"/>
                      <a:gd name="connsiteX934" fmla="*/ 1510096 w 3610177"/>
                      <a:gd name="connsiteY934" fmla="*/ 2802472 h 3646858"/>
                      <a:gd name="connsiteX935" fmla="*/ 1477446 w 3610177"/>
                      <a:gd name="connsiteY935" fmla="*/ 2835238 h 3646858"/>
                      <a:gd name="connsiteX936" fmla="*/ 1397371 w 3610177"/>
                      <a:gd name="connsiteY936" fmla="*/ 2860984 h 3646858"/>
                      <a:gd name="connsiteX937" fmla="*/ 1307861 w 3610177"/>
                      <a:gd name="connsiteY937" fmla="*/ 2857336 h 3646858"/>
                      <a:gd name="connsiteX938" fmla="*/ 1181707 w 3610177"/>
                      <a:gd name="connsiteY938" fmla="*/ 2810553 h 3646858"/>
                      <a:gd name="connsiteX939" fmla="*/ 1042619 w 3610177"/>
                      <a:gd name="connsiteY939" fmla="*/ 2674409 h 3646858"/>
                      <a:gd name="connsiteX940" fmla="*/ 991950 w 3610177"/>
                      <a:gd name="connsiteY940" fmla="*/ 2516514 h 3646858"/>
                      <a:gd name="connsiteX941" fmla="*/ 997706 w 3610177"/>
                      <a:gd name="connsiteY941" fmla="*/ 2474719 h 3646858"/>
                      <a:gd name="connsiteX942" fmla="*/ 1044578 w 3610177"/>
                      <a:gd name="connsiteY942" fmla="*/ 2408795 h 3646858"/>
                      <a:gd name="connsiteX943" fmla="*/ 1085432 w 3610177"/>
                      <a:gd name="connsiteY943" fmla="*/ 2357163 h 3646858"/>
                      <a:gd name="connsiteX944" fmla="*/ 1092971 w 3610177"/>
                      <a:gd name="connsiteY944" fmla="*/ 2344025 h 3646858"/>
                      <a:gd name="connsiteX945" fmla="*/ 1084218 w 3610177"/>
                      <a:gd name="connsiteY945" fmla="*/ 2343378 h 3646858"/>
                      <a:gd name="connsiteX946" fmla="*/ 1057967 w 3610177"/>
                      <a:gd name="connsiteY946" fmla="*/ 2336012 h 3646858"/>
                      <a:gd name="connsiteX947" fmla="*/ 996656 w 3610177"/>
                      <a:gd name="connsiteY947" fmla="*/ 2313475 h 3646858"/>
                      <a:gd name="connsiteX948" fmla="*/ 990139 w 3610177"/>
                      <a:gd name="connsiteY948" fmla="*/ 2319895 h 3646858"/>
                      <a:gd name="connsiteX949" fmla="*/ 982023 w 3610177"/>
                      <a:gd name="connsiteY949" fmla="*/ 2339822 h 3646858"/>
                      <a:gd name="connsiteX950" fmla="*/ 969399 w 3610177"/>
                      <a:gd name="connsiteY950" fmla="*/ 2374251 h 3646858"/>
                      <a:gd name="connsiteX951" fmla="*/ 952424 w 3610177"/>
                      <a:gd name="connsiteY951" fmla="*/ 2419555 h 3646858"/>
                      <a:gd name="connsiteX952" fmla="*/ 935878 w 3610177"/>
                      <a:gd name="connsiteY952" fmla="*/ 2463035 h 3646858"/>
                      <a:gd name="connsiteX953" fmla="*/ 892599 w 3610177"/>
                      <a:gd name="connsiteY953" fmla="*/ 2582023 h 3646858"/>
                      <a:gd name="connsiteX954" fmla="*/ 869944 w 3610177"/>
                      <a:gd name="connsiteY954" fmla="*/ 2639611 h 3646858"/>
                      <a:gd name="connsiteX955" fmla="*/ 878609 w 3610177"/>
                      <a:gd name="connsiteY955" fmla="*/ 2655590 h 3646858"/>
                      <a:gd name="connsiteX956" fmla="*/ 915680 w 3610177"/>
                      <a:gd name="connsiteY956" fmla="*/ 2681660 h 3646858"/>
                      <a:gd name="connsiteX957" fmla="*/ 955957 w 3610177"/>
                      <a:gd name="connsiteY957" fmla="*/ 2709531 h 3646858"/>
                      <a:gd name="connsiteX958" fmla="*/ 992913 w 3610177"/>
                      <a:gd name="connsiteY958" fmla="*/ 2735508 h 3646858"/>
                      <a:gd name="connsiteX959" fmla="*/ 1106944 w 3610177"/>
                      <a:gd name="connsiteY959" fmla="*/ 2818173 h 3646858"/>
                      <a:gd name="connsiteX960" fmla="*/ 1128422 w 3610177"/>
                      <a:gd name="connsiteY960" fmla="*/ 2833575 h 3646858"/>
                      <a:gd name="connsiteX961" fmla="*/ 1201023 w 3610177"/>
                      <a:gd name="connsiteY961" fmla="*/ 2883382 h 3646858"/>
                      <a:gd name="connsiteX962" fmla="*/ 1228189 w 3610177"/>
                      <a:gd name="connsiteY962" fmla="*/ 2902224 h 3646858"/>
                      <a:gd name="connsiteX963" fmla="*/ 1277078 w 3610177"/>
                      <a:gd name="connsiteY963" fmla="*/ 2939078 h 3646858"/>
                      <a:gd name="connsiteX964" fmla="*/ 1303033 w 3610177"/>
                      <a:gd name="connsiteY964" fmla="*/ 2958959 h 3646858"/>
                      <a:gd name="connsiteX965" fmla="*/ 1328679 w 3610177"/>
                      <a:gd name="connsiteY965" fmla="*/ 2980018 h 3646858"/>
                      <a:gd name="connsiteX966" fmla="*/ 1335611 w 3610177"/>
                      <a:gd name="connsiteY966" fmla="*/ 2986760 h 3646858"/>
                      <a:gd name="connsiteX967" fmla="*/ 1341958 w 3610177"/>
                      <a:gd name="connsiteY967" fmla="*/ 2986137 h 3646858"/>
                      <a:gd name="connsiteX968" fmla="*/ 1312428 w 3610177"/>
                      <a:gd name="connsiteY968" fmla="*/ 2996851 h 3646858"/>
                      <a:gd name="connsiteX969" fmla="*/ 1309370 w 3610177"/>
                      <a:gd name="connsiteY969" fmla="*/ 2996851 h 3646858"/>
                      <a:gd name="connsiteX970" fmla="*/ 1420157 w 3610177"/>
                      <a:gd name="connsiteY970" fmla="*/ 2827918 h 3646858"/>
                      <a:gd name="connsiteX971" fmla="*/ 1506025 w 3610177"/>
                      <a:gd name="connsiteY971" fmla="*/ 2776425 h 3646858"/>
                      <a:gd name="connsiteX972" fmla="*/ 1527600 w 3610177"/>
                      <a:gd name="connsiteY972" fmla="*/ 2741466 h 3646858"/>
                      <a:gd name="connsiteX973" fmla="*/ 1542992 w 3610177"/>
                      <a:gd name="connsiteY973" fmla="*/ 2716296 h 3646858"/>
                      <a:gd name="connsiteX974" fmla="*/ 1547225 w 3610177"/>
                      <a:gd name="connsiteY974" fmla="*/ 2711078 h 3646858"/>
                      <a:gd name="connsiteX975" fmla="*/ 1537110 w 3610177"/>
                      <a:gd name="connsiteY975" fmla="*/ 2716550 h 3646858"/>
                      <a:gd name="connsiteX976" fmla="*/ 1493194 w 3610177"/>
                      <a:gd name="connsiteY976" fmla="*/ 2730197 h 3646858"/>
                      <a:gd name="connsiteX977" fmla="*/ 1429210 w 3610177"/>
                      <a:gd name="connsiteY977" fmla="*/ 2730313 h 3646858"/>
                      <a:gd name="connsiteX978" fmla="*/ 1328354 w 3610177"/>
                      <a:gd name="connsiteY978" fmla="*/ 2697824 h 3646858"/>
                      <a:gd name="connsiteX979" fmla="*/ 1160370 w 3610177"/>
                      <a:gd name="connsiteY979" fmla="*/ 2574518 h 3646858"/>
                      <a:gd name="connsiteX980" fmla="*/ 1096769 w 3610177"/>
                      <a:gd name="connsiteY980" fmla="*/ 2465691 h 3646858"/>
                      <a:gd name="connsiteX981" fmla="*/ 1084024 w 3610177"/>
                      <a:gd name="connsiteY981" fmla="*/ 2405262 h 3646858"/>
                      <a:gd name="connsiteX982" fmla="*/ 1083945 w 3610177"/>
                      <a:gd name="connsiteY982" fmla="*/ 2390969 h 3646858"/>
                      <a:gd name="connsiteX983" fmla="*/ 1080936 w 3610177"/>
                      <a:gd name="connsiteY983" fmla="*/ 2394986 h 3646858"/>
                      <a:gd name="connsiteX984" fmla="*/ 1070544 w 3610177"/>
                      <a:gd name="connsiteY984" fmla="*/ 2406878 h 3646858"/>
                      <a:gd name="connsiteX985" fmla="*/ 1030785 w 3610177"/>
                      <a:gd name="connsiteY985" fmla="*/ 2458209 h 3646858"/>
                      <a:gd name="connsiteX986" fmla="*/ 1015046 w 3610177"/>
                      <a:gd name="connsiteY986" fmla="*/ 2504114 h 3646858"/>
                      <a:gd name="connsiteX987" fmla="*/ 1018845 w 3610177"/>
                      <a:gd name="connsiteY987" fmla="*/ 2555445 h 3646858"/>
                      <a:gd name="connsiteX988" fmla="*/ 1033388 w 3610177"/>
                      <a:gd name="connsiteY988" fmla="*/ 2609662 h 3646858"/>
                      <a:gd name="connsiteX989" fmla="*/ 1085150 w 3610177"/>
                      <a:gd name="connsiteY989" fmla="*/ 2701264 h 3646858"/>
                      <a:gd name="connsiteX990" fmla="*/ 1171110 w 3610177"/>
                      <a:gd name="connsiteY990" fmla="*/ 2776979 h 3646858"/>
                      <a:gd name="connsiteX991" fmla="*/ 1262011 w 3610177"/>
                      <a:gd name="connsiteY991" fmla="*/ 2820367 h 3646858"/>
                      <a:gd name="connsiteX992" fmla="*/ 1334444 w 3610177"/>
                      <a:gd name="connsiteY992" fmla="*/ 2830135 h 3646858"/>
                      <a:gd name="connsiteX993" fmla="*/ 1420157 w 3610177"/>
                      <a:gd name="connsiteY993" fmla="*/ 2827918 h 3646858"/>
                      <a:gd name="connsiteX994" fmla="*/ 1958412 w 3610177"/>
                      <a:gd name="connsiteY994" fmla="*/ 2770583 h 3646858"/>
                      <a:gd name="connsiteX995" fmla="*/ 1975037 w 3610177"/>
                      <a:gd name="connsiteY995" fmla="*/ 2749663 h 3646858"/>
                      <a:gd name="connsiteX996" fmla="*/ 2020803 w 3610177"/>
                      <a:gd name="connsiteY996" fmla="*/ 2685909 h 3646858"/>
                      <a:gd name="connsiteX997" fmla="*/ 2022550 w 3610177"/>
                      <a:gd name="connsiteY997" fmla="*/ 2659816 h 3646858"/>
                      <a:gd name="connsiteX998" fmla="*/ 2015971 w 3610177"/>
                      <a:gd name="connsiteY998" fmla="*/ 2632130 h 3646858"/>
                      <a:gd name="connsiteX999" fmla="*/ 2011499 w 3610177"/>
                      <a:gd name="connsiteY999" fmla="*/ 2609801 h 3646858"/>
                      <a:gd name="connsiteX1000" fmla="*/ 2010889 w 3610177"/>
                      <a:gd name="connsiteY1000" fmla="*/ 2557246 h 3646858"/>
                      <a:gd name="connsiteX1001" fmla="*/ 2009445 w 3610177"/>
                      <a:gd name="connsiteY1001" fmla="*/ 2557916 h 3646858"/>
                      <a:gd name="connsiteX1002" fmla="*/ 1975480 w 3610177"/>
                      <a:gd name="connsiteY1002" fmla="*/ 2591051 h 3646858"/>
                      <a:gd name="connsiteX1003" fmla="*/ 1872387 w 3610177"/>
                      <a:gd name="connsiteY1003" fmla="*/ 2646008 h 3646858"/>
                      <a:gd name="connsiteX1004" fmla="*/ 1808883 w 3610177"/>
                      <a:gd name="connsiteY1004" fmla="*/ 2654944 h 3646858"/>
                      <a:gd name="connsiteX1005" fmla="*/ 1747295 w 3610177"/>
                      <a:gd name="connsiteY1005" fmla="*/ 2646839 h 3646858"/>
                      <a:gd name="connsiteX1006" fmla="*/ 1689971 w 3610177"/>
                      <a:gd name="connsiteY1006" fmla="*/ 2625895 h 3646858"/>
                      <a:gd name="connsiteX1007" fmla="*/ 1648363 w 3610177"/>
                      <a:gd name="connsiteY1007" fmla="*/ 2599341 h 3646858"/>
                      <a:gd name="connsiteX1008" fmla="*/ 1616560 w 3610177"/>
                      <a:gd name="connsiteY1008" fmla="*/ 2563458 h 3646858"/>
                      <a:gd name="connsiteX1009" fmla="*/ 1608414 w 3610177"/>
                      <a:gd name="connsiteY1009" fmla="*/ 2559186 h 3646858"/>
                      <a:gd name="connsiteX1010" fmla="*/ 1608446 w 3610177"/>
                      <a:gd name="connsiteY1010" fmla="*/ 2574311 h 3646858"/>
                      <a:gd name="connsiteX1011" fmla="*/ 1600524 w 3610177"/>
                      <a:gd name="connsiteY1011" fmla="*/ 2654667 h 3646858"/>
                      <a:gd name="connsiteX1012" fmla="*/ 1601726 w 3610177"/>
                      <a:gd name="connsiteY1012" fmla="*/ 2688403 h 3646858"/>
                      <a:gd name="connsiteX1013" fmla="*/ 1643224 w 3610177"/>
                      <a:gd name="connsiteY1013" fmla="*/ 2743798 h 3646858"/>
                      <a:gd name="connsiteX1014" fmla="*/ 1656638 w 3610177"/>
                      <a:gd name="connsiteY1014" fmla="*/ 2760723 h 3646858"/>
                      <a:gd name="connsiteX1015" fmla="*/ 1663278 w 3610177"/>
                      <a:gd name="connsiteY1015" fmla="*/ 2769082 h 3646858"/>
                      <a:gd name="connsiteX1016" fmla="*/ 1667035 w 3610177"/>
                      <a:gd name="connsiteY1016" fmla="*/ 2773123 h 3646858"/>
                      <a:gd name="connsiteX1017" fmla="*/ 1810695 w 3610177"/>
                      <a:gd name="connsiteY1017" fmla="*/ 2772500 h 3646858"/>
                      <a:gd name="connsiteX1018" fmla="*/ 1958414 w 3610177"/>
                      <a:gd name="connsiteY1018" fmla="*/ 2770606 h 3646858"/>
                      <a:gd name="connsiteX1019" fmla="*/ 1497420 w 3610177"/>
                      <a:gd name="connsiteY1019" fmla="*/ 2709415 h 3646858"/>
                      <a:gd name="connsiteX1020" fmla="*/ 1531945 w 3610177"/>
                      <a:gd name="connsiteY1020" fmla="*/ 2700895 h 3646858"/>
                      <a:gd name="connsiteX1021" fmla="*/ 1574982 w 3610177"/>
                      <a:gd name="connsiteY1021" fmla="*/ 2667043 h 3646858"/>
                      <a:gd name="connsiteX1022" fmla="*/ 1593411 w 3610177"/>
                      <a:gd name="connsiteY1022" fmla="*/ 2599756 h 3646858"/>
                      <a:gd name="connsiteX1023" fmla="*/ 1597205 w 3610177"/>
                      <a:gd name="connsiteY1023" fmla="*/ 2578374 h 3646858"/>
                      <a:gd name="connsiteX1024" fmla="*/ 1592680 w 3610177"/>
                      <a:gd name="connsiteY1024" fmla="*/ 2582785 h 3646858"/>
                      <a:gd name="connsiteX1025" fmla="*/ 1574077 w 3610177"/>
                      <a:gd name="connsiteY1025" fmla="*/ 2605737 h 3646858"/>
                      <a:gd name="connsiteX1026" fmla="*/ 1521332 w 3610177"/>
                      <a:gd name="connsiteY1026" fmla="*/ 2652866 h 3646858"/>
                      <a:gd name="connsiteX1027" fmla="*/ 1383940 w 3610177"/>
                      <a:gd name="connsiteY1027" fmla="*/ 2658731 h 3646858"/>
                      <a:gd name="connsiteX1028" fmla="*/ 1238027 w 3610177"/>
                      <a:gd name="connsiteY1028" fmla="*/ 2576481 h 3646858"/>
                      <a:gd name="connsiteX1029" fmla="*/ 1198625 w 3610177"/>
                      <a:gd name="connsiteY1029" fmla="*/ 2525358 h 3646858"/>
                      <a:gd name="connsiteX1030" fmla="*/ 1153302 w 3610177"/>
                      <a:gd name="connsiteY1030" fmla="*/ 2389329 h 3646858"/>
                      <a:gd name="connsiteX1031" fmla="*/ 1185051 w 3610177"/>
                      <a:gd name="connsiteY1031" fmla="*/ 2318001 h 3646858"/>
                      <a:gd name="connsiteX1032" fmla="*/ 1198028 w 3610177"/>
                      <a:gd name="connsiteY1032" fmla="*/ 2301538 h 3646858"/>
                      <a:gd name="connsiteX1033" fmla="*/ 1158531 w 3610177"/>
                      <a:gd name="connsiteY1033" fmla="*/ 2313360 h 3646858"/>
                      <a:gd name="connsiteX1034" fmla="*/ 1113487 w 3610177"/>
                      <a:gd name="connsiteY1034" fmla="*/ 2355524 h 3646858"/>
                      <a:gd name="connsiteX1035" fmla="*/ 1116339 w 3610177"/>
                      <a:gd name="connsiteY1035" fmla="*/ 2455415 h 3646858"/>
                      <a:gd name="connsiteX1036" fmla="*/ 1175243 w 3610177"/>
                      <a:gd name="connsiteY1036" fmla="*/ 2559740 h 3646858"/>
                      <a:gd name="connsiteX1037" fmla="*/ 1228208 w 3610177"/>
                      <a:gd name="connsiteY1037" fmla="*/ 2612387 h 3646858"/>
                      <a:gd name="connsiteX1038" fmla="*/ 1361003 w 3610177"/>
                      <a:gd name="connsiteY1038" fmla="*/ 2689303 h 3646858"/>
                      <a:gd name="connsiteX1039" fmla="*/ 1420157 w 3610177"/>
                      <a:gd name="connsiteY1039" fmla="*/ 2707060 h 3646858"/>
                      <a:gd name="connsiteX1040" fmla="*/ 1497420 w 3610177"/>
                      <a:gd name="connsiteY1040" fmla="*/ 2709415 h 3646858"/>
                      <a:gd name="connsiteX1041" fmla="*/ 2202437 w 3610177"/>
                      <a:gd name="connsiteY1041" fmla="*/ 2707291 h 3646858"/>
                      <a:gd name="connsiteX1042" fmla="*/ 2279700 w 3610177"/>
                      <a:gd name="connsiteY1042" fmla="*/ 2681106 h 3646858"/>
                      <a:gd name="connsiteX1043" fmla="*/ 2376882 w 3610177"/>
                      <a:gd name="connsiteY1043" fmla="*/ 2619869 h 3646858"/>
                      <a:gd name="connsiteX1044" fmla="*/ 2467075 w 3610177"/>
                      <a:gd name="connsiteY1044" fmla="*/ 2523510 h 3646858"/>
                      <a:gd name="connsiteX1045" fmla="*/ 2510832 w 3610177"/>
                      <a:gd name="connsiteY1045" fmla="*/ 2425005 h 3646858"/>
                      <a:gd name="connsiteX1046" fmla="*/ 2512731 w 3610177"/>
                      <a:gd name="connsiteY1046" fmla="*/ 2371226 h 3646858"/>
                      <a:gd name="connsiteX1047" fmla="*/ 2464479 w 3610177"/>
                      <a:gd name="connsiteY1047" fmla="*/ 2311744 h 3646858"/>
                      <a:gd name="connsiteX1048" fmla="*/ 2423701 w 3610177"/>
                      <a:gd name="connsiteY1048" fmla="*/ 2296180 h 3646858"/>
                      <a:gd name="connsiteX1049" fmla="*/ 2425753 w 3610177"/>
                      <a:gd name="connsiteY1049" fmla="*/ 2300198 h 3646858"/>
                      <a:gd name="connsiteX1050" fmla="*/ 2449476 w 3610177"/>
                      <a:gd name="connsiteY1050" fmla="*/ 2337490 h 3646858"/>
                      <a:gd name="connsiteX1051" fmla="*/ 2452446 w 3610177"/>
                      <a:gd name="connsiteY1051" fmla="*/ 2457447 h 3646858"/>
                      <a:gd name="connsiteX1052" fmla="*/ 2368842 w 3610177"/>
                      <a:gd name="connsiteY1052" fmla="*/ 2588396 h 3646858"/>
                      <a:gd name="connsiteX1053" fmla="*/ 2303241 w 3610177"/>
                      <a:gd name="connsiteY1053" fmla="*/ 2631091 h 3646858"/>
                      <a:gd name="connsiteX1054" fmla="*/ 2182662 w 3610177"/>
                      <a:gd name="connsiteY1054" fmla="*/ 2658823 h 3646858"/>
                      <a:gd name="connsiteX1055" fmla="*/ 2089500 w 3610177"/>
                      <a:gd name="connsiteY1055" fmla="*/ 2649633 h 3646858"/>
                      <a:gd name="connsiteX1056" fmla="*/ 2053116 w 3610177"/>
                      <a:gd name="connsiteY1056" fmla="*/ 2616428 h 3646858"/>
                      <a:gd name="connsiteX1057" fmla="*/ 2035317 w 3610177"/>
                      <a:gd name="connsiteY1057" fmla="*/ 2584470 h 3646858"/>
                      <a:gd name="connsiteX1058" fmla="*/ 2022980 w 3610177"/>
                      <a:gd name="connsiteY1058" fmla="*/ 2571401 h 3646858"/>
                      <a:gd name="connsiteX1059" fmla="*/ 2024969 w 3610177"/>
                      <a:gd name="connsiteY1059" fmla="*/ 2601927 h 3646858"/>
                      <a:gd name="connsiteX1060" fmla="*/ 2031094 w 3610177"/>
                      <a:gd name="connsiteY1060" fmla="*/ 2627304 h 3646858"/>
                      <a:gd name="connsiteX1061" fmla="*/ 2041109 w 3610177"/>
                      <a:gd name="connsiteY1061" fmla="*/ 2653281 h 3646858"/>
                      <a:gd name="connsiteX1062" fmla="*/ 2057563 w 3610177"/>
                      <a:gd name="connsiteY1062" fmla="*/ 2677550 h 3646858"/>
                      <a:gd name="connsiteX1063" fmla="*/ 2107821 w 3610177"/>
                      <a:gd name="connsiteY1063" fmla="*/ 2704751 h 3646858"/>
                      <a:gd name="connsiteX1064" fmla="*/ 2163204 w 3610177"/>
                      <a:gd name="connsiteY1064" fmla="*/ 2710731 h 3646858"/>
                      <a:gd name="connsiteX1065" fmla="*/ 2202437 w 3610177"/>
                      <a:gd name="connsiteY1065" fmla="*/ 2707291 h 3646858"/>
                      <a:gd name="connsiteX1066" fmla="*/ 2220546 w 3610177"/>
                      <a:gd name="connsiteY1066" fmla="*/ 2636956 h 3646858"/>
                      <a:gd name="connsiteX1067" fmla="*/ 2272806 w 3610177"/>
                      <a:gd name="connsiteY1067" fmla="*/ 2625272 h 3646858"/>
                      <a:gd name="connsiteX1068" fmla="*/ 2270995 w 3610177"/>
                      <a:gd name="connsiteY1068" fmla="*/ 2619130 h 3646858"/>
                      <a:gd name="connsiteX1069" fmla="*/ 2239314 w 3610177"/>
                      <a:gd name="connsiteY1069" fmla="*/ 2587472 h 3646858"/>
                      <a:gd name="connsiteX1070" fmla="*/ 2221753 w 3610177"/>
                      <a:gd name="connsiteY1070" fmla="*/ 2576550 h 3646858"/>
                      <a:gd name="connsiteX1071" fmla="*/ 2190970 w 3610177"/>
                      <a:gd name="connsiteY1071" fmla="*/ 2557454 h 3646858"/>
                      <a:gd name="connsiteX1072" fmla="*/ 2152523 w 3610177"/>
                      <a:gd name="connsiteY1072" fmla="*/ 2533393 h 3646858"/>
                      <a:gd name="connsiteX1073" fmla="*/ 2047033 w 3610177"/>
                      <a:gd name="connsiteY1073" fmla="*/ 2462573 h 3646858"/>
                      <a:gd name="connsiteX1074" fmla="*/ 2002872 w 3610177"/>
                      <a:gd name="connsiteY1074" fmla="*/ 2401429 h 3646858"/>
                      <a:gd name="connsiteX1075" fmla="*/ 1982714 w 3610177"/>
                      <a:gd name="connsiteY1075" fmla="*/ 2349474 h 3646858"/>
                      <a:gd name="connsiteX1076" fmla="*/ 1951747 w 3610177"/>
                      <a:gd name="connsiteY1076" fmla="*/ 2267940 h 3646858"/>
                      <a:gd name="connsiteX1077" fmla="*/ 1915375 w 3610177"/>
                      <a:gd name="connsiteY1077" fmla="*/ 2175715 h 3646858"/>
                      <a:gd name="connsiteX1078" fmla="*/ 1911039 w 3610177"/>
                      <a:gd name="connsiteY1078" fmla="*/ 2166202 h 3646858"/>
                      <a:gd name="connsiteX1079" fmla="*/ 1905990 w 3610177"/>
                      <a:gd name="connsiteY1079" fmla="*/ 2166894 h 3646858"/>
                      <a:gd name="connsiteX1080" fmla="*/ 1894597 w 3610177"/>
                      <a:gd name="connsiteY1080" fmla="*/ 2173845 h 3646858"/>
                      <a:gd name="connsiteX1081" fmla="*/ 1910968 w 3610177"/>
                      <a:gd name="connsiteY1081" fmla="*/ 2230048 h 3646858"/>
                      <a:gd name="connsiteX1082" fmla="*/ 1941256 w 3610177"/>
                      <a:gd name="connsiteY1082" fmla="*/ 2317470 h 3646858"/>
                      <a:gd name="connsiteX1083" fmla="*/ 1973147 w 3610177"/>
                      <a:gd name="connsiteY1083" fmla="*/ 2406855 h 3646858"/>
                      <a:gd name="connsiteX1084" fmla="*/ 2005418 w 3610177"/>
                      <a:gd name="connsiteY1084" fmla="*/ 2476313 h 3646858"/>
                      <a:gd name="connsiteX1085" fmla="*/ 2038937 w 3610177"/>
                      <a:gd name="connsiteY1085" fmla="*/ 2543022 h 3646858"/>
                      <a:gd name="connsiteX1086" fmla="*/ 2085226 w 3610177"/>
                      <a:gd name="connsiteY1086" fmla="*/ 2620331 h 3646858"/>
                      <a:gd name="connsiteX1087" fmla="*/ 2097697 w 3610177"/>
                      <a:gd name="connsiteY1087" fmla="*/ 2629405 h 3646858"/>
                      <a:gd name="connsiteX1088" fmla="*/ 2145095 w 3610177"/>
                      <a:gd name="connsiteY1088" fmla="*/ 2638711 h 3646858"/>
                      <a:gd name="connsiteX1089" fmla="*/ 2220546 w 3610177"/>
                      <a:gd name="connsiteY1089" fmla="*/ 2636956 h 3646858"/>
                      <a:gd name="connsiteX1090" fmla="*/ 1508005 w 3610177"/>
                      <a:gd name="connsiteY1090" fmla="*/ 2635270 h 3646858"/>
                      <a:gd name="connsiteX1091" fmla="*/ 1551487 w 3610177"/>
                      <a:gd name="connsiteY1091" fmla="*/ 2602874 h 3646858"/>
                      <a:gd name="connsiteX1092" fmla="*/ 1571807 w 3610177"/>
                      <a:gd name="connsiteY1092" fmla="*/ 2577774 h 3646858"/>
                      <a:gd name="connsiteX1093" fmla="*/ 1611439 w 3610177"/>
                      <a:gd name="connsiteY1093" fmla="*/ 2515567 h 3646858"/>
                      <a:gd name="connsiteX1094" fmla="*/ 1628969 w 3610177"/>
                      <a:gd name="connsiteY1094" fmla="*/ 2487188 h 3646858"/>
                      <a:gd name="connsiteX1095" fmla="*/ 1647827 w 3610177"/>
                      <a:gd name="connsiteY1095" fmla="*/ 2456985 h 3646858"/>
                      <a:gd name="connsiteX1096" fmla="*/ 1641209 w 3610177"/>
                      <a:gd name="connsiteY1096" fmla="*/ 2396441 h 3646858"/>
                      <a:gd name="connsiteX1097" fmla="*/ 1633755 w 3610177"/>
                      <a:gd name="connsiteY1097" fmla="*/ 2374389 h 3646858"/>
                      <a:gd name="connsiteX1098" fmla="*/ 1629493 w 3610177"/>
                      <a:gd name="connsiteY1098" fmla="*/ 2369886 h 3646858"/>
                      <a:gd name="connsiteX1099" fmla="*/ 1587961 w 3610177"/>
                      <a:gd name="connsiteY1099" fmla="*/ 2385565 h 3646858"/>
                      <a:gd name="connsiteX1100" fmla="*/ 1520356 w 3610177"/>
                      <a:gd name="connsiteY1100" fmla="*/ 2407479 h 3646858"/>
                      <a:gd name="connsiteX1101" fmla="*/ 1495380 w 3610177"/>
                      <a:gd name="connsiteY1101" fmla="*/ 2421656 h 3646858"/>
                      <a:gd name="connsiteX1102" fmla="*/ 1434463 w 3610177"/>
                      <a:gd name="connsiteY1102" fmla="*/ 2473449 h 3646858"/>
                      <a:gd name="connsiteX1103" fmla="*/ 1376283 w 3610177"/>
                      <a:gd name="connsiteY1103" fmla="*/ 2525543 h 3646858"/>
                      <a:gd name="connsiteX1104" fmla="*/ 1331192 w 3610177"/>
                      <a:gd name="connsiteY1104" fmla="*/ 2566459 h 3646858"/>
                      <a:gd name="connsiteX1105" fmla="*/ 1306677 w 3610177"/>
                      <a:gd name="connsiteY1105" fmla="*/ 2587288 h 3646858"/>
                      <a:gd name="connsiteX1106" fmla="*/ 1294428 w 3610177"/>
                      <a:gd name="connsiteY1106" fmla="*/ 2596962 h 3646858"/>
                      <a:gd name="connsiteX1107" fmla="*/ 1327200 w 3610177"/>
                      <a:gd name="connsiteY1107" fmla="*/ 2613773 h 3646858"/>
                      <a:gd name="connsiteX1108" fmla="*/ 1412343 w 3610177"/>
                      <a:gd name="connsiteY1108" fmla="*/ 2636310 h 3646858"/>
                      <a:gd name="connsiteX1109" fmla="*/ 1467841 w 3610177"/>
                      <a:gd name="connsiteY1109" fmla="*/ 2638134 h 3646858"/>
                      <a:gd name="connsiteX1110" fmla="*/ 1508005 w 3610177"/>
                      <a:gd name="connsiteY1110" fmla="*/ 2635270 h 3646858"/>
                      <a:gd name="connsiteX1111" fmla="*/ 1830613 w 3610177"/>
                      <a:gd name="connsiteY1111" fmla="*/ 2633400 h 3646858"/>
                      <a:gd name="connsiteX1112" fmla="*/ 1915721 w 3610177"/>
                      <a:gd name="connsiteY1112" fmla="*/ 2607330 h 3646858"/>
                      <a:gd name="connsiteX1113" fmla="*/ 1988207 w 3610177"/>
                      <a:gd name="connsiteY1113" fmla="*/ 2555283 h 3646858"/>
                      <a:gd name="connsiteX1114" fmla="*/ 2005609 w 3610177"/>
                      <a:gd name="connsiteY1114" fmla="*/ 2527459 h 3646858"/>
                      <a:gd name="connsiteX1115" fmla="*/ 1994509 w 3610177"/>
                      <a:gd name="connsiteY1115" fmla="*/ 2489520 h 3646858"/>
                      <a:gd name="connsiteX1116" fmla="*/ 1969867 w 3610177"/>
                      <a:gd name="connsiteY1116" fmla="*/ 2506700 h 3646858"/>
                      <a:gd name="connsiteX1117" fmla="*/ 1890449 w 3610177"/>
                      <a:gd name="connsiteY1117" fmla="*/ 2554775 h 3646858"/>
                      <a:gd name="connsiteX1118" fmla="*/ 1811216 w 3610177"/>
                      <a:gd name="connsiteY1118" fmla="*/ 2567522 h 3646858"/>
                      <a:gd name="connsiteX1119" fmla="*/ 1713512 w 3610177"/>
                      <a:gd name="connsiteY1119" fmla="*/ 2548518 h 3646858"/>
                      <a:gd name="connsiteX1120" fmla="*/ 1663986 w 3610177"/>
                      <a:gd name="connsiteY1120" fmla="*/ 2518430 h 3646858"/>
                      <a:gd name="connsiteX1121" fmla="*/ 1640159 w 3610177"/>
                      <a:gd name="connsiteY1121" fmla="*/ 2502290 h 3646858"/>
                      <a:gd name="connsiteX1122" fmla="*/ 1620091 w 3610177"/>
                      <a:gd name="connsiteY1122" fmla="*/ 2532123 h 3646858"/>
                      <a:gd name="connsiteX1123" fmla="*/ 1634258 w 3610177"/>
                      <a:gd name="connsiteY1123" fmla="*/ 2561449 h 3646858"/>
                      <a:gd name="connsiteX1124" fmla="*/ 1737053 w 3610177"/>
                      <a:gd name="connsiteY1124" fmla="*/ 2623494 h 3646858"/>
                      <a:gd name="connsiteX1125" fmla="*/ 1830613 w 3610177"/>
                      <a:gd name="connsiteY1125" fmla="*/ 2633400 h 3646858"/>
                      <a:gd name="connsiteX1126" fmla="*/ 2301768 w 3610177"/>
                      <a:gd name="connsiteY1126" fmla="*/ 2609339 h 3646858"/>
                      <a:gd name="connsiteX1127" fmla="*/ 2320648 w 3610177"/>
                      <a:gd name="connsiteY1127" fmla="*/ 2597748 h 3646858"/>
                      <a:gd name="connsiteX1128" fmla="*/ 2324843 w 3610177"/>
                      <a:gd name="connsiteY1128" fmla="*/ 2594584 h 3646858"/>
                      <a:gd name="connsiteX1129" fmla="*/ 2318204 w 3610177"/>
                      <a:gd name="connsiteY1129" fmla="*/ 2571563 h 3646858"/>
                      <a:gd name="connsiteX1130" fmla="*/ 2269463 w 3610177"/>
                      <a:gd name="connsiteY1130" fmla="*/ 2456385 h 3646858"/>
                      <a:gd name="connsiteX1131" fmla="*/ 2234669 w 3610177"/>
                      <a:gd name="connsiteY1131" fmla="*/ 2376560 h 3646858"/>
                      <a:gd name="connsiteX1132" fmla="*/ 2212730 w 3610177"/>
                      <a:gd name="connsiteY1132" fmla="*/ 2331486 h 3646858"/>
                      <a:gd name="connsiteX1133" fmla="*/ 2163310 w 3610177"/>
                      <a:gd name="connsiteY1133" fmla="*/ 2275191 h 3646858"/>
                      <a:gd name="connsiteX1134" fmla="*/ 2059488 w 3610177"/>
                      <a:gd name="connsiteY1134" fmla="*/ 2161006 h 3646858"/>
                      <a:gd name="connsiteX1135" fmla="*/ 2013869 w 3610177"/>
                      <a:gd name="connsiteY1135" fmla="*/ 2113854 h 3646858"/>
                      <a:gd name="connsiteX1136" fmla="*/ 2003525 w 3610177"/>
                      <a:gd name="connsiteY1136" fmla="*/ 2123045 h 3646858"/>
                      <a:gd name="connsiteX1137" fmla="*/ 2025218 w 3610177"/>
                      <a:gd name="connsiteY1137" fmla="*/ 2165878 h 3646858"/>
                      <a:gd name="connsiteX1138" fmla="*/ 2055410 w 3610177"/>
                      <a:gd name="connsiteY1138" fmla="*/ 2213584 h 3646858"/>
                      <a:gd name="connsiteX1139" fmla="*/ 2158985 w 3610177"/>
                      <a:gd name="connsiteY1139" fmla="*/ 2377252 h 3646858"/>
                      <a:gd name="connsiteX1140" fmla="*/ 2184012 w 3610177"/>
                      <a:gd name="connsiteY1140" fmla="*/ 2416530 h 3646858"/>
                      <a:gd name="connsiteX1141" fmla="*/ 2235073 w 3610177"/>
                      <a:gd name="connsiteY1141" fmla="*/ 2515059 h 3646858"/>
                      <a:gd name="connsiteX1142" fmla="*/ 2247775 w 3610177"/>
                      <a:gd name="connsiteY1142" fmla="*/ 2542283 h 3646858"/>
                      <a:gd name="connsiteX1143" fmla="*/ 2257869 w 3610177"/>
                      <a:gd name="connsiteY1143" fmla="*/ 2563781 h 3646858"/>
                      <a:gd name="connsiteX1144" fmla="*/ 2269786 w 3610177"/>
                      <a:gd name="connsiteY1144" fmla="*/ 2586710 h 3646858"/>
                      <a:gd name="connsiteX1145" fmla="*/ 2283800 w 3610177"/>
                      <a:gd name="connsiteY1145" fmla="*/ 2617329 h 3646858"/>
                      <a:gd name="connsiteX1146" fmla="*/ 2285446 w 3610177"/>
                      <a:gd name="connsiteY1146" fmla="*/ 2619453 h 3646858"/>
                      <a:gd name="connsiteX1147" fmla="*/ 2301768 w 3610177"/>
                      <a:gd name="connsiteY1147" fmla="*/ 2609339 h 3646858"/>
                      <a:gd name="connsiteX1148" fmla="*/ 1287786 w 3610177"/>
                      <a:gd name="connsiteY1148" fmla="*/ 2580430 h 3646858"/>
                      <a:gd name="connsiteX1149" fmla="*/ 1309160 w 3610177"/>
                      <a:gd name="connsiteY1149" fmla="*/ 2562442 h 3646858"/>
                      <a:gd name="connsiteX1150" fmla="*/ 1333366 w 3610177"/>
                      <a:gd name="connsiteY1150" fmla="*/ 2541360 h 3646858"/>
                      <a:gd name="connsiteX1151" fmla="*/ 1361668 w 3610177"/>
                      <a:gd name="connsiteY1151" fmla="*/ 2515590 h 3646858"/>
                      <a:gd name="connsiteX1152" fmla="*/ 1437693 w 3610177"/>
                      <a:gd name="connsiteY1152" fmla="*/ 2446110 h 3646858"/>
                      <a:gd name="connsiteX1153" fmla="*/ 1473581 w 3610177"/>
                      <a:gd name="connsiteY1153" fmla="*/ 2413182 h 3646858"/>
                      <a:gd name="connsiteX1154" fmla="*/ 1505178 w 3610177"/>
                      <a:gd name="connsiteY1154" fmla="*/ 2373720 h 3646858"/>
                      <a:gd name="connsiteX1155" fmla="*/ 1519696 w 3610177"/>
                      <a:gd name="connsiteY1155" fmla="*/ 2348343 h 3646858"/>
                      <a:gd name="connsiteX1156" fmla="*/ 1543009 w 3610177"/>
                      <a:gd name="connsiteY1156" fmla="*/ 2307795 h 3646858"/>
                      <a:gd name="connsiteX1157" fmla="*/ 1578280 w 3610177"/>
                      <a:gd name="connsiteY1157" fmla="*/ 2244988 h 3646858"/>
                      <a:gd name="connsiteX1158" fmla="*/ 1634579 w 3610177"/>
                      <a:gd name="connsiteY1158" fmla="*/ 2135883 h 3646858"/>
                      <a:gd name="connsiteX1159" fmla="*/ 1634295 w 3610177"/>
                      <a:gd name="connsiteY1159" fmla="*/ 2128864 h 3646858"/>
                      <a:gd name="connsiteX1160" fmla="*/ 1615302 w 3610177"/>
                      <a:gd name="connsiteY1160" fmla="*/ 2136183 h 3646858"/>
                      <a:gd name="connsiteX1161" fmla="*/ 1576020 w 3610177"/>
                      <a:gd name="connsiteY1161" fmla="*/ 2179040 h 3646858"/>
                      <a:gd name="connsiteX1162" fmla="*/ 1551646 w 3610177"/>
                      <a:gd name="connsiteY1162" fmla="*/ 2209243 h 3646858"/>
                      <a:gd name="connsiteX1163" fmla="*/ 1513105 w 3610177"/>
                      <a:gd name="connsiteY1163" fmla="*/ 2257064 h 3646858"/>
                      <a:gd name="connsiteX1164" fmla="*/ 1469637 w 3610177"/>
                      <a:gd name="connsiteY1164" fmla="*/ 2310820 h 3646858"/>
                      <a:gd name="connsiteX1165" fmla="*/ 1437149 w 3610177"/>
                      <a:gd name="connsiteY1165" fmla="*/ 2350698 h 3646858"/>
                      <a:gd name="connsiteX1166" fmla="*/ 1289173 w 3610177"/>
                      <a:gd name="connsiteY1166" fmla="*/ 2508340 h 3646858"/>
                      <a:gd name="connsiteX1167" fmla="*/ 1251454 w 3610177"/>
                      <a:gd name="connsiteY1167" fmla="*/ 2549257 h 3646858"/>
                      <a:gd name="connsiteX1168" fmla="*/ 1252547 w 3610177"/>
                      <a:gd name="connsiteY1168" fmla="*/ 2568145 h 3646858"/>
                      <a:gd name="connsiteX1169" fmla="*/ 1278618 w 3610177"/>
                      <a:gd name="connsiteY1169" fmla="*/ 2588049 h 3646858"/>
                      <a:gd name="connsiteX1170" fmla="*/ 1287786 w 3610177"/>
                      <a:gd name="connsiteY1170" fmla="*/ 2580430 h 3646858"/>
                      <a:gd name="connsiteX1171" fmla="*/ 2360017 w 3610177"/>
                      <a:gd name="connsiteY1171" fmla="*/ 2567221 h 3646858"/>
                      <a:gd name="connsiteX1172" fmla="*/ 2402359 w 3610177"/>
                      <a:gd name="connsiteY1172" fmla="*/ 2511596 h 3646858"/>
                      <a:gd name="connsiteX1173" fmla="*/ 2433428 w 3610177"/>
                      <a:gd name="connsiteY1173" fmla="*/ 2446664 h 3646858"/>
                      <a:gd name="connsiteX1174" fmla="*/ 2443054 w 3610177"/>
                      <a:gd name="connsiteY1174" fmla="*/ 2395379 h 3646858"/>
                      <a:gd name="connsiteX1175" fmla="*/ 2429478 w 3610177"/>
                      <a:gd name="connsiteY1175" fmla="*/ 2343448 h 3646858"/>
                      <a:gd name="connsiteX1176" fmla="*/ 2387246 w 3610177"/>
                      <a:gd name="connsiteY1176" fmla="*/ 2279763 h 3646858"/>
                      <a:gd name="connsiteX1177" fmla="*/ 2312407 w 3610177"/>
                      <a:gd name="connsiteY1177" fmla="*/ 2198575 h 3646858"/>
                      <a:gd name="connsiteX1178" fmla="*/ 2283787 w 3610177"/>
                      <a:gd name="connsiteY1178" fmla="*/ 2191856 h 3646858"/>
                      <a:gd name="connsiteX1179" fmla="*/ 2254952 w 3610177"/>
                      <a:gd name="connsiteY1179" fmla="*/ 2189431 h 3646858"/>
                      <a:gd name="connsiteX1180" fmla="*/ 2235172 w 3610177"/>
                      <a:gd name="connsiteY1180" fmla="*/ 2187006 h 3646858"/>
                      <a:gd name="connsiteX1181" fmla="*/ 2233522 w 3610177"/>
                      <a:gd name="connsiteY1181" fmla="*/ 2249514 h 3646858"/>
                      <a:gd name="connsiteX1182" fmla="*/ 2235068 w 3610177"/>
                      <a:gd name="connsiteY1182" fmla="*/ 2320357 h 3646858"/>
                      <a:gd name="connsiteX1183" fmla="*/ 2286581 w 3610177"/>
                      <a:gd name="connsiteY1183" fmla="*/ 2450936 h 3646858"/>
                      <a:gd name="connsiteX1184" fmla="*/ 2320138 w 3610177"/>
                      <a:gd name="connsiteY1184" fmla="*/ 2527043 h 3646858"/>
                      <a:gd name="connsiteX1185" fmla="*/ 2345230 w 3610177"/>
                      <a:gd name="connsiteY1185" fmla="*/ 2580799 h 3646858"/>
                      <a:gd name="connsiteX1186" fmla="*/ 2360017 w 3610177"/>
                      <a:gd name="connsiteY1186" fmla="*/ 2567221 h 3646858"/>
                      <a:gd name="connsiteX1187" fmla="*/ 2241068 w 3610177"/>
                      <a:gd name="connsiteY1187" fmla="*/ 2562003 h 3646858"/>
                      <a:gd name="connsiteX1188" fmla="*/ 2233407 w 3610177"/>
                      <a:gd name="connsiteY1188" fmla="*/ 2549026 h 3646858"/>
                      <a:gd name="connsiteX1189" fmla="*/ 2208091 w 3610177"/>
                      <a:gd name="connsiteY1189" fmla="*/ 2501066 h 3646858"/>
                      <a:gd name="connsiteX1190" fmla="*/ 2115533 w 3610177"/>
                      <a:gd name="connsiteY1190" fmla="*/ 2346449 h 3646858"/>
                      <a:gd name="connsiteX1191" fmla="*/ 2037066 w 3610177"/>
                      <a:gd name="connsiteY1191" fmla="*/ 2223259 h 3646858"/>
                      <a:gd name="connsiteX1192" fmla="*/ 2022668 w 3610177"/>
                      <a:gd name="connsiteY1192" fmla="*/ 2200053 h 3646858"/>
                      <a:gd name="connsiteX1193" fmla="*/ 1998534 w 3610177"/>
                      <a:gd name="connsiteY1193" fmla="*/ 2158997 h 3646858"/>
                      <a:gd name="connsiteX1194" fmla="*/ 1983778 w 3610177"/>
                      <a:gd name="connsiteY1194" fmla="*/ 2135329 h 3646858"/>
                      <a:gd name="connsiteX1195" fmla="*/ 1971240 w 3610177"/>
                      <a:gd name="connsiteY1195" fmla="*/ 2141910 h 3646858"/>
                      <a:gd name="connsiteX1196" fmla="*/ 1932849 w 3610177"/>
                      <a:gd name="connsiteY1196" fmla="*/ 2161099 h 3646858"/>
                      <a:gd name="connsiteX1197" fmla="*/ 1929605 w 3610177"/>
                      <a:gd name="connsiteY1197" fmla="*/ 2163546 h 3646858"/>
                      <a:gd name="connsiteX1198" fmla="*/ 1945207 w 3610177"/>
                      <a:gd name="connsiteY1198" fmla="*/ 2204533 h 3646858"/>
                      <a:gd name="connsiteX1199" fmla="*/ 1961553 w 3610177"/>
                      <a:gd name="connsiteY1199" fmla="*/ 2243787 h 3646858"/>
                      <a:gd name="connsiteX1200" fmla="*/ 2015364 w 3610177"/>
                      <a:gd name="connsiteY1200" fmla="*/ 2379677 h 3646858"/>
                      <a:gd name="connsiteX1201" fmla="*/ 2027999 w 3610177"/>
                      <a:gd name="connsiteY1201" fmla="*/ 2409880 h 3646858"/>
                      <a:gd name="connsiteX1202" fmla="*/ 2042678 w 3610177"/>
                      <a:gd name="connsiteY1202" fmla="*/ 2431285 h 3646858"/>
                      <a:gd name="connsiteX1203" fmla="*/ 2068086 w 3610177"/>
                      <a:gd name="connsiteY1203" fmla="*/ 2451675 h 3646858"/>
                      <a:gd name="connsiteX1204" fmla="*/ 2161997 w 3610177"/>
                      <a:gd name="connsiteY1204" fmla="*/ 2514805 h 3646858"/>
                      <a:gd name="connsiteX1205" fmla="*/ 2228394 w 3610177"/>
                      <a:gd name="connsiteY1205" fmla="*/ 2557616 h 3646858"/>
                      <a:gd name="connsiteX1206" fmla="*/ 2241068 w 3610177"/>
                      <a:gd name="connsiteY1206" fmla="*/ 2562003 h 3646858"/>
                      <a:gd name="connsiteX1207" fmla="*/ 1242933 w 3610177"/>
                      <a:gd name="connsiteY1207" fmla="*/ 2541845 h 3646858"/>
                      <a:gd name="connsiteX1208" fmla="*/ 1261368 w 3610177"/>
                      <a:gd name="connsiteY1208" fmla="*/ 2480053 h 3646858"/>
                      <a:gd name="connsiteX1209" fmla="*/ 1297797 w 3610177"/>
                      <a:gd name="connsiteY1209" fmla="*/ 2344048 h 3646858"/>
                      <a:gd name="connsiteX1210" fmla="*/ 1314634 w 3610177"/>
                      <a:gd name="connsiteY1210" fmla="*/ 2283642 h 3646858"/>
                      <a:gd name="connsiteX1211" fmla="*/ 1324405 w 3610177"/>
                      <a:gd name="connsiteY1211" fmla="*/ 2257064 h 3646858"/>
                      <a:gd name="connsiteX1212" fmla="*/ 1345835 w 3610177"/>
                      <a:gd name="connsiteY1212" fmla="*/ 2229887 h 3646858"/>
                      <a:gd name="connsiteX1213" fmla="*/ 1409292 w 3610177"/>
                      <a:gd name="connsiteY1213" fmla="*/ 2175900 h 3646858"/>
                      <a:gd name="connsiteX1214" fmla="*/ 1441471 w 3610177"/>
                      <a:gd name="connsiteY1214" fmla="*/ 2150546 h 3646858"/>
                      <a:gd name="connsiteX1215" fmla="*/ 1529192 w 3610177"/>
                      <a:gd name="connsiteY1215" fmla="*/ 2074831 h 3646858"/>
                      <a:gd name="connsiteX1216" fmla="*/ 1546332 w 3610177"/>
                      <a:gd name="connsiteY1216" fmla="*/ 2056427 h 3646858"/>
                      <a:gd name="connsiteX1217" fmla="*/ 1544995 w 3610177"/>
                      <a:gd name="connsiteY1217" fmla="*/ 2048877 h 3646858"/>
                      <a:gd name="connsiteX1218" fmla="*/ 1540218 w 3610177"/>
                      <a:gd name="connsiteY1218" fmla="*/ 2044466 h 3646858"/>
                      <a:gd name="connsiteX1219" fmla="*/ 1518288 w 3610177"/>
                      <a:gd name="connsiteY1219" fmla="*/ 2057882 h 3646858"/>
                      <a:gd name="connsiteX1220" fmla="*/ 1462063 w 3610177"/>
                      <a:gd name="connsiteY1220" fmla="*/ 2103487 h 3646858"/>
                      <a:gd name="connsiteX1221" fmla="*/ 1419396 w 3610177"/>
                      <a:gd name="connsiteY1221" fmla="*/ 2135329 h 3646858"/>
                      <a:gd name="connsiteX1222" fmla="*/ 1379126 w 3610177"/>
                      <a:gd name="connsiteY1222" fmla="*/ 2165001 h 3646858"/>
                      <a:gd name="connsiteX1223" fmla="*/ 1295210 w 3610177"/>
                      <a:gd name="connsiteY1223" fmla="*/ 2237114 h 3646858"/>
                      <a:gd name="connsiteX1224" fmla="*/ 1241242 w 3610177"/>
                      <a:gd name="connsiteY1224" fmla="*/ 2289507 h 3646858"/>
                      <a:gd name="connsiteX1225" fmla="*/ 1215287 w 3610177"/>
                      <a:gd name="connsiteY1225" fmla="*/ 2314722 h 3646858"/>
                      <a:gd name="connsiteX1226" fmla="*/ 1191644 w 3610177"/>
                      <a:gd name="connsiteY1226" fmla="*/ 2340330 h 3646858"/>
                      <a:gd name="connsiteX1227" fmla="*/ 1170545 w 3610177"/>
                      <a:gd name="connsiteY1227" fmla="*/ 2379469 h 3646858"/>
                      <a:gd name="connsiteX1228" fmla="*/ 1171390 w 3610177"/>
                      <a:gd name="connsiteY1228" fmla="*/ 2401336 h 3646858"/>
                      <a:gd name="connsiteX1229" fmla="*/ 1188580 w 3610177"/>
                      <a:gd name="connsiteY1229" fmla="*/ 2462573 h 3646858"/>
                      <a:gd name="connsiteX1230" fmla="*/ 1229422 w 3610177"/>
                      <a:gd name="connsiteY1230" fmla="*/ 2540944 h 3646858"/>
                      <a:gd name="connsiteX1231" fmla="*/ 1234713 w 3610177"/>
                      <a:gd name="connsiteY1231" fmla="*/ 2549095 h 3646858"/>
                      <a:gd name="connsiteX1232" fmla="*/ 1237688 w 3610177"/>
                      <a:gd name="connsiteY1232" fmla="*/ 2553020 h 3646858"/>
                      <a:gd name="connsiteX1233" fmla="*/ 1242933 w 3610177"/>
                      <a:gd name="connsiteY1233" fmla="*/ 2541845 h 3646858"/>
                      <a:gd name="connsiteX1234" fmla="*/ 1857911 w 3610177"/>
                      <a:gd name="connsiteY1234" fmla="*/ 2544084 h 3646858"/>
                      <a:gd name="connsiteX1235" fmla="*/ 1910894 w 3610177"/>
                      <a:gd name="connsiteY1235" fmla="*/ 2524965 h 3646858"/>
                      <a:gd name="connsiteX1236" fmla="*/ 1958578 w 3610177"/>
                      <a:gd name="connsiteY1236" fmla="*/ 2494346 h 3646858"/>
                      <a:gd name="connsiteX1237" fmla="*/ 1983797 w 3610177"/>
                      <a:gd name="connsiteY1237" fmla="*/ 2468138 h 3646858"/>
                      <a:gd name="connsiteX1238" fmla="*/ 1985140 w 3610177"/>
                      <a:gd name="connsiteY1238" fmla="*/ 2456385 h 3646858"/>
                      <a:gd name="connsiteX1239" fmla="*/ 1983704 w 3610177"/>
                      <a:gd name="connsiteY1239" fmla="*/ 2450404 h 3646858"/>
                      <a:gd name="connsiteX1240" fmla="*/ 1976271 w 3610177"/>
                      <a:gd name="connsiteY1240" fmla="*/ 2455392 h 3646858"/>
                      <a:gd name="connsiteX1241" fmla="*/ 1961596 w 3610177"/>
                      <a:gd name="connsiteY1241" fmla="*/ 2466060 h 3646858"/>
                      <a:gd name="connsiteX1242" fmla="*/ 1866844 w 3610177"/>
                      <a:gd name="connsiteY1242" fmla="*/ 2513143 h 3646858"/>
                      <a:gd name="connsiteX1243" fmla="*/ 1756973 w 3610177"/>
                      <a:gd name="connsiteY1243" fmla="*/ 2514274 h 3646858"/>
                      <a:gd name="connsiteX1244" fmla="*/ 1678605 w 3610177"/>
                      <a:gd name="connsiteY1244" fmla="*/ 2478806 h 3646858"/>
                      <a:gd name="connsiteX1245" fmla="*/ 1661761 w 3610177"/>
                      <a:gd name="connsiteY1245" fmla="*/ 2469662 h 3646858"/>
                      <a:gd name="connsiteX1246" fmla="*/ 1650737 w 3610177"/>
                      <a:gd name="connsiteY1246" fmla="*/ 2479453 h 3646858"/>
                      <a:gd name="connsiteX1247" fmla="*/ 1670085 w 3610177"/>
                      <a:gd name="connsiteY1247" fmla="*/ 2501851 h 3646858"/>
                      <a:gd name="connsiteX1248" fmla="*/ 1732152 w 3610177"/>
                      <a:gd name="connsiteY1248" fmla="*/ 2536626 h 3646858"/>
                      <a:gd name="connsiteX1249" fmla="*/ 1820353 w 3610177"/>
                      <a:gd name="connsiteY1249" fmla="*/ 2547617 h 3646858"/>
                      <a:gd name="connsiteX1250" fmla="*/ 1857911 w 3610177"/>
                      <a:gd name="connsiteY1250" fmla="*/ 2544084 h 3646858"/>
                      <a:gd name="connsiteX1251" fmla="*/ 1294176 w 3610177"/>
                      <a:gd name="connsiteY1251" fmla="*/ 2479337 h 3646858"/>
                      <a:gd name="connsiteX1252" fmla="*/ 1359639 w 3610177"/>
                      <a:gd name="connsiteY1252" fmla="*/ 2412581 h 3646858"/>
                      <a:gd name="connsiteX1253" fmla="*/ 1414686 w 3610177"/>
                      <a:gd name="connsiteY1253" fmla="*/ 2345849 h 3646858"/>
                      <a:gd name="connsiteX1254" fmla="*/ 1563192 w 3610177"/>
                      <a:gd name="connsiteY1254" fmla="*/ 2165878 h 3646858"/>
                      <a:gd name="connsiteX1255" fmla="*/ 1581268 w 3610177"/>
                      <a:gd name="connsiteY1255" fmla="*/ 2144727 h 3646858"/>
                      <a:gd name="connsiteX1256" fmla="*/ 1597845 w 3610177"/>
                      <a:gd name="connsiteY1256" fmla="*/ 2125816 h 3646858"/>
                      <a:gd name="connsiteX1257" fmla="*/ 1604862 w 3610177"/>
                      <a:gd name="connsiteY1257" fmla="*/ 2117226 h 3646858"/>
                      <a:gd name="connsiteX1258" fmla="*/ 1597644 w 3610177"/>
                      <a:gd name="connsiteY1258" fmla="*/ 2109813 h 3646858"/>
                      <a:gd name="connsiteX1259" fmla="*/ 1576987 w 3610177"/>
                      <a:gd name="connsiteY1259" fmla="*/ 2088201 h 3646858"/>
                      <a:gd name="connsiteX1260" fmla="*/ 1561909 w 3610177"/>
                      <a:gd name="connsiteY1260" fmla="*/ 2072476 h 3646858"/>
                      <a:gd name="connsiteX1261" fmla="*/ 1533621 w 3610177"/>
                      <a:gd name="connsiteY1261" fmla="*/ 2094804 h 3646858"/>
                      <a:gd name="connsiteX1262" fmla="*/ 1485348 w 3610177"/>
                      <a:gd name="connsiteY1262" fmla="*/ 2137500 h 3646858"/>
                      <a:gd name="connsiteX1263" fmla="*/ 1455204 w 3610177"/>
                      <a:gd name="connsiteY1263" fmla="*/ 2162807 h 3646858"/>
                      <a:gd name="connsiteX1264" fmla="*/ 1401402 w 3610177"/>
                      <a:gd name="connsiteY1264" fmla="*/ 2208366 h 3646858"/>
                      <a:gd name="connsiteX1265" fmla="*/ 1343760 w 3610177"/>
                      <a:gd name="connsiteY1265" fmla="*/ 2268056 h 3646858"/>
                      <a:gd name="connsiteX1266" fmla="*/ 1316967 w 3610177"/>
                      <a:gd name="connsiteY1266" fmla="*/ 2351298 h 3646858"/>
                      <a:gd name="connsiteX1267" fmla="*/ 1303507 w 3610177"/>
                      <a:gd name="connsiteY1267" fmla="*/ 2399004 h 3646858"/>
                      <a:gd name="connsiteX1268" fmla="*/ 1291006 w 3610177"/>
                      <a:gd name="connsiteY1268" fmla="*/ 2445094 h 3646858"/>
                      <a:gd name="connsiteX1269" fmla="*/ 1275038 w 3610177"/>
                      <a:gd name="connsiteY1269" fmla="*/ 2491853 h 3646858"/>
                      <a:gd name="connsiteX1270" fmla="*/ 1272666 w 3610177"/>
                      <a:gd name="connsiteY1270" fmla="*/ 2498480 h 3646858"/>
                      <a:gd name="connsiteX1271" fmla="*/ 1294176 w 3610177"/>
                      <a:gd name="connsiteY1271" fmla="*/ 2479337 h 3646858"/>
                      <a:gd name="connsiteX1272" fmla="*/ 1829436 w 3610177"/>
                      <a:gd name="connsiteY1272" fmla="*/ 2456593 h 3646858"/>
                      <a:gd name="connsiteX1273" fmla="*/ 1914803 w 3610177"/>
                      <a:gd name="connsiteY1273" fmla="*/ 2454469 h 3646858"/>
                      <a:gd name="connsiteX1274" fmla="*/ 1955712 w 3610177"/>
                      <a:gd name="connsiteY1274" fmla="*/ 2431655 h 3646858"/>
                      <a:gd name="connsiteX1275" fmla="*/ 1932727 w 3610177"/>
                      <a:gd name="connsiteY1275" fmla="*/ 2397203 h 3646858"/>
                      <a:gd name="connsiteX1276" fmla="*/ 1908392 w 3610177"/>
                      <a:gd name="connsiteY1276" fmla="*/ 2364922 h 3646858"/>
                      <a:gd name="connsiteX1277" fmla="*/ 1862494 w 3610177"/>
                      <a:gd name="connsiteY1277" fmla="*/ 2272905 h 3646858"/>
                      <a:gd name="connsiteX1278" fmla="*/ 1861418 w 3610177"/>
                      <a:gd name="connsiteY1278" fmla="*/ 2271750 h 3646858"/>
                      <a:gd name="connsiteX1279" fmla="*/ 1859628 w 3610177"/>
                      <a:gd name="connsiteY1279" fmla="*/ 2302415 h 3646858"/>
                      <a:gd name="connsiteX1280" fmla="*/ 1851555 w 3610177"/>
                      <a:gd name="connsiteY1280" fmla="*/ 2374828 h 3646858"/>
                      <a:gd name="connsiteX1281" fmla="*/ 1830513 w 3610177"/>
                      <a:gd name="connsiteY1281" fmla="*/ 2437589 h 3646858"/>
                      <a:gd name="connsiteX1282" fmla="*/ 1814613 w 3610177"/>
                      <a:gd name="connsiteY1282" fmla="*/ 2454215 h 3646858"/>
                      <a:gd name="connsiteX1283" fmla="*/ 1811567 w 3610177"/>
                      <a:gd name="connsiteY1283" fmla="*/ 2464582 h 3646858"/>
                      <a:gd name="connsiteX1284" fmla="*/ 1811902 w 3610177"/>
                      <a:gd name="connsiteY1284" fmla="*/ 2469893 h 3646858"/>
                      <a:gd name="connsiteX1285" fmla="*/ 1818569 w 3610177"/>
                      <a:gd name="connsiteY1285" fmla="*/ 2462781 h 3646858"/>
                      <a:gd name="connsiteX1286" fmla="*/ 1829433 w 3610177"/>
                      <a:gd name="connsiteY1286" fmla="*/ 2456593 h 3646858"/>
                      <a:gd name="connsiteX1287" fmla="*/ 1770021 w 3610177"/>
                      <a:gd name="connsiteY1287" fmla="*/ 2462412 h 3646858"/>
                      <a:gd name="connsiteX1288" fmla="*/ 1799396 w 3610177"/>
                      <a:gd name="connsiteY1288" fmla="*/ 2439159 h 3646858"/>
                      <a:gd name="connsiteX1289" fmla="*/ 1822538 w 3610177"/>
                      <a:gd name="connsiteY1289" fmla="*/ 2407455 h 3646858"/>
                      <a:gd name="connsiteX1290" fmla="*/ 1846379 w 3610177"/>
                      <a:gd name="connsiteY1290" fmla="*/ 2289692 h 3646858"/>
                      <a:gd name="connsiteX1291" fmla="*/ 1849305 w 3610177"/>
                      <a:gd name="connsiteY1291" fmla="*/ 2221620 h 3646858"/>
                      <a:gd name="connsiteX1292" fmla="*/ 1848428 w 3610177"/>
                      <a:gd name="connsiteY1292" fmla="*/ 2184351 h 3646858"/>
                      <a:gd name="connsiteX1293" fmla="*/ 1844651 w 3610177"/>
                      <a:gd name="connsiteY1293" fmla="*/ 2185136 h 3646858"/>
                      <a:gd name="connsiteX1294" fmla="*/ 1802128 w 3610177"/>
                      <a:gd name="connsiteY1294" fmla="*/ 2188900 h 3646858"/>
                      <a:gd name="connsiteX1295" fmla="*/ 1787525 w 3610177"/>
                      <a:gd name="connsiteY1295" fmla="*/ 2188115 h 3646858"/>
                      <a:gd name="connsiteX1296" fmla="*/ 1786761 w 3610177"/>
                      <a:gd name="connsiteY1296" fmla="*/ 2200561 h 3646858"/>
                      <a:gd name="connsiteX1297" fmla="*/ 1784784 w 3610177"/>
                      <a:gd name="connsiteY1297" fmla="*/ 2230487 h 3646858"/>
                      <a:gd name="connsiteX1298" fmla="*/ 1778098 w 3610177"/>
                      <a:gd name="connsiteY1298" fmla="*/ 2346449 h 3646858"/>
                      <a:gd name="connsiteX1299" fmla="*/ 1772440 w 3610177"/>
                      <a:gd name="connsiteY1299" fmla="*/ 2414106 h 3646858"/>
                      <a:gd name="connsiteX1300" fmla="*/ 1755019 w 3610177"/>
                      <a:gd name="connsiteY1300" fmla="*/ 2442923 h 3646858"/>
                      <a:gd name="connsiteX1301" fmla="*/ 1746106 w 3610177"/>
                      <a:gd name="connsiteY1301" fmla="*/ 2453614 h 3646858"/>
                      <a:gd name="connsiteX1302" fmla="*/ 1756973 w 3610177"/>
                      <a:gd name="connsiteY1302" fmla="*/ 2463474 h 3646858"/>
                      <a:gd name="connsiteX1303" fmla="*/ 1770021 w 3610177"/>
                      <a:gd name="connsiteY1303" fmla="*/ 2462412 h 3646858"/>
                      <a:gd name="connsiteX1304" fmla="*/ 1734782 w 3610177"/>
                      <a:gd name="connsiteY1304" fmla="*/ 2437127 h 3646858"/>
                      <a:gd name="connsiteX1305" fmla="*/ 1752778 w 3610177"/>
                      <a:gd name="connsiteY1305" fmla="*/ 2421079 h 3646858"/>
                      <a:gd name="connsiteX1306" fmla="*/ 1758736 w 3610177"/>
                      <a:gd name="connsiteY1306" fmla="*/ 2365176 h 3646858"/>
                      <a:gd name="connsiteX1307" fmla="*/ 1766008 w 3610177"/>
                      <a:gd name="connsiteY1307" fmla="*/ 2217879 h 3646858"/>
                      <a:gd name="connsiteX1308" fmla="*/ 1768507 w 3610177"/>
                      <a:gd name="connsiteY1308" fmla="*/ 2194673 h 3646858"/>
                      <a:gd name="connsiteX1309" fmla="*/ 1769338 w 3610177"/>
                      <a:gd name="connsiteY1309" fmla="*/ 2183612 h 3646858"/>
                      <a:gd name="connsiteX1310" fmla="*/ 1762853 w 3610177"/>
                      <a:gd name="connsiteY1310" fmla="*/ 2182504 h 3646858"/>
                      <a:gd name="connsiteX1311" fmla="*/ 1755012 w 3610177"/>
                      <a:gd name="connsiteY1311" fmla="*/ 2182689 h 3646858"/>
                      <a:gd name="connsiteX1312" fmla="*/ 1745497 w 3610177"/>
                      <a:gd name="connsiteY1312" fmla="*/ 2209959 h 3646858"/>
                      <a:gd name="connsiteX1313" fmla="*/ 1720131 w 3610177"/>
                      <a:gd name="connsiteY1313" fmla="*/ 2306594 h 3646858"/>
                      <a:gd name="connsiteX1314" fmla="*/ 1702486 w 3610177"/>
                      <a:gd name="connsiteY1314" fmla="*/ 2369402 h 3646858"/>
                      <a:gd name="connsiteX1315" fmla="*/ 1689103 w 3610177"/>
                      <a:gd name="connsiteY1315" fmla="*/ 2416784 h 3646858"/>
                      <a:gd name="connsiteX1316" fmla="*/ 1690398 w 3610177"/>
                      <a:gd name="connsiteY1316" fmla="*/ 2427799 h 3646858"/>
                      <a:gd name="connsiteX1317" fmla="*/ 1734785 w 3610177"/>
                      <a:gd name="connsiteY1317" fmla="*/ 2437127 h 3646858"/>
                      <a:gd name="connsiteX1318" fmla="*/ 1680939 w 3610177"/>
                      <a:gd name="connsiteY1318" fmla="*/ 2386327 h 3646858"/>
                      <a:gd name="connsiteX1319" fmla="*/ 1697397 w 3610177"/>
                      <a:gd name="connsiteY1319" fmla="*/ 2325321 h 3646858"/>
                      <a:gd name="connsiteX1320" fmla="*/ 1712328 w 3610177"/>
                      <a:gd name="connsiteY1320" fmla="*/ 2269141 h 3646858"/>
                      <a:gd name="connsiteX1321" fmla="*/ 1726165 w 3610177"/>
                      <a:gd name="connsiteY1321" fmla="*/ 2219010 h 3646858"/>
                      <a:gd name="connsiteX1322" fmla="*/ 1736028 w 3610177"/>
                      <a:gd name="connsiteY1322" fmla="*/ 2180403 h 3646858"/>
                      <a:gd name="connsiteX1323" fmla="*/ 1720624 w 3610177"/>
                      <a:gd name="connsiteY1323" fmla="*/ 2175184 h 3646858"/>
                      <a:gd name="connsiteX1324" fmla="*/ 1717068 w 3610177"/>
                      <a:gd name="connsiteY1324" fmla="*/ 2184212 h 3646858"/>
                      <a:gd name="connsiteX1325" fmla="*/ 1706453 w 3610177"/>
                      <a:gd name="connsiteY1325" fmla="*/ 2212568 h 3646858"/>
                      <a:gd name="connsiteX1326" fmla="*/ 1682893 w 3610177"/>
                      <a:gd name="connsiteY1326" fmla="*/ 2269764 h 3646858"/>
                      <a:gd name="connsiteX1327" fmla="*/ 1649482 w 3610177"/>
                      <a:gd name="connsiteY1327" fmla="*/ 2348966 h 3646858"/>
                      <a:gd name="connsiteX1328" fmla="*/ 1646260 w 3610177"/>
                      <a:gd name="connsiteY1328" fmla="*/ 2362821 h 3646858"/>
                      <a:gd name="connsiteX1329" fmla="*/ 1659705 w 3610177"/>
                      <a:gd name="connsiteY1329" fmla="*/ 2402629 h 3646858"/>
                      <a:gd name="connsiteX1330" fmla="*/ 1667090 w 3610177"/>
                      <a:gd name="connsiteY1330" fmla="*/ 2419301 h 3646858"/>
                      <a:gd name="connsiteX1331" fmla="*/ 1670166 w 3610177"/>
                      <a:gd name="connsiteY1331" fmla="*/ 2424127 h 3646858"/>
                      <a:gd name="connsiteX1332" fmla="*/ 1680939 w 3610177"/>
                      <a:gd name="connsiteY1332" fmla="*/ 2386327 h 3646858"/>
                      <a:gd name="connsiteX1333" fmla="*/ 1950690 w 3610177"/>
                      <a:gd name="connsiteY1333" fmla="*/ 2390068 h 3646858"/>
                      <a:gd name="connsiteX1334" fmla="*/ 1941240 w 3610177"/>
                      <a:gd name="connsiteY1334" fmla="*/ 2358549 h 3646858"/>
                      <a:gd name="connsiteX1335" fmla="*/ 1913137 w 3610177"/>
                      <a:gd name="connsiteY1335" fmla="*/ 2274590 h 3646858"/>
                      <a:gd name="connsiteX1336" fmla="*/ 1883536 w 3610177"/>
                      <a:gd name="connsiteY1336" fmla="*/ 2187607 h 3646858"/>
                      <a:gd name="connsiteX1337" fmla="*/ 1880113 w 3610177"/>
                      <a:gd name="connsiteY1337" fmla="*/ 2177724 h 3646858"/>
                      <a:gd name="connsiteX1338" fmla="*/ 1875632 w 3610177"/>
                      <a:gd name="connsiteY1338" fmla="*/ 2175992 h 3646858"/>
                      <a:gd name="connsiteX1339" fmla="*/ 1868942 w 3610177"/>
                      <a:gd name="connsiteY1339" fmla="*/ 2179109 h 3646858"/>
                      <a:gd name="connsiteX1340" fmla="*/ 1864416 w 3610177"/>
                      <a:gd name="connsiteY1340" fmla="*/ 2187445 h 3646858"/>
                      <a:gd name="connsiteX1341" fmla="*/ 1874826 w 3610177"/>
                      <a:gd name="connsiteY1341" fmla="*/ 2251038 h 3646858"/>
                      <a:gd name="connsiteX1342" fmla="*/ 1897324 w 3610177"/>
                      <a:gd name="connsiteY1342" fmla="*/ 2319271 h 3646858"/>
                      <a:gd name="connsiteX1343" fmla="*/ 1948537 w 3610177"/>
                      <a:gd name="connsiteY1343" fmla="*/ 2392354 h 3646858"/>
                      <a:gd name="connsiteX1344" fmla="*/ 1950690 w 3610177"/>
                      <a:gd name="connsiteY1344" fmla="*/ 2390068 h 3646858"/>
                      <a:gd name="connsiteX1345" fmla="*/ 1521323 w 3610177"/>
                      <a:gd name="connsiteY1345" fmla="*/ 2385842 h 3646858"/>
                      <a:gd name="connsiteX1346" fmla="*/ 1557178 w 3610177"/>
                      <a:gd name="connsiteY1346" fmla="*/ 2374897 h 3646858"/>
                      <a:gd name="connsiteX1347" fmla="*/ 1624411 w 3610177"/>
                      <a:gd name="connsiteY1347" fmla="*/ 2349128 h 3646858"/>
                      <a:gd name="connsiteX1348" fmla="*/ 1673489 w 3610177"/>
                      <a:gd name="connsiteY1348" fmla="*/ 2251038 h 3646858"/>
                      <a:gd name="connsiteX1349" fmla="*/ 1691044 w 3610177"/>
                      <a:gd name="connsiteY1349" fmla="*/ 2210882 h 3646858"/>
                      <a:gd name="connsiteX1350" fmla="*/ 1706268 w 3610177"/>
                      <a:gd name="connsiteY1350" fmla="*/ 2173059 h 3646858"/>
                      <a:gd name="connsiteX1351" fmla="*/ 1704399 w 3610177"/>
                      <a:gd name="connsiteY1351" fmla="*/ 2172506 h 3646858"/>
                      <a:gd name="connsiteX1352" fmla="*/ 1657485 w 3610177"/>
                      <a:gd name="connsiteY1352" fmla="*/ 2149091 h 3646858"/>
                      <a:gd name="connsiteX1353" fmla="*/ 1651273 w 3610177"/>
                      <a:gd name="connsiteY1353" fmla="*/ 2146228 h 3646858"/>
                      <a:gd name="connsiteX1354" fmla="*/ 1644389 w 3610177"/>
                      <a:gd name="connsiteY1354" fmla="*/ 2158628 h 3646858"/>
                      <a:gd name="connsiteX1355" fmla="*/ 1628754 w 3610177"/>
                      <a:gd name="connsiteY1355" fmla="*/ 2187006 h 3646858"/>
                      <a:gd name="connsiteX1356" fmla="*/ 1607276 w 3610177"/>
                      <a:gd name="connsiteY1356" fmla="*/ 2226885 h 3646858"/>
                      <a:gd name="connsiteX1357" fmla="*/ 1587012 w 3610177"/>
                      <a:gd name="connsiteY1357" fmla="*/ 2264315 h 3646858"/>
                      <a:gd name="connsiteX1358" fmla="*/ 1564703 w 3610177"/>
                      <a:gd name="connsiteY1358" fmla="*/ 2304193 h 3646858"/>
                      <a:gd name="connsiteX1359" fmla="*/ 1539369 w 3610177"/>
                      <a:gd name="connsiteY1359" fmla="*/ 2348274 h 3646858"/>
                      <a:gd name="connsiteX1360" fmla="*/ 1517397 w 3610177"/>
                      <a:gd name="connsiteY1360" fmla="*/ 2387528 h 3646858"/>
                      <a:gd name="connsiteX1361" fmla="*/ 1521323 w 3610177"/>
                      <a:gd name="connsiteY1361" fmla="*/ 2385842 h 3646858"/>
                      <a:gd name="connsiteX1362" fmla="*/ 1120527 w 3610177"/>
                      <a:gd name="connsiteY1362" fmla="*/ 2318094 h 3646858"/>
                      <a:gd name="connsiteX1363" fmla="*/ 1188404 w 3610177"/>
                      <a:gd name="connsiteY1363" fmla="*/ 2286043 h 3646858"/>
                      <a:gd name="connsiteX1364" fmla="*/ 1208246 w 3610177"/>
                      <a:gd name="connsiteY1364" fmla="*/ 2281056 h 3646858"/>
                      <a:gd name="connsiteX1365" fmla="*/ 1222129 w 3610177"/>
                      <a:gd name="connsiteY1365" fmla="*/ 2271081 h 3646858"/>
                      <a:gd name="connsiteX1366" fmla="*/ 1240282 w 3610177"/>
                      <a:gd name="connsiteY1366" fmla="*/ 2255725 h 3646858"/>
                      <a:gd name="connsiteX1367" fmla="*/ 1257786 w 3610177"/>
                      <a:gd name="connsiteY1367" fmla="*/ 2242933 h 3646858"/>
                      <a:gd name="connsiteX1368" fmla="*/ 1269555 w 3610177"/>
                      <a:gd name="connsiteY1368" fmla="*/ 2235243 h 3646858"/>
                      <a:gd name="connsiteX1369" fmla="*/ 1272876 w 3610177"/>
                      <a:gd name="connsiteY1369" fmla="*/ 2232773 h 3646858"/>
                      <a:gd name="connsiteX1370" fmla="*/ 1264728 w 3610177"/>
                      <a:gd name="connsiteY1370" fmla="*/ 2227947 h 3646858"/>
                      <a:gd name="connsiteX1371" fmla="*/ 1217135 w 3610177"/>
                      <a:gd name="connsiteY1371" fmla="*/ 2195873 h 3646858"/>
                      <a:gd name="connsiteX1372" fmla="*/ 1165754 w 3610177"/>
                      <a:gd name="connsiteY1372" fmla="*/ 2138700 h 3646858"/>
                      <a:gd name="connsiteX1373" fmla="*/ 1133488 w 3610177"/>
                      <a:gd name="connsiteY1373" fmla="*/ 2065617 h 3646858"/>
                      <a:gd name="connsiteX1374" fmla="*/ 1126304 w 3610177"/>
                      <a:gd name="connsiteY1374" fmla="*/ 2003410 h 3646858"/>
                      <a:gd name="connsiteX1375" fmla="*/ 1130234 w 3610177"/>
                      <a:gd name="connsiteY1375" fmla="*/ 1957044 h 3646858"/>
                      <a:gd name="connsiteX1376" fmla="*/ 1138948 w 3610177"/>
                      <a:gd name="connsiteY1376" fmla="*/ 1922385 h 3646858"/>
                      <a:gd name="connsiteX1377" fmla="*/ 1140383 w 3610177"/>
                      <a:gd name="connsiteY1377" fmla="*/ 1899733 h 3646858"/>
                      <a:gd name="connsiteX1378" fmla="*/ 1113833 w 3610177"/>
                      <a:gd name="connsiteY1378" fmla="*/ 1895484 h 3646858"/>
                      <a:gd name="connsiteX1379" fmla="*/ 1104800 w 3610177"/>
                      <a:gd name="connsiteY1379" fmla="*/ 1895299 h 3646858"/>
                      <a:gd name="connsiteX1380" fmla="*/ 1100651 w 3610177"/>
                      <a:gd name="connsiteY1380" fmla="*/ 1900102 h 3646858"/>
                      <a:gd name="connsiteX1381" fmla="*/ 1073256 w 3610177"/>
                      <a:gd name="connsiteY1381" fmla="*/ 1956328 h 3646858"/>
                      <a:gd name="connsiteX1382" fmla="*/ 1062636 w 3610177"/>
                      <a:gd name="connsiteY1382" fmla="*/ 2013063 h 3646858"/>
                      <a:gd name="connsiteX1383" fmla="*/ 1063797 w 3610177"/>
                      <a:gd name="connsiteY1383" fmla="*/ 2049916 h 3646858"/>
                      <a:gd name="connsiteX1384" fmla="*/ 1078598 w 3610177"/>
                      <a:gd name="connsiteY1384" fmla="*/ 2109213 h 3646858"/>
                      <a:gd name="connsiteX1385" fmla="*/ 1132816 w 3610177"/>
                      <a:gd name="connsiteY1385" fmla="*/ 2196705 h 3646858"/>
                      <a:gd name="connsiteX1386" fmla="*/ 1201831 w 3610177"/>
                      <a:gd name="connsiteY1386" fmla="*/ 2246373 h 3646858"/>
                      <a:gd name="connsiteX1387" fmla="*/ 1227322 w 3610177"/>
                      <a:gd name="connsiteY1387" fmla="*/ 2260436 h 3646858"/>
                      <a:gd name="connsiteX1388" fmla="*/ 1226978 w 3610177"/>
                      <a:gd name="connsiteY1388" fmla="*/ 2264938 h 3646858"/>
                      <a:gd name="connsiteX1389" fmla="*/ 1219649 w 3610177"/>
                      <a:gd name="connsiteY1389" fmla="*/ 2269187 h 3646858"/>
                      <a:gd name="connsiteX1390" fmla="*/ 1206109 w 3610177"/>
                      <a:gd name="connsiteY1390" fmla="*/ 2268010 h 3646858"/>
                      <a:gd name="connsiteX1391" fmla="*/ 1174069 w 3610177"/>
                      <a:gd name="connsiteY1391" fmla="*/ 2252077 h 3646858"/>
                      <a:gd name="connsiteX1392" fmla="*/ 1123841 w 3610177"/>
                      <a:gd name="connsiteY1392" fmla="*/ 2214623 h 3646858"/>
                      <a:gd name="connsiteX1393" fmla="*/ 1056414 w 3610177"/>
                      <a:gd name="connsiteY1393" fmla="*/ 2110183 h 3646858"/>
                      <a:gd name="connsiteX1394" fmla="*/ 1056366 w 3610177"/>
                      <a:gd name="connsiteY1394" fmla="*/ 1944205 h 3646858"/>
                      <a:gd name="connsiteX1395" fmla="*/ 1080292 w 3610177"/>
                      <a:gd name="connsiteY1395" fmla="*/ 1893036 h 3646858"/>
                      <a:gd name="connsiteX1396" fmla="*/ 1082888 w 3610177"/>
                      <a:gd name="connsiteY1396" fmla="*/ 1887794 h 3646858"/>
                      <a:gd name="connsiteX1397" fmla="*/ 1060333 w 3610177"/>
                      <a:gd name="connsiteY1397" fmla="*/ 1895969 h 3646858"/>
                      <a:gd name="connsiteX1398" fmla="*/ 1018150 w 3610177"/>
                      <a:gd name="connsiteY1398" fmla="*/ 1909800 h 3646858"/>
                      <a:gd name="connsiteX1399" fmla="*/ 990988 w 3610177"/>
                      <a:gd name="connsiteY1399" fmla="*/ 1911185 h 3646858"/>
                      <a:gd name="connsiteX1400" fmla="*/ 970359 w 3610177"/>
                      <a:gd name="connsiteY1400" fmla="*/ 1909708 h 3646858"/>
                      <a:gd name="connsiteX1401" fmla="*/ 963411 w 3610177"/>
                      <a:gd name="connsiteY1401" fmla="*/ 1915411 h 3646858"/>
                      <a:gd name="connsiteX1402" fmla="*/ 947501 w 3610177"/>
                      <a:gd name="connsiteY1402" fmla="*/ 1938179 h 3646858"/>
                      <a:gd name="connsiteX1403" fmla="*/ 910170 w 3610177"/>
                      <a:gd name="connsiteY1403" fmla="*/ 1994128 h 3646858"/>
                      <a:gd name="connsiteX1404" fmla="*/ 904216 w 3610177"/>
                      <a:gd name="connsiteY1404" fmla="*/ 2013455 h 3646858"/>
                      <a:gd name="connsiteX1405" fmla="*/ 923785 w 3610177"/>
                      <a:gd name="connsiteY1405" fmla="*/ 2080327 h 3646858"/>
                      <a:gd name="connsiteX1406" fmla="*/ 970625 w 3610177"/>
                      <a:gd name="connsiteY1406" fmla="*/ 2218318 h 3646858"/>
                      <a:gd name="connsiteX1407" fmla="*/ 987270 w 3610177"/>
                      <a:gd name="connsiteY1407" fmla="*/ 2263830 h 3646858"/>
                      <a:gd name="connsiteX1408" fmla="*/ 1062214 w 3610177"/>
                      <a:gd name="connsiteY1408" fmla="*/ 2314491 h 3646858"/>
                      <a:gd name="connsiteX1409" fmla="*/ 1103623 w 3610177"/>
                      <a:gd name="connsiteY1409" fmla="*/ 2329454 h 3646858"/>
                      <a:gd name="connsiteX1410" fmla="*/ 1120525 w 3610177"/>
                      <a:gd name="connsiteY1410" fmla="*/ 2318071 h 3646858"/>
                      <a:gd name="connsiteX1411" fmla="*/ 2536110 w 3610177"/>
                      <a:gd name="connsiteY1411" fmla="*/ 2313706 h 3646858"/>
                      <a:gd name="connsiteX1412" fmla="*/ 2612630 w 3610177"/>
                      <a:gd name="connsiteY1412" fmla="*/ 2286459 h 3646858"/>
                      <a:gd name="connsiteX1413" fmla="*/ 2621974 w 3610177"/>
                      <a:gd name="connsiteY1413" fmla="*/ 2280825 h 3646858"/>
                      <a:gd name="connsiteX1414" fmla="*/ 2673713 w 3610177"/>
                      <a:gd name="connsiteY1414" fmla="*/ 2124800 h 3646858"/>
                      <a:gd name="connsiteX1415" fmla="*/ 2689982 w 3610177"/>
                      <a:gd name="connsiteY1415" fmla="*/ 2073469 h 3646858"/>
                      <a:gd name="connsiteX1416" fmla="*/ 2712949 w 3610177"/>
                      <a:gd name="connsiteY1416" fmla="*/ 1997084 h 3646858"/>
                      <a:gd name="connsiteX1417" fmla="*/ 2653391 w 3610177"/>
                      <a:gd name="connsiteY1417" fmla="*/ 1911555 h 3646858"/>
                      <a:gd name="connsiteX1418" fmla="*/ 2646786 w 3610177"/>
                      <a:gd name="connsiteY1418" fmla="*/ 1903750 h 3646858"/>
                      <a:gd name="connsiteX1419" fmla="*/ 2627124 w 3610177"/>
                      <a:gd name="connsiteY1419" fmla="*/ 1903704 h 3646858"/>
                      <a:gd name="connsiteX1420" fmla="*/ 2598407 w 3610177"/>
                      <a:gd name="connsiteY1420" fmla="*/ 1901487 h 3646858"/>
                      <a:gd name="connsiteX1421" fmla="*/ 2548046 w 3610177"/>
                      <a:gd name="connsiteY1421" fmla="*/ 1884862 h 3646858"/>
                      <a:gd name="connsiteX1422" fmla="*/ 2517928 w 3610177"/>
                      <a:gd name="connsiteY1422" fmla="*/ 1875764 h 3646858"/>
                      <a:gd name="connsiteX1423" fmla="*/ 2522199 w 3610177"/>
                      <a:gd name="connsiteY1423" fmla="*/ 1881976 h 3646858"/>
                      <a:gd name="connsiteX1424" fmla="*/ 2554863 w 3610177"/>
                      <a:gd name="connsiteY1424" fmla="*/ 1939888 h 3646858"/>
                      <a:gd name="connsiteX1425" fmla="*/ 2557764 w 3610177"/>
                      <a:gd name="connsiteY1425" fmla="*/ 2106396 h 3646858"/>
                      <a:gd name="connsiteX1426" fmla="*/ 2507922 w 3610177"/>
                      <a:gd name="connsiteY1426" fmla="*/ 2193957 h 3646858"/>
                      <a:gd name="connsiteX1427" fmla="*/ 2431206 w 3610177"/>
                      <a:gd name="connsiteY1427" fmla="*/ 2259166 h 3646858"/>
                      <a:gd name="connsiteX1428" fmla="*/ 2403493 w 3610177"/>
                      <a:gd name="connsiteY1428" fmla="*/ 2267201 h 3646858"/>
                      <a:gd name="connsiteX1429" fmla="*/ 2405553 w 3610177"/>
                      <a:gd name="connsiteY1429" fmla="*/ 2271773 h 3646858"/>
                      <a:gd name="connsiteX1430" fmla="*/ 2437848 w 3610177"/>
                      <a:gd name="connsiteY1430" fmla="*/ 2284820 h 3646858"/>
                      <a:gd name="connsiteX1431" fmla="*/ 2501204 w 3610177"/>
                      <a:gd name="connsiteY1431" fmla="*/ 2316824 h 3646858"/>
                      <a:gd name="connsiteX1432" fmla="*/ 2509604 w 3610177"/>
                      <a:gd name="connsiteY1432" fmla="*/ 2321096 h 3646858"/>
                      <a:gd name="connsiteX1433" fmla="*/ 2536110 w 3610177"/>
                      <a:gd name="connsiteY1433" fmla="*/ 2313706 h 3646858"/>
                      <a:gd name="connsiteX1434" fmla="*/ 2214793 w 3610177"/>
                      <a:gd name="connsiteY1434" fmla="*/ 2293017 h 3646858"/>
                      <a:gd name="connsiteX1435" fmla="*/ 2210274 w 3610177"/>
                      <a:gd name="connsiteY1435" fmla="*/ 2196174 h 3646858"/>
                      <a:gd name="connsiteX1436" fmla="*/ 2184259 w 3610177"/>
                      <a:gd name="connsiteY1436" fmla="*/ 2159898 h 3646858"/>
                      <a:gd name="connsiteX1437" fmla="*/ 2155738 w 3610177"/>
                      <a:gd name="connsiteY1437" fmla="*/ 2133667 h 3646858"/>
                      <a:gd name="connsiteX1438" fmla="*/ 2123375 w 3610177"/>
                      <a:gd name="connsiteY1438" fmla="*/ 2103787 h 3646858"/>
                      <a:gd name="connsiteX1439" fmla="*/ 2090688 w 3610177"/>
                      <a:gd name="connsiteY1439" fmla="*/ 2074069 h 3646858"/>
                      <a:gd name="connsiteX1440" fmla="*/ 2070500 w 3610177"/>
                      <a:gd name="connsiteY1440" fmla="*/ 2056681 h 3646858"/>
                      <a:gd name="connsiteX1441" fmla="*/ 2054399 w 3610177"/>
                      <a:gd name="connsiteY1441" fmla="*/ 2069381 h 3646858"/>
                      <a:gd name="connsiteX1442" fmla="*/ 2035564 w 3610177"/>
                      <a:gd name="connsiteY1442" fmla="*/ 2089517 h 3646858"/>
                      <a:gd name="connsiteX1443" fmla="*/ 2025643 w 3610177"/>
                      <a:gd name="connsiteY1443" fmla="*/ 2098568 h 3646858"/>
                      <a:gd name="connsiteX1444" fmla="*/ 2034691 w 3610177"/>
                      <a:gd name="connsiteY1444" fmla="*/ 2108659 h 3646858"/>
                      <a:gd name="connsiteX1445" fmla="*/ 2052435 w 3610177"/>
                      <a:gd name="connsiteY1445" fmla="*/ 2129025 h 3646858"/>
                      <a:gd name="connsiteX1446" fmla="*/ 2136644 w 3610177"/>
                      <a:gd name="connsiteY1446" fmla="*/ 2221135 h 3646858"/>
                      <a:gd name="connsiteX1447" fmla="*/ 2212074 w 3610177"/>
                      <a:gd name="connsiteY1447" fmla="*/ 2304863 h 3646858"/>
                      <a:gd name="connsiteX1448" fmla="*/ 2214488 w 3610177"/>
                      <a:gd name="connsiteY1448" fmla="*/ 2307818 h 3646858"/>
                      <a:gd name="connsiteX1449" fmla="*/ 2214793 w 3610177"/>
                      <a:gd name="connsiteY1449" fmla="*/ 2293017 h 3646858"/>
                      <a:gd name="connsiteX1450" fmla="*/ 2411611 w 3610177"/>
                      <a:gd name="connsiteY1450" fmla="*/ 2247043 h 3646858"/>
                      <a:gd name="connsiteX1451" fmla="*/ 2429997 w 3610177"/>
                      <a:gd name="connsiteY1451" fmla="*/ 2238407 h 3646858"/>
                      <a:gd name="connsiteX1452" fmla="*/ 2474176 w 3610177"/>
                      <a:gd name="connsiteY1452" fmla="*/ 2204278 h 3646858"/>
                      <a:gd name="connsiteX1453" fmla="*/ 2509881 w 3610177"/>
                      <a:gd name="connsiteY1453" fmla="*/ 2161029 h 3646858"/>
                      <a:gd name="connsiteX1454" fmla="*/ 2542173 w 3610177"/>
                      <a:gd name="connsiteY1454" fmla="*/ 2089494 h 3646858"/>
                      <a:gd name="connsiteX1455" fmla="*/ 2550686 w 3610177"/>
                      <a:gd name="connsiteY1455" fmla="*/ 2025763 h 3646858"/>
                      <a:gd name="connsiteX1456" fmla="*/ 2545090 w 3610177"/>
                      <a:gd name="connsiteY1456" fmla="*/ 1970229 h 3646858"/>
                      <a:gd name="connsiteX1457" fmla="*/ 2497980 w 3610177"/>
                      <a:gd name="connsiteY1457" fmla="*/ 1880729 h 3646858"/>
                      <a:gd name="connsiteX1458" fmla="*/ 2492981 w 3610177"/>
                      <a:gd name="connsiteY1458" fmla="*/ 1876226 h 3646858"/>
                      <a:gd name="connsiteX1459" fmla="*/ 2477270 w 3610177"/>
                      <a:gd name="connsiteY1459" fmla="*/ 1877011 h 3646858"/>
                      <a:gd name="connsiteX1460" fmla="*/ 2461158 w 3610177"/>
                      <a:gd name="connsiteY1460" fmla="*/ 1878212 h 3646858"/>
                      <a:gd name="connsiteX1461" fmla="*/ 2466703 w 3610177"/>
                      <a:gd name="connsiteY1461" fmla="*/ 1893082 h 3646858"/>
                      <a:gd name="connsiteX1462" fmla="*/ 2488647 w 3610177"/>
                      <a:gd name="connsiteY1462" fmla="*/ 1971407 h 3646858"/>
                      <a:gd name="connsiteX1463" fmla="*/ 2488666 w 3610177"/>
                      <a:gd name="connsiteY1463" fmla="*/ 2036615 h 3646858"/>
                      <a:gd name="connsiteX1464" fmla="*/ 2438157 w 3610177"/>
                      <a:gd name="connsiteY1464" fmla="*/ 2153017 h 3646858"/>
                      <a:gd name="connsiteX1465" fmla="*/ 2422326 w 3610177"/>
                      <a:gd name="connsiteY1465" fmla="*/ 2171720 h 3646858"/>
                      <a:gd name="connsiteX1466" fmla="*/ 2375675 w 3610177"/>
                      <a:gd name="connsiteY1466" fmla="*/ 2212014 h 3646858"/>
                      <a:gd name="connsiteX1467" fmla="*/ 2364342 w 3610177"/>
                      <a:gd name="connsiteY1467" fmla="*/ 2221296 h 3646858"/>
                      <a:gd name="connsiteX1468" fmla="*/ 2362881 w 3610177"/>
                      <a:gd name="connsiteY1468" fmla="*/ 2227808 h 3646858"/>
                      <a:gd name="connsiteX1469" fmla="*/ 2367164 w 3610177"/>
                      <a:gd name="connsiteY1469" fmla="*/ 2234320 h 3646858"/>
                      <a:gd name="connsiteX1470" fmla="*/ 2396198 w 3610177"/>
                      <a:gd name="connsiteY1470" fmla="*/ 2253000 h 3646858"/>
                      <a:gd name="connsiteX1471" fmla="*/ 2411611 w 3610177"/>
                      <a:gd name="connsiteY1471" fmla="*/ 2247043 h 3646858"/>
                      <a:gd name="connsiteX1472" fmla="*/ 1289268 w 3610177"/>
                      <a:gd name="connsiteY1472" fmla="*/ 2219034 h 3646858"/>
                      <a:gd name="connsiteX1473" fmla="*/ 1293934 w 3610177"/>
                      <a:gd name="connsiteY1473" fmla="*/ 2216748 h 3646858"/>
                      <a:gd name="connsiteX1474" fmla="*/ 1291285 w 3610177"/>
                      <a:gd name="connsiteY1474" fmla="*/ 2209797 h 3646858"/>
                      <a:gd name="connsiteX1475" fmla="*/ 1274688 w 3610177"/>
                      <a:gd name="connsiteY1475" fmla="*/ 2196058 h 3646858"/>
                      <a:gd name="connsiteX1476" fmla="*/ 1215788 w 3610177"/>
                      <a:gd name="connsiteY1476" fmla="*/ 2130111 h 3646858"/>
                      <a:gd name="connsiteX1477" fmla="*/ 1190140 w 3610177"/>
                      <a:gd name="connsiteY1477" fmla="*/ 2083744 h 3646858"/>
                      <a:gd name="connsiteX1478" fmla="*/ 1176903 w 3610177"/>
                      <a:gd name="connsiteY1478" fmla="*/ 1949009 h 3646858"/>
                      <a:gd name="connsiteX1479" fmla="*/ 1181657 w 3610177"/>
                      <a:gd name="connsiteY1479" fmla="*/ 1926195 h 3646858"/>
                      <a:gd name="connsiteX1480" fmla="*/ 1178410 w 3610177"/>
                      <a:gd name="connsiteY1480" fmla="*/ 1908576 h 3646858"/>
                      <a:gd name="connsiteX1481" fmla="*/ 1154204 w 3610177"/>
                      <a:gd name="connsiteY1481" fmla="*/ 1935754 h 3646858"/>
                      <a:gd name="connsiteX1482" fmla="*/ 1145550 w 3610177"/>
                      <a:gd name="connsiteY1482" fmla="*/ 2000986 h 3646858"/>
                      <a:gd name="connsiteX1483" fmla="*/ 1152152 w 3610177"/>
                      <a:gd name="connsiteY1483" fmla="*/ 2063193 h 3646858"/>
                      <a:gd name="connsiteX1484" fmla="*/ 1195900 w 3610177"/>
                      <a:gd name="connsiteY1484" fmla="*/ 2150546 h 3646858"/>
                      <a:gd name="connsiteX1485" fmla="*/ 1239848 w 3610177"/>
                      <a:gd name="connsiteY1485" fmla="*/ 2194534 h 3646858"/>
                      <a:gd name="connsiteX1486" fmla="*/ 1276338 w 3610177"/>
                      <a:gd name="connsiteY1486" fmla="*/ 2219103 h 3646858"/>
                      <a:gd name="connsiteX1487" fmla="*/ 1289268 w 3610177"/>
                      <a:gd name="connsiteY1487" fmla="*/ 2219034 h 3646858"/>
                      <a:gd name="connsiteX1488" fmla="*/ 2355977 w 3610177"/>
                      <a:gd name="connsiteY1488" fmla="*/ 2198783 h 3646858"/>
                      <a:gd name="connsiteX1489" fmla="*/ 2373275 w 3610177"/>
                      <a:gd name="connsiteY1489" fmla="*/ 2187699 h 3646858"/>
                      <a:gd name="connsiteX1490" fmla="*/ 2440165 w 3610177"/>
                      <a:gd name="connsiteY1490" fmla="*/ 2117387 h 3646858"/>
                      <a:gd name="connsiteX1491" fmla="*/ 2461241 w 3610177"/>
                      <a:gd name="connsiteY1491" fmla="*/ 2068504 h 3646858"/>
                      <a:gd name="connsiteX1492" fmla="*/ 2468598 w 3610177"/>
                      <a:gd name="connsiteY1492" fmla="*/ 2005212 h 3646858"/>
                      <a:gd name="connsiteX1493" fmla="*/ 2465222 w 3610177"/>
                      <a:gd name="connsiteY1493" fmla="*/ 1958129 h 3646858"/>
                      <a:gd name="connsiteX1494" fmla="*/ 2443889 w 3610177"/>
                      <a:gd name="connsiteY1494" fmla="*/ 1884677 h 3646858"/>
                      <a:gd name="connsiteX1495" fmla="*/ 2436138 w 3610177"/>
                      <a:gd name="connsiteY1495" fmla="*/ 1886294 h 3646858"/>
                      <a:gd name="connsiteX1496" fmla="*/ 2429224 w 3610177"/>
                      <a:gd name="connsiteY1496" fmla="*/ 1888880 h 3646858"/>
                      <a:gd name="connsiteX1497" fmla="*/ 2430015 w 3610177"/>
                      <a:gd name="connsiteY1497" fmla="*/ 1893890 h 3646858"/>
                      <a:gd name="connsiteX1498" fmla="*/ 2434894 w 3610177"/>
                      <a:gd name="connsiteY1498" fmla="*/ 1915827 h 3646858"/>
                      <a:gd name="connsiteX1499" fmla="*/ 2443132 w 3610177"/>
                      <a:gd name="connsiteY1499" fmla="*/ 1984684 h 3646858"/>
                      <a:gd name="connsiteX1500" fmla="*/ 2435431 w 3610177"/>
                      <a:gd name="connsiteY1500" fmla="*/ 2047653 h 3646858"/>
                      <a:gd name="connsiteX1501" fmla="*/ 2369320 w 3610177"/>
                      <a:gd name="connsiteY1501" fmla="*/ 2166548 h 3646858"/>
                      <a:gd name="connsiteX1502" fmla="*/ 2342513 w 3610177"/>
                      <a:gd name="connsiteY1502" fmla="*/ 2188738 h 3646858"/>
                      <a:gd name="connsiteX1503" fmla="*/ 2330213 w 3610177"/>
                      <a:gd name="connsiteY1503" fmla="*/ 2201138 h 3646858"/>
                      <a:gd name="connsiteX1504" fmla="*/ 2341475 w 3610177"/>
                      <a:gd name="connsiteY1504" fmla="*/ 2203817 h 3646858"/>
                      <a:gd name="connsiteX1505" fmla="*/ 2355977 w 3610177"/>
                      <a:gd name="connsiteY1505" fmla="*/ 2198783 h 3646858"/>
                      <a:gd name="connsiteX1506" fmla="*/ 2297808 w 3610177"/>
                      <a:gd name="connsiteY1506" fmla="*/ 2179618 h 3646858"/>
                      <a:gd name="connsiteX1507" fmla="*/ 2288151 w 3610177"/>
                      <a:gd name="connsiteY1507" fmla="*/ 2171536 h 3646858"/>
                      <a:gd name="connsiteX1508" fmla="*/ 2282139 w 3610177"/>
                      <a:gd name="connsiteY1508" fmla="*/ 2165878 h 3646858"/>
                      <a:gd name="connsiteX1509" fmla="*/ 2229601 w 3610177"/>
                      <a:gd name="connsiteY1509" fmla="*/ 2125908 h 3646858"/>
                      <a:gd name="connsiteX1510" fmla="*/ 2158373 w 3610177"/>
                      <a:gd name="connsiteY1510" fmla="*/ 2075824 h 3646858"/>
                      <a:gd name="connsiteX1511" fmla="*/ 2135437 w 3610177"/>
                      <a:gd name="connsiteY1511" fmla="*/ 2059429 h 3646858"/>
                      <a:gd name="connsiteX1512" fmla="*/ 2114914 w 3610177"/>
                      <a:gd name="connsiteY1512" fmla="*/ 2046313 h 3646858"/>
                      <a:gd name="connsiteX1513" fmla="*/ 2098664 w 3610177"/>
                      <a:gd name="connsiteY1513" fmla="*/ 2034976 h 3646858"/>
                      <a:gd name="connsiteX1514" fmla="*/ 2080414 w 3610177"/>
                      <a:gd name="connsiteY1514" fmla="*/ 2033106 h 3646858"/>
                      <a:gd name="connsiteX1515" fmla="*/ 2077753 w 3610177"/>
                      <a:gd name="connsiteY1515" fmla="*/ 2035946 h 3646858"/>
                      <a:gd name="connsiteX1516" fmla="*/ 2081404 w 3610177"/>
                      <a:gd name="connsiteY1516" fmla="*/ 2041557 h 3646858"/>
                      <a:gd name="connsiteX1517" fmla="*/ 2137249 w 3610177"/>
                      <a:gd name="connsiteY1517" fmla="*/ 2095197 h 3646858"/>
                      <a:gd name="connsiteX1518" fmla="*/ 2203842 w 3610177"/>
                      <a:gd name="connsiteY1518" fmla="*/ 2152324 h 3646858"/>
                      <a:gd name="connsiteX1519" fmla="*/ 2222944 w 3610177"/>
                      <a:gd name="connsiteY1519" fmla="*/ 2168280 h 3646858"/>
                      <a:gd name="connsiteX1520" fmla="*/ 2277362 w 3610177"/>
                      <a:gd name="connsiteY1520" fmla="*/ 2173313 h 3646858"/>
                      <a:gd name="connsiteX1521" fmla="*/ 2286494 w 3610177"/>
                      <a:gd name="connsiteY1521" fmla="*/ 2172274 h 3646858"/>
                      <a:gd name="connsiteX1522" fmla="*/ 2294264 w 3610177"/>
                      <a:gd name="connsiteY1522" fmla="*/ 2178371 h 3646858"/>
                      <a:gd name="connsiteX1523" fmla="*/ 2297808 w 3610177"/>
                      <a:gd name="connsiteY1523" fmla="*/ 2179618 h 3646858"/>
                      <a:gd name="connsiteX1524" fmla="*/ 1315190 w 3610177"/>
                      <a:gd name="connsiteY1524" fmla="*/ 2172182 h 3646858"/>
                      <a:gd name="connsiteX1525" fmla="*/ 1357115 w 3610177"/>
                      <a:gd name="connsiteY1525" fmla="*/ 2123299 h 3646858"/>
                      <a:gd name="connsiteX1526" fmla="*/ 1402148 w 3610177"/>
                      <a:gd name="connsiteY1526" fmla="*/ 2071529 h 3646858"/>
                      <a:gd name="connsiteX1527" fmla="*/ 1451242 w 3610177"/>
                      <a:gd name="connsiteY1527" fmla="*/ 2036893 h 3646858"/>
                      <a:gd name="connsiteX1528" fmla="*/ 1452779 w 3610177"/>
                      <a:gd name="connsiteY1528" fmla="*/ 2033614 h 3646858"/>
                      <a:gd name="connsiteX1529" fmla="*/ 1443424 w 3610177"/>
                      <a:gd name="connsiteY1529" fmla="*/ 2036708 h 3646858"/>
                      <a:gd name="connsiteX1530" fmla="*/ 1380921 w 3610177"/>
                      <a:gd name="connsiteY1530" fmla="*/ 2055527 h 3646858"/>
                      <a:gd name="connsiteX1531" fmla="*/ 1322524 w 3610177"/>
                      <a:gd name="connsiteY1531" fmla="*/ 2064094 h 3646858"/>
                      <a:gd name="connsiteX1532" fmla="*/ 1263816 w 3610177"/>
                      <a:gd name="connsiteY1532" fmla="*/ 2058298 h 3646858"/>
                      <a:gd name="connsiteX1533" fmla="*/ 1249324 w 3610177"/>
                      <a:gd name="connsiteY1533" fmla="*/ 2054349 h 3646858"/>
                      <a:gd name="connsiteX1534" fmla="*/ 1260371 w 3610177"/>
                      <a:gd name="connsiteY1534" fmla="*/ 2107181 h 3646858"/>
                      <a:gd name="connsiteX1535" fmla="*/ 1299050 w 3610177"/>
                      <a:gd name="connsiteY1535" fmla="*/ 2171559 h 3646858"/>
                      <a:gd name="connsiteX1536" fmla="*/ 1307884 w 3610177"/>
                      <a:gd name="connsiteY1536" fmla="*/ 2178463 h 3646858"/>
                      <a:gd name="connsiteX1537" fmla="*/ 1315190 w 3610177"/>
                      <a:gd name="connsiteY1537" fmla="*/ 2172182 h 3646858"/>
                      <a:gd name="connsiteX1538" fmla="*/ 1367643 w 3610177"/>
                      <a:gd name="connsiteY1538" fmla="*/ 2152555 h 3646858"/>
                      <a:gd name="connsiteX1539" fmla="*/ 1388770 w 3610177"/>
                      <a:gd name="connsiteY1539" fmla="*/ 2135883 h 3646858"/>
                      <a:gd name="connsiteX1540" fmla="*/ 1416536 w 3610177"/>
                      <a:gd name="connsiteY1540" fmla="*/ 2114478 h 3646858"/>
                      <a:gd name="connsiteX1541" fmla="*/ 1455168 w 3610177"/>
                      <a:gd name="connsiteY1541" fmla="*/ 2086099 h 3646858"/>
                      <a:gd name="connsiteX1542" fmla="*/ 1495728 w 3610177"/>
                      <a:gd name="connsiteY1542" fmla="*/ 2055665 h 3646858"/>
                      <a:gd name="connsiteX1543" fmla="*/ 1519107 w 3610177"/>
                      <a:gd name="connsiteY1543" fmla="*/ 2037262 h 3646858"/>
                      <a:gd name="connsiteX1544" fmla="*/ 1535578 w 3610177"/>
                      <a:gd name="connsiteY1544" fmla="*/ 2020636 h 3646858"/>
                      <a:gd name="connsiteX1545" fmla="*/ 1473878 w 3610177"/>
                      <a:gd name="connsiteY1545" fmla="*/ 2050770 h 3646858"/>
                      <a:gd name="connsiteX1546" fmla="*/ 1413372 w 3610177"/>
                      <a:gd name="connsiteY1546" fmla="*/ 2085661 h 3646858"/>
                      <a:gd name="connsiteX1547" fmla="*/ 1357235 w 3610177"/>
                      <a:gd name="connsiteY1547" fmla="*/ 2148745 h 3646858"/>
                      <a:gd name="connsiteX1548" fmla="*/ 1354715 w 3610177"/>
                      <a:gd name="connsiteY1548" fmla="*/ 2153802 h 3646858"/>
                      <a:gd name="connsiteX1549" fmla="*/ 1361652 w 3610177"/>
                      <a:gd name="connsiteY1549" fmla="*/ 2147152 h 3646858"/>
                      <a:gd name="connsiteX1550" fmla="*/ 1367806 w 3610177"/>
                      <a:gd name="connsiteY1550" fmla="*/ 2141910 h 3646858"/>
                      <a:gd name="connsiteX1551" fmla="*/ 1368540 w 3610177"/>
                      <a:gd name="connsiteY1551" fmla="*/ 2143827 h 3646858"/>
                      <a:gd name="connsiteX1552" fmla="*/ 1364539 w 3610177"/>
                      <a:gd name="connsiteY1552" fmla="*/ 2150869 h 3646858"/>
                      <a:gd name="connsiteX1553" fmla="*/ 1367643 w 3610177"/>
                      <a:gd name="connsiteY1553" fmla="*/ 2152555 h 3646858"/>
                      <a:gd name="connsiteX1554" fmla="*/ 2308890 w 3610177"/>
                      <a:gd name="connsiteY1554" fmla="*/ 2147452 h 3646858"/>
                      <a:gd name="connsiteX1555" fmla="*/ 2334196 w 3610177"/>
                      <a:gd name="connsiteY1555" fmla="*/ 2115240 h 3646858"/>
                      <a:gd name="connsiteX1556" fmla="*/ 2331743 w 3610177"/>
                      <a:gd name="connsiteY1556" fmla="*/ 2107458 h 3646858"/>
                      <a:gd name="connsiteX1557" fmla="*/ 2302188 w 3610177"/>
                      <a:gd name="connsiteY1557" fmla="*/ 2081366 h 3646858"/>
                      <a:gd name="connsiteX1558" fmla="*/ 2151734 w 3610177"/>
                      <a:gd name="connsiteY1558" fmla="*/ 2019690 h 3646858"/>
                      <a:gd name="connsiteX1559" fmla="*/ 2119682 w 3610177"/>
                      <a:gd name="connsiteY1559" fmla="*/ 2006713 h 3646858"/>
                      <a:gd name="connsiteX1560" fmla="*/ 2099321 w 3610177"/>
                      <a:gd name="connsiteY1560" fmla="*/ 2004242 h 3646858"/>
                      <a:gd name="connsiteX1561" fmla="*/ 2097457 w 3610177"/>
                      <a:gd name="connsiteY1561" fmla="*/ 2015556 h 3646858"/>
                      <a:gd name="connsiteX1562" fmla="*/ 2145252 w 3610177"/>
                      <a:gd name="connsiteY1562" fmla="*/ 2048461 h 3646858"/>
                      <a:gd name="connsiteX1563" fmla="*/ 2186454 w 3610177"/>
                      <a:gd name="connsiteY1563" fmla="*/ 2074970 h 3646858"/>
                      <a:gd name="connsiteX1564" fmla="*/ 2225531 w 3610177"/>
                      <a:gd name="connsiteY1564" fmla="*/ 2100554 h 3646858"/>
                      <a:gd name="connsiteX1565" fmla="*/ 2248312 w 3610177"/>
                      <a:gd name="connsiteY1565" fmla="*/ 2116302 h 3646858"/>
                      <a:gd name="connsiteX1566" fmla="*/ 2271249 w 3610177"/>
                      <a:gd name="connsiteY1566" fmla="*/ 2132974 h 3646858"/>
                      <a:gd name="connsiteX1567" fmla="*/ 2289962 w 3610177"/>
                      <a:gd name="connsiteY1567" fmla="*/ 2147660 h 3646858"/>
                      <a:gd name="connsiteX1568" fmla="*/ 2299408 w 3610177"/>
                      <a:gd name="connsiteY1568" fmla="*/ 2154356 h 3646858"/>
                      <a:gd name="connsiteX1569" fmla="*/ 2308890 w 3610177"/>
                      <a:gd name="connsiteY1569" fmla="*/ 2147452 h 3646858"/>
                      <a:gd name="connsiteX1570" fmla="*/ 2346307 w 3610177"/>
                      <a:gd name="connsiteY1570" fmla="*/ 2105265 h 3646858"/>
                      <a:gd name="connsiteX1571" fmla="*/ 2363366 w 3610177"/>
                      <a:gd name="connsiteY1571" fmla="*/ 2081296 h 3646858"/>
                      <a:gd name="connsiteX1572" fmla="*/ 2319538 w 3610177"/>
                      <a:gd name="connsiteY1572" fmla="*/ 2010246 h 3646858"/>
                      <a:gd name="connsiteX1573" fmla="*/ 2257751 w 3610177"/>
                      <a:gd name="connsiteY1573" fmla="*/ 1974916 h 3646858"/>
                      <a:gd name="connsiteX1574" fmla="*/ 2181695 w 3610177"/>
                      <a:gd name="connsiteY1574" fmla="*/ 1941896 h 3646858"/>
                      <a:gd name="connsiteX1575" fmla="*/ 2140456 w 3610177"/>
                      <a:gd name="connsiteY1575" fmla="*/ 1925594 h 3646858"/>
                      <a:gd name="connsiteX1576" fmla="*/ 2123956 w 3610177"/>
                      <a:gd name="connsiteY1576" fmla="*/ 1920953 h 3646858"/>
                      <a:gd name="connsiteX1577" fmla="*/ 2121563 w 3610177"/>
                      <a:gd name="connsiteY1577" fmla="*/ 1937301 h 3646858"/>
                      <a:gd name="connsiteX1578" fmla="*/ 2110595 w 3610177"/>
                      <a:gd name="connsiteY1578" fmla="*/ 1975794 h 3646858"/>
                      <a:gd name="connsiteX1579" fmla="*/ 2109558 w 3610177"/>
                      <a:gd name="connsiteY1579" fmla="*/ 1982352 h 3646858"/>
                      <a:gd name="connsiteX1580" fmla="*/ 2163204 w 3610177"/>
                      <a:gd name="connsiteY1580" fmla="*/ 2006459 h 3646858"/>
                      <a:gd name="connsiteX1581" fmla="*/ 2203042 w 3610177"/>
                      <a:gd name="connsiteY1581" fmla="*/ 2021168 h 3646858"/>
                      <a:gd name="connsiteX1582" fmla="*/ 2238655 w 3610177"/>
                      <a:gd name="connsiteY1582" fmla="*/ 2034791 h 3646858"/>
                      <a:gd name="connsiteX1583" fmla="*/ 2307595 w 3610177"/>
                      <a:gd name="connsiteY1583" fmla="*/ 2062662 h 3646858"/>
                      <a:gd name="connsiteX1584" fmla="*/ 2341932 w 3610177"/>
                      <a:gd name="connsiteY1584" fmla="*/ 2091710 h 3646858"/>
                      <a:gd name="connsiteX1585" fmla="*/ 2345156 w 3610177"/>
                      <a:gd name="connsiteY1585" fmla="*/ 2098061 h 3646858"/>
                      <a:gd name="connsiteX1586" fmla="*/ 2342624 w 3610177"/>
                      <a:gd name="connsiteY1586" fmla="*/ 2103279 h 3646858"/>
                      <a:gd name="connsiteX1587" fmla="*/ 2346307 w 3610177"/>
                      <a:gd name="connsiteY1587" fmla="*/ 2105265 h 3646858"/>
                      <a:gd name="connsiteX1588" fmla="*/ 1327613 w 3610177"/>
                      <a:gd name="connsiteY1588" fmla="*/ 2046291 h 3646858"/>
                      <a:gd name="connsiteX1589" fmla="*/ 1407481 w 3610177"/>
                      <a:gd name="connsiteY1589" fmla="*/ 2032390 h 3646858"/>
                      <a:gd name="connsiteX1590" fmla="*/ 1455770 w 3610177"/>
                      <a:gd name="connsiteY1590" fmla="*/ 2022045 h 3646858"/>
                      <a:gd name="connsiteX1591" fmla="*/ 1492589 w 3610177"/>
                      <a:gd name="connsiteY1591" fmla="*/ 2012670 h 3646858"/>
                      <a:gd name="connsiteX1592" fmla="*/ 1514924 w 3610177"/>
                      <a:gd name="connsiteY1592" fmla="*/ 2006297 h 3646858"/>
                      <a:gd name="connsiteX1593" fmla="*/ 1514831 w 3610177"/>
                      <a:gd name="connsiteY1593" fmla="*/ 2000917 h 3646858"/>
                      <a:gd name="connsiteX1594" fmla="*/ 1511633 w 3610177"/>
                      <a:gd name="connsiteY1594" fmla="*/ 1988309 h 3646858"/>
                      <a:gd name="connsiteX1595" fmla="*/ 1505330 w 3610177"/>
                      <a:gd name="connsiteY1595" fmla="*/ 1973485 h 3646858"/>
                      <a:gd name="connsiteX1596" fmla="*/ 1500761 w 3610177"/>
                      <a:gd name="connsiteY1596" fmla="*/ 1955659 h 3646858"/>
                      <a:gd name="connsiteX1597" fmla="*/ 1499390 w 3610177"/>
                      <a:gd name="connsiteY1597" fmla="*/ 1945406 h 3646858"/>
                      <a:gd name="connsiteX1598" fmla="*/ 1495084 w 3610177"/>
                      <a:gd name="connsiteY1598" fmla="*/ 1946122 h 3646858"/>
                      <a:gd name="connsiteX1599" fmla="*/ 1434040 w 3610177"/>
                      <a:gd name="connsiteY1599" fmla="*/ 1959169 h 3646858"/>
                      <a:gd name="connsiteX1600" fmla="*/ 1260802 w 3610177"/>
                      <a:gd name="connsiteY1600" fmla="*/ 2000663 h 3646858"/>
                      <a:gd name="connsiteX1601" fmla="*/ 1242696 w 3610177"/>
                      <a:gd name="connsiteY1601" fmla="*/ 1996807 h 3646858"/>
                      <a:gd name="connsiteX1602" fmla="*/ 1222171 w 3610177"/>
                      <a:gd name="connsiteY1602" fmla="*/ 1990133 h 3646858"/>
                      <a:gd name="connsiteX1603" fmla="*/ 1227038 w 3610177"/>
                      <a:gd name="connsiteY1603" fmla="*/ 2008930 h 3646858"/>
                      <a:gd name="connsiteX1604" fmla="*/ 1257029 w 3610177"/>
                      <a:gd name="connsiteY1604" fmla="*/ 2032782 h 3646858"/>
                      <a:gd name="connsiteX1605" fmla="*/ 1327611 w 3610177"/>
                      <a:gd name="connsiteY1605" fmla="*/ 2046291 h 3646858"/>
                      <a:gd name="connsiteX1606" fmla="*/ 2380697 w 3610177"/>
                      <a:gd name="connsiteY1606" fmla="*/ 2016619 h 3646858"/>
                      <a:gd name="connsiteX1607" fmla="*/ 2403096 w 3610177"/>
                      <a:gd name="connsiteY1607" fmla="*/ 1952195 h 3646858"/>
                      <a:gd name="connsiteX1608" fmla="*/ 2390484 w 3610177"/>
                      <a:gd name="connsiteY1608" fmla="*/ 1902296 h 3646858"/>
                      <a:gd name="connsiteX1609" fmla="*/ 2364529 w 3610177"/>
                      <a:gd name="connsiteY1609" fmla="*/ 1905113 h 3646858"/>
                      <a:gd name="connsiteX1610" fmla="*/ 2332819 w 3610177"/>
                      <a:gd name="connsiteY1610" fmla="*/ 1916704 h 3646858"/>
                      <a:gd name="connsiteX1611" fmla="*/ 2291384 w 3610177"/>
                      <a:gd name="connsiteY1611" fmla="*/ 1933584 h 3646858"/>
                      <a:gd name="connsiteX1612" fmla="*/ 2279097 w 3610177"/>
                      <a:gd name="connsiteY1612" fmla="*/ 1937440 h 3646858"/>
                      <a:gd name="connsiteX1613" fmla="*/ 2249198 w 3610177"/>
                      <a:gd name="connsiteY1613" fmla="*/ 1937509 h 3646858"/>
                      <a:gd name="connsiteX1614" fmla="*/ 2222639 w 3610177"/>
                      <a:gd name="connsiteY1614" fmla="*/ 1939033 h 3646858"/>
                      <a:gd name="connsiteX1615" fmla="*/ 2241673 w 3610177"/>
                      <a:gd name="connsiteY1615" fmla="*/ 1947276 h 3646858"/>
                      <a:gd name="connsiteX1616" fmla="*/ 2267026 w 3610177"/>
                      <a:gd name="connsiteY1616" fmla="*/ 1959261 h 3646858"/>
                      <a:gd name="connsiteX1617" fmla="*/ 2323066 w 3610177"/>
                      <a:gd name="connsiteY1617" fmla="*/ 1991727 h 3646858"/>
                      <a:gd name="connsiteX1618" fmla="*/ 2362071 w 3610177"/>
                      <a:gd name="connsiteY1618" fmla="*/ 2026733 h 3646858"/>
                      <a:gd name="connsiteX1619" fmla="*/ 2370582 w 3610177"/>
                      <a:gd name="connsiteY1619" fmla="*/ 2035692 h 3646858"/>
                      <a:gd name="connsiteX1620" fmla="*/ 2380697 w 3610177"/>
                      <a:gd name="connsiteY1620" fmla="*/ 2016619 h 3646858"/>
                      <a:gd name="connsiteX1621" fmla="*/ 1296588 w 3610177"/>
                      <a:gd name="connsiteY1621" fmla="*/ 1977341 h 3646858"/>
                      <a:gd name="connsiteX1622" fmla="*/ 1339274 w 3610177"/>
                      <a:gd name="connsiteY1622" fmla="*/ 1965957 h 3646858"/>
                      <a:gd name="connsiteX1623" fmla="*/ 1396014 w 3610177"/>
                      <a:gd name="connsiteY1623" fmla="*/ 1951618 h 3646858"/>
                      <a:gd name="connsiteX1624" fmla="*/ 1417139 w 3610177"/>
                      <a:gd name="connsiteY1624" fmla="*/ 1947254 h 3646858"/>
                      <a:gd name="connsiteX1625" fmla="*/ 1452149 w 3610177"/>
                      <a:gd name="connsiteY1625" fmla="*/ 1939911 h 3646858"/>
                      <a:gd name="connsiteX1626" fmla="*/ 1485874 w 3610177"/>
                      <a:gd name="connsiteY1626" fmla="*/ 1930790 h 3646858"/>
                      <a:gd name="connsiteX1627" fmla="*/ 1487406 w 3610177"/>
                      <a:gd name="connsiteY1627" fmla="*/ 1927026 h 3646858"/>
                      <a:gd name="connsiteX1628" fmla="*/ 1489594 w 3610177"/>
                      <a:gd name="connsiteY1628" fmla="*/ 1922939 h 3646858"/>
                      <a:gd name="connsiteX1629" fmla="*/ 1487734 w 3610177"/>
                      <a:gd name="connsiteY1629" fmla="*/ 1915804 h 3646858"/>
                      <a:gd name="connsiteX1630" fmla="*/ 1484085 w 3610177"/>
                      <a:gd name="connsiteY1630" fmla="*/ 1913933 h 3646858"/>
                      <a:gd name="connsiteX1631" fmla="*/ 1487132 w 3610177"/>
                      <a:gd name="connsiteY1631" fmla="*/ 1909939 h 3646858"/>
                      <a:gd name="connsiteX1632" fmla="*/ 1485246 w 3610177"/>
                      <a:gd name="connsiteY1632" fmla="*/ 1906267 h 3646858"/>
                      <a:gd name="connsiteX1633" fmla="*/ 1477559 w 3610177"/>
                      <a:gd name="connsiteY1633" fmla="*/ 1910377 h 3646858"/>
                      <a:gd name="connsiteX1634" fmla="*/ 1439699 w 3610177"/>
                      <a:gd name="connsiteY1634" fmla="*/ 1912733 h 3646858"/>
                      <a:gd name="connsiteX1635" fmla="*/ 1350139 w 3610177"/>
                      <a:gd name="connsiteY1635" fmla="*/ 1917697 h 3646858"/>
                      <a:gd name="connsiteX1636" fmla="*/ 1312110 w 3610177"/>
                      <a:gd name="connsiteY1636" fmla="*/ 1918829 h 3646858"/>
                      <a:gd name="connsiteX1637" fmla="*/ 1275329 w 3610177"/>
                      <a:gd name="connsiteY1637" fmla="*/ 1920029 h 3646858"/>
                      <a:gd name="connsiteX1638" fmla="*/ 1254894 w 3610177"/>
                      <a:gd name="connsiteY1638" fmla="*/ 1919267 h 3646858"/>
                      <a:gd name="connsiteX1639" fmla="*/ 1232729 w 3610177"/>
                      <a:gd name="connsiteY1639" fmla="*/ 1919891 h 3646858"/>
                      <a:gd name="connsiteX1640" fmla="*/ 1231360 w 3610177"/>
                      <a:gd name="connsiteY1640" fmla="*/ 1937186 h 3646858"/>
                      <a:gd name="connsiteX1641" fmla="*/ 1234409 w 3610177"/>
                      <a:gd name="connsiteY1641" fmla="*/ 1960069 h 3646858"/>
                      <a:gd name="connsiteX1642" fmla="*/ 1242255 w 3610177"/>
                      <a:gd name="connsiteY1642" fmla="*/ 1972030 h 3646858"/>
                      <a:gd name="connsiteX1643" fmla="*/ 1265803 w 3610177"/>
                      <a:gd name="connsiteY1643" fmla="*/ 1984084 h 3646858"/>
                      <a:gd name="connsiteX1644" fmla="*/ 1296588 w 3610177"/>
                      <a:gd name="connsiteY1644" fmla="*/ 1977341 h 3646858"/>
                      <a:gd name="connsiteX1645" fmla="*/ 2283925 w 3610177"/>
                      <a:gd name="connsiteY1645" fmla="*/ 1917605 h 3646858"/>
                      <a:gd name="connsiteX1646" fmla="*/ 2318935 w 3610177"/>
                      <a:gd name="connsiteY1646" fmla="*/ 1906359 h 3646858"/>
                      <a:gd name="connsiteX1647" fmla="*/ 2340665 w 3610177"/>
                      <a:gd name="connsiteY1647" fmla="*/ 1898047 h 3646858"/>
                      <a:gd name="connsiteX1648" fmla="*/ 2351530 w 3610177"/>
                      <a:gd name="connsiteY1648" fmla="*/ 1894606 h 3646858"/>
                      <a:gd name="connsiteX1649" fmla="*/ 2287650 w 3610177"/>
                      <a:gd name="connsiteY1649" fmla="*/ 1895253 h 3646858"/>
                      <a:gd name="connsiteX1650" fmla="*/ 2174929 w 3610177"/>
                      <a:gd name="connsiteY1650" fmla="*/ 1895899 h 3646858"/>
                      <a:gd name="connsiteX1651" fmla="*/ 2127743 w 3610177"/>
                      <a:gd name="connsiteY1651" fmla="*/ 1897885 h 3646858"/>
                      <a:gd name="connsiteX1652" fmla="*/ 2150366 w 3610177"/>
                      <a:gd name="connsiteY1652" fmla="*/ 1908068 h 3646858"/>
                      <a:gd name="connsiteX1653" fmla="*/ 2169178 w 3610177"/>
                      <a:gd name="connsiteY1653" fmla="*/ 1910516 h 3646858"/>
                      <a:gd name="connsiteX1654" fmla="*/ 2198212 w 3610177"/>
                      <a:gd name="connsiteY1654" fmla="*/ 1914210 h 3646858"/>
                      <a:gd name="connsiteX1655" fmla="*/ 2221753 w 3610177"/>
                      <a:gd name="connsiteY1655" fmla="*/ 1917582 h 3646858"/>
                      <a:gd name="connsiteX1656" fmla="*/ 2283925 w 3610177"/>
                      <a:gd name="connsiteY1656" fmla="*/ 1917605 h 3646858"/>
                      <a:gd name="connsiteX1657" fmla="*/ 1409168 w 3610177"/>
                      <a:gd name="connsiteY1657" fmla="*/ 1902526 h 3646858"/>
                      <a:gd name="connsiteX1658" fmla="*/ 1465908 w 3610177"/>
                      <a:gd name="connsiteY1658" fmla="*/ 1899502 h 3646858"/>
                      <a:gd name="connsiteX1659" fmla="*/ 1485424 w 3610177"/>
                      <a:gd name="connsiteY1659" fmla="*/ 1894860 h 3646858"/>
                      <a:gd name="connsiteX1660" fmla="*/ 1485892 w 3610177"/>
                      <a:gd name="connsiteY1660" fmla="*/ 1890104 h 3646858"/>
                      <a:gd name="connsiteX1661" fmla="*/ 1488417 w 3610177"/>
                      <a:gd name="connsiteY1661" fmla="*/ 1883754 h 3646858"/>
                      <a:gd name="connsiteX1662" fmla="*/ 1477928 w 3610177"/>
                      <a:gd name="connsiteY1662" fmla="*/ 1881398 h 3646858"/>
                      <a:gd name="connsiteX1663" fmla="*/ 1421364 w 3610177"/>
                      <a:gd name="connsiteY1663" fmla="*/ 1877173 h 3646858"/>
                      <a:gd name="connsiteX1664" fmla="*/ 1394805 w 3610177"/>
                      <a:gd name="connsiteY1664" fmla="*/ 1874171 h 3646858"/>
                      <a:gd name="connsiteX1665" fmla="*/ 1327202 w 3610177"/>
                      <a:gd name="connsiteY1665" fmla="*/ 1866181 h 3646858"/>
                      <a:gd name="connsiteX1666" fmla="*/ 1297444 w 3610177"/>
                      <a:gd name="connsiteY1666" fmla="*/ 1863480 h 3646858"/>
                      <a:gd name="connsiteX1667" fmla="*/ 1277245 w 3610177"/>
                      <a:gd name="connsiteY1667" fmla="*/ 1870938 h 3646858"/>
                      <a:gd name="connsiteX1668" fmla="*/ 1252109 w 3610177"/>
                      <a:gd name="connsiteY1668" fmla="*/ 1893752 h 3646858"/>
                      <a:gd name="connsiteX1669" fmla="*/ 1245110 w 3610177"/>
                      <a:gd name="connsiteY1669" fmla="*/ 1900171 h 3646858"/>
                      <a:gd name="connsiteX1670" fmla="*/ 1240884 w 3610177"/>
                      <a:gd name="connsiteY1670" fmla="*/ 1901626 h 3646858"/>
                      <a:gd name="connsiteX1671" fmla="*/ 1245110 w 3610177"/>
                      <a:gd name="connsiteY1671" fmla="*/ 1902434 h 3646858"/>
                      <a:gd name="connsiteX1672" fmla="*/ 1409168 w 3610177"/>
                      <a:gd name="connsiteY1672" fmla="*/ 1902526 h 3646858"/>
                      <a:gd name="connsiteX1673" fmla="*/ 2260052 w 3610177"/>
                      <a:gd name="connsiteY1673" fmla="*/ 1879551 h 3646858"/>
                      <a:gd name="connsiteX1674" fmla="*/ 2325275 w 3610177"/>
                      <a:gd name="connsiteY1674" fmla="*/ 1876619 h 3646858"/>
                      <a:gd name="connsiteX1675" fmla="*/ 2401630 w 3610177"/>
                      <a:gd name="connsiteY1675" fmla="*/ 1872208 h 3646858"/>
                      <a:gd name="connsiteX1676" fmla="*/ 2509073 w 3610177"/>
                      <a:gd name="connsiteY1676" fmla="*/ 1854266 h 3646858"/>
                      <a:gd name="connsiteX1677" fmla="*/ 2551930 w 3610177"/>
                      <a:gd name="connsiteY1677" fmla="*/ 1847039 h 3646858"/>
                      <a:gd name="connsiteX1678" fmla="*/ 2577885 w 3610177"/>
                      <a:gd name="connsiteY1678" fmla="*/ 1843806 h 3646858"/>
                      <a:gd name="connsiteX1679" fmla="*/ 2607645 w 3610177"/>
                      <a:gd name="connsiteY1679" fmla="*/ 1836025 h 3646858"/>
                      <a:gd name="connsiteX1680" fmla="*/ 2647370 w 3610177"/>
                      <a:gd name="connsiteY1680" fmla="*/ 1780537 h 3646858"/>
                      <a:gd name="connsiteX1681" fmla="*/ 2670196 w 3610177"/>
                      <a:gd name="connsiteY1681" fmla="*/ 1703829 h 3646858"/>
                      <a:gd name="connsiteX1682" fmla="*/ 2672831 w 3610177"/>
                      <a:gd name="connsiteY1682" fmla="*/ 1644647 h 3646858"/>
                      <a:gd name="connsiteX1683" fmla="*/ 2663284 w 3610177"/>
                      <a:gd name="connsiteY1683" fmla="*/ 1651043 h 3646858"/>
                      <a:gd name="connsiteX1684" fmla="*/ 2641868 w 3610177"/>
                      <a:gd name="connsiteY1684" fmla="*/ 1665544 h 3646858"/>
                      <a:gd name="connsiteX1685" fmla="*/ 2616516 w 3610177"/>
                      <a:gd name="connsiteY1685" fmla="*/ 1685126 h 3646858"/>
                      <a:gd name="connsiteX1686" fmla="*/ 2593683 w 3610177"/>
                      <a:gd name="connsiteY1686" fmla="*/ 1704753 h 3646858"/>
                      <a:gd name="connsiteX1687" fmla="*/ 2503687 w 3610177"/>
                      <a:gd name="connsiteY1687" fmla="*/ 1776312 h 3646858"/>
                      <a:gd name="connsiteX1688" fmla="*/ 2479571 w 3610177"/>
                      <a:gd name="connsiteY1688" fmla="*/ 1795754 h 3646858"/>
                      <a:gd name="connsiteX1689" fmla="*/ 2432231 w 3610177"/>
                      <a:gd name="connsiteY1689" fmla="*/ 1830206 h 3646858"/>
                      <a:gd name="connsiteX1690" fmla="*/ 2365413 w 3610177"/>
                      <a:gd name="connsiteY1690" fmla="*/ 1842098 h 3646858"/>
                      <a:gd name="connsiteX1691" fmla="*/ 2298413 w 3610177"/>
                      <a:gd name="connsiteY1691" fmla="*/ 1846415 h 3646858"/>
                      <a:gd name="connsiteX1692" fmla="*/ 2192177 w 3610177"/>
                      <a:gd name="connsiteY1692" fmla="*/ 1854243 h 3646858"/>
                      <a:gd name="connsiteX1693" fmla="*/ 2151963 w 3610177"/>
                      <a:gd name="connsiteY1693" fmla="*/ 1856853 h 3646858"/>
                      <a:gd name="connsiteX1694" fmla="*/ 2128650 w 3610177"/>
                      <a:gd name="connsiteY1694" fmla="*/ 1857615 h 3646858"/>
                      <a:gd name="connsiteX1695" fmla="*/ 2129430 w 3610177"/>
                      <a:gd name="connsiteY1695" fmla="*/ 1862556 h 3646858"/>
                      <a:gd name="connsiteX1696" fmla="*/ 2138922 w 3610177"/>
                      <a:gd name="connsiteY1696" fmla="*/ 1880405 h 3646858"/>
                      <a:gd name="connsiteX1697" fmla="*/ 2187919 w 3610177"/>
                      <a:gd name="connsiteY1697" fmla="*/ 1882045 h 3646858"/>
                      <a:gd name="connsiteX1698" fmla="*/ 2260052 w 3610177"/>
                      <a:gd name="connsiteY1698" fmla="*/ 1879551 h 3646858"/>
                      <a:gd name="connsiteX1699" fmla="*/ 2538349 w 3610177"/>
                      <a:gd name="connsiteY1699" fmla="*/ 1864888 h 3646858"/>
                      <a:gd name="connsiteX1700" fmla="*/ 2535330 w 3610177"/>
                      <a:gd name="connsiteY1700" fmla="*/ 1864888 h 3646858"/>
                      <a:gd name="connsiteX1701" fmla="*/ 2536840 w 3610177"/>
                      <a:gd name="connsiteY1701" fmla="*/ 1865512 h 3646858"/>
                      <a:gd name="connsiteX1702" fmla="*/ 2538349 w 3610177"/>
                      <a:gd name="connsiteY1702" fmla="*/ 1864888 h 3646858"/>
                      <a:gd name="connsiteX1703" fmla="*/ 1484683 w 3610177"/>
                      <a:gd name="connsiteY1703" fmla="*/ 1855121 h 3646858"/>
                      <a:gd name="connsiteX1704" fmla="*/ 1487393 w 3610177"/>
                      <a:gd name="connsiteY1704" fmla="*/ 1826303 h 3646858"/>
                      <a:gd name="connsiteX1705" fmla="*/ 1488696 w 3610177"/>
                      <a:gd name="connsiteY1705" fmla="*/ 1805129 h 3646858"/>
                      <a:gd name="connsiteX1706" fmla="*/ 1422797 w 3610177"/>
                      <a:gd name="connsiteY1706" fmla="*/ 1789635 h 3646858"/>
                      <a:gd name="connsiteX1707" fmla="*/ 1342292 w 3610177"/>
                      <a:gd name="connsiteY1707" fmla="*/ 1775042 h 3646858"/>
                      <a:gd name="connsiteX1708" fmla="*/ 1286759 w 3610177"/>
                      <a:gd name="connsiteY1708" fmla="*/ 1763727 h 3646858"/>
                      <a:gd name="connsiteX1709" fmla="*/ 1232433 w 3610177"/>
                      <a:gd name="connsiteY1709" fmla="*/ 1751581 h 3646858"/>
                      <a:gd name="connsiteX1710" fmla="*/ 1219912 w 3610177"/>
                      <a:gd name="connsiteY1710" fmla="*/ 1748903 h 3646858"/>
                      <a:gd name="connsiteX1711" fmla="*/ 1223230 w 3610177"/>
                      <a:gd name="connsiteY1711" fmla="*/ 1755899 h 3646858"/>
                      <a:gd name="connsiteX1712" fmla="*/ 1272216 w 3610177"/>
                      <a:gd name="connsiteY1712" fmla="*/ 1821293 h 3646858"/>
                      <a:gd name="connsiteX1713" fmla="*/ 1286716 w 3610177"/>
                      <a:gd name="connsiteY1713" fmla="*/ 1840296 h 3646858"/>
                      <a:gd name="connsiteX1714" fmla="*/ 1305743 w 3610177"/>
                      <a:gd name="connsiteY1714" fmla="*/ 1845353 h 3646858"/>
                      <a:gd name="connsiteX1715" fmla="*/ 1370661 w 3610177"/>
                      <a:gd name="connsiteY1715" fmla="*/ 1851842 h 3646858"/>
                      <a:gd name="connsiteX1716" fmla="*/ 1419066 w 3610177"/>
                      <a:gd name="connsiteY1716" fmla="*/ 1857245 h 3646858"/>
                      <a:gd name="connsiteX1717" fmla="*/ 1465543 w 3610177"/>
                      <a:gd name="connsiteY1717" fmla="*/ 1862602 h 3646858"/>
                      <a:gd name="connsiteX1718" fmla="*/ 1479509 w 3610177"/>
                      <a:gd name="connsiteY1718" fmla="*/ 1864334 h 3646858"/>
                      <a:gd name="connsiteX1719" fmla="*/ 1483933 w 3610177"/>
                      <a:gd name="connsiteY1719" fmla="*/ 1864473 h 3646858"/>
                      <a:gd name="connsiteX1720" fmla="*/ 2531105 w 3610177"/>
                      <a:gd name="connsiteY1720" fmla="*/ 1863688 h 3646858"/>
                      <a:gd name="connsiteX1721" fmla="*/ 2528086 w 3610177"/>
                      <a:gd name="connsiteY1721" fmla="*/ 1863688 h 3646858"/>
                      <a:gd name="connsiteX1722" fmla="*/ 2529596 w 3610177"/>
                      <a:gd name="connsiteY1722" fmla="*/ 1864311 h 3646858"/>
                      <a:gd name="connsiteX1723" fmla="*/ 2531105 w 3610177"/>
                      <a:gd name="connsiteY1723" fmla="*/ 1863688 h 3646858"/>
                      <a:gd name="connsiteX1724" fmla="*/ 2158373 w 3610177"/>
                      <a:gd name="connsiteY1724" fmla="*/ 1837364 h 3646858"/>
                      <a:gd name="connsiteX1725" fmla="*/ 2200023 w 3610177"/>
                      <a:gd name="connsiteY1725" fmla="*/ 1834316 h 3646858"/>
                      <a:gd name="connsiteX1726" fmla="*/ 2227790 w 3610177"/>
                      <a:gd name="connsiteY1726" fmla="*/ 1832469 h 3646858"/>
                      <a:gd name="connsiteX1727" fmla="*/ 2342476 w 3610177"/>
                      <a:gd name="connsiteY1727" fmla="*/ 1825818 h 3646858"/>
                      <a:gd name="connsiteX1728" fmla="*/ 2421403 w 3610177"/>
                      <a:gd name="connsiteY1728" fmla="*/ 1816259 h 3646858"/>
                      <a:gd name="connsiteX1729" fmla="*/ 2434956 w 3610177"/>
                      <a:gd name="connsiteY1729" fmla="*/ 1806930 h 3646858"/>
                      <a:gd name="connsiteX1730" fmla="*/ 2529596 w 3610177"/>
                      <a:gd name="connsiteY1730" fmla="*/ 1731677 h 3646858"/>
                      <a:gd name="connsiteX1731" fmla="*/ 2582749 w 3610177"/>
                      <a:gd name="connsiteY1731" fmla="*/ 1689328 h 3646858"/>
                      <a:gd name="connsiteX1732" fmla="*/ 2597840 w 3610177"/>
                      <a:gd name="connsiteY1732" fmla="*/ 1677321 h 3646858"/>
                      <a:gd name="connsiteX1733" fmla="*/ 2614102 w 3610177"/>
                      <a:gd name="connsiteY1733" fmla="*/ 1663882 h 3646858"/>
                      <a:gd name="connsiteX1734" fmla="*/ 2609297 w 3610177"/>
                      <a:gd name="connsiteY1734" fmla="*/ 1662774 h 3646858"/>
                      <a:gd name="connsiteX1735" fmla="*/ 2510885 w 3610177"/>
                      <a:gd name="connsiteY1735" fmla="*/ 1681939 h 3646858"/>
                      <a:gd name="connsiteX1736" fmla="*/ 2312296 w 3610177"/>
                      <a:gd name="connsiteY1736" fmla="*/ 1732831 h 3646858"/>
                      <a:gd name="connsiteX1737" fmla="*/ 2119071 w 3610177"/>
                      <a:gd name="connsiteY1737" fmla="*/ 1781138 h 3646858"/>
                      <a:gd name="connsiteX1738" fmla="*/ 2119786 w 3610177"/>
                      <a:gd name="connsiteY1738" fmla="*/ 1792106 h 3646858"/>
                      <a:gd name="connsiteX1739" fmla="*/ 2129389 w 3610177"/>
                      <a:gd name="connsiteY1739" fmla="*/ 1832238 h 3646858"/>
                      <a:gd name="connsiteX1740" fmla="*/ 2130210 w 3610177"/>
                      <a:gd name="connsiteY1740" fmla="*/ 1840458 h 3646858"/>
                      <a:gd name="connsiteX1741" fmla="*/ 2135239 w 3610177"/>
                      <a:gd name="connsiteY1741" fmla="*/ 1839789 h 3646858"/>
                      <a:gd name="connsiteX1742" fmla="*/ 2158373 w 3610177"/>
                      <a:gd name="connsiteY1742" fmla="*/ 1837364 h 3646858"/>
                      <a:gd name="connsiteX1743" fmla="*/ 2127596 w 3610177"/>
                      <a:gd name="connsiteY1743" fmla="*/ 1760587 h 3646858"/>
                      <a:gd name="connsiteX1744" fmla="*/ 2169861 w 3610177"/>
                      <a:gd name="connsiteY1744" fmla="*/ 1749134 h 3646858"/>
                      <a:gd name="connsiteX1745" fmla="*/ 2216339 w 3610177"/>
                      <a:gd name="connsiteY1745" fmla="*/ 1736988 h 3646858"/>
                      <a:gd name="connsiteX1746" fmla="*/ 2274872 w 3610177"/>
                      <a:gd name="connsiteY1746" fmla="*/ 1721817 h 3646858"/>
                      <a:gd name="connsiteX1747" fmla="*/ 2337044 w 3610177"/>
                      <a:gd name="connsiteY1747" fmla="*/ 1706092 h 3646858"/>
                      <a:gd name="connsiteX1748" fmla="*/ 2382315 w 3610177"/>
                      <a:gd name="connsiteY1748" fmla="*/ 1694177 h 3646858"/>
                      <a:gd name="connsiteX1749" fmla="*/ 2541667 w 3610177"/>
                      <a:gd name="connsiteY1749" fmla="*/ 1659195 h 3646858"/>
                      <a:gd name="connsiteX1750" fmla="*/ 2609272 w 3610177"/>
                      <a:gd name="connsiteY1750" fmla="*/ 1650097 h 3646858"/>
                      <a:gd name="connsiteX1751" fmla="*/ 2664722 w 3610177"/>
                      <a:gd name="connsiteY1751" fmla="*/ 1640560 h 3646858"/>
                      <a:gd name="connsiteX1752" fmla="*/ 2670129 w 3610177"/>
                      <a:gd name="connsiteY1752" fmla="*/ 1617585 h 3646858"/>
                      <a:gd name="connsiteX1753" fmla="*/ 2665733 w 3610177"/>
                      <a:gd name="connsiteY1753" fmla="*/ 1595464 h 3646858"/>
                      <a:gd name="connsiteX1754" fmla="*/ 2506055 w 3610177"/>
                      <a:gd name="connsiteY1754" fmla="*/ 1606593 h 3646858"/>
                      <a:gd name="connsiteX1755" fmla="*/ 2447505 w 3610177"/>
                      <a:gd name="connsiteY1755" fmla="*/ 1613867 h 3646858"/>
                      <a:gd name="connsiteX1756" fmla="*/ 2340665 w 3610177"/>
                      <a:gd name="connsiteY1756" fmla="*/ 1638297 h 3646858"/>
                      <a:gd name="connsiteX1757" fmla="*/ 2298413 w 3610177"/>
                      <a:gd name="connsiteY1757" fmla="*/ 1657486 h 3646858"/>
                      <a:gd name="connsiteX1758" fmla="*/ 2231411 w 3610177"/>
                      <a:gd name="connsiteY1758" fmla="*/ 1688174 h 3646858"/>
                      <a:gd name="connsiteX1759" fmla="*/ 2154148 w 3610177"/>
                      <a:gd name="connsiteY1759" fmla="*/ 1723364 h 3646858"/>
                      <a:gd name="connsiteX1760" fmla="*/ 2131212 w 3610177"/>
                      <a:gd name="connsiteY1760" fmla="*/ 1733386 h 3646858"/>
                      <a:gd name="connsiteX1761" fmla="*/ 2111704 w 3610177"/>
                      <a:gd name="connsiteY1761" fmla="*/ 1741791 h 3646858"/>
                      <a:gd name="connsiteX1762" fmla="*/ 2106083 w 3610177"/>
                      <a:gd name="connsiteY1762" fmla="*/ 1743799 h 3646858"/>
                      <a:gd name="connsiteX1763" fmla="*/ 2108972 w 3610177"/>
                      <a:gd name="connsiteY1763" fmla="*/ 1753105 h 3646858"/>
                      <a:gd name="connsiteX1764" fmla="*/ 2111878 w 3610177"/>
                      <a:gd name="connsiteY1764" fmla="*/ 1763334 h 3646858"/>
                      <a:gd name="connsiteX1765" fmla="*/ 2127596 w 3610177"/>
                      <a:gd name="connsiteY1765" fmla="*/ 1760587 h 3646858"/>
                      <a:gd name="connsiteX1766" fmla="*/ 2061295 w 3610177"/>
                      <a:gd name="connsiteY1766" fmla="*/ 1653791 h 3646858"/>
                      <a:gd name="connsiteX1767" fmla="*/ 2215113 w 3610177"/>
                      <a:gd name="connsiteY1767" fmla="*/ 1566600 h 3646858"/>
                      <a:gd name="connsiteX1768" fmla="*/ 2227834 w 3610177"/>
                      <a:gd name="connsiteY1768" fmla="*/ 1556832 h 3646858"/>
                      <a:gd name="connsiteX1769" fmla="*/ 2240485 w 3610177"/>
                      <a:gd name="connsiteY1769" fmla="*/ 1525660 h 3646858"/>
                      <a:gd name="connsiteX1770" fmla="*/ 2245305 w 3610177"/>
                      <a:gd name="connsiteY1770" fmla="*/ 1506125 h 3646858"/>
                      <a:gd name="connsiteX1771" fmla="*/ 2246891 w 3610177"/>
                      <a:gd name="connsiteY1771" fmla="*/ 1501091 h 3646858"/>
                      <a:gd name="connsiteX1772" fmla="*/ 2241867 w 3610177"/>
                      <a:gd name="connsiteY1772" fmla="*/ 1504485 h 3646858"/>
                      <a:gd name="connsiteX1773" fmla="*/ 2226567 w 3610177"/>
                      <a:gd name="connsiteY1773" fmla="*/ 1514438 h 3646858"/>
                      <a:gd name="connsiteX1774" fmla="*/ 2198196 w 3610177"/>
                      <a:gd name="connsiteY1774" fmla="*/ 1536051 h 3646858"/>
                      <a:gd name="connsiteX1775" fmla="*/ 2138456 w 3610177"/>
                      <a:gd name="connsiteY1775" fmla="*/ 1583826 h 3646858"/>
                      <a:gd name="connsiteX1776" fmla="*/ 2081716 w 3610177"/>
                      <a:gd name="connsiteY1776" fmla="*/ 1624674 h 3646858"/>
                      <a:gd name="connsiteX1777" fmla="*/ 2064814 w 3610177"/>
                      <a:gd name="connsiteY1777" fmla="*/ 1638089 h 3646858"/>
                      <a:gd name="connsiteX1778" fmla="*/ 2046578 w 3610177"/>
                      <a:gd name="connsiteY1778" fmla="*/ 1647580 h 3646858"/>
                      <a:gd name="connsiteX1779" fmla="*/ 2045498 w 3610177"/>
                      <a:gd name="connsiteY1779" fmla="*/ 1648088 h 3646858"/>
                      <a:gd name="connsiteX1780" fmla="*/ 2054992 w 3610177"/>
                      <a:gd name="connsiteY1780" fmla="*/ 1655061 h 3646858"/>
                      <a:gd name="connsiteX1781" fmla="*/ 2061295 w 3610177"/>
                      <a:gd name="connsiteY1781" fmla="*/ 1653791 h 3646858"/>
                      <a:gd name="connsiteX1782" fmla="*/ 1567438 w 3610177"/>
                      <a:gd name="connsiteY1782" fmla="*/ 1648688 h 3646858"/>
                      <a:gd name="connsiteX1783" fmla="*/ 1489571 w 3610177"/>
                      <a:gd name="connsiteY1783" fmla="*/ 1568424 h 3646858"/>
                      <a:gd name="connsiteX1784" fmla="*/ 1439380 w 3610177"/>
                      <a:gd name="connsiteY1784" fmla="*/ 1533695 h 3646858"/>
                      <a:gd name="connsiteX1785" fmla="*/ 1405893 w 3610177"/>
                      <a:gd name="connsiteY1785" fmla="*/ 1520857 h 3646858"/>
                      <a:gd name="connsiteX1786" fmla="*/ 1394805 w 3610177"/>
                      <a:gd name="connsiteY1786" fmla="*/ 1525798 h 3646858"/>
                      <a:gd name="connsiteX1787" fmla="*/ 1417240 w 3610177"/>
                      <a:gd name="connsiteY1787" fmla="*/ 1545587 h 3646858"/>
                      <a:gd name="connsiteX1788" fmla="*/ 1511303 w 3610177"/>
                      <a:gd name="connsiteY1788" fmla="*/ 1613983 h 3646858"/>
                      <a:gd name="connsiteX1789" fmla="*/ 1531731 w 3610177"/>
                      <a:gd name="connsiteY1789" fmla="*/ 1629176 h 3646858"/>
                      <a:gd name="connsiteX1790" fmla="*/ 1548189 w 3610177"/>
                      <a:gd name="connsiteY1790" fmla="*/ 1640468 h 3646858"/>
                      <a:gd name="connsiteX1791" fmla="*/ 1554623 w 3610177"/>
                      <a:gd name="connsiteY1791" fmla="*/ 1644647 h 3646858"/>
                      <a:gd name="connsiteX1792" fmla="*/ 1552830 w 3610177"/>
                      <a:gd name="connsiteY1792" fmla="*/ 1639960 h 3646858"/>
                      <a:gd name="connsiteX1793" fmla="*/ 1550910 w 3610177"/>
                      <a:gd name="connsiteY1793" fmla="*/ 1636612 h 3646858"/>
                      <a:gd name="connsiteX1794" fmla="*/ 1557907 w 3610177"/>
                      <a:gd name="connsiteY1794" fmla="*/ 1642731 h 3646858"/>
                      <a:gd name="connsiteX1795" fmla="*/ 1567438 w 3610177"/>
                      <a:gd name="connsiteY1795" fmla="*/ 1648688 h 3646858"/>
                      <a:gd name="connsiteX1796" fmla="*/ 2040982 w 3610177"/>
                      <a:gd name="connsiteY1796" fmla="*/ 1638759 h 3646858"/>
                      <a:gd name="connsiteX1797" fmla="*/ 2072081 w 3610177"/>
                      <a:gd name="connsiteY1797" fmla="*/ 1614167 h 3646858"/>
                      <a:gd name="connsiteX1798" fmla="*/ 2104073 w 3610177"/>
                      <a:gd name="connsiteY1798" fmla="*/ 1588883 h 3646858"/>
                      <a:gd name="connsiteX1799" fmla="*/ 2171654 w 3610177"/>
                      <a:gd name="connsiteY1799" fmla="*/ 1535266 h 3646858"/>
                      <a:gd name="connsiteX1800" fmla="*/ 2203646 w 3610177"/>
                      <a:gd name="connsiteY1800" fmla="*/ 1511089 h 3646858"/>
                      <a:gd name="connsiteX1801" fmla="*/ 2230268 w 3610177"/>
                      <a:gd name="connsiteY1801" fmla="*/ 1491508 h 3646858"/>
                      <a:gd name="connsiteX1802" fmla="*/ 2239751 w 3610177"/>
                      <a:gd name="connsiteY1802" fmla="*/ 1474652 h 3646858"/>
                      <a:gd name="connsiteX1803" fmla="*/ 2218420 w 3610177"/>
                      <a:gd name="connsiteY1803" fmla="*/ 1450083 h 3646858"/>
                      <a:gd name="connsiteX1804" fmla="*/ 2195627 w 3610177"/>
                      <a:gd name="connsiteY1804" fmla="*/ 1446989 h 3646858"/>
                      <a:gd name="connsiteX1805" fmla="*/ 2168128 w 3610177"/>
                      <a:gd name="connsiteY1805" fmla="*/ 1459343 h 3646858"/>
                      <a:gd name="connsiteX1806" fmla="*/ 2121155 w 3610177"/>
                      <a:gd name="connsiteY1806" fmla="*/ 1512983 h 3646858"/>
                      <a:gd name="connsiteX1807" fmla="*/ 2097376 w 3610177"/>
                      <a:gd name="connsiteY1807" fmla="*/ 1542585 h 3646858"/>
                      <a:gd name="connsiteX1808" fmla="*/ 2071220 w 3610177"/>
                      <a:gd name="connsiteY1808" fmla="*/ 1574612 h 3646858"/>
                      <a:gd name="connsiteX1809" fmla="*/ 2030517 w 3610177"/>
                      <a:gd name="connsiteY1809" fmla="*/ 1618785 h 3646858"/>
                      <a:gd name="connsiteX1810" fmla="*/ 2032921 w 3610177"/>
                      <a:gd name="connsiteY1810" fmla="*/ 1634834 h 3646858"/>
                      <a:gd name="connsiteX1811" fmla="*/ 2040982 w 3610177"/>
                      <a:gd name="connsiteY1811" fmla="*/ 1638759 h 3646858"/>
                      <a:gd name="connsiteX1812" fmla="*/ 2018588 w 3610177"/>
                      <a:gd name="connsiteY1812" fmla="*/ 1606894 h 3646858"/>
                      <a:gd name="connsiteX1813" fmla="*/ 2036579 w 3610177"/>
                      <a:gd name="connsiteY1813" fmla="*/ 1587867 h 3646858"/>
                      <a:gd name="connsiteX1814" fmla="*/ 2064142 w 3610177"/>
                      <a:gd name="connsiteY1814" fmla="*/ 1555262 h 3646858"/>
                      <a:gd name="connsiteX1815" fmla="*/ 2090141 w 3610177"/>
                      <a:gd name="connsiteY1815" fmla="*/ 1522635 h 3646858"/>
                      <a:gd name="connsiteX1816" fmla="*/ 2113694 w 3610177"/>
                      <a:gd name="connsiteY1816" fmla="*/ 1493656 h 3646858"/>
                      <a:gd name="connsiteX1817" fmla="*/ 2172861 w 3610177"/>
                      <a:gd name="connsiteY1817" fmla="*/ 1431980 h 3646858"/>
                      <a:gd name="connsiteX1818" fmla="*/ 2190707 w 3610177"/>
                      <a:gd name="connsiteY1818" fmla="*/ 1428355 h 3646858"/>
                      <a:gd name="connsiteX1819" fmla="*/ 2204332 w 3610177"/>
                      <a:gd name="connsiteY1819" fmla="*/ 1425884 h 3646858"/>
                      <a:gd name="connsiteX1820" fmla="*/ 2184172 w 3610177"/>
                      <a:gd name="connsiteY1820" fmla="*/ 1396328 h 3646858"/>
                      <a:gd name="connsiteX1821" fmla="*/ 2167051 w 3610177"/>
                      <a:gd name="connsiteY1821" fmla="*/ 1398013 h 3646858"/>
                      <a:gd name="connsiteX1822" fmla="*/ 2151379 w 3610177"/>
                      <a:gd name="connsiteY1822" fmla="*/ 1403578 h 3646858"/>
                      <a:gd name="connsiteX1823" fmla="*/ 2090947 w 3610177"/>
                      <a:gd name="connsiteY1823" fmla="*/ 1434912 h 3646858"/>
                      <a:gd name="connsiteX1824" fmla="*/ 2027390 w 3610177"/>
                      <a:gd name="connsiteY1824" fmla="*/ 1498412 h 3646858"/>
                      <a:gd name="connsiteX1825" fmla="*/ 2006373 w 3610177"/>
                      <a:gd name="connsiteY1825" fmla="*/ 1521365 h 3646858"/>
                      <a:gd name="connsiteX1826" fmla="*/ 1987824 w 3610177"/>
                      <a:gd name="connsiteY1826" fmla="*/ 1542585 h 3646858"/>
                      <a:gd name="connsiteX1827" fmla="*/ 1969847 w 3610177"/>
                      <a:gd name="connsiteY1827" fmla="*/ 1562975 h 3646858"/>
                      <a:gd name="connsiteX1828" fmla="*/ 1960228 w 3610177"/>
                      <a:gd name="connsiteY1828" fmla="*/ 1575213 h 3646858"/>
                      <a:gd name="connsiteX1829" fmla="*/ 1976888 w 3610177"/>
                      <a:gd name="connsiteY1829" fmla="*/ 1587636 h 3646858"/>
                      <a:gd name="connsiteX1830" fmla="*/ 2002616 w 3610177"/>
                      <a:gd name="connsiteY1830" fmla="*/ 1605323 h 3646858"/>
                      <a:gd name="connsiteX1831" fmla="*/ 2013029 w 3610177"/>
                      <a:gd name="connsiteY1831" fmla="*/ 1612020 h 3646858"/>
                      <a:gd name="connsiteX1832" fmla="*/ 2018588 w 3610177"/>
                      <a:gd name="connsiteY1832" fmla="*/ 1606894 h 3646858"/>
                      <a:gd name="connsiteX1833" fmla="*/ 1949820 w 3610177"/>
                      <a:gd name="connsiteY1833" fmla="*/ 1552237 h 3646858"/>
                      <a:gd name="connsiteX1834" fmla="*/ 1978540 w 3610177"/>
                      <a:gd name="connsiteY1834" fmla="*/ 1496681 h 3646858"/>
                      <a:gd name="connsiteX1835" fmla="*/ 1992575 w 3610177"/>
                      <a:gd name="connsiteY1835" fmla="*/ 1462414 h 3646858"/>
                      <a:gd name="connsiteX1836" fmla="*/ 2004326 w 3610177"/>
                      <a:gd name="connsiteY1836" fmla="*/ 1396997 h 3646858"/>
                      <a:gd name="connsiteX1837" fmla="*/ 2008127 w 3610177"/>
                      <a:gd name="connsiteY1837" fmla="*/ 1344627 h 3646858"/>
                      <a:gd name="connsiteX1838" fmla="*/ 2008930 w 3610177"/>
                      <a:gd name="connsiteY1838" fmla="*/ 1328625 h 3646858"/>
                      <a:gd name="connsiteX1839" fmla="*/ 2007042 w 3610177"/>
                      <a:gd name="connsiteY1839" fmla="*/ 1334490 h 3646858"/>
                      <a:gd name="connsiteX1840" fmla="*/ 1995354 w 3610177"/>
                      <a:gd name="connsiteY1840" fmla="*/ 1373468 h 3646858"/>
                      <a:gd name="connsiteX1841" fmla="*/ 1967509 w 3610177"/>
                      <a:gd name="connsiteY1841" fmla="*/ 1462852 h 3646858"/>
                      <a:gd name="connsiteX1842" fmla="*/ 1942352 w 3610177"/>
                      <a:gd name="connsiteY1842" fmla="*/ 1538337 h 3646858"/>
                      <a:gd name="connsiteX1843" fmla="*/ 1934017 w 3610177"/>
                      <a:gd name="connsiteY1843" fmla="*/ 1566508 h 3646858"/>
                      <a:gd name="connsiteX1844" fmla="*/ 1949820 w 3610177"/>
                      <a:gd name="connsiteY1844" fmla="*/ 1552237 h 3646858"/>
                      <a:gd name="connsiteX1845" fmla="*/ 2010377 w 3610177"/>
                      <a:gd name="connsiteY1845" fmla="*/ 1493586 h 3646858"/>
                      <a:gd name="connsiteX1846" fmla="*/ 2031610 w 3610177"/>
                      <a:gd name="connsiteY1846" fmla="*/ 1468233 h 3646858"/>
                      <a:gd name="connsiteX1847" fmla="*/ 2093707 w 3610177"/>
                      <a:gd name="connsiteY1847" fmla="*/ 1405010 h 3646858"/>
                      <a:gd name="connsiteX1848" fmla="*/ 2135437 w 3610177"/>
                      <a:gd name="connsiteY1848" fmla="*/ 1384967 h 3646858"/>
                      <a:gd name="connsiteX1849" fmla="*/ 2148400 w 3610177"/>
                      <a:gd name="connsiteY1849" fmla="*/ 1380210 h 3646858"/>
                      <a:gd name="connsiteX1850" fmla="*/ 2120347 w 3610177"/>
                      <a:gd name="connsiteY1850" fmla="*/ 1354602 h 3646858"/>
                      <a:gd name="connsiteX1851" fmla="*/ 2066189 w 3610177"/>
                      <a:gd name="connsiteY1851" fmla="*/ 1323106 h 3646858"/>
                      <a:gd name="connsiteX1852" fmla="*/ 2032822 w 3610177"/>
                      <a:gd name="connsiteY1852" fmla="*/ 1315879 h 3646858"/>
                      <a:gd name="connsiteX1853" fmla="*/ 2024374 w 3610177"/>
                      <a:gd name="connsiteY1853" fmla="*/ 1315486 h 3646858"/>
                      <a:gd name="connsiteX1854" fmla="*/ 2023464 w 3610177"/>
                      <a:gd name="connsiteY1854" fmla="*/ 1320913 h 3646858"/>
                      <a:gd name="connsiteX1855" fmla="*/ 2021477 w 3610177"/>
                      <a:gd name="connsiteY1855" fmla="*/ 1380718 h 3646858"/>
                      <a:gd name="connsiteX1856" fmla="*/ 2003408 w 3610177"/>
                      <a:gd name="connsiteY1856" fmla="*/ 1489592 h 3646858"/>
                      <a:gd name="connsiteX1857" fmla="*/ 1996002 w 3610177"/>
                      <a:gd name="connsiteY1857" fmla="*/ 1507556 h 3646858"/>
                      <a:gd name="connsiteX1858" fmla="*/ 2010377 w 3610177"/>
                      <a:gd name="connsiteY1858" fmla="*/ 1493586 h 3646858"/>
                      <a:gd name="connsiteX1859" fmla="*/ 2298362 w 3610177"/>
                      <a:gd name="connsiteY1859" fmla="*/ 1458211 h 3646858"/>
                      <a:gd name="connsiteX1860" fmla="*/ 2282005 w 3610177"/>
                      <a:gd name="connsiteY1860" fmla="*/ 1397413 h 3646858"/>
                      <a:gd name="connsiteX1861" fmla="*/ 2224061 w 3610177"/>
                      <a:gd name="connsiteY1861" fmla="*/ 1317103 h 3646858"/>
                      <a:gd name="connsiteX1862" fmla="*/ 2131816 w 3610177"/>
                      <a:gd name="connsiteY1862" fmla="*/ 1270066 h 3646858"/>
                      <a:gd name="connsiteX1863" fmla="*/ 2053474 w 3610177"/>
                      <a:gd name="connsiteY1863" fmla="*/ 1262072 h 3646858"/>
                      <a:gd name="connsiteX1864" fmla="*/ 2016179 w 3610177"/>
                      <a:gd name="connsiteY1864" fmla="*/ 1261428 h 3646858"/>
                      <a:gd name="connsiteX1865" fmla="*/ 2016823 w 3610177"/>
                      <a:gd name="connsiteY1865" fmla="*/ 1267150 h 3646858"/>
                      <a:gd name="connsiteX1866" fmla="*/ 2038905 w 3610177"/>
                      <a:gd name="connsiteY1866" fmla="*/ 1278684 h 3646858"/>
                      <a:gd name="connsiteX1867" fmla="*/ 2066021 w 3610177"/>
                      <a:gd name="connsiteY1867" fmla="*/ 1281780 h 3646858"/>
                      <a:gd name="connsiteX1868" fmla="*/ 2125779 w 3610177"/>
                      <a:gd name="connsiteY1868" fmla="*/ 1297215 h 3646858"/>
                      <a:gd name="connsiteX1869" fmla="*/ 2221245 w 3610177"/>
                      <a:gd name="connsiteY1869" fmla="*/ 1358897 h 3646858"/>
                      <a:gd name="connsiteX1870" fmla="*/ 2275486 w 3610177"/>
                      <a:gd name="connsiteY1870" fmla="*/ 1436737 h 3646858"/>
                      <a:gd name="connsiteX1871" fmla="*/ 2287094 w 3610177"/>
                      <a:gd name="connsiteY1871" fmla="*/ 1457565 h 3646858"/>
                      <a:gd name="connsiteX1872" fmla="*/ 2298362 w 3610177"/>
                      <a:gd name="connsiteY1872" fmla="*/ 1458211 h 3646858"/>
                      <a:gd name="connsiteX1873" fmla="*/ 2333608 w 3610177"/>
                      <a:gd name="connsiteY1873" fmla="*/ 1439184 h 3646858"/>
                      <a:gd name="connsiteX1874" fmla="*/ 2351834 w 3610177"/>
                      <a:gd name="connsiteY1874" fmla="*/ 1431772 h 3646858"/>
                      <a:gd name="connsiteX1875" fmla="*/ 2357641 w 3610177"/>
                      <a:gd name="connsiteY1875" fmla="*/ 1399630 h 3646858"/>
                      <a:gd name="connsiteX1876" fmla="*/ 2334406 w 3610177"/>
                      <a:gd name="connsiteY1876" fmla="*/ 1326662 h 3646858"/>
                      <a:gd name="connsiteX1877" fmla="*/ 2256842 w 3610177"/>
                      <a:gd name="connsiteY1877" fmla="*/ 1237818 h 3646858"/>
                      <a:gd name="connsiteX1878" fmla="*/ 2093358 w 3610177"/>
                      <a:gd name="connsiteY1878" fmla="*/ 1192202 h 3646858"/>
                      <a:gd name="connsiteX1879" fmla="*/ 2065183 w 3610177"/>
                      <a:gd name="connsiteY1879" fmla="*/ 1200126 h 3646858"/>
                      <a:gd name="connsiteX1880" fmla="*/ 2037047 w 3610177"/>
                      <a:gd name="connsiteY1880" fmla="*/ 1208728 h 3646858"/>
                      <a:gd name="connsiteX1881" fmla="*/ 2022799 w 3610177"/>
                      <a:gd name="connsiteY1881" fmla="*/ 1227729 h 3646858"/>
                      <a:gd name="connsiteX1882" fmla="*/ 2055445 w 3610177"/>
                      <a:gd name="connsiteY1882" fmla="*/ 1245865 h 3646858"/>
                      <a:gd name="connsiteX1883" fmla="*/ 2154051 w 3610177"/>
                      <a:gd name="connsiteY1883" fmla="*/ 1259611 h 3646858"/>
                      <a:gd name="connsiteX1884" fmla="*/ 2242707 w 3610177"/>
                      <a:gd name="connsiteY1884" fmla="*/ 1310152 h 3646858"/>
                      <a:gd name="connsiteX1885" fmla="*/ 2292334 w 3610177"/>
                      <a:gd name="connsiteY1885" fmla="*/ 1378894 h 3646858"/>
                      <a:gd name="connsiteX1886" fmla="*/ 2315543 w 3610177"/>
                      <a:gd name="connsiteY1886" fmla="*/ 1439000 h 3646858"/>
                      <a:gd name="connsiteX1887" fmla="*/ 2319524 w 3610177"/>
                      <a:gd name="connsiteY1887" fmla="*/ 1444126 h 3646858"/>
                      <a:gd name="connsiteX1888" fmla="*/ 2333608 w 3610177"/>
                      <a:gd name="connsiteY1888" fmla="*/ 1439184 h 3646858"/>
                      <a:gd name="connsiteX1889" fmla="*/ 1581926 w 3610177"/>
                      <a:gd name="connsiteY1889" fmla="*/ 2921528 h 3646858"/>
                      <a:gd name="connsiteX1890" fmla="*/ 1609402 w 3610177"/>
                      <a:gd name="connsiteY1890" fmla="*/ 2883359 h 3646858"/>
                      <a:gd name="connsiteX1891" fmla="*/ 1717001 w 3610177"/>
                      <a:gd name="connsiteY1891" fmla="*/ 2836831 h 3646858"/>
                      <a:gd name="connsiteX1892" fmla="*/ 1842315 w 3610177"/>
                      <a:gd name="connsiteY1892" fmla="*/ 2827895 h 3646858"/>
                      <a:gd name="connsiteX1893" fmla="*/ 1902443 w 3610177"/>
                      <a:gd name="connsiteY1893" fmla="*/ 2824385 h 3646858"/>
                      <a:gd name="connsiteX1894" fmla="*/ 1919345 w 3610177"/>
                      <a:gd name="connsiteY1894" fmla="*/ 2820483 h 3646858"/>
                      <a:gd name="connsiteX1895" fmla="*/ 1921110 w 3610177"/>
                      <a:gd name="connsiteY1895" fmla="*/ 2820344 h 3646858"/>
                      <a:gd name="connsiteX1896" fmla="*/ 1867435 w 3610177"/>
                      <a:gd name="connsiteY1896" fmla="*/ 2837477 h 3646858"/>
                      <a:gd name="connsiteX1897" fmla="*/ 1816729 w 3610177"/>
                      <a:gd name="connsiteY1897" fmla="*/ 2844797 h 3646858"/>
                      <a:gd name="connsiteX1898" fmla="*/ 1706072 w 3610177"/>
                      <a:gd name="connsiteY1898" fmla="*/ 2862254 h 3646858"/>
                      <a:gd name="connsiteX1899" fmla="*/ 1649879 w 3610177"/>
                      <a:gd name="connsiteY1899" fmla="*/ 2883174 h 3646858"/>
                      <a:gd name="connsiteX1900" fmla="*/ 1596552 w 3610177"/>
                      <a:gd name="connsiteY1900" fmla="*/ 2918019 h 3646858"/>
                      <a:gd name="connsiteX1901" fmla="*/ 1589991 w 3610177"/>
                      <a:gd name="connsiteY1901" fmla="*/ 2922637 h 3646858"/>
                      <a:gd name="connsiteX1902" fmla="*/ 1583611 w 3610177"/>
                      <a:gd name="connsiteY1902" fmla="*/ 2924692 h 3646858"/>
                      <a:gd name="connsiteX1903" fmla="*/ 1581926 w 3610177"/>
                      <a:gd name="connsiteY1903" fmla="*/ 2921528 h 3646858"/>
                      <a:gd name="connsiteX1904" fmla="*/ 2219339 w 3610177"/>
                      <a:gd name="connsiteY1904" fmla="*/ 2855119 h 3646858"/>
                      <a:gd name="connsiteX1905" fmla="*/ 2197120 w 3610177"/>
                      <a:gd name="connsiteY1905" fmla="*/ 2850224 h 3646858"/>
                      <a:gd name="connsiteX1906" fmla="*/ 2202186 w 3610177"/>
                      <a:gd name="connsiteY1906" fmla="*/ 2836323 h 3646858"/>
                      <a:gd name="connsiteX1907" fmla="*/ 2274826 w 3610177"/>
                      <a:gd name="connsiteY1907" fmla="*/ 2829650 h 3646858"/>
                      <a:gd name="connsiteX1908" fmla="*/ 2356962 w 3610177"/>
                      <a:gd name="connsiteY1908" fmla="*/ 2816765 h 3646858"/>
                      <a:gd name="connsiteX1909" fmla="*/ 2458972 w 3610177"/>
                      <a:gd name="connsiteY1909" fmla="*/ 2766381 h 3646858"/>
                      <a:gd name="connsiteX1910" fmla="*/ 2507866 w 3610177"/>
                      <a:gd name="connsiteY1910" fmla="*/ 2728858 h 3646858"/>
                      <a:gd name="connsiteX1911" fmla="*/ 2540541 w 3610177"/>
                      <a:gd name="connsiteY1911" fmla="*/ 2706944 h 3646858"/>
                      <a:gd name="connsiteX1912" fmla="*/ 2557009 w 3610177"/>
                      <a:gd name="connsiteY1912" fmla="*/ 2701703 h 3646858"/>
                      <a:gd name="connsiteX1913" fmla="*/ 2519446 w 3610177"/>
                      <a:gd name="connsiteY1913" fmla="*/ 2742989 h 3646858"/>
                      <a:gd name="connsiteX1914" fmla="*/ 2411890 w 3610177"/>
                      <a:gd name="connsiteY1914" fmla="*/ 2818173 h 3646858"/>
                      <a:gd name="connsiteX1915" fmla="*/ 2293982 w 3610177"/>
                      <a:gd name="connsiteY1915" fmla="*/ 2853087 h 3646858"/>
                      <a:gd name="connsiteX1916" fmla="*/ 2219339 w 3610177"/>
                      <a:gd name="connsiteY1916" fmla="*/ 2855119 h 3646858"/>
                      <a:gd name="connsiteX1917" fmla="*/ 812691 w 3610177"/>
                      <a:gd name="connsiteY1917" fmla="*/ 2440083 h 3646858"/>
                      <a:gd name="connsiteX1918" fmla="*/ 699299 w 3610177"/>
                      <a:gd name="connsiteY1918" fmla="*/ 2334073 h 3646858"/>
                      <a:gd name="connsiteX1919" fmla="*/ 636474 w 3610177"/>
                      <a:gd name="connsiteY1919" fmla="*/ 2153802 h 3646858"/>
                      <a:gd name="connsiteX1920" fmla="*/ 637081 w 3610177"/>
                      <a:gd name="connsiteY1920" fmla="*/ 2072268 h 3646858"/>
                      <a:gd name="connsiteX1921" fmla="*/ 656556 w 3610177"/>
                      <a:gd name="connsiteY1921" fmla="*/ 2010869 h 3646858"/>
                      <a:gd name="connsiteX1922" fmla="*/ 695771 w 3610177"/>
                      <a:gd name="connsiteY1922" fmla="*/ 1975540 h 3646858"/>
                      <a:gd name="connsiteX1923" fmla="*/ 752885 w 3610177"/>
                      <a:gd name="connsiteY1923" fmla="*/ 1976394 h 3646858"/>
                      <a:gd name="connsiteX1924" fmla="*/ 792769 w 3610177"/>
                      <a:gd name="connsiteY1924" fmla="*/ 1999809 h 3646858"/>
                      <a:gd name="connsiteX1925" fmla="*/ 838960 w 3610177"/>
                      <a:gd name="connsiteY1925" fmla="*/ 2051255 h 3646858"/>
                      <a:gd name="connsiteX1926" fmla="*/ 911236 w 3610177"/>
                      <a:gd name="connsiteY1926" fmla="*/ 2220188 h 3646858"/>
                      <a:gd name="connsiteX1927" fmla="*/ 917822 w 3610177"/>
                      <a:gd name="connsiteY1927" fmla="*/ 2333426 h 3646858"/>
                      <a:gd name="connsiteX1928" fmla="*/ 894050 w 3610177"/>
                      <a:gd name="connsiteY1928" fmla="*/ 2400113 h 3646858"/>
                      <a:gd name="connsiteX1929" fmla="*/ 852077 w 3610177"/>
                      <a:gd name="connsiteY1929" fmla="*/ 2438490 h 3646858"/>
                      <a:gd name="connsiteX1930" fmla="*/ 812691 w 3610177"/>
                      <a:gd name="connsiteY1930" fmla="*/ 2440083 h 3646858"/>
                      <a:gd name="connsiteX1931" fmla="*/ 841173 w 3610177"/>
                      <a:gd name="connsiteY1931" fmla="*/ 2417385 h 3646858"/>
                      <a:gd name="connsiteX1932" fmla="*/ 850277 w 3610177"/>
                      <a:gd name="connsiteY1932" fmla="*/ 2390807 h 3646858"/>
                      <a:gd name="connsiteX1933" fmla="*/ 830918 w 3610177"/>
                      <a:gd name="connsiteY1933" fmla="*/ 2203309 h 3646858"/>
                      <a:gd name="connsiteX1934" fmla="*/ 731037 w 3610177"/>
                      <a:gd name="connsiteY1934" fmla="*/ 2017796 h 3646858"/>
                      <a:gd name="connsiteX1935" fmla="*/ 707180 w 3610177"/>
                      <a:gd name="connsiteY1935" fmla="*/ 1997892 h 3646858"/>
                      <a:gd name="connsiteX1936" fmla="*/ 684694 w 3610177"/>
                      <a:gd name="connsiteY1936" fmla="*/ 2007960 h 3646858"/>
                      <a:gd name="connsiteX1937" fmla="*/ 656420 w 3610177"/>
                      <a:gd name="connsiteY1937" fmla="*/ 2093211 h 3646858"/>
                      <a:gd name="connsiteX1938" fmla="*/ 660227 w 3610177"/>
                      <a:gd name="connsiteY1938" fmla="*/ 2165370 h 3646858"/>
                      <a:gd name="connsiteX1939" fmla="*/ 736059 w 3610177"/>
                      <a:gd name="connsiteY1939" fmla="*/ 2352314 h 3646858"/>
                      <a:gd name="connsiteX1940" fmla="*/ 790667 w 3610177"/>
                      <a:gd name="connsiteY1940" fmla="*/ 2405239 h 3646858"/>
                      <a:gd name="connsiteX1941" fmla="*/ 818652 w 3610177"/>
                      <a:gd name="connsiteY1941" fmla="*/ 2420109 h 3646858"/>
                      <a:gd name="connsiteX1942" fmla="*/ 841173 w 3610177"/>
                      <a:gd name="connsiteY1942" fmla="*/ 2417385 h 3646858"/>
                      <a:gd name="connsiteX1943" fmla="*/ 879364 w 3610177"/>
                      <a:gd name="connsiteY1943" fmla="*/ 2389952 h 3646858"/>
                      <a:gd name="connsiteX1944" fmla="*/ 894569 w 3610177"/>
                      <a:gd name="connsiteY1944" fmla="*/ 2360488 h 3646858"/>
                      <a:gd name="connsiteX1945" fmla="*/ 892515 w 3610177"/>
                      <a:gd name="connsiteY1945" fmla="*/ 2223259 h 3646858"/>
                      <a:gd name="connsiteX1946" fmla="*/ 831363 w 3610177"/>
                      <a:gd name="connsiteY1946" fmla="*/ 2075801 h 3646858"/>
                      <a:gd name="connsiteX1947" fmla="*/ 751715 w 3610177"/>
                      <a:gd name="connsiteY1947" fmla="*/ 1994821 h 3646858"/>
                      <a:gd name="connsiteX1948" fmla="*/ 731469 w 3610177"/>
                      <a:gd name="connsiteY1948" fmla="*/ 1992489 h 3646858"/>
                      <a:gd name="connsiteX1949" fmla="*/ 735337 w 3610177"/>
                      <a:gd name="connsiteY1949" fmla="*/ 1999554 h 3646858"/>
                      <a:gd name="connsiteX1950" fmla="*/ 781205 w 3610177"/>
                      <a:gd name="connsiteY1950" fmla="*/ 2057282 h 3646858"/>
                      <a:gd name="connsiteX1951" fmla="*/ 856833 w 3610177"/>
                      <a:gd name="connsiteY1951" fmla="*/ 2235336 h 3646858"/>
                      <a:gd name="connsiteX1952" fmla="*/ 868031 w 3610177"/>
                      <a:gd name="connsiteY1952" fmla="*/ 2349105 h 3646858"/>
                      <a:gd name="connsiteX1953" fmla="*/ 864077 w 3610177"/>
                      <a:gd name="connsiteY1953" fmla="*/ 2402468 h 3646858"/>
                      <a:gd name="connsiteX1954" fmla="*/ 862335 w 3610177"/>
                      <a:gd name="connsiteY1954" fmla="*/ 2407109 h 3646858"/>
                      <a:gd name="connsiteX1955" fmla="*/ 868354 w 3610177"/>
                      <a:gd name="connsiteY1955" fmla="*/ 2401844 h 3646858"/>
                      <a:gd name="connsiteX1956" fmla="*/ 879364 w 3610177"/>
                      <a:gd name="connsiteY1956" fmla="*/ 2389952 h 3646858"/>
                      <a:gd name="connsiteX1957" fmla="*/ 2766811 w 3610177"/>
                      <a:gd name="connsiteY1957" fmla="*/ 2433640 h 3646858"/>
                      <a:gd name="connsiteX1958" fmla="*/ 2718487 w 3610177"/>
                      <a:gd name="connsiteY1958" fmla="*/ 2379654 h 3646858"/>
                      <a:gd name="connsiteX1959" fmla="*/ 2701341 w 3610177"/>
                      <a:gd name="connsiteY1959" fmla="*/ 2295118 h 3646858"/>
                      <a:gd name="connsiteX1960" fmla="*/ 2723887 w 3610177"/>
                      <a:gd name="connsiteY1960" fmla="*/ 2152878 h 3646858"/>
                      <a:gd name="connsiteX1961" fmla="*/ 2787188 w 3610177"/>
                      <a:gd name="connsiteY1961" fmla="*/ 2031189 h 3646858"/>
                      <a:gd name="connsiteX1962" fmla="*/ 2857366 w 3610177"/>
                      <a:gd name="connsiteY1962" fmla="*/ 1970068 h 3646858"/>
                      <a:gd name="connsiteX1963" fmla="*/ 2902758 w 3610177"/>
                      <a:gd name="connsiteY1963" fmla="*/ 1963025 h 3646858"/>
                      <a:gd name="connsiteX1964" fmla="*/ 2977990 w 3610177"/>
                      <a:gd name="connsiteY1964" fmla="*/ 2060445 h 3646858"/>
                      <a:gd name="connsiteX1965" fmla="*/ 2971390 w 3610177"/>
                      <a:gd name="connsiteY1965" fmla="*/ 2194257 h 3646858"/>
                      <a:gd name="connsiteX1966" fmla="*/ 2934513 w 3610177"/>
                      <a:gd name="connsiteY1966" fmla="*/ 2296942 h 3646858"/>
                      <a:gd name="connsiteX1967" fmla="*/ 2903866 w 3610177"/>
                      <a:gd name="connsiteY1967" fmla="*/ 2350051 h 3646858"/>
                      <a:gd name="connsiteX1968" fmla="*/ 2824758 w 3610177"/>
                      <a:gd name="connsiteY1968" fmla="*/ 2423088 h 3646858"/>
                      <a:gd name="connsiteX1969" fmla="*/ 2783103 w 3610177"/>
                      <a:gd name="connsiteY1969" fmla="*/ 2436712 h 3646858"/>
                      <a:gd name="connsiteX1970" fmla="*/ 2766811 w 3610177"/>
                      <a:gd name="connsiteY1970" fmla="*/ 2433640 h 3646858"/>
                      <a:gd name="connsiteX1971" fmla="*/ 2803134 w 3610177"/>
                      <a:gd name="connsiteY1971" fmla="*/ 2408056 h 3646858"/>
                      <a:gd name="connsiteX1972" fmla="*/ 2843588 w 3610177"/>
                      <a:gd name="connsiteY1972" fmla="*/ 2386743 h 3646858"/>
                      <a:gd name="connsiteX1973" fmla="*/ 2874535 w 3610177"/>
                      <a:gd name="connsiteY1973" fmla="*/ 2354092 h 3646858"/>
                      <a:gd name="connsiteX1974" fmla="*/ 2944736 w 3610177"/>
                      <a:gd name="connsiteY1974" fmla="*/ 2205733 h 3646858"/>
                      <a:gd name="connsiteX1975" fmla="*/ 2933105 w 3610177"/>
                      <a:gd name="connsiteY1975" fmla="*/ 2000363 h 3646858"/>
                      <a:gd name="connsiteX1976" fmla="*/ 2913397 w 3610177"/>
                      <a:gd name="connsiteY1976" fmla="*/ 1984084 h 3646858"/>
                      <a:gd name="connsiteX1977" fmla="*/ 2854296 w 3610177"/>
                      <a:gd name="connsiteY1977" fmla="*/ 2049315 h 3646858"/>
                      <a:gd name="connsiteX1978" fmla="*/ 2807403 w 3610177"/>
                      <a:gd name="connsiteY1978" fmla="*/ 2135999 h 3646858"/>
                      <a:gd name="connsiteX1979" fmla="*/ 2768703 w 3610177"/>
                      <a:gd name="connsiteY1979" fmla="*/ 2297543 h 3646858"/>
                      <a:gd name="connsiteX1980" fmla="*/ 2767918 w 3610177"/>
                      <a:gd name="connsiteY1980" fmla="*/ 2370441 h 3646858"/>
                      <a:gd name="connsiteX1981" fmla="*/ 2778996 w 3610177"/>
                      <a:gd name="connsiteY1981" fmla="*/ 2407455 h 3646858"/>
                      <a:gd name="connsiteX1982" fmla="*/ 2803134 w 3610177"/>
                      <a:gd name="connsiteY1982" fmla="*/ 2408056 h 3646858"/>
                      <a:gd name="connsiteX1983" fmla="*/ 2747380 w 3610177"/>
                      <a:gd name="connsiteY1983" fmla="*/ 2395102 h 3646858"/>
                      <a:gd name="connsiteX1984" fmla="*/ 2745280 w 3610177"/>
                      <a:gd name="connsiteY1984" fmla="*/ 2351899 h 3646858"/>
                      <a:gd name="connsiteX1985" fmla="*/ 2753680 w 3610177"/>
                      <a:gd name="connsiteY1985" fmla="*/ 2253439 h 3646858"/>
                      <a:gd name="connsiteX1986" fmla="*/ 2812642 w 3610177"/>
                      <a:gd name="connsiteY1986" fmla="*/ 2081989 h 3646858"/>
                      <a:gd name="connsiteX1987" fmla="*/ 2863943 w 3610177"/>
                      <a:gd name="connsiteY1987" fmla="*/ 2004611 h 3646858"/>
                      <a:gd name="connsiteX1988" fmla="*/ 2887643 w 3610177"/>
                      <a:gd name="connsiteY1988" fmla="*/ 1972284 h 3646858"/>
                      <a:gd name="connsiteX1989" fmla="*/ 2855012 w 3610177"/>
                      <a:gd name="connsiteY1989" fmla="*/ 1991196 h 3646858"/>
                      <a:gd name="connsiteX1990" fmla="*/ 2805580 w 3610177"/>
                      <a:gd name="connsiteY1990" fmla="*/ 2037123 h 3646858"/>
                      <a:gd name="connsiteX1991" fmla="*/ 2734249 w 3610177"/>
                      <a:gd name="connsiteY1991" fmla="*/ 2177955 h 3646858"/>
                      <a:gd name="connsiteX1992" fmla="*/ 2717795 w 3610177"/>
                      <a:gd name="connsiteY1992" fmla="*/ 2278816 h 3646858"/>
                      <a:gd name="connsiteX1993" fmla="*/ 2726956 w 3610177"/>
                      <a:gd name="connsiteY1993" fmla="*/ 2366492 h 3646858"/>
                      <a:gd name="connsiteX1994" fmla="*/ 2748995 w 3610177"/>
                      <a:gd name="connsiteY1994" fmla="*/ 2401544 h 3646858"/>
                      <a:gd name="connsiteX1995" fmla="*/ 2747380 w 3610177"/>
                      <a:gd name="connsiteY1995" fmla="*/ 2395102 h 3646858"/>
                      <a:gd name="connsiteX1996" fmla="*/ 3127046 w 3610177"/>
                      <a:gd name="connsiteY1996" fmla="*/ 2279786 h 3646858"/>
                      <a:gd name="connsiteX1997" fmla="*/ 3150608 w 3610177"/>
                      <a:gd name="connsiteY1997" fmla="*/ 2139901 h 3646858"/>
                      <a:gd name="connsiteX1998" fmla="*/ 3151415 w 3610177"/>
                      <a:gd name="connsiteY1998" fmla="*/ 2010407 h 3646858"/>
                      <a:gd name="connsiteX1999" fmla="*/ 3080130 w 3610177"/>
                      <a:gd name="connsiteY1999" fmla="*/ 1764235 h 3646858"/>
                      <a:gd name="connsiteX2000" fmla="*/ 3050499 w 3610177"/>
                      <a:gd name="connsiteY2000" fmla="*/ 1674250 h 3646858"/>
                      <a:gd name="connsiteX2001" fmla="*/ 3003629 w 3610177"/>
                      <a:gd name="connsiteY2001" fmla="*/ 1531109 h 3646858"/>
                      <a:gd name="connsiteX2002" fmla="*/ 2946190 w 3610177"/>
                      <a:gd name="connsiteY2002" fmla="*/ 1353540 h 3646858"/>
                      <a:gd name="connsiteX2003" fmla="*/ 2938828 w 3610177"/>
                      <a:gd name="connsiteY2003" fmla="*/ 1329987 h 3646858"/>
                      <a:gd name="connsiteX2004" fmla="*/ 2926643 w 3610177"/>
                      <a:gd name="connsiteY2004" fmla="*/ 1289511 h 3646858"/>
                      <a:gd name="connsiteX2005" fmla="*/ 2915174 w 3610177"/>
                      <a:gd name="connsiteY2005" fmla="*/ 1250388 h 3646858"/>
                      <a:gd name="connsiteX2006" fmla="*/ 2912543 w 3610177"/>
                      <a:gd name="connsiteY2006" fmla="*/ 1240575 h 3646858"/>
                      <a:gd name="connsiteX2007" fmla="*/ 2916905 w 3610177"/>
                      <a:gd name="connsiteY2007" fmla="*/ 1238252 h 3646858"/>
                      <a:gd name="connsiteX2008" fmla="*/ 2930336 w 3610177"/>
                      <a:gd name="connsiteY2008" fmla="*/ 1248906 h 3646858"/>
                      <a:gd name="connsiteX2009" fmla="*/ 2969013 w 3610177"/>
                      <a:gd name="connsiteY2009" fmla="*/ 1292261 h 3646858"/>
                      <a:gd name="connsiteX2010" fmla="*/ 3018491 w 3610177"/>
                      <a:gd name="connsiteY2010" fmla="*/ 1340425 h 3646858"/>
                      <a:gd name="connsiteX2011" fmla="*/ 3059937 w 3610177"/>
                      <a:gd name="connsiteY2011" fmla="*/ 1404894 h 3646858"/>
                      <a:gd name="connsiteX2012" fmla="*/ 3080407 w 3610177"/>
                      <a:gd name="connsiteY2012" fmla="*/ 1636196 h 3646858"/>
                      <a:gd name="connsiteX2013" fmla="*/ 3074891 w 3610177"/>
                      <a:gd name="connsiteY2013" fmla="*/ 1664575 h 3646858"/>
                      <a:gd name="connsiteX2014" fmla="*/ 3085345 w 3610177"/>
                      <a:gd name="connsiteY2014" fmla="*/ 1716968 h 3646858"/>
                      <a:gd name="connsiteX2015" fmla="*/ 3101961 w 3610177"/>
                      <a:gd name="connsiteY2015" fmla="*/ 1714197 h 3646858"/>
                      <a:gd name="connsiteX2016" fmla="*/ 3135631 w 3610177"/>
                      <a:gd name="connsiteY2016" fmla="*/ 1705561 h 3646858"/>
                      <a:gd name="connsiteX2017" fmla="*/ 3238509 w 3610177"/>
                      <a:gd name="connsiteY2017" fmla="*/ 1676559 h 3646858"/>
                      <a:gd name="connsiteX2018" fmla="*/ 3270217 w 3610177"/>
                      <a:gd name="connsiteY2018" fmla="*/ 1667461 h 3646858"/>
                      <a:gd name="connsiteX2019" fmla="*/ 3322140 w 3610177"/>
                      <a:gd name="connsiteY2019" fmla="*/ 1652544 h 3646858"/>
                      <a:gd name="connsiteX2020" fmla="*/ 3376464 w 3610177"/>
                      <a:gd name="connsiteY2020" fmla="*/ 1636842 h 3646858"/>
                      <a:gd name="connsiteX2021" fmla="*/ 3538097 w 3610177"/>
                      <a:gd name="connsiteY2021" fmla="*/ 1568678 h 3646858"/>
                      <a:gd name="connsiteX2022" fmla="*/ 3581643 w 3610177"/>
                      <a:gd name="connsiteY2022" fmla="*/ 1476476 h 3646858"/>
                      <a:gd name="connsiteX2023" fmla="*/ 3582774 w 3610177"/>
                      <a:gd name="connsiteY2023" fmla="*/ 1367418 h 3646858"/>
                      <a:gd name="connsiteX2024" fmla="*/ 3569066 w 3610177"/>
                      <a:gd name="connsiteY2024" fmla="*/ 1301886 h 3646858"/>
                      <a:gd name="connsiteX2025" fmla="*/ 3518481 w 3610177"/>
                      <a:gd name="connsiteY2025" fmla="*/ 1186838 h 3646858"/>
                      <a:gd name="connsiteX2026" fmla="*/ 3442788 w 3610177"/>
                      <a:gd name="connsiteY2026" fmla="*/ 1103387 h 3646858"/>
                      <a:gd name="connsiteX2027" fmla="*/ 3422272 w 3610177"/>
                      <a:gd name="connsiteY2027" fmla="*/ 1084496 h 3646858"/>
                      <a:gd name="connsiteX2028" fmla="*/ 3420241 w 3610177"/>
                      <a:gd name="connsiteY2028" fmla="*/ 1081377 h 3646858"/>
                      <a:gd name="connsiteX2029" fmla="*/ 3435865 w 3610177"/>
                      <a:gd name="connsiteY2029" fmla="*/ 1079186 h 3646858"/>
                      <a:gd name="connsiteX2030" fmla="*/ 3469511 w 3610177"/>
                      <a:gd name="connsiteY2030" fmla="*/ 1092271 h 3646858"/>
                      <a:gd name="connsiteX2031" fmla="*/ 3552405 w 3610177"/>
                      <a:gd name="connsiteY2031" fmla="*/ 1203747 h 3646858"/>
                      <a:gd name="connsiteX2032" fmla="*/ 3602851 w 3610177"/>
                      <a:gd name="connsiteY2032" fmla="*/ 1335391 h 3646858"/>
                      <a:gd name="connsiteX2033" fmla="*/ 3599782 w 3610177"/>
                      <a:gd name="connsiteY2033" fmla="*/ 1497881 h 3646858"/>
                      <a:gd name="connsiteX2034" fmla="*/ 3568166 w 3610177"/>
                      <a:gd name="connsiteY2034" fmla="*/ 1571380 h 3646858"/>
                      <a:gd name="connsiteX2035" fmla="*/ 3562789 w 3610177"/>
                      <a:gd name="connsiteY2035" fmla="*/ 1589645 h 3646858"/>
                      <a:gd name="connsiteX2036" fmla="*/ 3568374 w 3610177"/>
                      <a:gd name="connsiteY2036" fmla="*/ 1637466 h 3646858"/>
                      <a:gd name="connsiteX2037" fmla="*/ 3581736 w 3610177"/>
                      <a:gd name="connsiteY2037" fmla="*/ 1755183 h 3646858"/>
                      <a:gd name="connsiteX2038" fmla="*/ 3585936 w 3610177"/>
                      <a:gd name="connsiteY2038" fmla="*/ 1949840 h 3646858"/>
                      <a:gd name="connsiteX2039" fmla="*/ 3567751 w 3610177"/>
                      <a:gd name="connsiteY2039" fmla="*/ 1974455 h 3646858"/>
                      <a:gd name="connsiteX2040" fmla="*/ 3562489 w 3610177"/>
                      <a:gd name="connsiteY2040" fmla="*/ 1975725 h 3646858"/>
                      <a:gd name="connsiteX2041" fmla="*/ 3560205 w 3610177"/>
                      <a:gd name="connsiteY2041" fmla="*/ 1881698 h 3646858"/>
                      <a:gd name="connsiteX2042" fmla="*/ 3551481 w 3610177"/>
                      <a:gd name="connsiteY2042" fmla="*/ 1679676 h 3646858"/>
                      <a:gd name="connsiteX2043" fmla="*/ 3547328 w 3610177"/>
                      <a:gd name="connsiteY2043" fmla="*/ 1645848 h 3646858"/>
                      <a:gd name="connsiteX2044" fmla="*/ 3544881 w 3610177"/>
                      <a:gd name="connsiteY2044" fmla="*/ 1627745 h 3646858"/>
                      <a:gd name="connsiteX2045" fmla="*/ 3542251 w 3610177"/>
                      <a:gd name="connsiteY2045" fmla="*/ 1610011 h 3646858"/>
                      <a:gd name="connsiteX2046" fmla="*/ 3540843 w 3610177"/>
                      <a:gd name="connsiteY2046" fmla="*/ 1602552 h 3646858"/>
                      <a:gd name="connsiteX2047" fmla="*/ 3534704 w 3610177"/>
                      <a:gd name="connsiteY2047" fmla="*/ 1606178 h 3646858"/>
                      <a:gd name="connsiteX2048" fmla="*/ 3478465 w 3610177"/>
                      <a:gd name="connsiteY2048" fmla="*/ 1629777 h 3646858"/>
                      <a:gd name="connsiteX2049" fmla="*/ 3357149 w 3610177"/>
                      <a:gd name="connsiteY2049" fmla="*/ 1666930 h 3646858"/>
                      <a:gd name="connsiteX2050" fmla="*/ 3317317 w 3610177"/>
                      <a:gd name="connsiteY2050" fmla="*/ 1679030 h 3646858"/>
                      <a:gd name="connsiteX2051" fmla="*/ 3283140 w 3610177"/>
                      <a:gd name="connsiteY2051" fmla="*/ 1689236 h 3646858"/>
                      <a:gd name="connsiteX2052" fmla="*/ 3259232 w 3610177"/>
                      <a:gd name="connsiteY2052" fmla="*/ 1700920 h 3646858"/>
                      <a:gd name="connsiteX2053" fmla="*/ 3260432 w 3610177"/>
                      <a:gd name="connsiteY2053" fmla="*/ 1739851 h 3646858"/>
                      <a:gd name="connsiteX2054" fmla="*/ 3260524 w 3610177"/>
                      <a:gd name="connsiteY2054" fmla="*/ 1985885 h 3646858"/>
                      <a:gd name="connsiteX2055" fmla="*/ 3247232 w 3610177"/>
                      <a:gd name="connsiteY2055" fmla="*/ 2099446 h 3646858"/>
                      <a:gd name="connsiteX2056" fmla="*/ 3219678 w 3610177"/>
                      <a:gd name="connsiteY2056" fmla="*/ 2219565 h 3646858"/>
                      <a:gd name="connsiteX2057" fmla="*/ 3206662 w 3610177"/>
                      <a:gd name="connsiteY2057" fmla="*/ 2229171 h 3646858"/>
                      <a:gd name="connsiteX2058" fmla="*/ 3193808 w 3610177"/>
                      <a:gd name="connsiteY2058" fmla="*/ 2236283 h 3646858"/>
                      <a:gd name="connsiteX2059" fmla="*/ 3202762 w 3610177"/>
                      <a:gd name="connsiteY2059" fmla="*/ 2215455 h 3646858"/>
                      <a:gd name="connsiteX2060" fmla="*/ 3223647 w 3610177"/>
                      <a:gd name="connsiteY2060" fmla="*/ 2103071 h 3646858"/>
                      <a:gd name="connsiteX2061" fmla="*/ 3236316 w 3610177"/>
                      <a:gd name="connsiteY2061" fmla="*/ 1984084 h 3646858"/>
                      <a:gd name="connsiteX2062" fmla="*/ 3236409 w 3610177"/>
                      <a:gd name="connsiteY2062" fmla="*/ 1725073 h 3646858"/>
                      <a:gd name="connsiteX2063" fmla="*/ 3231147 w 3610177"/>
                      <a:gd name="connsiteY2063" fmla="*/ 1703090 h 3646858"/>
                      <a:gd name="connsiteX2064" fmla="*/ 3143523 w 3610177"/>
                      <a:gd name="connsiteY2064" fmla="*/ 1728051 h 3646858"/>
                      <a:gd name="connsiteX2065" fmla="*/ 3121138 w 3610177"/>
                      <a:gd name="connsiteY2065" fmla="*/ 1736410 h 3646858"/>
                      <a:gd name="connsiteX2066" fmla="*/ 3099699 w 3610177"/>
                      <a:gd name="connsiteY2066" fmla="*/ 1744723 h 3646858"/>
                      <a:gd name="connsiteX2067" fmla="*/ 3116846 w 3610177"/>
                      <a:gd name="connsiteY2067" fmla="*/ 1808246 h 3646858"/>
                      <a:gd name="connsiteX2068" fmla="*/ 3165815 w 3610177"/>
                      <a:gd name="connsiteY2068" fmla="*/ 1967089 h 3646858"/>
                      <a:gd name="connsiteX2069" fmla="*/ 3173869 w 3610177"/>
                      <a:gd name="connsiteY2069" fmla="*/ 2049916 h 3646858"/>
                      <a:gd name="connsiteX2070" fmla="*/ 3155454 w 3610177"/>
                      <a:gd name="connsiteY2070" fmla="*/ 2239007 h 3646858"/>
                      <a:gd name="connsiteX2071" fmla="*/ 3146477 w 3610177"/>
                      <a:gd name="connsiteY2071" fmla="*/ 2267455 h 3646858"/>
                      <a:gd name="connsiteX2072" fmla="*/ 3126261 w 3610177"/>
                      <a:gd name="connsiteY2072" fmla="*/ 2277684 h 3646858"/>
                      <a:gd name="connsiteX2073" fmla="*/ 3127046 w 3610177"/>
                      <a:gd name="connsiteY2073" fmla="*/ 2279786 h 3646858"/>
                      <a:gd name="connsiteX2074" fmla="*/ 3063560 w 3610177"/>
                      <a:gd name="connsiteY2074" fmla="*/ 1628299 h 3646858"/>
                      <a:gd name="connsiteX2075" fmla="*/ 3069191 w 3610177"/>
                      <a:gd name="connsiteY2075" fmla="*/ 1513052 h 3646858"/>
                      <a:gd name="connsiteX2076" fmla="*/ 3021768 w 3610177"/>
                      <a:gd name="connsiteY2076" fmla="*/ 1379633 h 3646858"/>
                      <a:gd name="connsiteX2077" fmla="*/ 2967882 w 3610177"/>
                      <a:gd name="connsiteY2077" fmla="*/ 1317449 h 3646858"/>
                      <a:gd name="connsiteX2078" fmla="*/ 2949721 w 3610177"/>
                      <a:gd name="connsiteY2078" fmla="*/ 1308166 h 3646858"/>
                      <a:gd name="connsiteX2079" fmla="*/ 2968782 w 3610177"/>
                      <a:gd name="connsiteY2079" fmla="*/ 1356542 h 3646858"/>
                      <a:gd name="connsiteX2080" fmla="*/ 3028598 w 3610177"/>
                      <a:gd name="connsiteY2080" fmla="*/ 1531109 h 3646858"/>
                      <a:gd name="connsiteX2081" fmla="*/ 3057145 w 3610177"/>
                      <a:gd name="connsiteY2081" fmla="*/ 1635318 h 3646858"/>
                      <a:gd name="connsiteX2082" fmla="*/ 3059660 w 3610177"/>
                      <a:gd name="connsiteY2082" fmla="*/ 1638921 h 3646858"/>
                      <a:gd name="connsiteX2083" fmla="*/ 3063560 w 3610177"/>
                      <a:gd name="connsiteY2083" fmla="*/ 1628299 h 3646858"/>
                      <a:gd name="connsiteX2084" fmla="*/ 66345 w 3610177"/>
                      <a:gd name="connsiteY2084" fmla="*/ 2222959 h 3646858"/>
                      <a:gd name="connsiteX2085" fmla="*/ 52386 w 3610177"/>
                      <a:gd name="connsiteY2085" fmla="*/ 2170704 h 3646858"/>
                      <a:gd name="connsiteX2086" fmla="*/ 28874 w 3610177"/>
                      <a:gd name="connsiteY2086" fmla="*/ 2003410 h 3646858"/>
                      <a:gd name="connsiteX2087" fmla="*/ 23131 w 3610177"/>
                      <a:gd name="connsiteY2087" fmla="*/ 1864496 h 3646858"/>
                      <a:gd name="connsiteX2088" fmla="*/ 25607 w 3610177"/>
                      <a:gd name="connsiteY2088" fmla="*/ 1768461 h 3646858"/>
                      <a:gd name="connsiteX2089" fmla="*/ 45776 w 3610177"/>
                      <a:gd name="connsiteY2089" fmla="*/ 1599943 h 3646858"/>
                      <a:gd name="connsiteX2090" fmla="*/ 46992 w 3610177"/>
                      <a:gd name="connsiteY2090" fmla="*/ 1586066 h 3646858"/>
                      <a:gd name="connsiteX2091" fmla="*/ 35048 w 3610177"/>
                      <a:gd name="connsiteY2091" fmla="*/ 1563436 h 3646858"/>
                      <a:gd name="connsiteX2092" fmla="*/ 4680 w 3610177"/>
                      <a:gd name="connsiteY2092" fmla="*/ 1478554 h 3646858"/>
                      <a:gd name="connsiteX2093" fmla="*/ 13849 w 3610177"/>
                      <a:gd name="connsiteY2093" fmla="*/ 1326963 h 3646858"/>
                      <a:gd name="connsiteX2094" fmla="*/ 123304 w 3610177"/>
                      <a:gd name="connsiteY2094" fmla="*/ 1126379 h 3646858"/>
                      <a:gd name="connsiteX2095" fmla="*/ 196245 w 3610177"/>
                      <a:gd name="connsiteY2095" fmla="*/ 1074429 h 3646858"/>
                      <a:gd name="connsiteX2096" fmla="*/ 229886 w 3610177"/>
                      <a:gd name="connsiteY2096" fmla="*/ 1038654 h 3646858"/>
                      <a:gd name="connsiteX2097" fmla="*/ 392055 w 3610177"/>
                      <a:gd name="connsiteY2097" fmla="*/ 780969 h 3646858"/>
                      <a:gd name="connsiteX2098" fmla="*/ 516695 w 3610177"/>
                      <a:gd name="connsiteY2098" fmla="*/ 636015 h 3646858"/>
                      <a:gd name="connsiteX2099" fmla="*/ 650613 w 3610177"/>
                      <a:gd name="connsiteY2099" fmla="*/ 509094 h 3646858"/>
                      <a:gd name="connsiteX2100" fmla="*/ 753759 w 3610177"/>
                      <a:gd name="connsiteY2100" fmla="*/ 427043 h 3646858"/>
                      <a:gd name="connsiteX2101" fmla="*/ 837813 w 3610177"/>
                      <a:gd name="connsiteY2101" fmla="*/ 368456 h 3646858"/>
                      <a:gd name="connsiteX2102" fmla="*/ 896222 w 3610177"/>
                      <a:gd name="connsiteY2102" fmla="*/ 331601 h 3646858"/>
                      <a:gd name="connsiteX2103" fmla="*/ 915537 w 3610177"/>
                      <a:gd name="connsiteY2103" fmla="*/ 320155 h 3646858"/>
                      <a:gd name="connsiteX2104" fmla="*/ 1100243 w 3610177"/>
                      <a:gd name="connsiteY2104" fmla="*/ 228078 h 3646858"/>
                      <a:gd name="connsiteX2105" fmla="*/ 1292794 w 3610177"/>
                      <a:gd name="connsiteY2105" fmla="*/ 157570 h 3646858"/>
                      <a:gd name="connsiteX2106" fmla="*/ 1505750 w 3610177"/>
                      <a:gd name="connsiteY2106" fmla="*/ 108127 h 3646858"/>
                      <a:gd name="connsiteX2107" fmla="*/ 1524819 w 3610177"/>
                      <a:gd name="connsiteY2107" fmla="*/ 103897 h 3646858"/>
                      <a:gd name="connsiteX2108" fmla="*/ 1547315 w 3610177"/>
                      <a:gd name="connsiteY2108" fmla="*/ 84327 h 3646858"/>
                      <a:gd name="connsiteX2109" fmla="*/ 1622173 w 3610177"/>
                      <a:gd name="connsiteY2109" fmla="*/ 28420 h 3646858"/>
                      <a:gd name="connsiteX2110" fmla="*/ 1708684 w 3610177"/>
                      <a:gd name="connsiteY2110" fmla="*/ 1674 h 3646858"/>
                      <a:gd name="connsiteX2111" fmla="*/ 1872867 w 3610177"/>
                      <a:gd name="connsiteY2111" fmla="*/ 1634 h 3646858"/>
                      <a:gd name="connsiteX2112" fmla="*/ 2011702 w 3610177"/>
                      <a:gd name="connsiteY2112" fmla="*/ 45539 h 3646858"/>
                      <a:gd name="connsiteX2113" fmla="*/ 2053130 w 3610177"/>
                      <a:gd name="connsiteY2113" fmla="*/ 78315 h 3646858"/>
                      <a:gd name="connsiteX2114" fmla="*/ 2076814 w 3610177"/>
                      <a:gd name="connsiteY2114" fmla="*/ 97602 h 3646858"/>
                      <a:gd name="connsiteX2115" fmla="*/ 2158373 w 3610177"/>
                      <a:gd name="connsiteY2115" fmla="*/ 118398 h 3646858"/>
                      <a:gd name="connsiteX2116" fmla="*/ 2200628 w 3610177"/>
                      <a:gd name="connsiteY2116" fmla="*/ 127953 h 3646858"/>
                      <a:gd name="connsiteX2117" fmla="*/ 2243563 w 3610177"/>
                      <a:gd name="connsiteY2117" fmla="*/ 138199 h 3646858"/>
                      <a:gd name="connsiteX2118" fmla="*/ 2512694 w 3610177"/>
                      <a:gd name="connsiteY2118" fmla="*/ 229546 h 3646858"/>
                      <a:gd name="connsiteX2119" fmla="*/ 2707064 w 3610177"/>
                      <a:gd name="connsiteY2119" fmla="*/ 328516 h 3646858"/>
                      <a:gd name="connsiteX2120" fmla="*/ 2854943 w 3610177"/>
                      <a:gd name="connsiteY2120" fmla="*/ 424704 h 3646858"/>
                      <a:gd name="connsiteX2121" fmla="*/ 2975567 w 3610177"/>
                      <a:gd name="connsiteY2121" fmla="*/ 524128 h 3646858"/>
                      <a:gd name="connsiteX2122" fmla="*/ 3064484 w 3610177"/>
                      <a:gd name="connsiteY2122" fmla="*/ 609024 h 3646858"/>
                      <a:gd name="connsiteX2123" fmla="*/ 3103576 w 3610177"/>
                      <a:gd name="connsiteY2123" fmla="*/ 655433 h 3646858"/>
                      <a:gd name="connsiteX2124" fmla="*/ 3105515 w 3610177"/>
                      <a:gd name="connsiteY2124" fmla="*/ 662893 h 3646858"/>
                      <a:gd name="connsiteX2125" fmla="*/ 3101384 w 3610177"/>
                      <a:gd name="connsiteY2125" fmla="*/ 661986 h 3646858"/>
                      <a:gd name="connsiteX2126" fmla="*/ 3101430 w 3610177"/>
                      <a:gd name="connsiteY2126" fmla="*/ 663798 h 3646858"/>
                      <a:gd name="connsiteX2127" fmla="*/ 3066814 w 3610177"/>
                      <a:gd name="connsiteY2127" fmla="*/ 635551 h 3646858"/>
                      <a:gd name="connsiteX2128" fmla="*/ 3029983 w 3610177"/>
                      <a:gd name="connsiteY2128" fmla="*/ 600993 h 3646858"/>
                      <a:gd name="connsiteX2129" fmla="*/ 2991975 w 3610177"/>
                      <a:gd name="connsiteY2129" fmla="*/ 565731 h 3646858"/>
                      <a:gd name="connsiteX2130" fmla="*/ 2960567 w 3610177"/>
                      <a:gd name="connsiteY2130" fmla="*/ 539345 h 3646858"/>
                      <a:gd name="connsiteX2131" fmla="*/ 2863989 w 3610177"/>
                      <a:gd name="connsiteY2131" fmla="*/ 462125 h 3646858"/>
                      <a:gd name="connsiteX2132" fmla="*/ 2836227 w 3610177"/>
                      <a:gd name="connsiteY2132" fmla="*/ 441608 h 3646858"/>
                      <a:gd name="connsiteX2133" fmla="*/ 2696333 w 3610177"/>
                      <a:gd name="connsiteY2133" fmla="*/ 350476 h 3646858"/>
                      <a:gd name="connsiteX2134" fmla="*/ 2456559 w 3610177"/>
                      <a:gd name="connsiteY2134" fmla="*/ 233576 h 3646858"/>
                      <a:gd name="connsiteX2135" fmla="*/ 2171654 w 3610177"/>
                      <a:gd name="connsiteY2135" fmla="*/ 147472 h 3646858"/>
                      <a:gd name="connsiteX2136" fmla="*/ 2095763 w 3610177"/>
                      <a:gd name="connsiteY2136" fmla="*/ 127861 h 3646858"/>
                      <a:gd name="connsiteX2137" fmla="*/ 2094293 w 3610177"/>
                      <a:gd name="connsiteY2137" fmla="*/ 129579 h 3646858"/>
                      <a:gd name="connsiteX2138" fmla="*/ 2097288 w 3610177"/>
                      <a:gd name="connsiteY2138" fmla="*/ 300207 h 3646858"/>
                      <a:gd name="connsiteX2139" fmla="*/ 2095599 w 3610177"/>
                      <a:gd name="connsiteY2139" fmla="*/ 396710 h 3646858"/>
                      <a:gd name="connsiteX2140" fmla="*/ 2095599 w 3610177"/>
                      <a:gd name="connsiteY2140" fmla="*/ 427380 h 3646858"/>
                      <a:gd name="connsiteX2141" fmla="*/ 2111294 w 3610177"/>
                      <a:gd name="connsiteY2141" fmla="*/ 431296 h 3646858"/>
                      <a:gd name="connsiteX2142" fmla="*/ 2141474 w 3610177"/>
                      <a:gd name="connsiteY2142" fmla="*/ 439516 h 3646858"/>
                      <a:gd name="connsiteX2143" fmla="*/ 2168636 w 3610177"/>
                      <a:gd name="connsiteY2143" fmla="*/ 446979 h 3646858"/>
                      <a:gd name="connsiteX2144" fmla="*/ 2283323 w 3610177"/>
                      <a:gd name="connsiteY2144" fmla="*/ 482237 h 3646858"/>
                      <a:gd name="connsiteX2145" fmla="*/ 2403442 w 3610177"/>
                      <a:gd name="connsiteY2145" fmla="*/ 530349 h 3646858"/>
                      <a:gd name="connsiteX2146" fmla="*/ 2518812 w 3610177"/>
                      <a:gd name="connsiteY2146" fmla="*/ 588716 h 3646858"/>
                      <a:gd name="connsiteX2147" fmla="*/ 2541146 w 3610177"/>
                      <a:gd name="connsiteY2147" fmla="*/ 597848 h 3646858"/>
                      <a:gd name="connsiteX2148" fmla="*/ 2548609 w 3610177"/>
                      <a:gd name="connsiteY2148" fmla="*/ 601047 h 3646858"/>
                      <a:gd name="connsiteX2149" fmla="*/ 2544081 w 3610177"/>
                      <a:gd name="connsiteY2149" fmla="*/ 601589 h 3646858"/>
                      <a:gd name="connsiteX2150" fmla="*/ 2541970 w 3610177"/>
                      <a:gd name="connsiteY2150" fmla="*/ 602060 h 3646858"/>
                      <a:gd name="connsiteX2151" fmla="*/ 2542503 w 3610177"/>
                      <a:gd name="connsiteY2151" fmla="*/ 603145 h 3646858"/>
                      <a:gd name="connsiteX2152" fmla="*/ 2537587 w 3610177"/>
                      <a:gd name="connsiteY2152" fmla="*/ 607390 h 3646858"/>
                      <a:gd name="connsiteX2153" fmla="*/ 2496858 w 3610177"/>
                      <a:gd name="connsiteY2153" fmla="*/ 649554 h 3646858"/>
                      <a:gd name="connsiteX2154" fmla="*/ 2492831 w 3610177"/>
                      <a:gd name="connsiteY2154" fmla="*/ 702208 h 3646858"/>
                      <a:gd name="connsiteX2155" fmla="*/ 2492774 w 3610177"/>
                      <a:gd name="connsiteY2155" fmla="*/ 727936 h 3646858"/>
                      <a:gd name="connsiteX2156" fmla="*/ 2488761 w 3610177"/>
                      <a:gd name="connsiteY2156" fmla="*/ 729882 h 3646858"/>
                      <a:gd name="connsiteX2157" fmla="*/ 2485329 w 3610177"/>
                      <a:gd name="connsiteY2157" fmla="*/ 734055 h 3646858"/>
                      <a:gd name="connsiteX2158" fmla="*/ 2485117 w 3610177"/>
                      <a:gd name="connsiteY2158" fmla="*/ 735789 h 3646858"/>
                      <a:gd name="connsiteX2159" fmla="*/ 2395591 w 3610177"/>
                      <a:gd name="connsiteY2159" fmla="*/ 702102 h 3646858"/>
                      <a:gd name="connsiteX2160" fmla="*/ 2196089 w 3610177"/>
                      <a:gd name="connsiteY2160" fmla="*/ 678293 h 3646858"/>
                      <a:gd name="connsiteX2161" fmla="*/ 2132356 w 3610177"/>
                      <a:gd name="connsiteY2161" fmla="*/ 678293 h 3646858"/>
                      <a:gd name="connsiteX2162" fmla="*/ 2134064 w 3610177"/>
                      <a:gd name="connsiteY2162" fmla="*/ 681615 h 3646858"/>
                      <a:gd name="connsiteX2163" fmla="*/ 2165800 w 3610177"/>
                      <a:gd name="connsiteY2163" fmla="*/ 797878 h 3646858"/>
                      <a:gd name="connsiteX2164" fmla="*/ 2180212 w 3610177"/>
                      <a:gd name="connsiteY2164" fmla="*/ 854652 h 3646858"/>
                      <a:gd name="connsiteX2165" fmla="*/ 2192311 w 3610177"/>
                      <a:gd name="connsiteY2165" fmla="*/ 900554 h 3646858"/>
                      <a:gd name="connsiteX2166" fmla="*/ 2221660 w 3610177"/>
                      <a:gd name="connsiteY2166" fmla="*/ 994084 h 3646858"/>
                      <a:gd name="connsiteX2167" fmla="*/ 2240632 w 3610177"/>
                      <a:gd name="connsiteY2167" fmla="*/ 1033209 h 3646858"/>
                      <a:gd name="connsiteX2168" fmla="*/ 2248829 w 3610177"/>
                      <a:gd name="connsiteY2168" fmla="*/ 1051028 h 3646858"/>
                      <a:gd name="connsiteX2169" fmla="*/ 2227836 w 3610177"/>
                      <a:gd name="connsiteY2169" fmla="*/ 1049130 h 3646858"/>
                      <a:gd name="connsiteX2170" fmla="*/ 2163201 w 3610177"/>
                      <a:gd name="connsiteY2170" fmla="*/ 1060888 h 3646858"/>
                      <a:gd name="connsiteX2171" fmla="*/ 2120541 w 3610177"/>
                      <a:gd name="connsiteY2171" fmla="*/ 1073981 h 3646858"/>
                      <a:gd name="connsiteX2172" fmla="*/ 2102760 w 3610177"/>
                      <a:gd name="connsiteY2172" fmla="*/ 1079610 h 3646858"/>
                      <a:gd name="connsiteX2173" fmla="*/ 2099174 w 3610177"/>
                      <a:gd name="connsiteY2173" fmla="*/ 1090846 h 3646858"/>
                      <a:gd name="connsiteX2174" fmla="*/ 2092393 w 3610177"/>
                      <a:gd name="connsiteY2174" fmla="*/ 1108486 h 3646858"/>
                      <a:gd name="connsiteX2175" fmla="*/ 2070214 w 3610177"/>
                      <a:gd name="connsiteY2175" fmla="*/ 1131364 h 3646858"/>
                      <a:gd name="connsiteX2176" fmla="*/ 2065372 w 3610177"/>
                      <a:gd name="connsiteY2176" fmla="*/ 1133269 h 3646858"/>
                      <a:gd name="connsiteX2177" fmla="*/ 2070597 w 3610177"/>
                      <a:gd name="connsiteY2177" fmla="*/ 1123197 h 3646858"/>
                      <a:gd name="connsiteX2178" fmla="*/ 2080015 w 3610177"/>
                      <a:gd name="connsiteY2178" fmla="*/ 1052151 h 3646858"/>
                      <a:gd name="connsiteX2179" fmla="*/ 2051575 w 3610177"/>
                      <a:gd name="connsiteY2179" fmla="*/ 1002464 h 3646858"/>
                      <a:gd name="connsiteX2180" fmla="*/ 1965335 w 3610177"/>
                      <a:gd name="connsiteY2180" fmla="*/ 947142 h 3646858"/>
                      <a:gd name="connsiteX2181" fmla="*/ 1865510 w 3610177"/>
                      <a:gd name="connsiteY2181" fmla="*/ 921082 h 3646858"/>
                      <a:gd name="connsiteX2182" fmla="*/ 1730382 w 3610177"/>
                      <a:gd name="connsiteY2182" fmla="*/ 922317 h 3646858"/>
                      <a:gd name="connsiteX2183" fmla="*/ 1638059 w 3610177"/>
                      <a:gd name="connsiteY2183" fmla="*/ 947849 h 3646858"/>
                      <a:gd name="connsiteX2184" fmla="*/ 1568006 w 3610177"/>
                      <a:gd name="connsiteY2184" fmla="*/ 995266 h 3646858"/>
                      <a:gd name="connsiteX2185" fmla="*/ 1529947 w 3610177"/>
                      <a:gd name="connsiteY2185" fmla="*/ 1054566 h 3646858"/>
                      <a:gd name="connsiteX2186" fmla="*/ 1530515 w 3610177"/>
                      <a:gd name="connsiteY2186" fmla="*/ 1102281 h 3646858"/>
                      <a:gd name="connsiteX2187" fmla="*/ 1552196 w 3610177"/>
                      <a:gd name="connsiteY2187" fmla="*/ 1143798 h 3646858"/>
                      <a:gd name="connsiteX2188" fmla="*/ 1559589 w 3610177"/>
                      <a:gd name="connsiteY2188" fmla="*/ 1154513 h 3646858"/>
                      <a:gd name="connsiteX2189" fmla="*/ 1560443 w 3610177"/>
                      <a:gd name="connsiteY2189" fmla="*/ 1149839 h 3646858"/>
                      <a:gd name="connsiteX2190" fmla="*/ 1562506 w 3610177"/>
                      <a:gd name="connsiteY2190" fmla="*/ 1125836 h 3646858"/>
                      <a:gd name="connsiteX2191" fmla="*/ 1588487 w 3610177"/>
                      <a:gd name="connsiteY2191" fmla="*/ 1045041 h 3646858"/>
                      <a:gd name="connsiteX2192" fmla="*/ 1667503 w 3610177"/>
                      <a:gd name="connsiteY2192" fmla="*/ 982171 h 3646858"/>
                      <a:gd name="connsiteX2193" fmla="*/ 1773268 w 3610177"/>
                      <a:gd name="connsiteY2193" fmla="*/ 951160 h 3646858"/>
                      <a:gd name="connsiteX2194" fmla="*/ 1835440 w 3610177"/>
                      <a:gd name="connsiteY2194" fmla="*/ 951070 h 3646858"/>
                      <a:gd name="connsiteX2195" fmla="*/ 1916031 w 3610177"/>
                      <a:gd name="connsiteY2195" fmla="*/ 969552 h 3646858"/>
                      <a:gd name="connsiteX2196" fmla="*/ 2009583 w 3610177"/>
                      <a:gd name="connsiteY2196" fmla="*/ 1031775 h 3646858"/>
                      <a:gd name="connsiteX2197" fmla="*/ 2036304 w 3610177"/>
                      <a:gd name="connsiteY2197" fmla="*/ 1067855 h 3646858"/>
                      <a:gd name="connsiteX2198" fmla="*/ 2047386 w 3610177"/>
                      <a:gd name="connsiteY2198" fmla="*/ 1134745 h 3646858"/>
                      <a:gd name="connsiteX2199" fmla="*/ 2045496 w 3610177"/>
                      <a:gd name="connsiteY2199" fmla="*/ 1138922 h 3646858"/>
                      <a:gd name="connsiteX2200" fmla="*/ 2050483 w 3610177"/>
                      <a:gd name="connsiteY2200" fmla="*/ 1137725 h 3646858"/>
                      <a:gd name="connsiteX2201" fmla="*/ 2045399 w 3610177"/>
                      <a:gd name="connsiteY2201" fmla="*/ 1142034 h 3646858"/>
                      <a:gd name="connsiteX2202" fmla="*/ 2027154 w 3610177"/>
                      <a:gd name="connsiteY2202" fmla="*/ 1148267 h 3646858"/>
                      <a:gd name="connsiteX2203" fmla="*/ 2017813 w 3610177"/>
                      <a:gd name="connsiteY2203" fmla="*/ 1076105 h 3646858"/>
                      <a:gd name="connsiteX2204" fmla="*/ 1962801 w 3610177"/>
                      <a:gd name="connsiteY2204" fmla="*/ 1018690 h 3646858"/>
                      <a:gd name="connsiteX2205" fmla="*/ 1897260 w 3610177"/>
                      <a:gd name="connsiteY2205" fmla="*/ 984148 h 3646858"/>
                      <a:gd name="connsiteX2206" fmla="*/ 1858557 w 3610177"/>
                      <a:gd name="connsiteY2206" fmla="*/ 972459 h 3646858"/>
                      <a:gd name="connsiteX2207" fmla="*/ 1861289 w 3610177"/>
                      <a:gd name="connsiteY2207" fmla="*/ 977013 h 3646858"/>
                      <a:gd name="connsiteX2208" fmla="*/ 1868524 w 3610177"/>
                      <a:gd name="connsiteY2208" fmla="*/ 991285 h 3646858"/>
                      <a:gd name="connsiteX2209" fmla="*/ 1878606 w 3610177"/>
                      <a:gd name="connsiteY2209" fmla="*/ 1014766 h 3646858"/>
                      <a:gd name="connsiteX2210" fmla="*/ 1917445 w 3610177"/>
                      <a:gd name="connsiteY2210" fmla="*/ 1116775 h 3646858"/>
                      <a:gd name="connsiteX2211" fmla="*/ 1930692 w 3610177"/>
                      <a:gd name="connsiteY2211" fmla="*/ 1150943 h 3646858"/>
                      <a:gd name="connsiteX2212" fmla="*/ 1925548 w 3610177"/>
                      <a:gd name="connsiteY2212" fmla="*/ 1188616 h 3646858"/>
                      <a:gd name="connsiteX2213" fmla="*/ 1898868 w 3610177"/>
                      <a:gd name="connsiteY2213" fmla="*/ 1123421 h 3646858"/>
                      <a:gd name="connsiteX2214" fmla="*/ 1863015 w 3610177"/>
                      <a:gd name="connsiteY2214" fmla="*/ 1036144 h 3646858"/>
                      <a:gd name="connsiteX2215" fmla="*/ 1860823 w 3610177"/>
                      <a:gd name="connsiteY2215" fmla="*/ 1056889 h 3646858"/>
                      <a:gd name="connsiteX2216" fmla="*/ 1858340 w 3610177"/>
                      <a:gd name="connsiteY2216" fmla="*/ 1081047 h 3646858"/>
                      <a:gd name="connsiteX2217" fmla="*/ 1851087 w 3610177"/>
                      <a:gd name="connsiteY2217" fmla="*/ 1146371 h 3646858"/>
                      <a:gd name="connsiteX2218" fmla="*/ 1850143 w 3610177"/>
                      <a:gd name="connsiteY2218" fmla="*/ 1189856 h 3646858"/>
                      <a:gd name="connsiteX2219" fmla="*/ 1841496 w 3610177"/>
                      <a:gd name="connsiteY2219" fmla="*/ 1222215 h 3646858"/>
                      <a:gd name="connsiteX2220" fmla="*/ 1830151 w 3610177"/>
                      <a:gd name="connsiteY2220" fmla="*/ 1226187 h 3646858"/>
                      <a:gd name="connsiteX2221" fmla="*/ 1829937 w 3610177"/>
                      <a:gd name="connsiteY2221" fmla="*/ 1150599 h 3646858"/>
                      <a:gd name="connsiteX2222" fmla="*/ 1848096 w 3610177"/>
                      <a:gd name="connsiteY2222" fmla="*/ 1034033 h 3646858"/>
                      <a:gd name="connsiteX2223" fmla="*/ 1854518 w 3610177"/>
                      <a:gd name="connsiteY2223" fmla="*/ 982730 h 3646858"/>
                      <a:gd name="connsiteX2224" fmla="*/ 1854151 w 3610177"/>
                      <a:gd name="connsiteY2224" fmla="*/ 972496 h 3646858"/>
                      <a:gd name="connsiteX2225" fmla="*/ 1848117 w 3610177"/>
                      <a:gd name="connsiteY2225" fmla="*/ 970201 h 3646858"/>
                      <a:gd name="connsiteX2226" fmla="*/ 1812513 w 3610177"/>
                      <a:gd name="connsiteY2226" fmla="*/ 968922 h 3646858"/>
                      <a:gd name="connsiteX2227" fmla="*/ 1804697 w 3610177"/>
                      <a:gd name="connsiteY2227" fmla="*/ 1000328 h 3646858"/>
                      <a:gd name="connsiteX2228" fmla="*/ 1792136 w 3610177"/>
                      <a:gd name="connsiteY2228" fmla="*/ 1058191 h 3646858"/>
                      <a:gd name="connsiteX2229" fmla="*/ 1780604 w 3610177"/>
                      <a:gd name="connsiteY2229" fmla="*/ 1112550 h 3646858"/>
                      <a:gd name="connsiteX2230" fmla="*/ 1766197 w 3610177"/>
                      <a:gd name="connsiteY2230" fmla="*/ 1178984 h 3646858"/>
                      <a:gd name="connsiteX2231" fmla="*/ 1755245 w 3610177"/>
                      <a:gd name="connsiteY2231" fmla="*/ 1232135 h 3646858"/>
                      <a:gd name="connsiteX2232" fmla="*/ 1746967 w 3610177"/>
                      <a:gd name="connsiteY2232" fmla="*/ 1261373 h 3646858"/>
                      <a:gd name="connsiteX2233" fmla="*/ 1727218 w 3610177"/>
                      <a:gd name="connsiteY2233" fmla="*/ 1250220 h 3646858"/>
                      <a:gd name="connsiteX2234" fmla="*/ 1769001 w 3610177"/>
                      <a:gd name="connsiteY2234" fmla="*/ 1071478 h 3646858"/>
                      <a:gd name="connsiteX2235" fmla="*/ 1788700 w 3610177"/>
                      <a:gd name="connsiteY2235" fmla="*/ 966991 h 3646858"/>
                      <a:gd name="connsiteX2236" fmla="*/ 1732825 w 3610177"/>
                      <a:gd name="connsiteY2236" fmla="*/ 978481 h 3646858"/>
                      <a:gd name="connsiteX2237" fmla="*/ 1683343 w 3610177"/>
                      <a:gd name="connsiteY2237" fmla="*/ 996079 h 3646858"/>
                      <a:gd name="connsiteX2238" fmla="*/ 1602705 w 3610177"/>
                      <a:gd name="connsiteY2238" fmla="*/ 1056792 h 3646858"/>
                      <a:gd name="connsiteX2239" fmla="*/ 1582279 w 3610177"/>
                      <a:gd name="connsiteY2239" fmla="*/ 1158824 h 3646858"/>
                      <a:gd name="connsiteX2240" fmla="*/ 1585422 w 3610177"/>
                      <a:gd name="connsiteY2240" fmla="*/ 1228510 h 3646858"/>
                      <a:gd name="connsiteX2241" fmla="*/ 1592950 w 3610177"/>
                      <a:gd name="connsiteY2241" fmla="*/ 1289061 h 3646858"/>
                      <a:gd name="connsiteX2242" fmla="*/ 1596167 w 3610177"/>
                      <a:gd name="connsiteY2242" fmla="*/ 1315509 h 3646858"/>
                      <a:gd name="connsiteX2243" fmla="*/ 1595807 w 3610177"/>
                      <a:gd name="connsiteY2243" fmla="*/ 1323684 h 3646858"/>
                      <a:gd name="connsiteX2244" fmla="*/ 1584337 w 3610177"/>
                      <a:gd name="connsiteY2244" fmla="*/ 1327840 h 3646858"/>
                      <a:gd name="connsiteX2245" fmla="*/ 1553552 w 3610177"/>
                      <a:gd name="connsiteY2245" fmla="*/ 1337838 h 3646858"/>
                      <a:gd name="connsiteX2246" fmla="*/ 1527701 w 3610177"/>
                      <a:gd name="connsiteY2246" fmla="*/ 1346243 h 3646858"/>
                      <a:gd name="connsiteX2247" fmla="*/ 1502019 w 3610177"/>
                      <a:gd name="connsiteY2247" fmla="*/ 1355434 h 3646858"/>
                      <a:gd name="connsiteX2248" fmla="*/ 1412911 w 3610177"/>
                      <a:gd name="connsiteY2248" fmla="*/ 1392795 h 3646858"/>
                      <a:gd name="connsiteX2249" fmla="*/ 1382730 w 3610177"/>
                      <a:gd name="connsiteY2249" fmla="*/ 1406465 h 3646858"/>
                      <a:gd name="connsiteX2250" fmla="*/ 1356270 w 3610177"/>
                      <a:gd name="connsiteY2250" fmla="*/ 1418079 h 3646858"/>
                      <a:gd name="connsiteX2251" fmla="*/ 1340788 w 3610177"/>
                      <a:gd name="connsiteY2251" fmla="*/ 1424314 h 3646858"/>
                      <a:gd name="connsiteX2252" fmla="*/ 1342500 w 3610177"/>
                      <a:gd name="connsiteY2252" fmla="*/ 1423113 h 3646858"/>
                      <a:gd name="connsiteX2253" fmla="*/ 1351671 w 3610177"/>
                      <a:gd name="connsiteY2253" fmla="*/ 1409420 h 3646858"/>
                      <a:gd name="connsiteX2254" fmla="*/ 1389970 w 3610177"/>
                      <a:gd name="connsiteY2254" fmla="*/ 1360744 h 3646858"/>
                      <a:gd name="connsiteX2255" fmla="*/ 1475667 w 3610177"/>
                      <a:gd name="connsiteY2255" fmla="*/ 1303456 h 3646858"/>
                      <a:gd name="connsiteX2256" fmla="*/ 1559970 w 3610177"/>
                      <a:gd name="connsiteY2256" fmla="*/ 1283958 h 3646858"/>
                      <a:gd name="connsiteX2257" fmla="*/ 1573630 w 3610177"/>
                      <a:gd name="connsiteY2257" fmla="*/ 1281820 h 3646858"/>
                      <a:gd name="connsiteX2258" fmla="*/ 1576526 w 3610177"/>
                      <a:gd name="connsiteY2258" fmla="*/ 1285364 h 3646858"/>
                      <a:gd name="connsiteX2259" fmla="*/ 1579466 w 3610177"/>
                      <a:gd name="connsiteY2259" fmla="*/ 1288080 h 3646858"/>
                      <a:gd name="connsiteX2260" fmla="*/ 1573427 w 3610177"/>
                      <a:gd name="connsiteY2260" fmla="*/ 1263400 h 3646858"/>
                      <a:gd name="connsiteX2261" fmla="*/ 1566406 w 3610177"/>
                      <a:gd name="connsiteY2261" fmla="*/ 1259833 h 3646858"/>
                      <a:gd name="connsiteX2262" fmla="*/ 1546913 w 3610177"/>
                      <a:gd name="connsiteY2262" fmla="*/ 1261761 h 3646858"/>
                      <a:gd name="connsiteX2263" fmla="*/ 1487759 w 3610177"/>
                      <a:gd name="connsiteY2263" fmla="*/ 1270718 h 3646858"/>
                      <a:gd name="connsiteX2264" fmla="*/ 1351396 w 3610177"/>
                      <a:gd name="connsiteY2264" fmla="*/ 1363192 h 3646858"/>
                      <a:gd name="connsiteX2265" fmla="*/ 1327781 w 3610177"/>
                      <a:gd name="connsiteY2265" fmla="*/ 1401246 h 3646858"/>
                      <a:gd name="connsiteX2266" fmla="*/ 1316834 w 3610177"/>
                      <a:gd name="connsiteY2266" fmla="*/ 1425399 h 3646858"/>
                      <a:gd name="connsiteX2267" fmla="*/ 1302826 w 3610177"/>
                      <a:gd name="connsiteY2267" fmla="*/ 1442071 h 3646858"/>
                      <a:gd name="connsiteX2268" fmla="*/ 1295489 w 3610177"/>
                      <a:gd name="connsiteY2268" fmla="*/ 1446296 h 3646858"/>
                      <a:gd name="connsiteX2269" fmla="*/ 1298240 w 3610177"/>
                      <a:gd name="connsiteY2269" fmla="*/ 1437476 h 3646858"/>
                      <a:gd name="connsiteX2270" fmla="*/ 1315160 w 3610177"/>
                      <a:gd name="connsiteY2270" fmla="*/ 1385152 h 3646858"/>
                      <a:gd name="connsiteX2271" fmla="*/ 1392483 w 3610177"/>
                      <a:gd name="connsiteY2271" fmla="*/ 1293649 h 3646858"/>
                      <a:gd name="connsiteX2272" fmla="*/ 1476373 w 3610177"/>
                      <a:gd name="connsiteY2272" fmla="*/ 1255044 h 3646858"/>
                      <a:gd name="connsiteX2273" fmla="*/ 1539067 w 3610177"/>
                      <a:gd name="connsiteY2273" fmla="*/ 1246627 h 3646858"/>
                      <a:gd name="connsiteX2274" fmla="*/ 1568945 w 3610177"/>
                      <a:gd name="connsiteY2274" fmla="*/ 1242237 h 3646858"/>
                      <a:gd name="connsiteX2275" fmla="*/ 1568158 w 3610177"/>
                      <a:gd name="connsiteY2275" fmla="*/ 1217754 h 3646858"/>
                      <a:gd name="connsiteX2276" fmla="*/ 1565391 w 3610177"/>
                      <a:gd name="connsiteY2276" fmla="*/ 1204581 h 3646858"/>
                      <a:gd name="connsiteX2277" fmla="*/ 1559520 w 3610177"/>
                      <a:gd name="connsiteY2277" fmla="*/ 1202274 h 3646858"/>
                      <a:gd name="connsiteX2278" fmla="*/ 1470758 w 3610177"/>
                      <a:gd name="connsiteY2278" fmla="*/ 1195825 h 3646858"/>
                      <a:gd name="connsiteX2279" fmla="*/ 1416566 w 3610177"/>
                      <a:gd name="connsiteY2279" fmla="*/ 1209402 h 3646858"/>
                      <a:gd name="connsiteX2280" fmla="*/ 1339205 w 3610177"/>
                      <a:gd name="connsiteY2280" fmla="*/ 1254111 h 3646858"/>
                      <a:gd name="connsiteX2281" fmla="*/ 1273917 w 3610177"/>
                      <a:gd name="connsiteY2281" fmla="*/ 1341556 h 3646858"/>
                      <a:gd name="connsiteX2282" fmla="*/ 1258824 w 3610177"/>
                      <a:gd name="connsiteY2282" fmla="*/ 1400438 h 3646858"/>
                      <a:gd name="connsiteX2283" fmla="*/ 1258741 w 3610177"/>
                      <a:gd name="connsiteY2283" fmla="*/ 1437360 h 3646858"/>
                      <a:gd name="connsiteX2284" fmla="*/ 1260050 w 3610177"/>
                      <a:gd name="connsiteY2284" fmla="*/ 1461606 h 3646858"/>
                      <a:gd name="connsiteX2285" fmla="*/ 1254059 w 3610177"/>
                      <a:gd name="connsiteY2285" fmla="*/ 1464700 h 3646858"/>
                      <a:gd name="connsiteX2286" fmla="*/ 1236938 w 3610177"/>
                      <a:gd name="connsiteY2286" fmla="*/ 1460913 h 3646858"/>
                      <a:gd name="connsiteX2287" fmla="*/ 1210757 w 3610177"/>
                      <a:gd name="connsiteY2287" fmla="*/ 1447335 h 3646858"/>
                      <a:gd name="connsiteX2288" fmla="*/ 1125727 w 3610177"/>
                      <a:gd name="connsiteY2288" fmla="*/ 1417525 h 3646858"/>
                      <a:gd name="connsiteX2289" fmla="*/ 1035052 w 3610177"/>
                      <a:gd name="connsiteY2289" fmla="*/ 1468163 h 3646858"/>
                      <a:gd name="connsiteX2290" fmla="*/ 984261 w 3610177"/>
                      <a:gd name="connsiteY2290" fmla="*/ 1524043 h 3646858"/>
                      <a:gd name="connsiteX2291" fmla="*/ 983832 w 3610177"/>
                      <a:gd name="connsiteY2291" fmla="*/ 1529146 h 3646858"/>
                      <a:gd name="connsiteX2292" fmla="*/ 1056781 w 3610177"/>
                      <a:gd name="connsiteY2292" fmla="*/ 1532564 h 3646858"/>
                      <a:gd name="connsiteX2293" fmla="*/ 1102052 w 3610177"/>
                      <a:gd name="connsiteY2293" fmla="*/ 1532910 h 3646858"/>
                      <a:gd name="connsiteX2294" fmla="*/ 1112873 w 3610177"/>
                      <a:gd name="connsiteY2294" fmla="*/ 1529054 h 3646858"/>
                      <a:gd name="connsiteX2295" fmla="*/ 1124003 w 3610177"/>
                      <a:gd name="connsiteY2295" fmla="*/ 1525475 h 3646858"/>
                      <a:gd name="connsiteX2296" fmla="*/ 1084548 w 3610177"/>
                      <a:gd name="connsiteY2296" fmla="*/ 1543832 h 3646858"/>
                      <a:gd name="connsiteX2297" fmla="*/ 1031429 w 3610177"/>
                      <a:gd name="connsiteY2297" fmla="*/ 1571056 h 3646858"/>
                      <a:gd name="connsiteX2298" fmla="*/ 1026592 w 3610177"/>
                      <a:gd name="connsiteY2298" fmla="*/ 1574081 h 3646858"/>
                      <a:gd name="connsiteX2299" fmla="*/ 1027196 w 3610177"/>
                      <a:gd name="connsiteY2299" fmla="*/ 1569463 h 3646858"/>
                      <a:gd name="connsiteX2300" fmla="*/ 1017545 w 3610177"/>
                      <a:gd name="connsiteY2300" fmla="*/ 1561243 h 3646858"/>
                      <a:gd name="connsiteX2301" fmla="*/ 1003390 w 3610177"/>
                      <a:gd name="connsiteY2301" fmla="*/ 1549951 h 3646858"/>
                      <a:gd name="connsiteX2302" fmla="*/ 978021 w 3610177"/>
                      <a:gd name="connsiteY2302" fmla="*/ 1537136 h 3646858"/>
                      <a:gd name="connsiteX2303" fmla="*/ 963725 w 3610177"/>
                      <a:gd name="connsiteY2303" fmla="*/ 1563113 h 3646858"/>
                      <a:gd name="connsiteX2304" fmla="*/ 966748 w 3610177"/>
                      <a:gd name="connsiteY2304" fmla="*/ 1600359 h 3646858"/>
                      <a:gd name="connsiteX2305" fmla="*/ 962991 w 3610177"/>
                      <a:gd name="connsiteY2305" fmla="*/ 1607078 h 3646858"/>
                      <a:gd name="connsiteX2306" fmla="*/ 935026 w 3610177"/>
                      <a:gd name="connsiteY2306" fmla="*/ 1620794 h 3646858"/>
                      <a:gd name="connsiteX2307" fmla="*/ 930424 w 3610177"/>
                      <a:gd name="connsiteY2307" fmla="*/ 1622134 h 3646858"/>
                      <a:gd name="connsiteX2308" fmla="*/ 932414 w 3610177"/>
                      <a:gd name="connsiteY2308" fmla="*/ 1610219 h 3646858"/>
                      <a:gd name="connsiteX2309" fmla="*/ 976226 w 3610177"/>
                      <a:gd name="connsiteY2309" fmla="*/ 1504531 h 3646858"/>
                      <a:gd name="connsiteX2310" fmla="*/ 1105892 w 3610177"/>
                      <a:gd name="connsiteY2310" fmla="*/ 1403070 h 3646858"/>
                      <a:gd name="connsiteX2311" fmla="*/ 1177540 w 3610177"/>
                      <a:gd name="connsiteY2311" fmla="*/ 1412814 h 3646858"/>
                      <a:gd name="connsiteX2312" fmla="*/ 1200068 w 3610177"/>
                      <a:gd name="connsiteY2312" fmla="*/ 1423598 h 3646858"/>
                      <a:gd name="connsiteX2313" fmla="*/ 1196059 w 3610177"/>
                      <a:gd name="connsiteY2313" fmla="*/ 1408289 h 3646858"/>
                      <a:gd name="connsiteX2314" fmla="*/ 1156913 w 3610177"/>
                      <a:gd name="connsiteY2314" fmla="*/ 1366887 h 3646858"/>
                      <a:gd name="connsiteX2315" fmla="*/ 1114082 w 3610177"/>
                      <a:gd name="connsiteY2315" fmla="*/ 1353910 h 3646858"/>
                      <a:gd name="connsiteX2316" fmla="*/ 1092955 w 3610177"/>
                      <a:gd name="connsiteY2316" fmla="*/ 1356496 h 3646858"/>
                      <a:gd name="connsiteX2317" fmla="*/ 974765 w 3610177"/>
                      <a:gd name="connsiteY2317" fmla="*/ 1441008 h 3646858"/>
                      <a:gd name="connsiteX2318" fmla="*/ 921540 w 3610177"/>
                      <a:gd name="connsiteY2318" fmla="*/ 1535335 h 3646858"/>
                      <a:gd name="connsiteX2319" fmla="*/ 898575 w 3610177"/>
                      <a:gd name="connsiteY2319" fmla="*/ 1602091 h 3646858"/>
                      <a:gd name="connsiteX2320" fmla="*/ 877958 w 3610177"/>
                      <a:gd name="connsiteY2320" fmla="*/ 1646748 h 3646858"/>
                      <a:gd name="connsiteX2321" fmla="*/ 871471 w 3610177"/>
                      <a:gd name="connsiteY2321" fmla="*/ 1651574 h 3646858"/>
                      <a:gd name="connsiteX2322" fmla="*/ 871086 w 3610177"/>
                      <a:gd name="connsiteY2322" fmla="*/ 1647995 h 3646858"/>
                      <a:gd name="connsiteX2323" fmla="*/ 882336 w 3610177"/>
                      <a:gd name="connsiteY2323" fmla="*/ 1595948 h 3646858"/>
                      <a:gd name="connsiteX2324" fmla="*/ 922996 w 3610177"/>
                      <a:gd name="connsiteY2324" fmla="*/ 1483981 h 3646858"/>
                      <a:gd name="connsiteX2325" fmla="*/ 987928 w 3610177"/>
                      <a:gd name="connsiteY2325" fmla="*/ 1396582 h 3646858"/>
                      <a:gd name="connsiteX2326" fmla="*/ 1055824 w 3610177"/>
                      <a:gd name="connsiteY2326" fmla="*/ 1343911 h 3646858"/>
                      <a:gd name="connsiteX2327" fmla="*/ 1070468 w 3610177"/>
                      <a:gd name="connsiteY2327" fmla="*/ 1331049 h 3646858"/>
                      <a:gd name="connsiteX2328" fmla="*/ 1063889 w 3610177"/>
                      <a:gd name="connsiteY2328" fmla="*/ 1328025 h 3646858"/>
                      <a:gd name="connsiteX2329" fmla="*/ 1018150 w 3610177"/>
                      <a:gd name="connsiteY2329" fmla="*/ 1312600 h 3646858"/>
                      <a:gd name="connsiteX2330" fmla="*/ 962825 w 3610177"/>
                      <a:gd name="connsiteY2330" fmla="*/ 1302763 h 3646858"/>
                      <a:gd name="connsiteX2331" fmla="*/ 909925 w 3610177"/>
                      <a:gd name="connsiteY2331" fmla="*/ 1324122 h 3646858"/>
                      <a:gd name="connsiteX2332" fmla="*/ 776248 w 3610177"/>
                      <a:gd name="connsiteY2332" fmla="*/ 1453801 h 3646858"/>
                      <a:gd name="connsiteX2333" fmla="*/ 740624 w 3610177"/>
                      <a:gd name="connsiteY2333" fmla="*/ 1544387 h 3646858"/>
                      <a:gd name="connsiteX2334" fmla="*/ 728351 w 3610177"/>
                      <a:gd name="connsiteY2334" fmla="*/ 1666999 h 3646858"/>
                      <a:gd name="connsiteX2335" fmla="*/ 735122 w 3610177"/>
                      <a:gd name="connsiteY2335" fmla="*/ 1702582 h 3646858"/>
                      <a:gd name="connsiteX2336" fmla="*/ 732720 w 3610177"/>
                      <a:gd name="connsiteY2336" fmla="*/ 1729691 h 3646858"/>
                      <a:gd name="connsiteX2337" fmla="*/ 725870 w 3610177"/>
                      <a:gd name="connsiteY2337" fmla="*/ 1729691 h 3646858"/>
                      <a:gd name="connsiteX2338" fmla="*/ 713485 w 3610177"/>
                      <a:gd name="connsiteY2338" fmla="*/ 1703229 h 3646858"/>
                      <a:gd name="connsiteX2339" fmla="*/ 714092 w 3610177"/>
                      <a:gd name="connsiteY2339" fmla="*/ 1566738 h 3646858"/>
                      <a:gd name="connsiteX2340" fmla="*/ 765900 w 3610177"/>
                      <a:gd name="connsiteY2340" fmla="*/ 1430618 h 3646858"/>
                      <a:gd name="connsiteX2341" fmla="*/ 850866 w 3610177"/>
                      <a:gd name="connsiteY2341" fmla="*/ 1335622 h 3646858"/>
                      <a:gd name="connsiteX2342" fmla="*/ 911718 w 3610177"/>
                      <a:gd name="connsiteY2342" fmla="*/ 1296563 h 3646858"/>
                      <a:gd name="connsiteX2343" fmla="*/ 969256 w 3610177"/>
                      <a:gd name="connsiteY2343" fmla="*/ 1281870 h 3646858"/>
                      <a:gd name="connsiteX2344" fmla="*/ 1069458 w 3610177"/>
                      <a:gd name="connsiteY2344" fmla="*/ 1310660 h 3646858"/>
                      <a:gd name="connsiteX2345" fmla="*/ 1114093 w 3610177"/>
                      <a:gd name="connsiteY2345" fmla="*/ 1327794 h 3646858"/>
                      <a:gd name="connsiteX2346" fmla="*/ 1131597 w 3610177"/>
                      <a:gd name="connsiteY2346" fmla="*/ 1335321 h 3646858"/>
                      <a:gd name="connsiteX2347" fmla="*/ 1135301 w 3610177"/>
                      <a:gd name="connsiteY2347" fmla="*/ 1332574 h 3646858"/>
                      <a:gd name="connsiteX2348" fmla="*/ 1132232 w 3610177"/>
                      <a:gd name="connsiteY2348" fmla="*/ 1326362 h 3646858"/>
                      <a:gd name="connsiteX2349" fmla="*/ 1131630 w 3610177"/>
                      <a:gd name="connsiteY2349" fmla="*/ 1276026 h 3646858"/>
                      <a:gd name="connsiteX2350" fmla="*/ 1130118 w 3610177"/>
                      <a:gd name="connsiteY2350" fmla="*/ 1224785 h 3646858"/>
                      <a:gd name="connsiteX2351" fmla="*/ 1115028 w 3610177"/>
                      <a:gd name="connsiteY2351" fmla="*/ 1224134 h 3646858"/>
                      <a:gd name="connsiteX2352" fmla="*/ 996866 w 3610177"/>
                      <a:gd name="connsiteY2352" fmla="*/ 1220033 h 3646858"/>
                      <a:gd name="connsiteX2353" fmla="*/ 913121 w 3610177"/>
                      <a:gd name="connsiteY2353" fmla="*/ 1216489 h 3646858"/>
                      <a:gd name="connsiteX2354" fmla="*/ 778417 w 3610177"/>
                      <a:gd name="connsiteY2354" fmla="*/ 1210328 h 3646858"/>
                      <a:gd name="connsiteX2355" fmla="*/ 772283 w 3610177"/>
                      <a:gd name="connsiteY2355" fmla="*/ 1209665 h 3646858"/>
                      <a:gd name="connsiteX2356" fmla="*/ 769599 w 3610177"/>
                      <a:gd name="connsiteY2356" fmla="*/ 1219089 h 3646858"/>
                      <a:gd name="connsiteX2357" fmla="*/ 755363 w 3610177"/>
                      <a:gd name="connsiteY2357" fmla="*/ 1264146 h 3646858"/>
                      <a:gd name="connsiteX2358" fmla="*/ 738055 w 3610177"/>
                      <a:gd name="connsiteY2358" fmla="*/ 1319112 h 3646858"/>
                      <a:gd name="connsiteX2359" fmla="*/ 708491 w 3610177"/>
                      <a:gd name="connsiteY2359" fmla="*/ 1413923 h 3646858"/>
                      <a:gd name="connsiteX2360" fmla="*/ 690405 w 3610177"/>
                      <a:gd name="connsiteY2360" fmla="*/ 1470103 h 3646858"/>
                      <a:gd name="connsiteX2361" fmla="*/ 671087 w 3610177"/>
                      <a:gd name="connsiteY2361" fmla="*/ 1530486 h 3646858"/>
                      <a:gd name="connsiteX2362" fmla="*/ 644514 w 3610177"/>
                      <a:gd name="connsiteY2362" fmla="*/ 1614444 h 3646858"/>
                      <a:gd name="connsiteX2363" fmla="*/ 614093 w 3610177"/>
                      <a:gd name="connsiteY2363" fmla="*/ 1710479 h 3646858"/>
                      <a:gd name="connsiteX2364" fmla="*/ 583253 w 3610177"/>
                      <a:gd name="connsiteY2364" fmla="*/ 1817806 h 3646858"/>
                      <a:gd name="connsiteX2365" fmla="*/ 569417 w 3610177"/>
                      <a:gd name="connsiteY2365" fmla="*/ 1829282 h 3646858"/>
                      <a:gd name="connsiteX2366" fmla="*/ 557631 w 3610177"/>
                      <a:gd name="connsiteY2366" fmla="*/ 1836833 h 3646858"/>
                      <a:gd name="connsiteX2367" fmla="*/ 553924 w 3610177"/>
                      <a:gd name="connsiteY2367" fmla="*/ 1838957 h 3646858"/>
                      <a:gd name="connsiteX2368" fmla="*/ 560672 w 3610177"/>
                      <a:gd name="connsiteY2368" fmla="*/ 1814365 h 3646858"/>
                      <a:gd name="connsiteX2369" fmla="*/ 617352 w 3610177"/>
                      <a:gd name="connsiteY2369" fmla="*/ 1630146 h 3646858"/>
                      <a:gd name="connsiteX2370" fmla="*/ 634284 w 3610177"/>
                      <a:gd name="connsiteY2370" fmla="*/ 1577614 h 3646858"/>
                      <a:gd name="connsiteX2371" fmla="*/ 675950 w 3610177"/>
                      <a:gd name="connsiteY2371" fmla="*/ 1445950 h 3646858"/>
                      <a:gd name="connsiteX2372" fmla="*/ 695713 w 3610177"/>
                      <a:gd name="connsiteY2372" fmla="*/ 1384944 h 3646858"/>
                      <a:gd name="connsiteX2373" fmla="*/ 714498 w 3610177"/>
                      <a:gd name="connsiteY2373" fmla="*/ 1326963 h 3646858"/>
                      <a:gd name="connsiteX2374" fmla="*/ 732657 w 3610177"/>
                      <a:gd name="connsiteY2374" fmla="*/ 1268977 h 3646858"/>
                      <a:gd name="connsiteX2375" fmla="*/ 754955 w 3610177"/>
                      <a:gd name="connsiteY2375" fmla="*/ 1200729 h 3646858"/>
                      <a:gd name="connsiteX2376" fmla="*/ 774960 w 3610177"/>
                      <a:gd name="connsiteY2376" fmla="*/ 1139975 h 3646858"/>
                      <a:gd name="connsiteX2377" fmla="*/ 850547 w 3610177"/>
                      <a:gd name="connsiteY2377" fmla="*/ 951347 h 3646858"/>
                      <a:gd name="connsiteX2378" fmla="*/ 935907 w 3610177"/>
                      <a:gd name="connsiteY2378" fmla="*/ 856566 h 3646858"/>
                      <a:gd name="connsiteX2379" fmla="*/ 1015132 w 3610177"/>
                      <a:gd name="connsiteY2379" fmla="*/ 792452 h 3646858"/>
                      <a:gd name="connsiteX2380" fmla="*/ 1111163 w 3610177"/>
                      <a:gd name="connsiteY2380" fmla="*/ 729314 h 3646858"/>
                      <a:gd name="connsiteX2381" fmla="*/ 1219674 w 3610177"/>
                      <a:gd name="connsiteY2381" fmla="*/ 681271 h 3646858"/>
                      <a:gd name="connsiteX2382" fmla="*/ 1310903 w 3610177"/>
                      <a:gd name="connsiteY2382" fmla="*/ 663727 h 3646858"/>
                      <a:gd name="connsiteX2383" fmla="*/ 2133021 w 3610177"/>
                      <a:gd name="connsiteY2383" fmla="*/ 659901 h 3646858"/>
                      <a:gd name="connsiteX2384" fmla="*/ 2336386 w 3610177"/>
                      <a:gd name="connsiteY2384" fmla="*/ 665041 h 3646858"/>
                      <a:gd name="connsiteX2385" fmla="*/ 2451823 w 3610177"/>
                      <a:gd name="connsiteY2385" fmla="*/ 702132 h 3646858"/>
                      <a:gd name="connsiteX2386" fmla="*/ 2486660 w 3610177"/>
                      <a:gd name="connsiteY2386" fmla="*/ 722867 h 3646858"/>
                      <a:gd name="connsiteX2387" fmla="*/ 2490886 w 3610177"/>
                      <a:gd name="connsiteY2387" fmla="*/ 726610 h 3646858"/>
                      <a:gd name="connsiteX2388" fmla="*/ 2491338 w 3610177"/>
                      <a:gd name="connsiteY2388" fmla="*/ 698527 h 3646858"/>
                      <a:gd name="connsiteX2389" fmla="*/ 2491110 w 3610177"/>
                      <a:gd name="connsiteY2389" fmla="*/ 670442 h 3646858"/>
                      <a:gd name="connsiteX2390" fmla="*/ 2482283 w 3610177"/>
                      <a:gd name="connsiteY2390" fmla="*/ 665895 h 3646858"/>
                      <a:gd name="connsiteX2391" fmla="*/ 2370347 w 3610177"/>
                      <a:gd name="connsiteY2391" fmla="*/ 630014 h 3646858"/>
                      <a:gd name="connsiteX2392" fmla="*/ 2152337 w 3610177"/>
                      <a:gd name="connsiteY2392" fmla="*/ 621701 h 3646858"/>
                      <a:gd name="connsiteX2393" fmla="*/ 2026180 w 3610177"/>
                      <a:gd name="connsiteY2393" fmla="*/ 621510 h 3646858"/>
                      <a:gd name="connsiteX2394" fmla="*/ 1670051 w 3610177"/>
                      <a:gd name="connsiteY2394" fmla="*/ 620489 h 3646858"/>
                      <a:gd name="connsiteX2395" fmla="*/ 1304261 w 3610177"/>
                      <a:gd name="connsiteY2395" fmla="*/ 626343 h 3646858"/>
                      <a:gd name="connsiteX2396" fmla="*/ 1048933 w 3610177"/>
                      <a:gd name="connsiteY2396" fmla="*/ 714326 h 3646858"/>
                      <a:gd name="connsiteX2397" fmla="*/ 901001 w 3610177"/>
                      <a:gd name="connsiteY2397" fmla="*/ 829219 h 3646858"/>
                      <a:gd name="connsiteX2398" fmla="*/ 825628 w 3610177"/>
                      <a:gd name="connsiteY2398" fmla="*/ 919884 h 3646858"/>
                      <a:gd name="connsiteX2399" fmla="*/ 774903 w 3610177"/>
                      <a:gd name="connsiteY2399" fmla="*/ 1017122 h 3646858"/>
                      <a:gd name="connsiteX2400" fmla="*/ 730184 w 3610177"/>
                      <a:gd name="connsiteY2400" fmla="*/ 1151806 h 3646858"/>
                      <a:gd name="connsiteX2401" fmla="*/ 711860 w 3610177"/>
                      <a:gd name="connsiteY2401" fmla="*/ 1205968 h 3646858"/>
                      <a:gd name="connsiteX2402" fmla="*/ 695265 w 3610177"/>
                      <a:gd name="connsiteY2402" fmla="*/ 1255494 h 3646858"/>
                      <a:gd name="connsiteX2403" fmla="*/ 661965 w 3610177"/>
                      <a:gd name="connsiteY2403" fmla="*/ 1360352 h 3646858"/>
                      <a:gd name="connsiteX2404" fmla="*/ 639684 w 3610177"/>
                      <a:gd name="connsiteY2404" fmla="*/ 1431610 h 3646858"/>
                      <a:gd name="connsiteX2405" fmla="*/ 606502 w 3610177"/>
                      <a:gd name="connsiteY2405" fmla="*/ 1540761 h 3646858"/>
                      <a:gd name="connsiteX2406" fmla="*/ 589594 w 3610177"/>
                      <a:gd name="connsiteY2406" fmla="*/ 1595718 h 3646858"/>
                      <a:gd name="connsiteX2407" fmla="*/ 576158 w 3610177"/>
                      <a:gd name="connsiteY2407" fmla="*/ 1636173 h 3646858"/>
                      <a:gd name="connsiteX2408" fmla="*/ 562879 w 3610177"/>
                      <a:gd name="connsiteY2408" fmla="*/ 1678452 h 3646858"/>
                      <a:gd name="connsiteX2409" fmla="*/ 537961 w 3610177"/>
                      <a:gd name="connsiteY2409" fmla="*/ 1755784 h 3646858"/>
                      <a:gd name="connsiteX2410" fmla="*/ 526232 w 3610177"/>
                      <a:gd name="connsiteY2410" fmla="*/ 1790813 h 3646858"/>
                      <a:gd name="connsiteX2411" fmla="*/ 509926 w 3610177"/>
                      <a:gd name="connsiteY2411" fmla="*/ 1837918 h 3646858"/>
                      <a:gd name="connsiteX2412" fmla="*/ 498509 w 3610177"/>
                      <a:gd name="connsiteY2412" fmla="*/ 1871308 h 3646858"/>
                      <a:gd name="connsiteX2413" fmla="*/ 490297 w 3610177"/>
                      <a:gd name="connsiteY2413" fmla="*/ 1880983 h 3646858"/>
                      <a:gd name="connsiteX2414" fmla="*/ 480379 w 3610177"/>
                      <a:gd name="connsiteY2414" fmla="*/ 1884654 h 3646858"/>
                      <a:gd name="connsiteX2415" fmla="*/ 484567 w 3610177"/>
                      <a:gd name="connsiteY2415" fmla="*/ 1867521 h 3646858"/>
                      <a:gd name="connsiteX2416" fmla="*/ 494272 w 3610177"/>
                      <a:gd name="connsiteY2416" fmla="*/ 1833693 h 3646858"/>
                      <a:gd name="connsiteX2417" fmla="*/ 506789 w 3610177"/>
                      <a:gd name="connsiteY2417" fmla="*/ 1793214 h 3646858"/>
                      <a:gd name="connsiteX2418" fmla="*/ 515925 w 3610177"/>
                      <a:gd name="connsiteY2418" fmla="*/ 1762596 h 3646858"/>
                      <a:gd name="connsiteX2419" fmla="*/ 518883 w 3610177"/>
                      <a:gd name="connsiteY2419" fmla="*/ 1749619 h 3646858"/>
                      <a:gd name="connsiteX2420" fmla="*/ 514967 w 3610177"/>
                      <a:gd name="connsiteY2420" fmla="*/ 1748533 h 3646858"/>
                      <a:gd name="connsiteX2421" fmla="*/ 490592 w 3610177"/>
                      <a:gd name="connsiteY2421" fmla="*/ 1743038 h 3646858"/>
                      <a:gd name="connsiteX2422" fmla="*/ 441700 w 3610177"/>
                      <a:gd name="connsiteY2422" fmla="*/ 1730430 h 3646858"/>
                      <a:gd name="connsiteX2423" fmla="*/ 393523 w 3610177"/>
                      <a:gd name="connsiteY2423" fmla="*/ 1717199 h 3646858"/>
                      <a:gd name="connsiteX2424" fmla="*/ 372602 w 3610177"/>
                      <a:gd name="connsiteY2424" fmla="*/ 1711565 h 3646858"/>
                      <a:gd name="connsiteX2425" fmla="*/ 366987 w 3610177"/>
                      <a:gd name="connsiteY2425" fmla="*/ 1911532 h 3646858"/>
                      <a:gd name="connsiteX2426" fmla="*/ 366852 w 3610177"/>
                      <a:gd name="connsiteY2426" fmla="*/ 1968821 h 3646858"/>
                      <a:gd name="connsiteX2427" fmla="*/ 359719 w 3610177"/>
                      <a:gd name="connsiteY2427" fmla="*/ 1973439 h 3646858"/>
                      <a:gd name="connsiteX2428" fmla="*/ 348870 w 3610177"/>
                      <a:gd name="connsiteY2428" fmla="*/ 1976117 h 3646858"/>
                      <a:gd name="connsiteX2429" fmla="*/ 343744 w 3610177"/>
                      <a:gd name="connsiteY2429" fmla="*/ 1892274 h 3646858"/>
                      <a:gd name="connsiteX2430" fmla="*/ 346962 w 3610177"/>
                      <a:gd name="connsiteY2430" fmla="*/ 1756985 h 3646858"/>
                      <a:gd name="connsiteX2431" fmla="*/ 348002 w 3610177"/>
                      <a:gd name="connsiteY2431" fmla="*/ 1704499 h 3646858"/>
                      <a:gd name="connsiteX2432" fmla="*/ 299851 w 3610177"/>
                      <a:gd name="connsiteY2432" fmla="*/ 1690945 h 3646858"/>
                      <a:gd name="connsiteX2433" fmla="*/ 72202 w 3610177"/>
                      <a:gd name="connsiteY2433" fmla="*/ 1613728 h 3646858"/>
                      <a:gd name="connsiteX2434" fmla="*/ 65263 w 3610177"/>
                      <a:gd name="connsiteY2434" fmla="*/ 1608418 h 3646858"/>
                      <a:gd name="connsiteX2435" fmla="*/ 65362 w 3610177"/>
                      <a:gd name="connsiteY2435" fmla="*/ 1617769 h 3646858"/>
                      <a:gd name="connsiteX2436" fmla="*/ 62173 w 3610177"/>
                      <a:gd name="connsiteY2436" fmla="*/ 1654322 h 3646858"/>
                      <a:gd name="connsiteX2437" fmla="*/ 48755 w 3610177"/>
                      <a:gd name="connsiteY2437" fmla="*/ 1853735 h 3646858"/>
                      <a:gd name="connsiteX2438" fmla="*/ 58335 w 3610177"/>
                      <a:gd name="connsiteY2438" fmla="*/ 2058390 h 3646858"/>
                      <a:gd name="connsiteX2439" fmla="*/ 63862 w 3610177"/>
                      <a:gd name="connsiteY2439" fmla="*/ 2107897 h 3646858"/>
                      <a:gd name="connsiteX2440" fmla="*/ 78223 w 3610177"/>
                      <a:gd name="connsiteY2440" fmla="*/ 2209543 h 3646858"/>
                      <a:gd name="connsiteX2441" fmla="*/ 79887 w 3610177"/>
                      <a:gd name="connsiteY2441" fmla="*/ 2215916 h 3646858"/>
                      <a:gd name="connsiteX2442" fmla="*/ 74607 w 3610177"/>
                      <a:gd name="connsiteY2442" fmla="*/ 2220788 h 3646858"/>
                      <a:gd name="connsiteX2443" fmla="*/ 68722 w 3610177"/>
                      <a:gd name="connsiteY2443" fmla="*/ 2225661 h 3646858"/>
                      <a:gd name="connsiteX2444" fmla="*/ 66343 w 3610177"/>
                      <a:gd name="connsiteY2444" fmla="*/ 2222959 h 3646858"/>
                      <a:gd name="connsiteX2445" fmla="*/ 532440 w 3610177"/>
                      <a:gd name="connsiteY2445" fmla="*/ 1720755 h 3646858"/>
                      <a:gd name="connsiteX2446" fmla="*/ 540517 w 3610177"/>
                      <a:gd name="connsiteY2446" fmla="*/ 1681477 h 3646858"/>
                      <a:gd name="connsiteX2447" fmla="*/ 534750 w 3610177"/>
                      <a:gd name="connsiteY2447" fmla="*/ 1652498 h 3646858"/>
                      <a:gd name="connsiteX2448" fmla="*/ 519089 w 3610177"/>
                      <a:gd name="connsiteY2448" fmla="*/ 1549813 h 3646858"/>
                      <a:gd name="connsiteX2449" fmla="*/ 527593 w 3610177"/>
                      <a:gd name="connsiteY2449" fmla="*/ 1480355 h 3646858"/>
                      <a:gd name="connsiteX2450" fmla="*/ 570994 w 3610177"/>
                      <a:gd name="connsiteY2450" fmla="*/ 1377716 h 3646858"/>
                      <a:gd name="connsiteX2451" fmla="*/ 645723 w 3610177"/>
                      <a:gd name="connsiteY2451" fmla="*/ 1302163 h 3646858"/>
                      <a:gd name="connsiteX2452" fmla="*/ 669061 w 3610177"/>
                      <a:gd name="connsiteY2452" fmla="*/ 1278635 h 3646858"/>
                      <a:gd name="connsiteX2453" fmla="*/ 682804 w 3610177"/>
                      <a:gd name="connsiteY2453" fmla="*/ 1235211 h 3646858"/>
                      <a:gd name="connsiteX2454" fmla="*/ 683148 w 3610177"/>
                      <a:gd name="connsiteY2454" fmla="*/ 1230073 h 3646858"/>
                      <a:gd name="connsiteX2455" fmla="*/ 674092 w 3610177"/>
                      <a:gd name="connsiteY2455" fmla="*/ 1226686 h 3646858"/>
                      <a:gd name="connsiteX2456" fmla="*/ 609506 w 3610177"/>
                      <a:gd name="connsiteY2456" fmla="*/ 1203119 h 3646858"/>
                      <a:gd name="connsiteX2457" fmla="*/ 567254 w 3610177"/>
                      <a:gd name="connsiteY2457" fmla="*/ 1188048 h 3646858"/>
                      <a:gd name="connsiteX2458" fmla="*/ 506295 w 3610177"/>
                      <a:gd name="connsiteY2458" fmla="*/ 1167335 h 3646858"/>
                      <a:gd name="connsiteX2459" fmla="*/ 458006 w 3610177"/>
                      <a:gd name="connsiteY2459" fmla="*/ 1150566 h 3646858"/>
                      <a:gd name="connsiteX2460" fmla="*/ 400053 w 3610177"/>
                      <a:gd name="connsiteY2460" fmla="*/ 1129639 h 3646858"/>
                      <a:gd name="connsiteX2461" fmla="*/ 335699 w 3610177"/>
                      <a:gd name="connsiteY2461" fmla="*/ 1107186 h 3646858"/>
                      <a:gd name="connsiteX2462" fmla="*/ 261826 w 3610177"/>
                      <a:gd name="connsiteY2462" fmla="*/ 1086053 h 3646858"/>
                      <a:gd name="connsiteX2463" fmla="*/ 204483 w 3610177"/>
                      <a:gd name="connsiteY2463" fmla="*/ 1094830 h 3646858"/>
                      <a:gd name="connsiteX2464" fmla="*/ 87311 w 3610177"/>
                      <a:gd name="connsiteY2464" fmla="*/ 1206867 h 3646858"/>
                      <a:gd name="connsiteX2465" fmla="*/ 34395 w 3610177"/>
                      <a:gd name="connsiteY2465" fmla="*/ 1340425 h 3646858"/>
                      <a:gd name="connsiteX2466" fmla="*/ 24607 w 3610177"/>
                      <a:gd name="connsiteY2466" fmla="*/ 1423436 h 3646858"/>
                      <a:gd name="connsiteX2467" fmla="*/ 45758 w 3610177"/>
                      <a:gd name="connsiteY2467" fmla="*/ 1544063 h 3646858"/>
                      <a:gd name="connsiteX2468" fmla="*/ 92706 w 3610177"/>
                      <a:gd name="connsiteY2468" fmla="*/ 1598188 h 3646858"/>
                      <a:gd name="connsiteX2469" fmla="*/ 149783 w 3610177"/>
                      <a:gd name="connsiteY2469" fmla="*/ 1622826 h 3646858"/>
                      <a:gd name="connsiteX2470" fmla="*/ 339088 w 3610177"/>
                      <a:gd name="connsiteY2470" fmla="*/ 1677852 h 3646858"/>
                      <a:gd name="connsiteX2471" fmla="*/ 401864 w 3610177"/>
                      <a:gd name="connsiteY2471" fmla="*/ 1695401 h 3646858"/>
                      <a:gd name="connsiteX2472" fmla="*/ 447738 w 3610177"/>
                      <a:gd name="connsiteY2472" fmla="*/ 1708101 h 3646858"/>
                      <a:gd name="connsiteX2473" fmla="*/ 478523 w 3610177"/>
                      <a:gd name="connsiteY2473" fmla="*/ 1716714 h 3646858"/>
                      <a:gd name="connsiteX2474" fmla="*/ 523794 w 3610177"/>
                      <a:gd name="connsiteY2474" fmla="*/ 1726412 h 3646858"/>
                      <a:gd name="connsiteX2475" fmla="*/ 532440 w 3610177"/>
                      <a:gd name="connsiteY2475" fmla="*/ 1720755 h 3646858"/>
                      <a:gd name="connsiteX2476" fmla="*/ 557706 w 3610177"/>
                      <a:gd name="connsiteY2476" fmla="*/ 1628853 h 3646858"/>
                      <a:gd name="connsiteX2477" fmla="*/ 581164 w 3610177"/>
                      <a:gd name="connsiteY2477" fmla="*/ 1556463 h 3646858"/>
                      <a:gd name="connsiteX2478" fmla="*/ 594994 w 3610177"/>
                      <a:gd name="connsiteY2478" fmla="*/ 1511782 h 3646858"/>
                      <a:gd name="connsiteX2479" fmla="*/ 616159 w 3610177"/>
                      <a:gd name="connsiteY2479" fmla="*/ 1445950 h 3646858"/>
                      <a:gd name="connsiteX2480" fmla="*/ 656053 w 3610177"/>
                      <a:gd name="connsiteY2480" fmla="*/ 1324099 h 3646858"/>
                      <a:gd name="connsiteX2481" fmla="*/ 649526 w 3610177"/>
                      <a:gd name="connsiteY2481" fmla="*/ 1320243 h 3646858"/>
                      <a:gd name="connsiteX2482" fmla="*/ 602443 w 3610177"/>
                      <a:gd name="connsiteY2482" fmla="*/ 1369473 h 3646858"/>
                      <a:gd name="connsiteX2483" fmla="*/ 538047 w 3610177"/>
                      <a:gd name="connsiteY2483" fmla="*/ 1561912 h 3646858"/>
                      <a:gd name="connsiteX2484" fmla="*/ 546304 w 3610177"/>
                      <a:gd name="connsiteY2484" fmla="*/ 1630862 h 3646858"/>
                      <a:gd name="connsiteX2485" fmla="*/ 551684 w 3610177"/>
                      <a:gd name="connsiteY2485" fmla="*/ 1645525 h 3646858"/>
                      <a:gd name="connsiteX2486" fmla="*/ 557706 w 3610177"/>
                      <a:gd name="connsiteY2486" fmla="*/ 1628853 h 3646858"/>
                      <a:gd name="connsiteX2487" fmla="*/ 1240351 w 3610177"/>
                      <a:gd name="connsiteY2487" fmla="*/ 1445188 h 3646858"/>
                      <a:gd name="connsiteX2488" fmla="*/ 1240363 w 3610177"/>
                      <a:gd name="connsiteY2488" fmla="*/ 1394988 h 3646858"/>
                      <a:gd name="connsiteX2489" fmla="*/ 1271208 w 3610177"/>
                      <a:gd name="connsiteY2489" fmla="*/ 1302509 h 3646858"/>
                      <a:gd name="connsiteX2490" fmla="*/ 1333841 w 3610177"/>
                      <a:gd name="connsiteY2490" fmla="*/ 1231597 h 3646858"/>
                      <a:gd name="connsiteX2491" fmla="*/ 1496815 w 3610177"/>
                      <a:gd name="connsiteY2491" fmla="*/ 1173223 h 3646858"/>
                      <a:gd name="connsiteX2492" fmla="*/ 1529411 w 3610177"/>
                      <a:gd name="connsiteY2492" fmla="*/ 1177218 h 3646858"/>
                      <a:gd name="connsiteX2493" fmla="*/ 1550536 w 3610177"/>
                      <a:gd name="connsiteY2493" fmla="*/ 1182769 h 3646858"/>
                      <a:gd name="connsiteX2494" fmla="*/ 1560718 w 3610177"/>
                      <a:gd name="connsiteY2494" fmla="*/ 1185609 h 3646858"/>
                      <a:gd name="connsiteX2495" fmla="*/ 1564722 w 3610177"/>
                      <a:gd name="connsiteY2495" fmla="*/ 1186334 h 3646858"/>
                      <a:gd name="connsiteX2496" fmla="*/ 1563820 w 3610177"/>
                      <a:gd name="connsiteY2496" fmla="*/ 1180811 h 3646858"/>
                      <a:gd name="connsiteX2497" fmla="*/ 1553308 w 3610177"/>
                      <a:gd name="connsiteY2497" fmla="*/ 1165956 h 3646858"/>
                      <a:gd name="connsiteX2498" fmla="*/ 1525574 w 3610177"/>
                      <a:gd name="connsiteY2498" fmla="*/ 1129635 h 3646858"/>
                      <a:gd name="connsiteX2499" fmla="*/ 1509034 w 3610177"/>
                      <a:gd name="connsiteY2499" fmla="*/ 1087563 h 3646858"/>
                      <a:gd name="connsiteX2500" fmla="*/ 1504093 w 3610177"/>
                      <a:gd name="connsiteY2500" fmla="*/ 1078363 h 3646858"/>
                      <a:gd name="connsiteX2501" fmla="*/ 1486901 w 3610177"/>
                      <a:gd name="connsiteY2501" fmla="*/ 1072117 h 3646858"/>
                      <a:gd name="connsiteX2502" fmla="*/ 1452149 w 3610177"/>
                      <a:gd name="connsiteY2502" fmla="*/ 1061796 h 3646858"/>
                      <a:gd name="connsiteX2503" fmla="*/ 1388874 w 3610177"/>
                      <a:gd name="connsiteY2503" fmla="*/ 1047879 h 3646858"/>
                      <a:gd name="connsiteX2504" fmla="*/ 1300883 w 3610177"/>
                      <a:gd name="connsiteY2504" fmla="*/ 1111944 h 3646858"/>
                      <a:gd name="connsiteX2505" fmla="*/ 1215532 w 3610177"/>
                      <a:gd name="connsiteY2505" fmla="*/ 1174172 h 3646858"/>
                      <a:gd name="connsiteX2506" fmla="*/ 1155872 w 3610177"/>
                      <a:gd name="connsiteY2506" fmla="*/ 1225910 h 3646858"/>
                      <a:gd name="connsiteX2507" fmla="*/ 1156260 w 3610177"/>
                      <a:gd name="connsiteY2507" fmla="*/ 1343103 h 3646858"/>
                      <a:gd name="connsiteX2508" fmla="*/ 1172384 w 3610177"/>
                      <a:gd name="connsiteY2508" fmla="*/ 1355895 h 3646858"/>
                      <a:gd name="connsiteX2509" fmla="*/ 1207558 w 3610177"/>
                      <a:gd name="connsiteY2509" fmla="*/ 1391525 h 3646858"/>
                      <a:gd name="connsiteX2510" fmla="*/ 1218114 w 3610177"/>
                      <a:gd name="connsiteY2510" fmla="*/ 1414107 h 3646858"/>
                      <a:gd name="connsiteX2511" fmla="*/ 1232618 w 3610177"/>
                      <a:gd name="connsiteY2511" fmla="*/ 1440662 h 3646858"/>
                      <a:gd name="connsiteX2512" fmla="*/ 1241117 w 3610177"/>
                      <a:gd name="connsiteY2512" fmla="*/ 1450938 h 3646858"/>
                      <a:gd name="connsiteX2513" fmla="*/ 1240351 w 3610177"/>
                      <a:gd name="connsiteY2513" fmla="*/ 1445188 h 3646858"/>
                      <a:gd name="connsiteX2514" fmla="*/ 693262 w 3610177"/>
                      <a:gd name="connsiteY2514" fmla="*/ 1207070 h 3646858"/>
                      <a:gd name="connsiteX2515" fmla="*/ 697654 w 3610177"/>
                      <a:gd name="connsiteY2515" fmla="*/ 1190461 h 3646858"/>
                      <a:gd name="connsiteX2516" fmla="*/ 744697 w 3610177"/>
                      <a:gd name="connsiteY2516" fmla="*/ 1034636 h 3646858"/>
                      <a:gd name="connsiteX2517" fmla="*/ 793900 w 3610177"/>
                      <a:gd name="connsiteY2517" fmla="*/ 931357 h 3646858"/>
                      <a:gd name="connsiteX2518" fmla="*/ 894941 w 3610177"/>
                      <a:gd name="connsiteY2518" fmla="*/ 808650 h 3646858"/>
                      <a:gd name="connsiteX2519" fmla="*/ 975296 w 3610177"/>
                      <a:gd name="connsiteY2519" fmla="*/ 738518 h 3646858"/>
                      <a:gd name="connsiteX2520" fmla="*/ 1032924 w 3610177"/>
                      <a:gd name="connsiteY2520" fmla="*/ 699663 h 3646858"/>
                      <a:gd name="connsiteX2521" fmla="*/ 1290985 w 3610177"/>
                      <a:gd name="connsiteY2521" fmla="*/ 607131 h 3646858"/>
                      <a:gd name="connsiteX2522" fmla="*/ 1431022 w 3610177"/>
                      <a:gd name="connsiteY2522" fmla="*/ 601622 h 3646858"/>
                      <a:gd name="connsiteX2523" fmla="*/ 1517340 w 3610177"/>
                      <a:gd name="connsiteY2523" fmla="*/ 601418 h 3646858"/>
                      <a:gd name="connsiteX2524" fmla="*/ 1517051 w 3610177"/>
                      <a:gd name="connsiteY2524" fmla="*/ 598484 h 3646858"/>
                      <a:gd name="connsiteX2525" fmla="*/ 1515521 w 3610177"/>
                      <a:gd name="connsiteY2525" fmla="*/ 585280 h 3646858"/>
                      <a:gd name="connsiteX2526" fmla="*/ 1513133 w 3610177"/>
                      <a:gd name="connsiteY2526" fmla="*/ 533340 h 3646858"/>
                      <a:gd name="connsiteX2527" fmla="*/ 1508282 w 3610177"/>
                      <a:gd name="connsiteY2527" fmla="*/ 454823 h 3646858"/>
                      <a:gd name="connsiteX2528" fmla="*/ 1492414 w 3610177"/>
                      <a:gd name="connsiteY2528" fmla="*/ 458449 h 3646858"/>
                      <a:gd name="connsiteX2529" fmla="*/ 1456977 w 3610177"/>
                      <a:gd name="connsiteY2529" fmla="*/ 467574 h 3646858"/>
                      <a:gd name="connsiteX2530" fmla="*/ 1332030 w 3610177"/>
                      <a:gd name="connsiteY2530" fmla="*/ 503561 h 3646858"/>
                      <a:gd name="connsiteX2531" fmla="*/ 1085757 w 3610177"/>
                      <a:gd name="connsiteY2531" fmla="*/ 615839 h 3646858"/>
                      <a:gd name="connsiteX2532" fmla="*/ 951217 w 3610177"/>
                      <a:gd name="connsiteY2532" fmla="*/ 702393 h 3646858"/>
                      <a:gd name="connsiteX2533" fmla="*/ 833627 w 3610177"/>
                      <a:gd name="connsiteY2533" fmla="*/ 799571 h 3646858"/>
                      <a:gd name="connsiteX2534" fmla="*/ 813631 w 3610177"/>
                      <a:gd name="connsiteY2534" fmla="*/ 817443 h 3646858"/>
                      <a:gd name="connsiteX2535" fmla="*/ 688488 w 3610177"/>
                      <a:gd name="connsiteY2535" fmla="*/ 954307 h 3646858"/>
                      <a:gd name="connsiteX2536" fmla="*/ 593240 w 3610177"/>
                      <a:gd name="connsiteY2536" fmla="*/ 1084162 h 3646858"/>
                      <a:gd name="connsiteX2537" fmla="*/ 557348 w 3610177"/>
                      <a:gd name="connsiteY2537" fmla="*/ 1138822 h 3646858"/>
                      <a:gd name="connsiteX2538" fmla="*/ 548392 w 3610177"/>
                      <a:gd name="connsiteY2538" fmla="*/ 1155854 h 3646858"/>
                      <a:gd name="connsiteX2539" fmla="*/ 602263 w 3610177"/>
                      <a:gd name="connsiteY2539" fmla="*/ 1176638 h 3646858"/>
                      <a:gd name="connsiteX2540" fmla="*/ 685561 w 3610177"/>
                      <a:gd name="connsiteY2540" fmla="*/ 1209127 h 3646858"/>
                      <a:gd name="connsiteX2541" fmla="*/ 693262 w 3610177"/>
                      <a:gd name="connsiteY2541" fmla="*/ 1207068 h 3646858"/>
                      <a:gd name="connsiteX2542" fmla="*/ 1121972 w 3610177"/>
                      <a:gd name="connsiteY2542" fmla="*/ 1202479 h 3646858"/>
                      <a:gd name="connsiteX2543" fmla="*/ 1137667 w 3610177"/>
                      <a:gd name="connsiteY2543" fmla="*/ 1199958 h 3646858"/>
                      <a:gd name="connsiteX2544" fmla="*/ 1186284 w 3610177"/>
                      <a:gd name="connsiteY2544" fmla="*/ 1168249 h 3646858"/>
                      <a:gd name="connsiteX2545" fmla="*/ 1221889 w 3610177"/>
                      <a:gd name="connsiteY2545" fmla="*/ 1142332 h 3646858"/>
                      <a:gd name="connsiteX2546" fmla="*/ 1270462 w 3610177"/>
                      <a:gd name="connsiteY2546" fmla="*/ 1106380 h 3646858"/>
                      <a:gd name="connsiteX2547" fmla="*/ 1294075 w 3610177"/>
                      <a:gd name="connsiteY2547" fmla="*/ 1089348 h 3646858"/>
                      <a:gd name="connsiteX2548" fmla="*/ 1374169 w 3610177"/>
                      <a:gd name="connsiteY2548" fmla="*/ 1030138 h 3646858"/>
                      <a:gd name="connsiteX2549" fmla="*/ 1408235 w 3610177"/>
                      <a:gd name="connsiteY2549" fmla="*/ 929545 h 3646858"/>
                      <a:gd name="connsiteX2550" fmla="*/ 1448115 w 3610177"/>
                      <a:gd name="connsiteY2550" fmla="*/ 775533 h 3646858"/>
                      <a:gd name="connsiteX2551" fmla="*/ 1470267 w 3610177"/>
                      <a:gd name="connsiteY2551" fmla="*/ 686749 h 3646858"/>
                      <a:gd name="connsiteX2552" fmla="*/ 1471063 w 3610177"/>
                      <a:gd name="connsiteY2552" fmla="*/ 680105 h 3646858"/>
                      <a:gd name="connsiteX2553" fmla="*/ 1444102 w 3610177"/>
                      <a:gd name="connsiteY2553" fmla="*/ 680399 h 3646858"/>
                      <a:gd name="connsiteX2554" fmla="*/ 1287966 w 3610177"/>
                      <a:gd name="connsiteY2554" fmla="*/ 689284 h 3646858"/>
                      <a:gd name="connsiteX2555" fmla="*/ 1221241 w 3610177"/>
                      <a:gd name="connsiteY2555" fmla="*/ 704963 h 3646858"/>
                      <a:gd name="connsiteX2556" fmla="*/ 1034512 w 3610177"/>
                      <a:gd name="connsiteY2556" fmla="*/ 803358 h 3646858"/>
                      <a:gd name="connsiteX2557" fmla="*/ 916926 w 3610177"/>
                      <a:gd name="connsiteY2557" fmla="*/ 904177 h 3646858"/>
                      <a:gd name="connsiteX2558" fmla="*/ 808798 w 3610177"/>
                      <a:gd name="connsiteY2558" fmla="*/ 1096845 h 3646858"/>
                      <a:gd name="connsiteX2559" fmla="*/ 780547 w 3610177"/>
                      <a:gd name="connsiteY2559" fmla="*/ 1184106 h 3646858"/>
                      <a:gd name="connsiteX2560" fmla="*/ 783563 w 3610177"/>
                      <a:gd name="connsiteY2560" fmla="*/ 1184923 h 3646858"/>
                      <a:gd name="connsiteX2561" fmla="*/ 856383 w 3610177"/>
                      <a:gd name="connsiteY2561" fmla="*/ 1190424 h 3646858"/>
                      <a:gd name="connsiteX2562" fmla="*/ 915537 w 3610177"/>
                      <a:gd name="connsiteY2562" fmla="*/ 1195275 h 3646858"/>
                      <a:gd name="connsiteX2563" fmla="*/ 973484 w 3610177"/>
                      <a:gd name="connsiteY2563" fmla="*/ 1199517 h 3646858"/>
                      <a:gd name="connsiteX2564" fmla="*/ 1053765 w 3610177"/>
                      <a:gd name="connsiteY2564" fmla="*/ 1204227 h 3646858"/>
                      <a:gd name="connsiteX2565" fmla="*/ 1121972 w 3610177"/>
                      <a:gd name="connsiteY2565" fmla="*/ 1202479 h 3646858"/>
                      <a:gd name="connsiteX2566" fmla="*/ 1029017 w 3610177"/>
                      <a:gd name="connsiteY2566" fmla="*/ 1163793 h 3646858"/>
                      <a:gd name="connsiteX2567" fmla="*/ 995043 w 3610177"/>
                      <a:gd name="connsiteY2567" fmla="*/ 1152926 h 3646858"/>
                      <a:gd name="connsiteX2568" fmla="*/ 958927 w 3610177"/>
                      <a:gd name="connsiteY2568" fmla="*/ 1109776 h 3646858"/>
                      <a:gd name="connsiteX2569" fmla="*/ 956423 w 3610177"/>
                      <a:gd name="connsiteY2569" fmla="*/ 1069476 h 3646858"/>
                      <a:gd name="connsiteX2570" fmla="*/ 1089378 w 3610177"/>
                      <a:gd name="connsiteY2570" fmla="*/ 887614 h 3646858"/>
                      <a:gd name="connsiteX2571" fmla="*/ 1162456 w 3610177"/>
                      <a:gd name="connsiteY2571" fmla="*/ 841795 h 3646858"/>
                      <a:gd name="connsiteX2572" fmla="*/ 1316040 w 3610177"/>
                      <a:gd name="connsiteY2572" fmla="*/ 814730 h 3646858"/>
                      <a:gd name="connsiteX2573" fmla="*/ 1374559 w 3610177"/>
                      <a:gd name="connsiteY2573" fmla="*/ 868329 h 3646858"/>
                      <a:gd name="connsiteX2574" fmla="*/ 1374944 w 3610177"/>
                      <a:gd name="connsiteY2574" fmla="*/ 905990 h 3646858"/>
                      <a:gd name="connsiteX2575" fmla="*/ 1335611 w 3610177"/>
                      <a:gd name="connsiteY2575" fmla="*/ 992357 h 3646858"/>
                      <a:gd name="connsiteX2576" fmla="*/ 1234847 w 3610177"/>
                      <a:gd name="connsiteY2576" fmla="*/ 1094091 h 3646858"/>
                      <a:gd name="connsiteX2577" fmla="*/ 1086359 w 3610177"/>
                      <a:gd name="connsiteY2577" fmla="*/ 1161530 h 3646858"/>
                      <a:gd name="connsiteX2578" fmla="*/ 1029017 w 3610177"/>
                      <a:gd name="connsiteY2578" fmla="*/ 1163793 h 3646858"/>
                      <a:gd name="connsiteX2579" fmla="*/ 1076099 w 3610177"/>
                      <a:gd name="connsiteY2579" fmla="*/ 1141693 h 3646858"/>
                      <a:gd name="connsiteX2580" fmla="*/ 1225296 w 3610177"/>
                      <a:gd name="connsiteY2580" fmla="*/ 1072067 h 3646858"/>
                      <a:gd name="connsiteX2581" fmla="*/ 1324241 w 3610177"/>
                      <a:gd name="connsiteY2581" fmla="*/ 973503 h 3646858"/>
                      <a:gd name="connsiteX2582" fmla="*/ 1356819 w 3610177"/>
                      <a:gd name="connsiteY2582" fmla="*/ 906939 h 3646858"/>
                      <a:gd name="connsiteX2583" fmla="*/ 1361599 w 3610177"/>
                      <a:gd name="connsiteY2583" fmla="*/ 881529 h 3646858"/>
                      <a:gd name="connsiteX2584" fmla="*/ 1360002 w 3610177"/>
                      <a:gd name="connsiteY2584" fmla="*/ 873981 h 3646858"/>
                      <a:gd name="connsiteX2585" fmla="*/ 1352575 w 3610177"/>
                      <a:gd name="connsiteY2585" fmla="*/ 884550 h 3646858"/>
                      <a:gd name="connsiteX2586" fmla="*/ 1299673 w 3610177"/>
                      <a:gd name="connsiteY2586" fmla="*/ 957328 h 3646858"/>
                      <a:gd name="connsiteX2587" fmla="*/ 1143895 w 3610177"/>
                      <a:gd name="connsiteY2587" fmla="*/ 1087059 h 3646858"/>
                      <a:gd name="connsiteX2588" fmla="*/ 1041693 w 3610177"/>
                      <a:gd name="connsiteY2588" fmla="*/ 1125926 h 3646858"/>
                      <a:gd name="connsiteX2589" fmla="*/ 1012785 w 3610177"/>
                      <a:gd name="connsiteY2589" fmla="*/ 1135040 h 3646858"/>
                      <a:gd name="connsiteX2590" fmla="*/ 1028412 w 3610177"/>
                      <a:gd name="connsiteY2590" fmla="*/ 1144720 h 3646858"/>
                      <a:gd name="connsiteX2591" fmla="*/ 1076099 w 3610177"/>
                      <a:gd name="connsiteY2591" fmla="*/ 1141693 h 3646858"/>
                      <a:gd name="connsiteX2592" fmla="*/ 1004618 w 3610177"/>
                      <a:gd name="connsiteY2592" fmla="*/ 1119352 h 3646858"/>
                      <a:gd name="connsiteX2593" fmla="*/ 1036076 w 3610177"/>
                      <a:gd name="connsiteY2593" fmla="*/ 1108407 h 3646858"/>
                      <a:gd name="connsiteX2594" fmla="*/ 1115937 w 3610177"/>
                      <a:gd name="connsiteY2594" fmla="*/ 1075004 h 3646858"/>
                      <a:gd name="connsiteX2595" fmla="*/ 1252531 w 3610177"/>
                      <a:gd name="connsiteY2595" fmla="*/ 979892 h 3646858"/>
                      <a:gd name="connsiteX2596" fmla="*/ 1307282 w 3610177"/>
                      <a:gd name="connsiteY2596" fmla="*/ 919242 h 3646858"/>
                      <a:gd name="connsiteX2597" fmla="*/ 1345011 w 3610177"/>
                      <a:gd name="connsiteY2597" fmla="*/ 857693 h 3646858"/>
                      <a:gd name="connsiteX2598" fmla="*/ 1283307 w 3610177"/>
                      <a:gd name="connsiteY2598" fmla="*/ 831711 h 3646858"/>
                      <a:gd name="connsiteX2599" fmla="*/ 1181668 w 3610177"/>
                      <a:gd name="connsiteY2599" fmla="*/ 857663 h 3646858"/>
                      <a:gd name="connsiteX2600" fmla="*/ 1120749 w 3610177"/>
                      <a:gd name="connsiteY2600" fmla="*/ 891521 h 3646858"/>
                      <a:gd name="connsiteX2601" fmla="*/ 992299 w 3610177"/>
                      <a:gd name="connsiteY2601" fmla="*/ 1027152 h 3646858"/>
                      <a:gd name="connsiteX2602" fmla="*/ 974079 w 3610177"/>
                      <a:gd name="connsiteY2602" fmla="*/ 1082954 h 3646858"/>
                      <a:gd name="connsiteX2603" fmla="*/ 992149 w 3610177"/>
                      <a:gd name="connsiteY2603" fmla="*/ 1119359 h 3646858"/>
                      <a:gd name="connsiteX2604" fmla="*/ 1004618 w 3610177"/>
                      <a:gd name="connsiteY2604" fmla="*/ 1119352 h 3646858"/>
                      <a:gd name="connsiteX2605" fmla="*/ 534158 w 3610177"/>
                      <a:gd name="connsiteY2605" fmla="*/ 1139425 h 3646858"/>
                      <a:gd name="connsiteX2606" fmla="*/ 582908 w 3610177"/>
                      <a:gd name="connsiteY2606" fmla="*/ 1060002 h 3646858"/>
                      <a:gd name="connsiteX2607" fmla="*/ 629913 w 3610177"/>
                      <a:gd name="connsiteY2607" fmla="*/ 992357 h 3646858"/>
                      <a:gd name="connsiteX2608" fmla="*/ 823789 w 3610177"/>
                      <a:gd name="connsiteY2608" fmla="*/ 779036 h 3646858"/>
                      <a:gd name="connsiteX2609" fmla="*/ 948378 w 3610177"/>
                      <a:gd name="connsiteY2609" fmla="*/ 677330 h 3646858"/>
                      <a:gd name="connsiteX2610" fmla="*/ 1159560 w 3610177"/>
                      <a:gd name="connsiteY2610" fmla="*/ 550725 h 3646858"/>
                      <a:gd name="connsiteX2611" fmla="*/ 1270693 w 3610177"/>
                      <a:gd name="connsiteY2611" fmla="*/ 503268 h 3646858"/>
                      <a:gd name="connsiteX2612" fmla="*/ 1303056 w 3610177"/>
                      <a:gd name="connsiteY2612" fmla="*/ 491039 h 3646858"/>
                      <a:gd name="connsiteX2613" fmla="*/ 1435610 w 3610177"/>
                      <a:gd name="connsiteY2613" fmla="*/ 449459 h 3646858"/>
                      <a:gd name="connsiteX2614" fmla="*/ 1477862 w 3610177"/>
                      <a:gd name="connsiteY2614" fmla="*/ 438062 h 3646858"/>
                      <a:gd name="connsiteX2615" fmla="*/ 1503147 w 3610177"/>
                      <a:gd name="connsiteY2615" fmla="*/ 431312 h 3646858"/>
                      <a:gd name="connsiteX2616" fmla="*/ 1509147 w 3610177"/>
                      <a:gd name="connsiteY2616" fmla="*/ 429049 h 3646858"/>
                      <a:gd name="connsiteX2617" fmla="*/ 1510020 w 3610177"/>
                      <a:gd name="connsiteY2617" fmla="*/ 352150 h 3646858"/>
                      <a:gd name="connsiteX2618" fmla="*/ 1507105 w 3610177"/>
                      <a:gd name="connsiteY2618" fmla="*/ 261553 h 3646858"/>
                      <a:gd name="connsiteX2619" fmla="*/ 1510488 w 3610177"/>
                      <a:gd name="connsiteY2619" fmla="*/ 138550 h 3646858"/>
                      <a:gd name="connsiteX2620" fmla="*/ 1512731 w 3610177"/>
                      <a:gd name="connsiteY2620" fmla="*/ 129706 h 3646858"/>
                      <a:gd name="connsiteX2621" fmla="*/ 1510207 w 3610177"/>
                      <a:gd name="connsiteY2621" fmla="*/ 130396 h 3646858"/>
                      <a:gd name="connsiteX2622" fmla="*/ 1444905 w 3610177"/>
                      <a:gd name="connsiteY2622" fmla="*/ 144909 h 3646858"/>
                      <a:gd name="connsiteX2623" fmla="*/ 1191388 w 3610177"/>
                      <a:gd name="connsiteY2623" fmla="*/ 216553 h 3646858"/>
                      <a:gd name="connsiteX2624" fmla="*/ 912519 w 3610177"/>
                      <a:gd name="connsiteY2624" fmla="*/ 348926 h 3646858"/>
                      <a:gd name="connsiteX2625" fmla="*/ 792870 w 3610177"/>
                      <a:gd name="connsiteY2625" fmla="*/ 426588 h 3646858"/>
                      <a:gd name="connsiteX2626" fmla="*/ 762219 w 3610177"/>
                      <a:gd name="connsiteY2626" fmla="*/ 448014 h 3646858"/>
                      <a:gd name="connsiteX2627" fmla="*/ 584155 w 3610177"/>
                      <a:gd name="connsiteY2627" fmla="*/ 598539 h 3646858"/>
                      <a:gd name="connsiteX2628" fmla="*/ 549946 w 3610177"/>
                      <a:gd name="connsiteY2628" fmla="*/ 631813 h 3646858"/>
                      <a:gd name="connsiteX2629" fmla="*/ 484351 w 3610177"/>
                      <a:gd name="connsiteY2629" fmla="*/ 701245 h 3646858"/>
                      <a:gd name="connsiteX2630" fmla="*/ 409549 w 3610177"/>
                      <a:gd name="connsiteY2630" fmla="*/ 791840 h 3646858"/>
                      <a:gd name="connsiteX2631" fmla="*/ 281368 w 3610177"/>
                      <a:gd name="connsiteY2631" fmla="*/ 983298 h 3646858"/>
                      <a:gd name="connsiteX2632" fmla="*/ 244350 w 3610177"/>
                      <a:gd name="connsiteY2632" fmla="*/ 1052756 h 3646858"/>
                      <a:gd name="connsiteX2633" fmla="*/ 241086 w 3610177"/>
                      <a:gd name="connsiteY2633" fmla="*/ 1060607 h 3646858"/>
                      <a:gd name="connsiteX2634" fmla="*/ 248438 w 3610177"/>
                      <a:gd name="connsiteY2634" fmla="*/ 1060777 h 3646858"/>
                      <a:gd name="connsiteX2635" fmla="*/ 267259 w 3610177"/>
                      <a:gd name="connsiteY2635" fmla="*/ 1062934 h 3646858"/>
                      <a:gd name="connsiteX2636" fmla="*/ 371080 w 3610177"/>
                      <a:gd name="connsiteY2636" fmla="*/ 1093460 h 3646858"/>
                      <a:gd name="connsiteX2637" fmla="*/ 417558 w 3610177"/>
                      <a:gd name="connsiteY2637" fmla="*/ 1110153 h 3646858"/>
                      <a:gd name="connsiteX2638" fmla="*/ 488784 w 3610177"/>
                      <a:gd name="connsiteY2638" fmla="*/ 1136167 h 3646858"/>
                      <a:gd name="connsiteX2639" fmla="*/ 527640 w 3610177"/>
                      <a:gd name="connsiteY2639" fmla="*/ 1150573 h 3646858"/>
                      <a:gd name="connsiteX2640" fmla="*/ 534158 w 3610177"/>
                      <a:gd name="connsiteY2640" fmla="*/ 1139425 h 3646858"/>
                      <a:gd name="connsiteX2641" fmla="*/ 1507959 w 3610177"/>
                      <a:gd name="connsiteY2641" fmla="*/ 1067580 h 3646858"/>
                      <a:gd name="connsiteX2642" fmla="*/ 1507474 w 3610177"/>
                      <a:gd name="connsiteY2642" fmla="*/ 1071478 h 3646858"/>
                      <a:gd name="connsiteX2643" fmla="*/ 1507950 w 3610177"/>
                      <a:gd name="connsiteY2643" fmla="*/ 1076034 h 3646858"/>
                      <a:gd name="connsiteX2644" fmla="*/ 1507959 w 3610177"/>
                      <a:gd name="connsiteY2644" fmla="*/ 1067580 h 3646858"/>
                      <a:gd name="connsiteX2645" fmla="*/ 1506535 w 3610177"/>
                      <a:gd name="connsiteY2645" fmla="*/ 1054264 h 3646858"/>
                      <a:gd name="connsiteX2646" fmla="*/ 1505261 w 3610177"/>
                      <a:gd name="connsiteY2646" fmla="*/ 1033428 h 3646858"/>
                      <a:gd name="connsiteX2647" fmla="*/ 1502817 w 3610177"/>
                      <a:gd name="connsiteY2647" fmla="*/ 1000559 h 3646858"/>
                      <a:gd name="connsiteX2648" fmla="*/ 1499847 w 3610177"/>
                      <a:gd name="connsiteY2648" fmla="*/ 919214 h 3646858"/>
                      <a:gd name="connsiteX2649" fmla="*/ 1529185 w 3610177"/>
                      <a:gd name="connsiteY2649" fmla="*/ 850412 h 3646858"/>
                      <a:gd name="connsiteX2650" fmla="*/ 1669449 w 3610177"/>
                      <a:gd name="connsiteY2650" fmla="*/ 749560 h 3646858"/>
                      <a:gd name="connsiteX2651" fmla="*/ 1754557 w 3610177"/>
                      <a:gd name="connsiteY2651" fmla="*/ 730014 h 3646858"/>
                      <a:gd name="connsiteX2652" fmla="*/ 1854758 w 3610177"/>
                      <a:gd name="connsiteY2652" fmla="*/ 730660 h 3646858"/>
                      <a:gd name="connsiteX2653" fmla="*/ 1941524 w 3610177"/>
                      <a:gd name="connsiteY2653" fmla="*/ 751560 h 3646858"/>
                      <a:gd name="connsiteX2654" fmla="*/ 1996189 w 3610177"/>
                      <a:gd name="connsiteY2654" fmla="*/ 779290 h 3646858"/>
                      <a:gd name="connsiteX2655" fmla="*/ 2070885 w 3610177"/>
                      <a:gd name="connsiteY2655" fmla="*/ 837299 h 3646858"/>
                      <a:gd name="connsiteX2656" fmla="*/ 2108331 w 3610177"/>
                      <a:gd name="connsiteY2656" fmla="*/ 912633 h 3646858"/>
                      <a:gd name="connsiteX2657" fmla="*/ 2103886 w 3610177"/>
                      <a:gd name="connsiteY2657" fmla="*/ 1032588 h 3646858"/>
                      <a:gd name="connsiteX2658" fmla="*/ 2102783 w 3610177"/>
                      <a:gd name="connsiteY2658" fmla="*/ 1053702 h 3646858"/>
                      <a:gd name="connsiteX2659" fmla="*/ 2111068 w 3610177"/>
                      <a:gd name="connsiteY2659" fmla="*/ 1051663 h 3646858"/>
                      <a:gd name="connsiteX2660" fmla="*/ 2183551 w 3610177"/>
                      <a:gd name="connsiteY2660" fmla="*/ 1032202 h 3646858"/>
                      <a:gd name="connsiteX2661" fmla="*/ 2208474 w 3610177"/>
                      <a:gd name="connsiteY2661" fmla="*/ 1031482 h 3646858"/>
                      <a:gd name="connsiteX2662" fmla="*/ 2213263 w 3610177"/>
                      <a:gd name="connsiteY2662" fmla="*/ 1037294 h 3646858"/>
                      <a:gd name="connsiteX2663" fmla="*/ 2211421 w 3610177"/>
                      <a:gd name="connsiteY2663" fmla="*/ 1032082 h 3646858"/>
                      <a:gd name="connsiteX2664" fmla="*/ 2203529 w 3610177"/>
                      <a:gd name="connsiteY2664" fmla="*/ 1006472 h 3646858"/>
                      <a:gd name="connsiteX2665" fmla="*/ 2190386 w 3610177"/>
                      <a:gd name="connsiteY2665" fmla="*/ 962158 h 3646858"/>
                      <a:gd name="connsiteX2666" fmla="*/ 2174006 w 3610177"/>
                      <a:gd name="connsiteY2666" fmla="*/ 906595 h 3646858"/>
                      <a:gd name="connsiteX2667" fmla="*/ 2155798 w 3610177"/>
                      <a:gd name="connsiteY2667" fmla="*/ 841365 h 3646858"/>
                      <a:gd name="connsiteX2668" fmla="*/ 2113620 w 3610177"/>
                      <a:gd name="connsiteY2668" fmla="*/ 687236 h 3646858"/>
                      <a:gd name="connsiteX2669" fmla="*/ 2111458 w 3610177"/>
                      <a:gd name="connsiteY2669" fmla="*/ 678667 h 3646858"/>
                      <a:gd name="connsiteX2670" fmla="*/ 2084319 w 3610177"/>
                      <a:gd name="connsiteY2670" fmla="*/ 677875 h 3646858"/>
                      <a:gd name="connsiteX2671" fmla="*/ 1921865 w 3610177"/>
                      <a:gd name="connsiteY2671" fmla="*/ 677090 h 3646858"/>
                      <a:gd name="connsiteX2672" fmla="*/ 1740674 w 3610177"/>
                      <a:gd name="connsiteY2672" fmla="*/ 679013 h 3646858"/>
                      <a:gd name="connsiteX2673" fmla="*/ 1594741 w 3610177"/>
                      <a:gd name="connsiteY2673" fmla="*/ 681726 h 3646858"/>
                      <a:gd name="connsiteX2674" fmla="*/ 1494683 w 3610177"/>
                      <a:gd name="connsiteY2674" fmla="*/ 682520 h 3646858"/>
                      <a:gd name="connsiteX2675" fmla="*/ 1490183 w 3610177"/>
                      <a:gd name="connsiteY2675" fmla="*/ 700640 h 3646858"/>
                      <a:gd name="connsiteX2676" fmla="*/ 1483153 w 3610177"/>
                      <a:gd name="connsiteY2676" fmla="*/ 727215 h 3646858"/>
                      <a:gd name="connsiteX2677" fmla="*/ 1444743 w 3610177"/>
                      <a:gd name="connsiteY2677" fmla="*/ 870959 h 3646858"/>
                      <a:gd name="connsiteX2678" fmla="*/ 1423222 w 3610177"/>
                      <a:gd name="connsiteY2678" fmla="*/ 952495 h 3646858"/>
                      <a:gd name="connsiteX2679" fmla="*/ 1412433 w 3610177"/>
                      <a:gd name="connsiteY2679" fmla="*/ 991754 h 3646858"/>
                      <a:gd name="connsiteX2680" fmla="*/ 1404552 w 3610177"/>
                      <a:gd name="connsiteY2680" fmla="*/ 1018087 h 3646858"/>
                      <a:gd name="connsiteX2681" fmla="*/ 1402406 w 3610177"/>
                      <a:gd name="connsiteY2681" fmla="*/ 1029104 h 3646858"/>
                      <a:gd name="connsiteX2682" fmla="*/ 1416396 w 3610177"/>
                      <a:gd name="connsiteY2682" fmla="*/ 1032165 h 3646858"/>
                      <a:gd name="connsiteX2683" fmla="*/ 1452613 w 3610177"/>
                      <a:gd name="connsiteY2683" fmla="*/ 1042665 h 3646858"/>
                      <a:gd name="connsiteX2684" fmla="*/ 1506187 w 3610177"/>
                      <a:gd name="connsiteY2684" fmla="*/ 1058653 h 3646858"/>
                      <a:gd name="connsiteX2685" fmla="*/ 1506535 w 3610177"/>
                      <a:gd name="connsiteY2685" fmla="*/ 1054266 h 3646858"/>
                      <a:gd name="connsiteX2686" fmla="*/ 2087393 w 3610177"/>
                      <a:gd name="connsiteY2686" fmla="*/ 959141 h 3646858"/>
                      <a:gd name="connsiteX2687" fmla="*/ 2084460 w 3610177"/>
                      <a:gd name="connsiteY2687" fmla="*/ 902321 h 3646858"/>
                      <a:gd name="connsiteX2688" fmla="*/ 2050478 w 3610177"/>
                      <a:gd name="connsiteY2688" fmla="*/ 849438 h 3646858"/>
                      <a:gd name="connsiteX2689" fmla="*/ 1969574 w 3610177"/>
                      <a:gd name="connsiteY2689" fmla="*/ 790766 h 3646858"/>
                      <a:gd name="connsiteX2690" fmla="*/ 1841482 w 3610177"/>
                      <a:gd name="connsiteY2690" fmla="*/ 751290 h 3646858"/>
                      <a:gd name="connsiteX2691" fmla="*/ 1759304 w 3610177"/>
                      <a:gd name="connsiteY2691" fmla="*/ 753003 h 3646858"/>
                      <a:gd name="connsiteX2692" fmla="*/ 1635043 w 3610177"/>
                      <a:gd name="connsiteY2692" fmla="*/ 791988 h 3646858"/>
                      <a:gd name="connsiteX2693" fmla="*/ 1582528 w 3610177"/>
                      <a:gd name="connsiteY2693" fmla="*/ 826206 h 3646858"/>
                      <a:gd name="connsiteX2694" fmla="*/ 1528223 w 3610177"/>
                      <a:gd name="connsiteY2694" fmla="*/ 886025 h 3646858"/>
                      <a:gd name="connsiteX2695" fmla="*/ 1519571 w 3610177"/>
                      <a:gd name="connsiteY2695" fmla="*/ 989752 h 3646858"/>
                      <a:gd name="connsiteX2696" fmla="*/ 1520961 w 3610177"/>
                      <a:gd name="connsiteY2696" fmla="*/ 1009495 h 3646858"/>
                      <a:gd name="connsiteX2697" fmla="*/ 1533508 w 3610177"/>
                      <a:gd name="connsiteY2697" fmla="*/ 996012 h 3646858"/>
                      <a:gd name="connsiteX2698" fmla="*/ 1575889 w 3610177"/>
                      <a:gd name="connsiteY2698" fmla="*/ 957681 h 3646858"/>
                      <a:gd name="connsiteX2699" fmla="*/ 1733402 w 3610177"/>
                      <a:gd name="connsiteY2699" fmla="*/ 901704 h 3646858"/>
                      <a:gd name="connsiteX2700" fmla="*/ 1826763 w 3610177"/>
                      <a:gd name="connsiteY2700" fmla="*/ 898014 h 3646858"/>
                      <a:gd name="connsiteX2701" fmla="*/ 1962803 w 3610177"/>
                      <a:gd name="connsiteY2701" fmla="*/ 923176 h 3646858"/>
                      <a:gd name="connsiteX2702" fmla="*/ 2063152 w 3610177"/>
                      <a:gd name="connsiteY2702" fmla="*/ 985291 h 3646858"/>
                      <a:gd name="connsiteX2703" fmla="*/ 2084780 w 3610177"/>
                      <a:gd name="connsiteY2703" fmla="*/ 1018521 h 3646858"/>
                      <a:gd name="connsiteX2704" fmla="*/ 2087393 w 3610177"/>
                      <a:gd name="connsiteY2704" fmla="*/ 959141 h 3646858"/>
                      <a:gd name="connsiteX2705" fmla="*/ 2495845 w 3610177"/>
                      <a:gd name="connsiteY2705" fmla="*/ 648999 h 3646858"/>
                      <a:gd name="connsiteX2706" fmla="*/ 2500135 w 3610177"/>
                      <a:gd name="connsiteY2706" fmla="*/ 638789 h 3646858"/>
                      <a:gd name="connsiteX2707" fmla="*/ 2522709 w 3610177"/>
                      <a:gd name="connsiteY2707" fmla="*/ 611969 h 3646858"/>
                      <a:gd name="connsiteX2708" fmla="*/ 2522829 w 3610177"/>
                      <a:gd name="connsiteY2708" fmla="*/ 608544 h 3646858"/>
                      <a:gd name="connsiteX2709" fmla="*/ 2429397 w 3610177"/>
                      <a:gd name="connsiteY2709" fmla="*/ 565662 h 3646858"/>
                      <a:gd name="connsiteX2710" fmla="*/ 2397405 w 3610177"/>
                      <a:gd name="connsiteY2710" fmla="*/ 552406 h 3646858"/>
                      <a:gd name="connsiteX2711" fmla="*/ 2193989 w 3610177"/>
                      <a:gd name="connsiteY2711" fmla="*/ 480976 h 3646858"/>
                      <a:gd name="connsiteX2712" fmla="*/ 2098013 w 3610177"/>
                      <a:gd name="connsiteY2712" fmla="*/ 458209 h 3646858"/>
                      <a:gd name="connsiteX2713" fmla="*/ 2093185 w 3610177"/>
                      <a:gd name="connsiteY2713" fmla="*/ 457844 h 3646858"/>
                      <a:gd name="connsiteX2714" fmla="*/ 2092370 w 3610177"/>
                      <a:gd name="connsiteY2714" fmla="*/ 469320 h 3646858"/>
                      <a:gd name="connsiteX2715" fmla="*/ 2088957 w 3610177"/>
                      <a:gd name="connsiteY2715" fmla="*/ 578637 h 3646858"/>
                      <a:gd name="connsiteX2716" fmla="*/ 2089721 w 3610177"/>
                      <a:gd name="connsiteY2716" fmla="*/ 594644 h 3646858"/>
                      <a:gd name="connsiteX2717" fmla="*/ 2090448 w 3610177"/>
                      <a:gd name="connsiteY2717" fmla="*/ 597361 h 3646858"/>
                      <a:gd name="connsiteX2718" fmla="*/ 2175116 w 3610177"/>
                      <a:gd name="connsiteY2718" fmla="*/ 597378 h 3646858"/>
                      <a:gd name="connsiteX2719" fmla="*/ 2280909 w 3610177"/>
                      <a:gd name="connsiteY2719" fmla="*/ 598604 h 3646858"/>
                      <a:gd name="connsiteX2720" fmla="*/ 2471037 w 3610177"/>
                      <a:gd name="connsiteY2720" fmla="*/ 645037 h 3646858"/>
                      <a:gd name="connsiteX2721" fmla="*/ 2489751 w 3610177"/>
                      <a:gd name="connsiteY2721" fmla="*/ 652994 h 3646858"/>
                      <a:gd name="connsiteX2722" fmla="*/ 2495845 w 3610177"/>
                      <a:gd name="connsiteY2722" fmla="*/ 648999 h 3646858"/>
                      <a:gd name="connsiteX2723" fmla="*/ 1590174 w 3610177"/>
                      <a:gd name="connsiteY2723" fmla="*/ 602284 h 3646858"/>
                      <a:gd name="connsiteX2724" fmla="*/ 1616468 w 3610177"/>
                      <a:gd name="connsiteY2724" fmla="*/ 584273 h 3646858"/>
                      <a:gd name="connsiteX2725" fmla="*/ 1664155 w 3610177"/>
                      <a:gd name="connsiteY2725" fmla="*/ 553740 h 3646858"/>
                      <a:gd name="connsiteX2726" fmla="*/ 1748522 w 3610177"/>
                      <a:gd name="connsiteY2726" fmla="*/ 530107 h 3646858"/>
                      <a:gd name="connsiteX2727" fmla="*/ 1840271 w 3610177"/>
                      <a:gd name="connsiteY2727" fmla="*/ 529529 h 3646858"/>
                      <a:gd name="connsiteX2728" fmla="*/ 1942828 w 3610177"/>
                      <a:gd name="connsiteY2728" fmla="*/ 556453 h 3646858"/>
                      <a:gd name="connsiteX2729" fmla="*/ 1991609 w 3610177"/>
                      <a:gd name="connsiteY2729" fmla="*/ 587749 h 3646858"/>
                      <a:gd name="connsiteX2730" fmla="*/ 2034855 w 3610177"/>
                      <a:gd name="connsiteY2730" fmla="*/ 599093 h 3646858"/>
                      <a:gd name="connsiteX2731" fmla="*/ 2062098 w 3610177"/>
                      <a:gd name="connsiteY2731" fmla="*/ 599973 h 3646858"/>
                      <a:gd name="connsiteX2732" fmla="*/ 2062873 w 3610177"/>
                      <a:gd name="connsiteY2732" fmla="*/ 592325 h 3646858"/>
                      <a:gd name="connsiteX2733" fmla="*/ 2066009 w 3610177"/>
                      <a:gd name="connsiteY2733" fmla="*/ 483211 h 3646858"/>
                      <a:gd name="connsiteX2734" fmla="*/ 2068409 w 3610177"/>
                      <a:gd name="connsiteY2734" fmla="*/ 414962 h 3646858"/>
                      <a:gd name="connsiteX2735" fmla="*/ 2072651 w 3610177"/>
                      <a:gd name="connsiteY2735" fmla="*/ 340069 h 3646858"/>
                      <a:gd name="connsiteX2736" fmla="*/ 2074617 w 3610177"/>
                      <a:gd name="connsiteY2736" fmla="*/ 185625 h 3646858"/>
                      <a:gd name="connsiteX2737" fmla="*/ 2047986 w 3610177"/>
                      <a:gd name="connsiteY2737" fmla="*/ 101784 h 3646858"/>
                      <a:gd name="connsiteX2738" fmla="*/ 1943656 w 3610177"/>
                      <a:gd name="connsiteY2738" fmla="*/ 36345 h 3646858"/>
                      <a:gd name="connsiteX2739" fmla="*/ 1878440 w 3610177"/>
                      <a:gd name="connsiteY2739" fmla="*/ 19433 h 3646858"/>
                      <a:gd name="connsiteX2740" fmla="*/ 1805957 w 3610177"/>
                      <a:gd name="connsiteY2740" fmla="*/ 12723 h 3646858"/>
                      <a:gd name="connsiteX2741" fmla="*/ 1730414 w 3610177"/>
                      <a:gd name="connsiteY2741" fmla="*/ 20098 h 3646858"/>
                      <a:gd name="connsiteX2742" fmla="*/ 1594994 w 3610177"/>
                      <a:gd name="connsiteY2742" fmla="*/ 67799 h 3646858"/>
                      <a:gd name="connsiteX2743" fmla="*/ 1534361 w 3610177"/>
                      <a:gd name="connsiteY2743" fmla="*/ 135619 h 3646858"/>
                      <a:gd name="connsiteX2744" fmla="*/ 1526704 w 3610177"/>
                      <a:gd name="connsiteY2744" fmla="*/ 199343 h 3646858"/>
                      <a:gd name="connsiteX2745" fmla="*/ 1530018 w 3610177"/>
                      <a:gd name="connsiteY2745" fmla="*/ 320741 h 3646858"/>
                      <a:gd name="connsiteX2746" fmla="*/ 1535543 w 3610177"/>
                      <a:gd name="connsiteY2746" fmla="*/ 433684 h 3646858"/>
                      <a:gd name="connsiteX2747" fmla="*/ 1539750 w 3610177"/>
                      <a:gd name="connsiteY2747" fmla="*/ 541795 h 3646858"/>
                      <a:gd name="connsiteX2748" fmla="*/ 1545224 w 3610177"/>
                      <a:gd name="connsiteY2748" fmla="*/ 598513 h 3646858"/>
                      <a:gd name="connsiteX2749" fmla="*/ 1547179 w 3610177"/>
                      <a:gd name="connsiteY2749" fmla="*/ 603400 h 3646858"/>
                      <a:gd name="connsiteX2750" fmla="*/ 1566060 w 3610177"/>
                      <a:gd name="connsiteY2750" fmla="*/ 603347 h 3646858"/>
                      <a:gd name="connsiteX2751" fmla="*/ 1590174 w 3610177"/>
                      <a:gd name="connsiteY2751" fmla="*/ 602284 h 3646858"/>
                      <a:gd name="connsiteX2752" fmla="*/ 1896406 w 3610177"/>
                      <a:gd name="connsiteY2752" fmla="*/ 601527 h 3646858"/>
                      <a:gd name="connsiteX2753" fmla="*/ 1967548 w 3610177"/>
                      <a:gd name="connsiteY2753" fmla="*/ 598705 h 3646858"/>
                      <a:gd name="connsiteX2754" fmla="*/ 1947879 w 3610177"/>
                      <a:gd name="connsiteY2754" fmla="*/ 581165 h 3646858"/>
                      <a:gd name="connsiteX2755" fmla="*/ 1911630 w 3610177"/>
                      <a:gd name="connsiteY2755" fmla="*/ 566048 h 3646858"/>
                      <a:gd name="connsiteX2756" fmla="*/ 1855361 w 3610177"/>
                      <a:gd name="connsiteY2756" fmla="*/ 551567 h 3646858"/>
                      <a:gd name="connsiteX2757" fmla="*/ 1807002 w 3610177"/>
                      <a:gd name="connsiteY2757" fmla="*/ 546628 h 3646858"/>
                      <a:gd name="connsiteX2758" fmla="*/ 1705922 w 3610177"/>
                      <a:gd name="connsiteY2758" fmla="*/ 562524 h 3646858"/>
                      <a:gd name="connsiteX2759" fmla="*/ 1660264 w 3610177"/>
                      <a:gd name="connsiteY2759" fmla="*/ 581630 h 3646858"/>
                      <a:gd name="connsiteX2760" fmla="*/ 1636250 w 3610177"/>
                      <a:gd name="connsiteY2760" fmla="*/ 602656 h 3646858"/>
                      <a:gd name="connsiteX2761" fmla="*/ 1736148 w 3610177"/>
                      <a:gd name="connsiteY2761" fmla="*/ 602862 h 3646858"/>
                      <a:gd name="connsiteX2762" fmla="*/ 1896406 w 3610177"/>
                      <a:gd name="connsiteY2762" fmla="*/ 601525 h 3646858"/>
                      <a:gd name="connsiteX2763" fmla="*/ 2896966 w 3610177"/>
                      <a:gd name="connsiteY2763" fmla="*/ 1196298 h 3646858"/>
                      <a:gd name="connsiteX2764" fmla="*/ 2893158 w 3610177"/>
                      <a:gd name="connsiteY2764" fmla="*/ 1186835 h 3646858"/>
                      <a:gd name="connsiteX2765" fmla="*/ 2883835 w 3610177"/>
                      <a:gd name="connsiteY2765" fmla="*/ 1162073 h 3646858"/>
                      <a:gd name="connsiteX2766" fmla="*/ 2858519 w 3610177"/>
                      <a:gd name="connsiteY2766" fmla="*/ 1085487 h 3646858"/>
                      <a:gd name="connsiteX2767" fmla="*/ 2864427 w 3610177"/>
                      <a:gd name="connsiteY2767" fmla="*/ 1033428 h 3646858"/>
                      <a:gd name="connsiteX2768" fmla="*/ 2870612 w 3610177"/>
                      <a:gd name="connsiteY2768" fmla="*/ 1052151 h 3646858"/>
                      <a:gd name="connsiteX2769" fmla="*/ 2895028 w 3610177"/>
                      <a:gd name="connsiteY2769" fmla="*/ 1123418 h 3646858"/>
                      <a:gd name="connsiteX2770" fmla="*/ 2913766 w 3610177"/>
                      <a:gd name="connsiteY2770" fmla="*/ 1178982 h 3646858"/>
                      <a:gd name="connsiteX2771" fmla="*/ 2916697 w 3610177"/>
                      <a:gd name="connsiteY2771" fmla="*/ 1190516 h 3646858"/>
                      <a:gd name="connsiteX2772" fmla="*/ 2907628 w 3610177"/>
                      <a:gd name="connsiteY2772" fmla="*/ 1196665 h 3646858"/>
                      <a:gd name="connsiteX2773" fmla="*/ 2896966 w 3610177"/>
                      <a:gd name="connsiteY2773" fmla="*/ 1196298 h 3646858"/>
                      <a:gd name="connsiteX2774" fmla="*/ 2542272 w 3610177"/>
                      <a:gd name="connsiteY2774" fmla="*/ 1155843 h 3646858"/>
                      <a:gd name="connsiteX2775" fmla="*/ 2456109 w 3610177"/>
                      <a:gd name="connsiteY2775" fmla="*/ 1135292 h 3646858"/>
                      <a:gd name="connsiteX2776" fmla="*/ 2378692 w 3610177"/>
                      <a:gd name="connsiteY2776" fmla="*/ 1089824 h 3646858"/>
                      <a:gd name="connsiteX2777" fmla="*/ 2345410 w 3610177"/>
                      <a:gd name="connsiteY2777" fmla="*/ 1062281 h 3646858"/>
                      <a:gd name="connsiteX2778" fmla="*/ 2357936 w 3610177"/>
                      <a:gd name="connsiteY2778" fmla="*/ 1050992 h 3646858"/>
                      <a:gd name="connsiteX2779" fmla="*/ 2368198 w 3610177"/>
                      <a:gd name="connsiteY2779" fmla="*/ 1057048 h 3646858"/>
                      <a:gd name="connsiteX2780" fmla="*/ 2437243 w 3610177"/>
                      <a:gd name="connsiteY2780" fmla="*/ 1100491 h 3646858"/>
                      <a:gd name="connsiteX2781" fmla="*/ 2532388 w 3610177"/>
                      <a:gd name="connsiteY2781" fmla="*/ 1133038 h 3646858"/>
                      <a:gd name="connsiteX2782" fmla="*/ 2589707 w 3610177"/>
                      <a:gd name="connsiteY2782" fmla="*/ 1144558 h 3646858"/>
                      <a:gd name="connsiteX2783" fmla="*/ 2605310 w 3610177"/>
                      <a:gd name="connsiteY2783" fmla="*/ 1135684 h 3646858"/>
                      <a:gd name="connsiteX2784" fmla="*/ 2542874 w 3610177"/>
                      <a:gd name="connsiteY2784" fmla="*/ 1111970 h 3646858"/>
                      <a:gd name="connsiteX2785" fmla="*/ 2461437 w 3610177"/>
                      <a:gd name="connsiteY2785" fmla="*/ 1077985 h 3646858"/>
                      <a:gd name="connsiteX2786" fmla="*/ 2396359 w 3610177"/>
                      <a:gd name="connsiteY2786" fmla="*/ 1034976 h 3646858"/>
                      <a:gd name="connsiteX2787" fmla="*/ 2401884 w 3610177"/>
                      <a:gd name="connsiteY2787" fmla="*/ 1028757 h 3646858"/>
                      <a:gd name="connsiteX2788" fmla="*/ 2409435 w 3610177"/>
                      <a:gd name="connsiteY2788" fmla="*/ 1025217 h 3646858"/>
                      <a:gd name="connsiteX2789" fmla="*/ 2414888 w 3610177"/>
                      <a:gd name="connsiteY2789" fmla="*/ 1027995 h 3646858"/>
                      <a:gd name="connsiteX2790" fmla="*/ 2439657 w 3610177"/>
                      <a:gd name="connsiteY2790" fmla="*/ 1041910 h 3646858"/>
                      <a:gd name="connsiteX2791" fmla="*/ 2558223 w 3610177"/>
                      <a:gd name="connsiteY2791" fmla="*/ 1098217 h 3646858"/>
                      <a:gd name="connsiteX2792" fmla="*/ 2614190 w 3610177"/>
                      <a:gd name="connsiteY2792" fmla="*/ 1111944 h 3646858"/>
                      <a:gd name="connsiteX2793" fmla="*/ 2623130 w 3610177"/>
                      <a:gd name="connsiteY2793" fmla="*/ 1109058 h 3646858"/>
                      <a:gd name="connsiteX2794" fmla="*/ 2633323 w 3610177"/>
                      <a:gd name="connsiteY2794" fmla="*/ 1076322 h 3646858"/>
                      <a:gd name="connsiteX2795" fmla="*/ 2643375 w 3610177"/>
                      <a:gd name="connsiteY2795" fmla="*/ 1074616 h 3646858"/>
                      <a:gd name="connsiteX2796" fmla="*/ 2649101 w 3610177"/>
                      <a:gd name="connsiteY2796" fmla="*/ 1088186 h 3646858"/>
                      <a:gd name="connsiteX2797" fmla="*/ 2610479 w 3610177"/>
                      <a:gd name="connsiteY2797" fmla="*/ 1147735 h 3646858"/>
                      <a:gd name="connsiteX2798" fmla="*/ 2591406 w 3610177"/>
                      <a:gd name="connsiteY2798" fmla="*/ 1155284 h 3646858"/>
                      <a:gd name="connsiteX2799" fmla="*/ 2542272 w 3610177"/>
                      <a:gd name="connsiteY2799" fmla="*/ 1155843 h 3646858"/>
                      <a:gd name="connsiteX2800" fmla="*/ 3052160 w 3610177"/>
                      <a:gd name="connsiteY2800" fmla="*/ 1135525 h 3646858"/>
                      <a:gd name="connsiteX2801" fmla="*/ 3006375 w 3610177"/>
                      <a:gd name="connsiteY2801" fmla="*/ 1071478 h 3646858"/>
                      <a:gd name="connsiteX2802" fmla="*/ 2934536 w 3610177"/>
                      <a:gd name="connsiteY2802" fmla="*/ 972849 h 3646858"/>
                      <a:gd name="connsiteX2803" fmla="*/ 2923689 w 3610177"/>
                      <a:gd name="connsiteY2803" fmla="*/ 959141 h 3646858"/>
                      <a:gd name="connsiteX2804" fmla="*/ 2922651 w 3610177"/>
                      <a:gd name="connsiteY2804" fmla="*/ 954615 h 3646858"/>
                      <a:gd name="connsiteX2805" fmla="*/ 2925443 w 3610177"/>
                      <a:gd name="connsiteY2805" fmla="*/ 945450 h 3646858"/>
                      <a:gd name="connsiteX2806" fmla="*/ 2929182 w 3610177"/>
                      <a:gd name="connsiteY2806" fmla="*/ 937096 h 3646858"/>
                      <a:gd name="connsiteX2807" fmla="*/ 2931305 w 3610177"/>
                      <a:gd name="connsiteY2807" fmla="*/ 934900 h 3646858"/>
                      <a:gd name="connsiteX2808" fmla="*/ 2933405 w 3610177"/>
                      <a:gd name="connsiteY2808" fmla="*/ 936320 h 3646858"/>
                      <a:gd name="connsiteX2809" fmla="*/ 2941297 w 3610177"/>
                      <a:gd name="connsiteY2809" fmla="*/ 945263 h 3646858"/>
                      <a:gd name="connsiteX2810" fmla="*/ 3025137 w 3610177"/>
                      <a:gd name="connsiteY2810" fmla="*/ 1063022 h 3646858"/>
                      <a:gd name="connsiteX2811" fmla="*/ 3048883 w 3610177"/>
                      <a:gd name="connsiteY2811" fmla="*/ 1099455 h 3646858"/>
                      <a:gd name="connsiteX2812" fmla="*/ 3065314 w 3610177"/>
                      <a:gd name="connsiteY2812" fmla="*/ 1130142 h 3646858"/>
                      <a:gd name="connsiteX2813" fmla="*/ 2059986 w 3610177"/>
                      <a:gd name="connsiteY2813" fmla="*/ 1134895 h 3646858"/>
                      <a:gd name="connsiteX2814" fmla="*/ 2063005 w 3610177"/>
                      <a:gd name="connsiteY2814" fmla="*/ 1133724 h 3646858"/>
                      <a:gd name="connsiteX2815" fmla="*/ 2062400 w 3610177"/>
                      <a:gd name="connsiteY2815" fmla="*/ 1134895 h 3646858"/>
                      <a:gd name="connsiteX2816" fmla="*/ 2059382 w 3610177"/>
                      <a:gd name="connsiteY2816" fmla="*/ 1136065 h 3646858"/>
                      <a:gd name="connsiteX2817" fmla="*/ 2059986 w 3610177"/>
                      <a:gd name="connsiteY2817" fmla="*/ 1134895 h 3646858"/>
                      <a:gd name="connsiteX2818" fmla="*/ 2792173 w 3610177"/>
                      <a:gd name="connsiteY2818" fmla="*/ 1061211 h 3646858"/>
                      <a:gd name="connsiteX2819" fmla="*/ 2793973 w 3610177"/>
                      <a:gd name="connsiteY2819" fmla="*/ 1061211 h 3646858"/>
                      <a:gd name="connsiteX2820" fmla="*/ 2793442 w 3610177"/>
                      <a:gd name="connsiteY2820" fmla="*/ 1062419 h 3646858"/>
                      <a:gd name="connsiteX2821" fmla="*/ 2792173 w 3610177"/>
                      <a:gd name="connsiteY2821" fmla="*/ 1061211 h 3646858"/>
                      <a:gd name="connsiteX2822" fmla="*/ 3357979 w 3610177"/>
                      <a:gd name="connsiteY2822" fmla="*/ 1039769 h 3646858"/>
                      <a:gd name="connsiteX2823" fmla="*/ 3332387 w 3610177"/>
                      <a:gd name="connsiteY2823" fmla="*/ 994774 h 3646858"/>
                      <a:gd name="connsiteX2824" fmla="*/ 3196716 w 3610177"/>
                      <a:gd name="connsiteY2824" fmla="*/ 789424 h 3646858"/>
                      <a:gd name="connsiteX2825" fmla="*/ 3155015 w 3610177"/>
                      <a:gd name="connsiteY2825" fmla="*/ 738936 h 3646858"/>
                      <a:gd name="connsiteX2826" fmla="*/ 3127669 w 3610177"/>
                      <a:gd name="connsiteY2826" fmla="*/ 699280 h 3646858"/>
                      <a:gd name="connsiteX2827" fmla="*/ 3126861 w 3610177"/>
                      <a:gd name="connsiteY2827" fmla="*/ 693997 h 3646858"/>
                      <a:gd name="connsiteX2828" fmla="*/ 3125961 w 3610177"/>
                      <a:gd name="connsiteY2828" fmla="*/ 692750 h 3646858"/>
                      <a:gd name="connsiteX2829" fmla="*/ 3137638 w 3610177"/>
                      <a:gd name="connsiteY2829" fmla="*/ 694195 h 3646858"/>
                      <a:gd name="connsiteX2830" fmla="*/ 3146984 w 3610177"/>
                      <a:gd name="connsiteY2830" fmla="*/ 697839 h 3646858"/>
                      <a:gd name="connsiteX2831" fmla="*/ 3180954 w 3610177"/>
                      <a:gd name="connsiteY2831" fmla="*/ 735066 h 3646858"/>
                      <a:gd name="connsiteX2832" fmla="*/ 3210562 w 3610177"/>
                      <a:gd name="connsiteY2832" fmla="*/ 773720 h 3646858"/>
                      <a:gd name="connsiteX2833" fmla="*/ 3277740 w 3610177"/>
                      <a:gd name="connsiteY2833" fmla="*/ 868061 h 3646858"/>
                      <a:gd name="connsiteX2834" fmla="*/ 3350179 w 3610177"/>
                      <a:gd name="connsiteY2834" fmla="*/ 985111 h 3646858"/>
                      <a:gd name="connsiteX2835" fmla="*/ 3366033 w 3610177"/>
                      <a:gd name="connsiteY2835" fmla="*/ 1012342 h 3646858"/>
                      <a:gd name="connsiteX2836" fmla="*/ 3380387 w 3610177"/>
                      <a:gd name="connsiteY2836" fmla="*/ 1034680 h 3646858"/>
                      <a:gd name="connsiteX2837" fmla="*/ 3357979 w 3610177"/>
                      <a:gd name="connsiteY2837" fmla="*/ 1039769 h 3646858"/>
                      <a:gd name="connsiteX2838" fmla="*/ 2298810 w 3610177"/>
                      <a:gd name="connsiteY2838" fmla="*/ 1025120 h 3646858"/>
                      <a:gd name="connsiteX2839" fmla="*/ 2241221 w 3610177"/>
                      <a:gd name="connsiteY2839" fmla="*/ 931662 h 3646858"/>
                      <a:gd name="connsiteX2840" fmla="*/ 2229765 w 3610177"/>
                      <a:gd name="connsiteY2840" fmla="*/ 876999 h 3646858"/>
                      <a:gd name="connsiteX2841" fmla="*/ 2233033 w 3610177"/>
                      <a:gd name="connsiteY2841" fmla="*/ 854079 h 3646858"/>
                      <a:gd name="connsiteX2842" fmla="*/ 2251379 w 3610177"/>
                      <a:gd name="connsiteY2842" fmla="*/ 827005 h 3646858"/>
                      <a:gd name="connsiteX2843" fmla="*/ 2304448 w 3610177"/>
                      <a:gd name="connsiteY2843" fmla="*/ 806230 h 3646858"/>
                      <a:gd name="connsiteX2844" fmla="*/ 2397024 w 3610177"/>
                      <a:gd name="connsiteY2844" fmla="*/ 818397 h 3646858"/>
                      <a:gd name="connsiteX2845" fmla="*/ 2448546 w 3610177"/>
                      <a:gd name="connsiteY2845" fmla="*/ 843473 h 3646858"/>
                      <a:gd name="connsiteX2846" fmla="*/ 2455968 w 3610177"/>
                      <a:gd name="connsiteY2846" fmla="*/ 853950 h 3646858"/>
                      <a:gd name="connsiteX2847" fmla="*/ 2461991 w 3610177"/>
                      <a:gd name="connsiteY2847" fmla="*/ 863064 h 3646858"/>
                      <a:gd name="connsiteX2848" fmla="*/ 2463198 w 3610177"/>
                      <a:gd name="connsiteY2848" fmla="*/ 864315 h 3646858"/>
                      <a:gd name="connsiteX2849" fmla="*/ 2464405 w 3610177"/>
                      <a:gd name="connsiteY2849" fmla="*/ 866733 h 3646858"/>
                      <a:gd name="connsiteX2850" fmla="*/ 2465815 w 3610177"/>
                      <a:gd name="connsiteY2850" fmla="*/ 869148 h 3646858"/>
                      <a:gd name="connsiteX2851" fmla="*/ 2466486 w 3610177"/>
                      <a:gd name="connsiteY2851" fmla="*/ 869883 h 3646858"/>
                      <a:gd name="connsiteX2852" fmla="*/ 2462362 w 3610177"/>
                      <a:gd name="connsiteY2852" fmla="*/ 868268 h 3646858"/>
                      <a:gd name="connsiteX2853" fmla="*/ 2446296 w 3610177"/>
                      <a:gd name="connsiteY2853" fmla="*/ 861343 h 3646858"/>
                      <a:gd name="connsiteX2854" fmla="*/ 2416441 w 3610177"/>
                      <a:gd name="connsiteY2854" fmla="*/ 849750 h 3646858"/>
                      <a:gd name="connsiteX2855" fmla="*/ 2353341 w 3610177"/>
                      <a:gd name="connsiteY2855" fmla="*/ 829730 h 3646858"/>
                      <a:gd name="connsiteX2856" fmla="*/ 2297243 w 3610177"/>
                      <a:gd name="connsiteY2856" fmla="*/ 829176 h 3646858"/>
                      <a:gd name="connsiteX2857" fmla="*/ 2259768 w 3610177"/>
                      <a:gd name="connsiteY2857" fmla="*/ 845505 h 3646858"/>
                      <a:gd name="connsiteX2858" fmla="*/ 2256609 w 3610177"/>
                      <a:gd name="connsiteY2858" fmla="*/ 848027 h 3646858"/>
                      <a:gd name="connsiteX2859" fmla="*/ 2266912 w 3610177"/>
                      <a:gd name="connsiteY2859" fmla="*/ 866257 h 3646858"/>
                      <a:gd name="connsiteX2860" fmla="*/ 2358469 w 3610177"/>
                      <a:gd name="connsiteY2860" fmla="*/ 982393 h 3646858"/>
                      <a:gd name="connsiteX2861" fmla="*/ 2375149 w 3610177"/>
                      <a:gd name="connsiteY2861" fmla="*/ 1002020 h 3646858"/>
                      <a:gd name="connsiteX2862" fmla="*/ 2369567 w 3610177"/>
                      <a:gd name="connsiteY2862" fmla="*/ 1003794 h 3646858"/>
                      <a:gd name="connsiteX2863" fmla="*/ 2356600 w 3610177"/>
                      <a:gd name="connsiteY2863" fmla="*/ 1003662 h 3646858"/>
                      <a:gd name="connsiteX2864" fmla="*/ 2304473 w 3610177"/>
                      <a:gd name="connsiteY2864" fmla="*/ 952465 h 3646858"/>
                      <a:gd name="connsiteX2865" fmla="*/ 2257912 w 3610177"/>
                      <a:gd name="connsiteY2865" fmla="*/ 886090 h 3646858"/>
                      <a:gd name="connsiteX2866" fmla="*/ 2252226 w 3610177"/>
                      <a:gd name="connsiteY2866" fmla="*/ 878542 h 3646858"/>
                      <a:gd name="connsiteX2867" fmla="*/ 2246891 w 3610177"/>
                      <a:gd name="connsiteY2867" fmla="*/ 878015 h 3646858"/>
                      <a:gd name="connsiteX2868" fmla="*/ 2245165 w 3610177"/>
                      <a:gd name="connsiteY2868" fmla="*/ 887349 h 3646858"/>
                      <a:gd name="connsiteX2869" fmla="*/ 2258436 w 3610177"/>
                      <a:gd name="connsiteY2869" fmla="*/ 926536 h 3646858"/>
                      <a:gd name="connsiteX2870" fmla="*/ 2295653 w 3610177"/>
                      <a:gd name="connsiteY2870" fmla="*/ 987526 h 3646858"/>
                      <a:gd name="connsiteX2871" fmla="*/ 2309058 w 3610177"/>
                      <a:gd name="connsiteY2871" fmla="*/ 1008333 h 3646858"/>
                      <a:gd name="connsiteX2872" fmla="*/ 2318437 w 3610177"/>
                      <a:gd name="connsiteY2872" fmla="*/ 1021405 h 3646858"/>
                      <a:gd name="connsiteX2873" fmla="*/ 2316349 w 3610177"/>
                      <a:gd name="connsiteY2873" fmla="*/ 1025060 h 3646858"/>
                      <a:gd name="connsiteX2874" fmla="*/ 2309894 w 3610177"/>
                      <a:gd name="connsiteY2874" fmla="*/ 1027388 h 3646858"/>
                      <a:gd name="connsiteX2875" fmla="*/ 2305622 w 3610177"/>
                      <a:gd name="connsiteY2875" fmla="*/ 1029048 h 3646858"/>
                      <a:gd name="connsiteX2876" fmla="*/ 2298810 w 3610177"/>
                      <a:gd name="connsiteY2876" fmla="*/ 1025123 h 3646858"/>
                      <a:gd name="connsiteX2877" fmla="*/ 2248257 w 3610177"/>
                      <a:gd name="connsiteY2877" fmla="*/ 862202 h 3646858"/>
                      <a:gd name="connsiteX2878" fmla="*/ 2247269 w 3610177"/>
                      <a:gd name="connsiteY2878" fmla="*/ 860692 h 3646858"/>
                      <a:gd name="connsiteX2879" fmla="*/ 2242331 w 3610177"/>
                      <a:gd name="connsiteY2879" fmla="*/ 872813 h 3646858"/>
                      <a:gd name="connsiteX2880" fmla="*/ 2248257 w 3610177"/>
                      <a:gd name="connsiteY2880" fmla="*/ 862202 h 3646858"/>
                      <a:gd name="connsiteX2881" fmla="*/ 3143915 w 3610177"/>
                      <a:gd name="connsiteY2881" fmla="*/ 695507 h 3646858"/>
                      <a:gd name="connsiteX2882" fmla="*/ 3144377 w 3610177"/>
                      <a:gd name="connsiteY2882" fmla="*/ 695050 h 3646858"/>
                      <a:gd name="connsiteX2883" fmla="*/ 3146477 w 3610177"/>
                      <a:gd name="connsiteY2883" fmla="*/ 697165 h 3646858"/>
                      <a:gd name="connsiteX2884" fmla="*/ 3143915 w 3610177"/>
                      <a:gd name="connsiteY2884" fmla="*/ 695507 h 3646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  <a:cxn ang="0">
                        <a:pos x="connsiteX439" y="connsiteY439"/>
                      </a:cxn>
                      <a:cxn ang="0">
                        <a:pos x="connsiteX440" y="connsiteY440"/>
                      </a:cxn>
                      <a:cxn ang="0">
                        <a:pos x="connsiteX441" y="connsiteY441"/>
                      </a:cxn>
                      <a:cxn ang="0">
                        <a:pos x="connsiteX442" y="connsiteY442"/>
                      </a:cxn>
                      <a:cxn ang="0">
                        <a:pos x="connsiteX443" y="connsiteY443"/>
                      </a:cxn>
                      <a:cxn ang="0">
                        <a:pos x="connsiteX444" y="connsiteY444"/>
                      </a:cxn>
                      <a:cxn ang="0">
                        <a:pos x="connsiteX445" y="connsiteY445"/>
                      </a:cxn>
                      <a:cxn ang="0">
                        <a:pos x="connsiteX446" y="connsiteY446"/>
                      </a:cxn>
                      <a:cxn ang="0">
                        <a:pos x="connsiteX447" y="connsiteY447"/>
                      </a:cxn>
                      <a:cxn ang="0">
                        <a:pos x="connsiteX448" y="connsiteY448"/>
                      </a:cxn>
                      <a:cxn ang="0">
                        <a:pos x="connsiteX449" y="connsiteY449"/>
                      </a:cxn>
                      <a:cxn ang="0">
                        <a:pos x="connsiteX450" y="connsiteY450"/>
                      </a:cxn>
                      <a:cxn ang="0">
                        <a:pos x="connsiteX451" y="connsiteY451"/>
                      </a:cxn>
                      <a:cxn ang="0">
                        <a:pos x="connsiteX452" y="connsiteY452"/>
                      </a:cxn>
                      <a:cxn ang="0">
                        <a:pos x="connsiteX453" y="connsiteY453"/>
                      </a:cxn>
                      <a:cxn ang="0">
                        <a:pos x="connsiteX454" y="connsiteY454"/>
                      </a:cxn>
                      <a:cxn ang="0">
                        <a:pos x="connsiteX455" y="connsiteY455"/>
                      </a:cxn>
                      <a:cxn ang="0">
                        <a:pos x="connsiteX456" y="connsiteY456"/>
                      </a:cxn>
                      <a:cxn ang="0">
                        <a:pos x="connsiteX457" y="connsiteY457"/>
                      </a:cxn>
                      <a:cxn ang="0">
                        <a:pos x="connsiteX458" y="connsiteY458"/>
                      </a:cxn>
                      <a:cxn ang="0">
                        <a:pos x="connsiteX459" y="connsiteY459"/>
                      </a:cxn>
                      <a:cxn ang="0">
                        <a:pos x="connsiteX460" y="connsiteY460"/>
                      </a:cxn>
                      <a:cxn ang="0">
                        <a:pos x="connsiteX461" y="connsiteY461"/>
                      </a:cxn>
                      <a:cxn ang="0">
                        <a:pos x="connsiteX462" y="connsiteY462"/>
                      </a:cxn>
                      <a:cxn ang="0">
                        <a:pos x="connsiteX463" y="connsiteY463"/>
                      </a:cxn>
                      <a:cxn ang="0">
                        <a:pos x="connsiteX464" y="connsiteY464"/>
                      </a:cxn>
                      <a:cxn ang="0">
                        <a:pos x="connsiteX465" y="connsiteY465"/>
                      </a:cxn>
                      <a:cxn ang="0">
                        <a:pos x="connsiteX466" y="connsiteY466"/>
                      </a:cxn>
                      <a:cxn ang="0">
                        <a:pos x="connsiteX467" y="connsiteY467"/>
                      </a:cxn>
                      <a:cxn ang="0">
                        <a:pos x="connsiteX468" y="connsiteY468"/>
                      </a:cxn>
                      <a:cxn ang="0">
                        <a:pos x="connsiteX469" y="connsiteY469"/>
                      </a:cxn>
                      <a:cxn ang="0">
                        <a:pos x="connsiteX470" y="connsiteY470"/>
                      </a:cxn>
                      <a:cxn ang="0">
                        <a:pos x="connsiteX471" y="connsiteY471"/>
                      </a:cxn>
                      <a:cxn ang="0">
                        <a:pos x="connsiteX472" y="connsiteY472"/>
                      </a:cxn>
                      <a:cxn ang="0">
                        <a:pos x="connsiteX473" y="connsiteY473"/>
                      </a:cxn>
                      <a:cxn ang="0">
                        <a:pos x="connsiteX474" y="connsiteY474"/>
                      </a:cxn>
                      <a:cxn ang="0">
                        <a:pos x="connsiteX475" y="connsiteY475"/>
                      </a:cxn>
                      <a:cxn ang="0">
                        <a:pos x="connsiteX476" y="connsiteY476"/>
                      </a:cxn>
                      <a:cxn ang="0">
                        <a:pos x="connsiteX477" y="connsiteY477"/>
                      </a:cxn>
                      <a:cxn ang="0">
                        <a:pos x="connsiteX478" y="connsiteY478"/>
                      </a:cxn>
                      <a:cxn ang="0">
                        <a:pos x="connsiteX479" y="connsiteY479"/>
                      </a:cxn>
                      <a:cxn ang="0">
                        <a:pos x="connsiteX480" y="connsiteY480"/>
                      </a:cxn>
                      <a:cxn ang="0">
                        <a:pos x="connsiteX481" y="connsiteY481"/>
                      </a:cxn>
                      <a:cxn ang="0">
                        <a:pos x="connsiteX482" y="connsiteY482"/>
                      </a:cxn>
                      <a:cxn ang="0">
                        <a:pos x="connsiteX483" y="connsiteY483"/>
                      </a:cxn>
                      <a:cxn ang="0">
                        <a:pos x="connsiteX484" y="connsiteY484"/>
                      </a:cxn>
                      <a:cxn ang="0">
                        <a:pos x="connsiteX485" y="connsiteY485"/>
                      </a:cxn>
                      <a:cxn ang="0">
                        <a:pos x="connsiteX486" y="connsiteY486"/>
                      </a:cxn>
                      <a:cxn ang="0">
                        <a:pos x="connsiteX487" y="connsiteY487"/>
                      </a:cxn>
                      <a:cxn ang="0">
                        <a:pos x="connsiteX488" y="connsiteY488"/>
                      </a:cxn>
                      <a:cxn ang="0">
                        <a:pos x="connsiteX489" y="connsiteY489"/>
                      </a:cxn>
                      <a:cxn ang="0">
                        <a:pos x="connsiteX490" y="connsiteY490"/>
                      </a:cxn>
                      <a:cxn ang="0">
                        <a:pos x="connsiteX491" y="connsiteY491"/>
                      </a:cxn>
                      <a:cxn ang="0">
                        <a:pos x="connsiteX492" y="connsiteY492"/>
                      </a:cxn>
                      <a:cxn ang="0">
                        <a:pos x="connsiteX493" y="connsiteY493"/>
                      </a:cxn>
                      <a:cxn ang="0">
                        <a:pos x="connsiteX494" y="connsiteY494"/>
                      </a:cxn>
                      <a:cxn ang="0">
                        <a:pos x="connsiteX495" y="connsiteY495"/>
                      </a:cxn>
                      <a:cxn ang="0">
                        <a:pos x="connsiteX496" y="connsiteY496"/>
                      </a:cxn>
                      <a:cxn ang="0">
                        <a:pos x="connsiteX497" y="connsiteY497"/>
                      </a:cxn>
                      <a:cxn ang="0">
                        <a:pos x="connsiteX498" y="connsiteY498"/>
                      </a:cxn>
                      <a:cxn ang="0">
                        <a:pos x="connsiteX499" y="connsiteY499"/>
                      </a:cxn>
                      <a:cxn ang="0">
                        <a:pos x="connsiteX500" y="connsiteY500"/>
                      </a:cxn>
                      <a:cxn ang="0">
                        <a:pos x="connsiteX501" y="connsiteY501"/>
                      </a:cxn>
                      <a:cxn ang="0">
                        <a:pos x="connsiteX502" y="connsiteY502"/>
                      </a:cxn>
                      <a:cxn ang="0">
                        <a:pos x="connsiteX503" y="connsiteY503"/>
                      </a:cxn>
                      <a:cxn ang="0">
                        <a:pos x="connsiteX504" y="connsiteY504"/>
                      </a:cxn>
                      <a:cxn ang="0">
                        <a:pos x="connsiteX505" y="connsiteY505"/>
                      </a:cxn>
                      <a:cxn ang="0">
                        <a:pos x="connsiteX506" y="connsiteY506"/>
                      </a:cxn>
                      <a:cxn ang="0">
                        <a:pos x="connsiteX507" y="connsiteY507"/>
                      </a:cxn>
                      <a:cxn ang="0">
                        <a:pos x="connsiteX508" y="connsiteY508"/>
                      </a:cxn>
                      <a:cxn ang="0">
                        <a:pos x="connsiteX509" y="connsiteY509"/>
                      </a:cxn>
                      <a:cxn ang="0">
                        <a:pos x="connsiteX510" y="connsiteY510"/>
                      </a:cxn>
                      <a:cxn ang="0">
                        <a:pos x="connsiteX511" y="connsiteY511"/>
                      </a:cxn>
                      <a:cxn ang="0">
                        <a:pos x="connsiteX512" y="connsiteY512"/>
                      </a:cxn>
                      <a:cxn ang="0">
                        <a:pos x="connsiteX513" y="connsiteY513"/>
                      </a:cxn>
                      <a:cxn ang="0">
                        <a:pos x="connsiteX514" y="connsiteY514"/>
                      </a:cxn>
                      <a:cxn ang="0">
                        <a:pos x="connsiteX515" y="connsiteY515"/>
                      </a:cxn>
                      <a:cxn ang="0">
                        <a:pos x="connsiteX516" y="connsiteY516"/>
                      </a:cxn>
                      <a:cxn ang="0">
                        <a:pos x="connsiteX517" y="connsiteY517"/>
                      </a:cxn>
                      <a:cxn ang="0">
                        <a:pos x="connsiteX518" y="connsiteY518"/>
                      </a:cxn>
                      <a:cxn ang="0">
                        <a:pos x="connsiteX519" y="connsiteY519"/>
                      </a:cxn>
                      <a:cxn ang="0">
                        <a:pos x="connsiteX520" y="connsiteY520"/>
                      </a:cxn>
                      <a:cxn ang="0">
                        <a:pos x="connsiteX521" y="connsiteY521"/>
                      </a:cxn>
                      <a:cxn ang="0">
                        <a:pos x="connsiteX522" y="connsiteY522"/>
                      </a:cxn>
                      <a:cxn ang="0">
                        <a:pos x="connsiteX523" y="connsiteY523"/>
                      </a:cxn>
                      <a:cxn ang="0">
                        <a:pos x="connsiteX524" y="connsiteY524"/>
                      </a:cxn>
                      <a:cxn ang="0">
                        <a:pos x="connsiteX525" y="connsiteY525"/>
                      </a:cxn>
                      <a:cxn ang="0">
                        <a:pos x="connsiteX526" y="connsiteY526"/>
                      </a:cxn>
                      <a:cxn ang="0">
                        <a:pos x="connsiteX527" y="connsiteY527"/>
                      </a:cxn>
                      <a:cxn ang="0">
                        <a:pos x="connsiteX528" y="connsiteY528"/>
                      </a:cxn>
                      <a:cxn ang="0">
                        <a:pos x="connsiteX529" y="connsiteY529"/>
                      </a:cxn>
                      <a:cxn ang="0">
                        <a:pos x="connsiteX530" y="connsiteY530"/>
                      </a:cxn>
                      <a:cxn ang="0">
                        <a:pos x="connsiteX531" y="connsiteY531"/>
                      </a:cxn>
                      <a:cxn ang="0">
                        <a:pos x="connsiteX532" y="connsiteY532"/>
                      </a:cxn>
                      <a:cxn ang="0">
                        <a:pos x="connsiteX533" y="connsiteY533"/>
                      </a:cxn>
                      <a:cxn ang="0">
                        <a:pos x="connsiteX534" y="connsiteY534"/>
                      </a:cxn>
                      <a:cxn ang="0">
                        <a:pos x="connsiteX535" y="connsiteY535"/>
                      </a:cxn>
                      <a:cxn ang="0">
                        <a:pos x="connsiteX536" y="connsiteY536"/>
                      </a:cxn>
                      <a:cxn ang="0">
                        <a:pos x="connsiteX537" y="connsiteY537"/>
                      </a:cxn>
                      <a:cxn ang="0">
                        <a:pos x="connsiteX538" y="connsiteY538"/>
                      </a:cxn>
                      <a:cxn ang="0">
                        <a:pos x="connsiteX539" y="connsiteY539"/>
                      </a:cxn>
                      <a:cxn ang="0">
                        <a:pos x="connsiteX540" y="connsiteY540"/>
                      </a:cxn>
                      <a:cxn ang="0">
                        <a:pos x="connsiteX541" y="connsiteY541"/>
                      </a:cxn>
                      <a:cxn ang="0">
                        <a:pos x="connsiteX542" y="connsiteY542"/>
                      </a:cxn>
                      <a:cxn ang="0">
                        <a:pos x="connsiteX543" y="connsiteY543"/>
                      </a:cxn>
                      <a:cxn ang="0">
                        <a:pos x="connsiteX544" y="connsiteY544"/>
                      </a:cxn>
                      <a:cxn ang="0">
                        <a:pos x="connsiteX545" y="connsiteY545"/>
                      </a:cxn>
                      <a:cxn ang="0">
                        <a:pos x="connsiteX546" y="connsiteY546"/>
                      </a:cxn>
                      <a:cxn ang="0">
                        <a:pos x="connsiteX547" y="connsiteY547"/>
                      </a:cxn>
                      <a:cxn ang="0">
                        <a:pos x="connsiteX548" y="connsiteY548"/>
                      </a:cxn>
                      <a:cxn ang="0">
                        <a:pos x="connsiteX549" y="connsiteY549"/>
                      </a:cxn>
                      <a:cxn ang="0">
                        <a:pos x="connsiteX550" y="connsiteY550"/>
                      </a:cxn>
                      <a:cxn ang="0">
                        <a:pos x="connsiteX551" y="connsiteY551"/>
                      </a:cxn>
                      <a:cxn ang="0">
                        <a:pos x="connsiteX552" y="connsiteY552"/>
                      </a:cxn>
                      <a:cxn ang="0">
                        <a:pos x="connsiteX553" y="connsiteY553"/>
                      </a:cxn>
                      <a:cxn ang="0">
                        <a:pos x="connsiteX554" y="connsiteY554"/>
                      </a:cxn>
                      <a:cxn ang="0">
                        <a:pos x="connsiteX555" y="connsiteY555"/>
                      </a:cxn>
                      <a:cxn ang="0">
                        <a:pos x="connsiteX556" y="connsiteY556"/>
                      </a:cxn>
                      <a:cxn ang="0">
                        <a:pos x="connsiteX557" y="connsiteY557"/>
                      </a:cxn>
                      <a:cxn ang="0">
                        <a:pos x="connsiteX558" y="connsiteY558"/>
                      </a:cxn>
                      <a:cxn ang="0">
                        <a:pos x="connsiteX559" y="connsiteY559"/>
                      </a:cxn>
                      <a:cxn ang="0">
                        <a:pos x="connsiteX560" y="connsiteY560"/>
                      </a:cxn>
                      <a:cxn ang="0">
                        <a:pos x="connsiteX561" y="connsiteY561"/>
                      </a:cxn>
                      <a:cxn ang="0">
                        <a:pos x="connsiteX562" y="connsiteY562"/>
                      </a:cxn>
                      <a:cxn ang="0">
                        <a:pos x="connsiteX563" y="connsiteY563"/>
                      </a:cxn>
                      <a:cxn ang="0">
                        <a:pos x="connsiteX564" y="connsiteY564"/>
                      </a:cxn>
                      <a:cxn ang="0">
                        <a:pos x="connsiteX565" y="connsiteY565"/>
                      </a:cxn>
                      <a:cxn ang="0">
                        <a:pos x="connsiteX566" y="connsiteY566"/>
                      </a:cxn>
                      <a:cxn ang="0">
                        <a:pos x="connsiteX567" y="connsiteY567"/>
                      </a:cxn>
                      <a:cxn ang="0">
                        <a:pos x="connsiteX568" y="connsiteY568"/>
                      </a:cxn>
                      <a:cxn ang="0">
                        <a:pos x="connsiteX569" y="connsiteY569"/>
                      </a:cxn>
                      <a:cxn ang="0">
                        <a:pos x="connsiteX570" y="connsiteY570"/>
                      </a:cxn>
                      <a:cxn ang="0">
                        <a:pos x="connsiteX571" y="connsiteY571"/>
                      </a:cxn>
                      <a:cxn ang="0">
                        <a:pos x="connsiteX572" y="connsiteY572"/>
                      </a:cxn>
                      <a:cxn ang="0">
                        <a:pos x="connsiteX573" y="connsiteY573"/>
                      </a:cxn>
                      <a:cxn ang="0">
                        <a:pos x="connsiteX574" y="connsiteY574"/>
                      </a:cxn>
                      <a:cxn ang="0">
                        <a:pos x="connsiteX575" y="connsiteY575"/>
                      </a:cxn>
                      <a:cxn ang="0">
                        <a:pos x="connsiteX576" y="connsiteY576"/>
                      </a:cxn>
                      <a:cxn ang="0">
                        <a:pos x="connsiteX577" y="connsiteY577"/>
                      </a:cxn>
                      <a:cxn ang="0">
                        <a:pos x="connsiteX578" y="connsiteY578"/>
                      </a:cxn>
                      <a:cxn ang="0">
                        <a:pos x="connsiteX579" y="connsiteY579"/>
                      </a:cxn>
                      <a:cxn ang="0">
                        <a:pos x="connsiteX580" y="connsiteY580"/>
                      </a:cxn>
                      <a:cxn ang="0">
                        <a:pos x="connsiteX581" y="connsiteY581"/>
                      </a:cxn>
                      <a:cxn ang="0">
                        <a:pos x="connsiteX582" y="connsiteY582"/>
                      </a:cxn>
                      <a:cxn ang="0">
                        <a:pos x="connsiteX583" y="connsiteY583"/>
                      </a:cxn>
                      <a:cxn ang="0">
                        <a:pos x="connsiteX584" y="connsiteY584"/>
                      </a:cxn>
                      <a:cxn ang="0">
                        <a:pos x="connsiteX585" y="connsiteY585"/>
                      </a:cxn>
                      <a:cxn ang="0">
                        <a:pos x="connsiteX586" y="connsiteY586"/>
                      </a:cxn>
                      <a:cxn ang="0">
                        <a:pos x="connsiteX587" y="connsiteY587"/>
                      </a:cxn>
                      <a:cxn ang="0">
                        <a:pos x="connsiteX588" y="connsiteY588"/>
                      </a:cxn>
                      <a:cxn ang="0">
                        <a:pos x="connsiteX589" y="connsiteY589"/>
                      </a:cxn>
                      <a:cxn ang="0">
                        <a:pos x="connsiteX590" y="connsiteY590"/>
                      </a:cxn>
                      <a:cxn ang="0">
                        <a:pos x="connsiteX591" y="connsiteY591"/>
                      </a:cxn>
                      <a:cxn ang="0">
                        <a:pos x="connsiteX592" y="connsiteY592"/>
                      </a:cxn>
                      <a:cxn ang="0">
                        <a:pos x="connsiteX593" y="connsiteY593"/>
                      </a:cxn>
                      <a:cxn ang="0">
                        <a:pos x="connsiteX594" y="connsiteY594"/>
                      </a:cxn>
                      <a:cxn ang="0">
                        <a:pos x="connsiteX595" y="connsiteY595"/>
                      </a:cxn>
                      <a:cxn ang="0">
                        <a:pos x="connsiteX596" y="connsiteY596"/>
                      </a:cxn>
                      <a:cxn ang="0">
                        <a:pos x="connsiteX597" y="connsiteY597"/>
                      </a:cxn>
                      <a:cxn ang="0">
                        <a:pos x="connsiteX598" y="connsiteY598"/>
                      </a:cxn>
                      <a:cxn ang="0">
                        <a:pos x="connsiteX599" y="connsiteY599"/>
                      </a:cxn>
                      <a:cxn ang="0">
                        <a:pos x="connsiteX600" y="connsiteY600"/>
                      </a:cxn>
                      <a:cxn ang="0">
                        <a:pos x="connsiteX601" y="connsiteY601"/>
                      </a:cxn>
                      <a:cxn ang="0">
                        <a:pos x="connsiteX602" y="connsiteY602"/>
                      </a:cxn>
                      <a:cxn ang="0">
                        <a:pos x="connsiteX603" y="connsiteY603"/>
                      </a:cxn>
                      <a:cxn ang="0">
                        <a:pos x="connsiteX604" y="connsiteY604"/>
                      </a:cxn>
                      <a:cxn ang="0">
                        <a:pos x="connsiteX605" y="connsiteY605"/>
                      </a:cxn>
                      <a:cxn ang="0">
                        <a:pos x="connsiteX606" y="connsiteY606"/>
                      </a:cxn>
                      <a:cxn ang="0">
                        <a:pos x="connsiteX607" y="connsiteY607"/>
                      </a:cxn>
                      <a:cxn ang="0">
                        <a:pos x="connsiteX608" y="connsiteY608"/>
                      </a:cxn>
                      <a:cxn ang="0">
                        <a:pos x="connsiteX609" y="connsiteY609"/>
                      </a:cxn>
                      <a:cxn ang="0">
                        <a:pos x="connsiteX610" y="connsiteY610"/>
                      </a:cxn>
                      <a:cxn ang="0">
                        <a:pos x="connsiteX611" y="connsiteY611"/>
                      </a:cxn>
                      <a:cxn ang="0">
                        <a:pos x="connsiteX612" y="connsiteY612"/>
                      </a:cxn>
                      <a:cxn ang="0">
                        <a:pos x="connsiteX613" y="connsiteY613"/>
                      </a:cxn>
                      <a:cxn ang="0">
                        <a:pos x="connsiteX614" y="connsiteY614"/>
                      </a:cxn>
                      <a:cxn ang="0">
                        <a:pos x="connsiteX615" y="connsiteY615"/>
                      </a:cxn>
                      <a:cxn ang="0">
                        <a:pos x="connsiteX616" y="connsiteY616"/>
                      </a:cxn>
                      <a:cxn ang="0">
                        <a:pos x="connsiteX617" y="connsiteY617"/>
                      </a:cxn>
                      <a:cxn ang="0">
                        <a:pos x="connsiteX618" y="connsiteY618"/>
                      </a:cxn>
                      <a:cxn ang="0">
                        <a:pos x="connsiteX619" y="connsiteY619"/>
                      </a:cxn>
                      <a:cxn ang="0">
                        <a:pos x="connsiteX620" y="connsiteY620"/>
                      </a:cxn>
                      <a:cxn ang="0">
                        <a:pos x="connsiteX621" y="connsiteY621"/>
                      </a:cxn>
                      <a:cxn ang="0">
                        <a:pos x="connsiteX622" y="connsiteY622"/>
                      </a:cxn>
                      <a:cxn ang="0">
                        <a:pos x="connsiteX623" y="connsiteY623"/>
                      </a:cxn>
                      <a:cxn ang="0">
                        <a:pos x="connsiteX624" y="connsiteY624"/>
                      </a:cxn>
                      <a:cxn ang="0">
                        <a:pos x="connsiteX625" y="connsiteY625"/>
                      </a:cxn>
                      <a:cxn ang="0">
                        <a:pos x="connsiteX626" y="connsiteY626"/>
                      </a:cxn>
                      <a:cxn ang="0">
                        <a:pos x="connsiteX627" y="connsiteY627"/>
                      </a:cxn>
                      <a:cxn ang="0">
                        <a:pos x="connsiteX628" y="connsiteY628"/>
                      </a:cxn>
                      <a:cxn ang="0">
                        <a:pos x="connsiteX629" y="connsiteY629"/>
                      </a:cxn>
                      <a:cxn ang="0">
                        <a:pos x="connsiteX630" y="connsiteY630"/>
                      </a:cxn>
                      <a:cxn ang="0">
                        <a:pos x="connsiteX631" y="connsiteY631"/>
                      </a:cxn>
                      <a:cxn ang="0">
                        <a:pos x="connsiteX632" y="connsiteY632"/>
                      </a:cxn>
                      <a:cxn ang="0">
                        <a:pos x="connsiteX633" y="connsiteY633"/>
                      </a:cxn>
                      <a:cxn ang="0">
                        <a:pos x="connsiteX634" y="connsiteY634"/>
                      </a:cxn>
                      <a:cxn ang="0">
                        <a:pos x="connsiteX635" y="connsiteY635"/>
                      </a:cxn>
                      <a:cxn ang="0">
                        <a:pos x="connsiteX636" y="connsiteY636"/>
                      </a:cxn>
                      <a:cxn ang="0">
                        <a:pos x="connsiteX637" y="connsiteY637"/>
                      </a:cxn>
                      <a:cxn ang="0">
                        <a:pos x="connsiteX638" y="connsiteY638"/>
                      </a:cxn>
                      <a:cxn ang="0">
                        <a:pos x="connsiteX639" y="connsiteY639"/>
                      </a:cxn>
                      <a:cxn ang="0">
                        <a:pos x="connsiteX640" y="connsiteY640"/>
                      </a:cxn>
                      <a:cxn ang="0">
                        <a:pos x="connsiteX641" y="connsiteY641"/>
                      </a:cxn>
                      <a:cxn ang="0">
                        <a:pos x="connsiteX642" y="connsiteY642"/>
                      </a:cxn>
                      <a:cxn ang="0">
                        <a:pos x="connsiteX643" y="connsiteY643"/>
                      </a:cxn>
                      <a:cxn ang="0">
                        <a:pos x="connsiteX644" y="connsiteY644"/>
                      </a:cxn>
                      <a:cxn ang="0">
                        <a:pos x="connsiteX645" y="connsiteY645"/>
                      </a:cxn>
                      <a:cxn ang="0">
                        <a:pos x="connsiteX646" y="connsiteY646"/>
                      </a:cxn>
                      <a:cxn ang="0">
                        <a:pos x="connsiteX647" y="connsiteY647"/>
                      </a:cxn>
                      <a:cxn ang="0">
                        <a:pos x="connsiteX648" y="connsiteY648"/>
                      </a:cxn>
                      <a:cxn ang="0">
                        <a:pos x="connsiteX649" y="connsiteY649"/>
                      </a:cxn>
                      <a:cxn ang="0">
                        <a:pos x="connsiteX650" y="connsiteY650"/>
                      </a:cxn>
                      <a:cxn ang="0">
                        <a:pos x="connsiteX651" y="connsiteY651"/>
                      </a:cxn>
                      <a:cxn ang="0">
                        <a:pos x="connsiteX652" y="connsiteY652"/>
                      </a:cxn>
                      <a:cxn ang="0">
                        <a:pos x="connsiteX653" y="connsiteY653"/>
                      </a:cxn>
                      <a:cxn ang="0">
                        <a:pos x="connsiteX654" y="connsiteY654"/>
                      </a:cxn>
                      <a:cxn ang="0">
                        <a:pos x="connsiteX655" y="connsiteY655"/>
                      </a:cxn>
                      <a:cxn ang="0">
                        <a:pos x="connsiteX656" y="connsiteY656"/>
                      </a:cxn>
                      <a:cxn ang="0">
                        <a:pos x="connsiteX657" y="connsiteY657"/>
                      </a:cxn>
                      <a:cxn ang="0">
                        <a:pos x="connsiteX658" y="connsiteY658"/>
                      </a:cxn>
                      <a:cxn ang="0">
                        <a:pos x="connsiteX659" y="connsiteY659"/>
                      </a:cxn>
                      <a:cxn ang="0">
                        <a:pos x="connsiteX660" y="connsiteY660"/>
                      </a:cxn>
                      <a:cxn ang="0">
                        <a:pos x="connsiteX661" y="connsiteY661"/>
                      </a:cxn>
                      <a:cxn ang="0">
                        <a:pos x="connsiteX662" y="connsiteY662"/>
                      </a:cxn>
                      <a:cxn ang="0">
                        <a:pos x="connsiteX663" y="connsiteY663"/>
                      </a:cxn>
                      <a:cxn ang="0">
                        <a:pos x="connsiteX664" y="connsiteY664"/>
                      </a:cxn>
                      <a:cxn ang="0">
                        <a:pos x="connsiteX665" y="connsiteY665"/>
                      </a:cxn>
                      <a:cxn ang="0">
                        <a:pos x="connsiteX666" y="connsiteY666"/>
                      </a:cxn>
                      <a:cxn ang="0">
                        <a:pos x="connsiteX667" y="connsiteY667"/>
                      </a:cxn>
                      <a:cxn ang="0">
                        <a:pos x="connsiteX668" y="connsiteY668"/>
                      </a:cxn>
                      <a:cxn ang="0">
                        <a:pos x="connsiteX669" y="connsiteY669"/>
                      </a:cxn>
                      <a:cxn ang="0">
                        <a:pos x="connsiteX670" y="connsiteY670"/>
                      </a:cxn>
                      <a:cxn ang="0">
                        <a:pos x="connsiteX671" y="connsiteY671"/>
                      </a:cxn>
                      <a:cxn ang="0">
                        <a:pos x="connsiteX672" y="connsiteY672"/>
                      </a:cxn>
                      <a:cxn ang="0">
                        <a:pos x="connsiteX673" y="connsiteY673"/>
                      </a:cxn>
                      <a:cxn ang="0">
                        <a:pos x="connsiteX674" y="connsiteY674"/>
                      </a:cxn>
                      <a:cxn ang="0">
                        <a:pos x="connsiteX675" y="connsiteY675"/>
                      </a:cxn>
                      <a:cxn ang="0">
                        <a:pos x="connsiteX676" y="connsiteY676"/>
                      </a:cxn>
                      <a:cxn ang="0">
                        <a:pos x="connsiteX677" y="connsiteY677"/>
                      </a:cxn>
                      <a:cxn ang="0">
                        <a:pos x="connsiteX678" y="connsiteY678"/>
                      </a:cxn>
                      <a:cxn ang="0">
                        <a:pos x="connsiteX679" y="connsiteY679"/>
                      </a:cxn>
                      <a:cxn ang="0">
                        <a:pos x="connsiteX680" y="connsiteY680"/>
                      </a:cxn>
                      <a:cxn ang="0">
                        <a:pos x="connsiteX681" y="connsiteY681"/>
                      </a:cxn>
                      <a:cxn ang="0">
                        <a:pos x="connsiteX682" y="connsiteY682"/>
                      </a:cxn>
                      <a:cxn ang="0">
                        <a:pos x="connsiteX683" y="connsiteY683"/>
                      </a:cxn>
                      <a:cxn ang="0">
                        <a:pos x="connsiteX684" y="connsiteY684"/>
                      </a:cxn>
                      <a:cxn ang="0">
                        <a:pos x="connsiteX685" y="connsiteY685"/>
                      </a:cxn>
                      <a:cxn ang="0">
                        <a:pos x="connsiteX686" y="connsiteY686"/>
                      </a:cxn>
                      <a:cxn ang="0">
                        <a:pos x="connsiteX687" y="connsiteY687"/>
                      </a:cxn>
                      <a:cxn ang="0">
                        <a:pos x="connsiteX688" y="connsiteY688"/>
                      </a:cxn>
                      <a:cxn ang="0">
                        <a:pos x="connsiteX689" y="connsiteY689"/>
                      </a:cxn>
                      <a:cxn ang="0">
                        <a:pos x="connsiteX690" y="connsiteY690"/>
                      </a:cxn>
                      <a:cxn ang="0">
                        <a:pos x="connsiteX691" y="connsiteY691"/>
                      </a:cxn>
                      <a:cxn ang="0">
                        <a:pos x="connsiteX692" y="connsiteY692"/>
                      </a:cxn>
                      <a:cxn ang="0">
                        <a:pos x="connsiteX693" y="connsiteY693"/>
                      </a:cxn>
                      <a:cxn ang="0">
                        <a:pos x="connsiteX694" y="connsiteY694"/>
                      </a:cxn>
                      <a:cxn ang="0">
                        <a:pos x="connsiteX695" y="connsiteY695"/>
                      </a:cxn>
                      <a:cxn ang="0">
                        <a:pos x="connsiteX696" y="connsiteY696"/>
                      </a:cxn>
                      <a:cxn ang="0">
                        <a:pos x="connsiteX697" y="connsiteY697"/>
                      </a:cxn>
                      <a:cxn ang="0">
                        <a:pos x="connsiteX698" y="connsiteY698"/>
                      </a:cxn>
                      <a:cxn ang="0">
                        <a:pos x="connsiteX699" y="connsiteY699"/>
                      </a:cxn>
                      <a:cxn ang="0">
                        <a:pos x="connsiteX700" y="connsiteY700"/>
                      </a:cxn>
                      <a:cxn ang="0">
                        <a:pos x="connsiteX701" y="connsiteY701"/>
                      </a:cxn>
                      <a:cxn ang="0">
                        <a:pos x="connsiteX702" y="connsiteY702"/>
                      </a:cxn>
                      <a:cxn ang="0">
                        <a:pos x="connsiteX703" y="connsiteY703"/>
                      </a:cxn>
                      <a:cxn ang="0">
                        <a:pos x="connsiteX704" y="connsiteY704"/>
                      </a:cxn>
                      <a:cxn ang="0">
                        <a:pos x="connsiteX705" y="connsiteY705"/>
                      </a:cxn>
                      <a:cxn ang="0">
                        <a:pos x="connsiteX706" y="connsiteY706"/>
                      </a:cxn>
                      <a:cxn ang="0">
                        <a:pos x="connsiteX707" y="connsiteY707"/>
                      </a:cxn>
                      <a:cxn ang="0">
                        <a:pos x="connsiteX708" y="connsiteY708"/>
                      </a:cxn>
                      <a:cxn ang="0">
                        <a:pos x="connsiteX709" y="connsiteY709"/>
                      </a:cxn>
                      <a:cxn ang="0">
                        <a:pos x="connsiteX710" y="connsiteY710"/>
                      </a:cxn>
                      <a:cxn ang="0">
                        <a:pos x="connsiteX711" y="connsiteY711"/>
                      </a:cxn>
                      <a:cxn ang="0">
                        <a:pos x="connsiteX712" y="connsiteY712"/>
                      </a:cxn>
                      <a:cxn ang="0">
                        <a:pos x="connsiteX713" y="connsiteY713"/>
                      </a:cxn>
                      <a:cxn ang="0">
                        <a:pos x="connsiteX714" y="connsiteY714"/>
                      </a:cxn>
                      <a:cxn ang="0">
                        <a:pos x="connsiteX715" y="connsiteY715"/>
                      </a:cxn>
                      <a:cxn ang="0">
                        <a:pos x="connsiteX716" y="connsiteY716"/>
                      </a:cxn>
                      <a:cxn ang="0">
                        <a:pos x="connsiteX717" y="connsiteY717"/>
                      </a:cxn>
                      <a:cxn ang="0">
                        <a:pos x="connsiteX718" y="connsiteY718"/>
                      </a:cxn>
                      <a:cxn ang="0">
                        <a:pos x="connsiteX719" y="connsiteY719"/>
                      </a:cxn>
                      <a:cxn ang="0">
                        <a:pos x="connsiteX720" y="connsiteY720"/>
                      </a:cxn>
                      <a:cxn ang="0">
                        <a:pos x="connsiteX721" y="connsiteY721"/>
                      </a:cxn>
                      <a:cxn ang="0">
                        <a:pos x="connsiteX722" y="connsiteY722"/>
                      </a:cxn>
                      <a:cxn ang="0">
                        <a:pos x="connsiteX723" y="connsiteY723"/>
                      </a:cxn>
                      <a:cxn ang="0">
                        <a:pos x="connsiteX724" y="connsiteY724"/>
                      </a:cxn>
                      <a:cxn ang="0">
                        <a:pos x="connsiteX725" y="connsiteY725"/>
                      </a:cxn>
                      <a:cxn ang="0">
                        <a:pos x="connsiteX726" y="connsiteY726"/>
                      </a:cxn>
                      <a:cxn ang="0">
                        <a:pos x="connsiteX727" y="connsiteY727"/>
                      </a:cxn>
                      <a:cxn ang="0">
                        <a:pos x="connsiteX728" y="connsiteY728"/>
                      </a:cxn>
                      <a:cxn ang="0">
                        <a:pos x="connsiteX729" y="connsiteY729"/>
                      </a:cxn>
                      <a:cxn ang="0">
                        <a:pos x="connsiteX730" y="connsiteY730"/>
                      </a:cxn>
                      <a:cxn ang="0">
                        <a:pos x="connsiteX731" y="connsiteY731"/>
                      </a:cxn>
                      <a:cxn ang="0">
                        <a:pos x="connsiteX732" y="connsiteY732"/>
                      </a:cxn>
                      <a:cxn ang="0">
                        <a:pos x="connsiteX733" y="connsiteY733"/>
                      </a:cxn>
                      <a:cxn ang="0">
                        <a:pos x="connsiteX734" y="connsiteY734"/>
                      </a:cxn>
                      <a:cxn ang="0">
                        <a:pos x="connsiteX735" y="connsiteY735"/>
                      </a:cxn>
                      <a:cxn ang="0">
                        <a:pos x="connsiteX736" y="connsiteY736"/>
                      </a:cxn>
                      <a:cxn ang="0">
                        <a:pos x="connsiteX737" y="connsiteY737"/>
                      </a:cxn>
                      <a:cxn ang="0">
                        <a:pos x="connsiteX738" y="connsiteY738"/>
                      </a:cxn>
                      <a:cxn ang="0">
                        <a:pos x="connsiteX739" y="connsiteY739"/>
                      </a:cxn>
                      <a:cxn ang="0">
                        <a:pos x="connsiteX740" y="connsiteY740"/>
                      </a:cxn>
                      <a:cxn ang="0">
                        <a:pos x="connsiteX741" y="connsiteY741"/>
                      </a:cxn>
                      <a:cxn ang="0">
                        <a:pos x="connsiteX742" y="connsiteY742"/>
                      </a:cxn>
                      <a:cxn ang="0">
                        <a:pos x="connsiteX743" y="connsiteY743"/>
                      </a:cxn>
                      <a:cxn ang="0">
                        <a:pos x="connsiteX744" y="connsiteY744"/>
                      </a:cxn>
                      <a:cxn ang="0">
                        <a:pos x="connsiteX745" y="connsiteY745"/>
                      </a:cxn>
                      <a:cxn ang="0">
                        <a:pos x="connsiteX746" y="connsiteY746"/>
                      </a:cxn>
                      <a:cxn ang="0">
                        <a:pos x="connsiteX747" y="connsiteY747"/>
                      </a:cxn>
                      <a:cxn ang="0">
                        <a:pos x="connsiteX748" y="connsiteY748"/>
                      </a:cxn>
                      <a:cxn ang="0">
                        <a:pos x="connsiteX749" y="connsiteY749"/>
                      </a:cxn>
                      <a:cxn ang="0">
                        <a:pos x="connsiteX750" y="connsiteY750"/>
                      </a:cxn>
                      <a:cxn ang="0">
                        <a:pos x="connsiteX751" y="connsiteY751"/>
                      </a:cxn>
                      <a:cxn ang="0">
                        <a:pos x="connsiteX752" y="connsiteY752"/>
                      </a:cxn>
                      <a:cxn ang="0">
                        <a:pos x="connsiteX753" y="connsiteY753"/>
                      </a:cxn>
                      <a:cxn ang="0">
                        <a:pos x="connsiteX754" y="connsiteY754"/>
                      </a:cxn>
                      <a:cxn ang="0">
                        <a:pos x="connsiteX755" y="connsiteY755"/>
                      </a:cxn>
                      <a:cxn ang="0">
                        <a:pos x="connsiteX756" y="connsiteY756"/>
                      </a:cxn>
                      <a:cxn ang="0">
                        <a:pos x="connsiteX757" y="connsiteY757"/>
                      </a:cxn>
                      <a:cxn ang="0">
                        <a:pos x="connsiteX758" y="connsiteY758"/>
                      </a:cxn>
                      <a:cxn ang="0">
                        <a:pos x="connsiteX759" y="connsiteY759"/>
                      </a:cxn>
                      <a:cxn ang="0">
                        <a:pos x="connsiteX760" y="connsiteY760"/>
                      </a:cxn>
                      <a:cxn ang="0">
                        <a:pos x="connsiteX761" y="connsiteY761"/>
                      </a:cxn>
                      <a:cxn ang="0">
                        <a:pos x="connsiteX762" y="connsiteY762"/>
                      </a:cxn>
                      <a:cxn ang="0">
                        <a:pos x="connsiteX763" y="connsiteY763"/>
                      </a:cxn>
                      <a:cxn ang="0">
                        <a:pos x="connsiteX764" y="connsiteY764"/>
                      </a:cxn>
                      <a:cxn ang="0">
                        <a:pos x="connsiteX765" y="connsiteY765"/>
                      </a:cxn>
                      <a:cxn ang="0">
                        <a:pos x="connsiteX766" y="connsiteY766"/>
                      </a:cxn>
                      <a:cxn ang="0">
                        <a:pos x="connsiteX767" y="connsiteY767"/>
                      </a:cxn>
                      <a:cxn ang="0">
                        <a:pos x="connsiteX768" y="connsiteY768"/>
                      </a:cxn>
                      <a:cxn ang="0">
                        <a:pos x="connsiteX769" y="connsiteY769"/>
                      </a:cxn>
                      <a:cxn ang="0">
                        <a:pos x="connsiteX770" y="connsiteY770"/>
                      </a:cxn>
                      <a:cxn ang="0">
                        <a:pos x="connsiteX771" y="connsiteY771"/>
                      </a:cxn>
                      <a:cxn ang="0">
                        <a:pos x="connsiteX772" y="connsiteY772"/>
                      </a:cxn>
                      <a:cxn ang="0">
                        <a:pos x="connsiteX773" y="connsiteY773"/>
                      </a:cxn>
                      <a:cxn ang="0">
                        <a:pos x="connsiteX774" y="connsiteY774"/>
                      </a:cxn>
                      <a:cxn ang="0">
                        <a:pos x="connsiteX775" y="connsiteY775"/>
                      </a:cxn>
                      <a:cxn ang="0">
                        <a:pos x="connsiteX776" y="connsiteY776"/>
                      </a:cxn>
                      <a:cxn ang="0">
                        <a:pos x="connsiteX777" y="connsiteY777"/>
                      </a:cxn>
                      <a:cxn ang="0">
                        <a:pos x="connsiteX778" y="connsiteY778"/>
                      </a:cxn>
                      <a:cxn ang="0">
                        <a:pos x="connsiteX779" y="connsiteY779"/>
                      </a:cxn>
                      <a:cxn ang="0">
                        <a:pos x="connsiteX780" y="connsiteY780"/>
                      </a:cxn>
                      <a:cxn ang="0">
                        <a:pos x="connsiteX781" y="connsiteY781"/>
                      </a:cxn>
                      <a:cxn ang="0">
                        <a:pos x="connsiteX782" y="connsiteY782"/>
                      </a:cxn>
                      <a:cxn ang="0">
                        <a:pos x="connsiteX783" y="connsiteY783"/>
                      </a:cxn>
                      <a:cxn ang="0">
                        <a:pos x="connsiteX784" y="connsiteY784"/>
                      </a:cxn>
                      <a:cxn ang="0">
                        <a:pos x="connsiteX785" y="connsiteY785"/>
                      </a:cxn>
                      <a:cxn ang="0">
                        <a:pos x="connsiteX786" y="connsiteY786"/>
                      </a:cxn>
                      <a:cxn ang="0">
                        <a:pos x="connsiteX787" y="connsiteY787"/>
                      </a:cxn>
                      <a:cxn ang="0">
                        <a:pos x="connsiteX788" y="connsiteY788"/>
                      </a:cxn>
                      <a:cxn ang="0">
                        <a:pos x="connsiteX789" y="connsiteY789"/>
                      </a:cxn>
                      <a:cxn ang="0">
                        <a:pos x="connsiteX790" y="connsiteY790"/>
                      </a:cxn>
                      <a:cxn ang="0">
                        <a:pos x="connsiteX791" y="connsiteY791"/>
                      </a:cxn>
                      <a:cxn ang="0">
                        <a:pos x="connsiteX792" y="connsiteY792"/>
                      </a:cxn>
                      <a:cxn ang="0">
                        <a:pos x="connsiteX793" y="connsiteY793"/>
                      </a:cxn>
                      <a:cxn ang="0">
                        <a:pos x="connsiteX794" y="connsiteY794"/>
                      </a:cxn>
                      <a:cxn ang="0">
                        <a:pos x="connsiteX795" y="connsiteY795"/>
                      </a:cxn>
                      <a:cxn ang="0">
                        <a:pos x="connsiteX796" y="connsiteY796"/>
                      </a:cxn>
                      <a:cxn ang="0">
                        <a:pos x="connsiteX797" y="connsiteY797"/>
                      </a:cxn>
                      <a:cxn ang="0">
                        <a:pos x="connsiteX798" y="connsiteY798"/>
                      </a:cxn>
                      <a:cxn ang="0">
                        <a:pos x="connsiteX799" y="connsiteY799"/>
                      </a:cxn>
                      <a:cxn ang="0">
                        <a:pos x="connsiteX800" y="connsiteY800"/>
                      </a:cxn>
                      <a:cxn ang="0">
                        <a:pos x="connsiteX801" y="connsiteY801"/>
                      </a:cxn>
                      <a:cxn ang="0">
                        <a:pos x="connsiteX802" y="connsiteY802"/>
                      </a:cxn>
                      <a:cxn ang="0">
                        <a:pos x="connsiteX803" y="connsiteY803"/>
                      </a:cxn>
                      <a:cxn ang="0">
                        <a:pos x="connsiteX804" y="connsiteY804"/>
                      </a:cxn>
                      <a:cxn ang="0">
                        <a:pos x="connsiteX805" y="connsiteY805"/>
                      </a:cxn>
                      <a:cxn ang="0">
                        <a:pos x="connsiteX806" y="connsiteY806"/>
                      </a:cxn>
                      <a:cxn ang="0">
                        <a:pos x="connsiteX807" y="connsiteY807"/>
                      </a:cxn>
                      <a:cxn ang="0">
                        <a:pos x="connsiteX808" y="connsiteY808"/>
                      </a:cxn>
                      <a:cxn ang="0">
                        <a:pos x="connsiteX809" y="connsiteY809"/>
                      </a:cxn>
                      <a:cxn ang="0">
                        <a:pos x="connsiteX810" y="connsiteY810"/>
                      </a:cxn>
                      <a:cxn ang="0">
                        <a:pos x="connsiteX811" y="connsiteY811"/>
                      </a:cxn>
                      <a:cxn ang="0">
                        <a:pos x="connsiteX812" y="connsiteY812"/>
                      </a:cxn>
                      <a:cxn ang="0">
                        <a:pos x="connsiteX813" y="connsiteY813"/>
                      </a:cxn>
                      <a:cxn ang="0">
                        <a:pos x="connsiteX814" y="connsiteY814"/>
                      </a:cxn>
                      <a:cxn ang="0">
                        <a:pos x="connsiteX815" y="connsiteY815"/>
                      </a:cxn>
                      <a:cxn ang="0">
                        <a:pos x="connsiteX816" y="connsiteY816"/>
                      </a:cxn>
                      <a:cxn ang="0">
                        <a:pos x="connsiteX817" y="connsiteY817"/>
                      </a:cxn>
                      <a:cxn ang="0">
                        <a:pos x="connsiteX818" y="connsiteY818"/>
                      </a:cxn>
                      <a:cxn ang="0">
                        <a:pos x="connsiteX819" y="connsiteY819"/>
                      </a:cxn>
                      <a:cxn ang="0">
                        <a:pos x="connsiteX820" y="connsiteY820"/>
                      </a:cxn>
                      <a:cxn ang="0">
                        <a:pos x="connsiteX821" y="connsiteY821"/>
                      </a:cxn>
                      <a:cxn ang="0">
                        <a:pos x="connsiteX822" y="connsiteY822"/>
                      </a:cxn>
                      <a:cxn ang="0">
                        <a:pos x="connsiteX823" y="connsiteY823"/>
                      </a:cxn>
                      <a:cxn ang="0">
                        <a:pos x="connsiteX824" y="connsiteY824"/>
                      </a:cxn>
                      <a:cxn ang="0">
                        <a:pos x="connsiteX825" y="connsiteY825"/>
                      </a:cxn>
                      <a:cxn ang="0">
                        <a:pos x="connsiteX826" y="connsiteY826"/>
                      </a:cxn>
                      <a:cxn ang="0">
                        <a:pos x="connsiteX827" y="connsiteY827"/>
                      </a:cxn>
                      <a:cxn ang="0">
                        <a:pos x="connsiteX828" y="connsiteY828"/>
                      </a:cxn>
                      <a:cxn ang="0">
                        <a:pos x="connsiteX829" y="connsiteY829"/>
                      </a:cxn>
                      <a:cxn ang="0">
                        <a:pos x="connsiteX830" y="connsiteY830"/>
                      </a:cxn>
                      <a:cxn ang="0">
                        <a:pos x="connsiteX831" y="connsiteY831"/>
                      </a:cxn>
                      <a:cxn ang="0">
                        <a:pos x="connsiteX832" y="connsiteY832"/>
                      </a:cxn>
                      <a:cxn ang="0">
                        <a:pos x="connsiteX833" y="connsiteY833"/>
                      </a:cxn>
                      <a:cxn ang="0">
                        <a:pos x="connsiteX834" y="connsiteY834"/>
                      </a:cxn>
                      <a:cxn ang="0">
                        <a:pos x="connsiteX835" y="connsiteY835"/>
                      </a:cxn>
                      <a:cxn ang="0">
                        <a:pos x="connsiteX836" y="connsiteY836"/>
                      </a:cxn>
                      <a:cxn ang="0">
                        <a:pos x="connsiteX837" y="connsiteY837"/>
                      </a:cxn>
                      <a:cxn ang="0">
                        <a:pos x="connsiteX838" y="connsiteY838"/>
                      </a:cxn>
                      <a:cxn ang="0">
                        <a:pos x="connsiteX839" y="connsiteY839"/>
                      </a:cxn>
                      <a:cxn ang="0">
                        <a:pos x="connsiteX840" y="connsiteY840"/>
                      </a:cxn>
                      <a:cxn ang="0">
                        <a:pos x="connsiteX841" y="connsiteY841"/>
                      </a:cxn>
                      <a:cxn ang="0">
                        <a:pos x="connsiteX842" y="connsiteY842"/>
                      </a:cxn>
                      <a:cxn ang="0">
                        <a:pos x="connsiteX843" y="connsiteY843"/>
                      </a:cxn>
                      <a:cxn ang="0">
                        <a:pos x="connsiteX844" y="connsiteY844"/>
                      </a:cxn>
                      <a:cxn ang="0">
                        <a:pos x="connsiteX845" y="connsiteY845"/>
                      </a:cxn>
                      <a:cxn ang="0">
                        <a:pos x="connsiteX846" y="connsiteY846"/>
                      </a:cxn>
                      <a:cxn ang="0">
                        <a:pos x="connsiteX847" y="connsiteY847"/>
                      </a:cxn>
                      <a:cxn ang="0">
                        <a:pos x="connsiteX848" y="connsiteY848"/>
                      </a:cxn>
                      <a:cxn ang="0">
                        <a:pos x="connsiteX849" y="connsiteY849"/>
                      </a:cxn>
                      <a:cxn ang="0">
                        <a:pos x="connsiteX850" y="connsiteY850"/>
                      </a:cxn>
                      <a:cxn ang="0">
                        <a:pos x="connsiteX851" y="connsiteY851"/>
                      </a:cxn>
                      <a:cxn ang="0">
                        <a:pos x="connsiteX852" y="connsiteY852"/>
                      </a:cxn>
                      <a:cxn ang="0">
                        <a:pos x="connsiteX853" y="connsiteY853"/>
                      </a:cxn>
                      <a:cxn ang="0">
                        <a:pos x="connsiteX854" y="connsiteY854"/>
                      </a:cxn>
                      <a:cxn ang="0">
                        <a:pos x="connsiteX855" y="connsiteY855"/>
                      </a:cxn>
                      <a:cxn ang="0">
                        <a:pos x="connsiteX856" y="connsiteY856"/>
                      </a:cxn>
                      <a:cxn ang="0">
                        <a:pos x="connsiteX857" y="connsiteY857"/>
                      </a:cxn>
                      <a:cxn ang="0">
                        <a:pos x="connsiteX858" y="connsiteY858"/>
                      </a:cxn>
                      <a:cxn ang="0">
                        <a:pos x="connsiteX859" y="connsiteY859"/>
                      </a:cxn>
                      <a:cxn ang="0">
                        <a:pos x="connsiteX860" y="connsiteY860"/>
                      </a:cxn>
                      <a:cxn ang="0">
                        <a:pos x="connsiteX861" y="connsiteY861"/>
                      </a:cxn>
                      <a:cxn ang="0">
                        <a:pos x="connsiteX862" y="connsiteY862"/>
                      </a:cxn>
                      <a:cxn ang="0">
                        <a:pos x="connsiteX863" y="connsiteY863"/>
                      </a:cxn>
                      <a:cxn ang="0">
                        <a:pos x="connsiteX864" y="connsiteY864"/>
                      </a:cxn>
                      <a:cxn ang="0">
                        <a:pos x="connsiteX865" y="connsiteY865"/>
                      </a:cxn>
                      <a:cxn ang="0">
                        <a:pos x="connsiteX866" y="connsiteY866"/>
                      </a:cxn>
                      <a:cxn ang="0">
                        <a:pos x="connsiteX867" y="connsiteY867"/>
                      </a:cxn>
                      <a:cxn ang="0">
                        <a:pos x="connsiteX868" y="connsiteY868"/>
                      </a:cxn>
                      <a:cxn ang="0">
                        <a:pos x="connsiteX869" y="connsiteY869"/>
                      </a:cxn>
                      <a:cxn ang="0">
                        <a:pos x="connsiteX870" y="connsiteY870"/>
                      </a:cxn>
                      <a:cxn ang="0">
                        <a:pos x="connsiteX871" y="connsiteY871"/>
                      </a:cxn>
                      <a:cxn ang="0">
                        <a:pos x="connsiteX872" y="connsiteY872"/>
                      </a:cxn>
                      <a:cxn ang="0">
                        <a:pos x="connsiteX873" y="connsiteY873"/>
                      </a:cxn>
                      <a:cxn ang="0">
                        <a:pos x="connsiteX874" y="connsiteY874"/>
                      </a:cxn>
                      <a:cxn ang="0">
                        <a:pos x="connsiteX875" y="connsiteY875"/>
                      </a:cxn>
                      <a:cxn ang="0">
                        <a:pos x="connsiteX876" y="connsiteY876"/>
                      </a:cxn>
                      <a:cxn ang="0">
                        <a:pos x="connsiteX877" y="connsiteY877"/>
                      </a:cxn>
                      <a:cxn ang="0">
                        <a:pos x="connsiteX878" y="connsiteY878"/>
                      </a:cxn>
                      <a:cxn ang="0">
                        <a:pos x="connsiteX879" y="connsiteY879"/>
                      </a:cxn>
                      <a:cxn ang="0">
                        <a:pos x="connsiteX880" y="connsiteY880"/>
                      </a:cxn>
                      <a:cxn ang="0">
                        <a:pos x="connsiteX881" y="connsiteY881"/>
                      </a:cxn>
                      <a:cxn ang="0">
                        <a:pos x="connsiteX882" y="connsiteY882"/>
                      </a:cxn>
                      <a:cxn ang="0">
                        <a:pos x="connsiteX883" y="connsiteY883"/>
                      </a:cxn>
                      <a:cxn ang="0">
                        <a:pos x="connsiteX884" y="connsiteY884"/>
                      </a:cxn>
                      <a:cxn ang="0">
                        <a:pos x="connsiteX885" y="connsiteY885"/>
                      </a:cxn>
                      <a:cxn ang="0">
                        <a:pos x="connsiteX886" y="connsiteY886"/>
                      </a:cxn>
                      <a:cxn ang="0">
                        <a:pos x="connsiteX887" y="connsiteY887"/>
                      </a:cxn>
                      <a:cxn ang="0">
                        <a:pos x="connsiteX888" y="connsiteY888"/>
                      </a:cxn>
                      <a:cxn ang="0">
                        <a:pos x="connsiteX889" y="connsiteY889"/>
                      </a:cxn>
                      <a:cxn ang="0">
                        <a:pos x="connsiteX890" y="connsiteY890"/>
                      </a:cxn>
                      <a:cxn ang="0">
                        <a:pos x="connsiteX891" y="connsiteY891"/>
                      </a:cxn>
                      <a:cxn ang="0">
                        <a:pos x="connsiteX892" y="connsiteY892"/>
                      </a:cxn>
                      <a:cxn ang="0">
                        <a:pos x="connsiteX893" y="connsiteY893"/>
                      </a:cxn>
                      <a:cxn ang="0">
                        <a:pos x="connsiteX894" y="connsiteY894"/>
                      </a:cxn>
                      <a:cxn ang="0">
                        <a:pos x="connsiteX895" y="connsiteY895"/>
                      </a:cxn>
                      <a:cxn ang="0">
                        <a:pos x="connsiteX896" y="connsiteY896"/>
                      </a:cxn>
                      <a:cxn ang="0">
                        <a:pos x="connsiteX897" y="connsiteY897"/>
                      </a:cxn>
                      <a:cxn ang="0">
                        <a:pos x="connsiteX898" y="connsiteY898"/>
                      </a:cxn>
                      <a:cxn ang="0">
                        <a:pos x="connsiteX899" y="connsiteY899"/>
                      </a:cxn>
                      <a:cxn ang="0">
                        <a:pos x="connsiteX900" y="connsiteY900"/>
                      </a:cxn>
                      <a:cxn ang="0">
                        <a:pos x="connsiteX901" y="connsiteY901"/>
                      </a:cxn>
                      <a:cxn ang="0">
                        <a:pos x="connsiteX902" y="connsiteY902"/>
                      </a:cxn>
                      <a:cxn ang="0">
                        <a:pos x="connsiteX903" y="connsiteY903"/>
                      </a:cxn>
                      <a:cxn ang="0">
                        <a:pos x="connsiteX904" y="connsiteY904"/>
                      </a:cxn>
                      <a:cxn ang="0">
                        <a:pos x="connsiteX905" y="connsiteY905"/>
                      </a:cxn>
                      <a:cxn ang="0">
                        <a:pos x="connsiteX906" y="connsiteY906"/>
                      </a:cxn>
                      <a:cxn ang="0">
                        <a:pos x="connsiteX907" y="connsiteY907"/>
                      </a:cxn>
                      <a:cxn ang="0">
                        <a:pos x="connsiteX908" y="connsiteY908"/>
                      </a:cxn>
                      <a:cxn ang="0">
                        <a:pos x="connsiteX909" y="connsiteY909"/>
                      </a:cxn>
                      <a:cxn ang="0">
                        <a:pos x="connsiteX910" y="connsiteY910"/>
                      </a:cxn>
                      <a:cxn ang="0">
                        <a:pos x="connsiteX911" y="connsiteY911"/>
                      </a:cxn>
                      <a:cxn ang="0">
                        <a:pos x="connsiteX912" y="connsiteY912"/>
                      </a:cxn>
                      <a:cxn ang="0">
                        <a:pos x="connsiteX913" y="connsiteY913"/>
                      </a:cxn>
                      <a:cxn ang="0">
                        <a:pos x="connsiteX914" y="connsiteY914"/>
                      </a:cxn>
                      <a:cxn ang="0">
                        <a:pos x="connsiteX915" y="connsiteY915"/>
                      </a:cxn>
                      <a:cxn ang="0">
                        <a:pos x="connsiteX916" y="connsiteY916"/>
                      </a:cxn>
                      <a:cxn ang="0">
                        <a:pos x="connsiteX917" y="connsiteY917"/>
                      </a:cxn>
                      <a:cxn ang="0">
                        <a:pos x="connsiteX918" y="connsiteY918"/>
                      </a:cxn>
                      <a:cxn ang="0">
                        <a:pos x="connsiteX919" y="connsiteY919"/>
                      </a:cxn>
                      <a:cxn ang="0">
                        <a:pos x="connsiteX920" y="connsiteY920"/>
                      </a:cxn>
                      <a:cxn ang="0">
                        <a:pos x="connsiteX921" y="connsiteY921"/>
                      </a:cxn>
                      <a:cxn ang="0">
                        <a:pos x="connsiteX922" y="connsiteY922"/>
                      </a:cxn>
                      <a:cxn ang="0">
                        <a:pos x="connsiteX923" y="connsiteY923"/>
                      </a:cxn>
                      <a:cxn ang="0">
                        <a:pos x="connsiteX924" y="connsiteY924"/>
                      </a:cxn>
                      <a:cxn ang="0">
                        <a:pos x="connsiteX925" y="connsiteY925"/>
                      </a:cxn>
                      <a:cxn ang="0">
                        <a:pos x="connsiteX926" y="connsiteY926"/>
                      </a:cxn>
                      <a:cxn ang="0">
                        <a:pos x="connsiteX927" y="connsiteY927"/>
                      </a:cxn>
                      <a:cxn ang="0">
                        <a:pos x="connsiteX928" y="connsiteY928"/>
                      </a:cxn>
                      <a:cxn ang="0">
                        <a:pos x="connsiteX929" y="connsiteY929"/>
                      </a:cxn>
                      <a:cxn ang="0">
                        <a:pos x="connsiteX930" y="connsiteY930"/>
                      </a:cxn>
                      <a:cxn ang="0">
                        <a:pos x="connsiteX931" y="connsiteY931"/>
                      </a:cxn>
                      <a:cxn ang="0">
                        <a:pos x="connsiteX932" y="connsiteY932"/>
                      </a:cxn>
                      <a:cxn ang="0">
                        <a:pos x="connsiteX933" y="connsiteY933"/>
                      </a:cxn>
                      <a:cxn ang="0">
                        <a:pos x="connsiteX934" y="connsiteY934"/>
                      </a:cxn>
                      <a:cxn ang="0">
                        <a:pos x="connsiteX935" y="connsiteY935"/>
                      </a:cxn>
                      <a:cxn ang="0">
                        <a:pos x="connsiteX936" y="connsiteY936"/>
                      </a:cxn>
                      <a:cxn ang="0">
                        <a:pos x="connsiteX937" y="connsiteY937"/>
                      </a:cxn>
                      <a:cxn ang="0">
                        <a:pos x="connsiteX938" y="connsiteY938"/>
                      </a:cxn>
                      <a:cxn ang="0">
                        <a:pos x="connsiteX939" y="connsiteY939"/>
                      </a:cxn>
                      <a:cxn ang="0">
                        <a:pos x="connsiteX940" y="connsiteY940"/>
                      </a:cxn>
                      <a:cxn ang="0">
                        <a:pos x="connsiteX941" y="connsiteY941"/>
                      </a:cxn>
                      <a:cxn ang="0">
                        <a:pos x="connsiteX942" y="connsiteY942"/>
                      </a:cxn>
                      <a:cxn ang="0">
                        <a:pos x="connsiteX943" y="connsiteY943"/>
                      </a:cxn>
                      <a:cxn ang="0">
                        <a:pos x="connsiteX944" y="connsiteY944"/>
                      </a:cxn>
                      <a:cxn ang="0">
                        <a:pos x="connsiteX945" y="connsiteY945"/>
                      </a:cxn>
                      <a:cxn ang="0">
                        <a:pos x="connsiteX946" y="connsiteY946"/>
                      </a:cxn>
                      <a:cxn ang="0">
                        <a:pos x="connsiteX947" y="connsiteY947"/>
                      </a:cxn>
                      <a:cxn ang="0">
                        <a:pos x="connsiteX948" y="connsiteY948"/>
                      </a:cxn>
                      <a:cxn ang="0">
                        <a:pos x="connsiteX949" y="connsiteY949"/>
                      </a:cxn>
                      <a:cxn ang="0">
                        <a:pos x="connsiteX950" y="connsiteY950"/>
                      </a:cxn>
                      <a:cxn ang="0">
                        <a:pos x="connsiteX951" y="connsiteY951"/>
                      </a:cxn>
                      <a:cxn ang="0">
                        <a:pos x="connsiteX952" y="connsiteY952"/>
                      </a:cxn>
                      <a:cxn ang="0">
                        <a:pos x="connsiteX953" y="connsiteY953"/>
                      </a:cxn>
                      <a:cxn ang="0">
                        <a:pos x="connsiteX954" y="connsiteY954"/>
                      </a:cxn>
                      <a:cxn ang="0">
                        <a:pos x="connsiteX955" y="connsiteY955"/>
                      </a:cxn>
                      <a:cxn ang="0">
                        <a:pos x="connsiteX956" y="connsiteY956"/>
                      </a:cxn>
                      <a:cxn ang="0">
                        <a:pos x="connsiteX957" y="connsiteY957"/>
                      </a:cxn>
                      <a:cxn ang="0">
                        <a:pos x="connsiteX958" y="connsiteY958"/>
                      </a:cxn>
                      <a:cxn ang="0">
                        <a:pos x="connsiteX959" y="connsiteY959"/>
                      </a:cxn>
                      <a:cxn ang="0">
                        <a:pos x="connsiteX960" y="connsiteY960"/>
                      </a:cxn>
                      <a:cxn ang="0">
                        <a:pos x="connsiteX961" y="connsiteY961"/>
                      </a:cxn>
                      <a:cxn ang="0">
                        <a:pos x="connsiteX962" y="connsiteY962"/>
                      </a:cxn>
                      <a:cxn ang="0">
                        <a:pos x="connsiteX963" y="connsiteY963"/>
                      </a:cxn>
                      <a:cxn ang="0">
                        <a:pos x="connsiteX964" y="connsiteY964"/>
                      </a:cxn>
                      <a:cxn ang="0">
                        <a:pos x="connsiteX965" y="connsiteY965"/>
                      </a:cxn>
                      <a:cxn ang="0">
                        <a:pos x="connsiteX966" y="connsiteY966"/>
                      </a:cxn>
                      <a:cxn ang="0">
                        <a:pos x="connsiteX967" y="connsiteY967"/>
                      </a:cxn>
                      <a:cxn ang="0">
                        <a:pos x="connsiteX968" y="connsiteY968"/>
                      </a:cxn>
                      <a:cxn ang="0">
                        <a:pos x="connsiteX969" y="connsiteY969"/>
                      </a:cxn>
                      <a:cxn ang="0">
                        <a:pos x="connsiteX970" y="connsiteY970"/>
                      </a:cxn>
                      <a:cxn ang="0">
                        <a:pos x="connsiteX971" y="connsiteY971"/>
                      </a:cxn>
                      <a:cxn ang="0">
                        <a:pos x="connsiteX972" y="connsiteY972"/>
                      </a:cxn>
                      <a:cxn ang="0">
                        <a:pos x="connsiteX973" y="connsiteY973"/>
                      </a:cxn>
                      <a:cxn ang="0">
                        <a:pos x="connsiteX974" y="connsiteY974"/>
                      </a:cxn>
                      <a:cxn ang="0">
                        <a:pos x="connsiteX975" y="connsiteY975"/>
                      </a:cxn>
                      <a:cxn ang="0">
                        <a:pos x="connsiteX976" y="connsiteY976"/>
                      </a:cxn>
                      <a:cxn ang="0">
                        <a:pos x="connsiteX977" y="connsiteY977"/>
                      </a:cxn>
                      <a:cxn ang="0">
                        <a:pos x="connsiteX978" y="connsiteY978"/>
                      </a:cxn>
                      <a:cxn ang="0">
                        <a:pos x="connsiteX979" y="connsiteY979"/>
                      </a:cxn>
                      <a:cxn ang="0">
                        <a:pos x="connsiteX980" y="connsiteY980"/>
                      </a:cxn>
                      <a:cxn ang="0">
                        <a:pos x="connsiteX981" y="connsiteY981"/>
                      </a:cxn>
                      <a:cxn ang="0">
                        <a:pos x="connsiteX982" y="connsiteY982"/>
                      </a:cxn>
                      <a:cxn ang="0">
                        <a:pos x="connsiteX983" y="connsiteY983"/>
                      </a:cxn>
                      <a:cxn ang="0">
                        <a:pos x="connsiteX984" y="connsiteY984"/>
                      </a:cxn>
                      <a:cxn ang="0">
                        <a:pos x="connsiteX985" y="connsiteY985"/>
                      </a:cxn>
                      <a:cxn ang="0">
                        <a:pos x="connsiteX986" y="connsiteY986"/>
                      </a:cxn>
                      <a:cxn ang="0">
                        <a:pos x="connsiteX987" y="connsiteY987"/>
                      </a:cxn>
                      <a:cxn ang="0">
                        <a:pos x="connsiteX988" y="connsiteY988"/>
                      </a:cxn>
                      <a:cxn ang="0">
                        <a:pos x="connsiteX989" y="connsiteY989"/>
                      </a:cxn>
                      <a:cxn ang="0">
                        <a:pos x="connsiteX990" y="connsiteY990"/>
                      </a:cxn>
                      <a:cxn ang="0">
                        <a:pos x="connsiteX991" y="connsiteY991"/>
                      </a:cxn>
                      <a:cxn ang="0">
                        <a:pos x="connsiteX992" y="connsiteY992"/>
                      </a:cxn>
                      <a:cxn ang="0">
                        <a:pos x="connsiteX993" y="connsiteY993"/>
                      </a:cxn>
                      <a:cxn ang="0">
                        <a:pos x="connsiteX994" y="connsiteY994"/>
                      </a:cxn>
                      <a:cxn ang="0">
                        <a:pos x="connsiteX995" y="connsiteY995"/>
                      </a:cxn>
                      <a:cxn ang="0">
                        <a:pos x="connsiteX996" y="connsiteY996"/>
                      </a:cxn>
                      <a:cxn ang="0">
                        <a:pos x="connsiteX997" y="connsiteY997"/>
                      </a:cxn>
                      <a:cxn ang="0">
                        <a:pos x="connsiteX998" y="connsiteY998"/>
                      </a:cxn>
                      <a:cxn ang="0">
                        <a:pos x="connsiteX999" y="connsiteY999"/>
                      </a:cxn>
                      <a:cxn ang="0">
                        <a:pos x="connsiteX1000" y="connsiteY1000"/>
                      </a:cxn>
                      <a:cxn ang="0">
                        <a:pos x="connsiteX1001" y="connsiteY1001"/>
                      </a:cxn>
                      <a:cxn ang="0">
                        <a:pos x="connsiteX1002" y="connsiteY1002"/>
                      </a:cxn>
                      <a:cxn ang="0">
                        <a:pos x="connsiteX1003" y="connsiteY1003"/>
                      </a:cxn>
                      <a:cxn ang="0">
                        <a:pos x="connsiteX1004" y="connsiteY1004"/>
                      </a:cxn>
                      <a:cxn ang="0">
                        <a:pos x="connsiteX1005" y="connsiteY1005"/>
                      </a:cxn>
                      <a:cxn ang="0">
                        <a:pos x="connsiteX1006" y="connsiteY1006"/>
                      </a:cxn>
                      <a:cxn ang="0">
                        <a:pos x="connsiteX1007" y="connsiteY1007"/>
                      </a:cxn>
                      <a:cxn ang="0">
                        <a:pos x="connsiteX1008" y="connsiteY1008"/>
                      </a:cxn>
                      <a:cxn ang="0">
                        <a:pos x="connsiteX1009" y="connsiteY1009"/>
                      </a:cxn>
                      <a:cxn ang="0">
                        <a:pos x="connsiteX1010" y="connsiteY1010"/>
                      </a:cxn>
                      <a:cxn ang="0">
                        <a:pos x="connsiteX1011" y="connsiteY1011"/>
                      </a:cxn>
                      <a:cxn ang="0">
                        <a:pos x="connsiteX1012" y="connsiteY1012"/>
                      </a:cxn>
                      <a:cxn ang="0">
                        <a:pos x="connsiteX1013" y="connsiteY1013"/>
                      </a:cxn>
                      <a:cxn ang="0">
                        <a:pos x="connsiteX1014" y="connsiteY1014"/>
                      </a:cxn>
                      <a:cxn ang="0">
                        <a:pos x="connsiteX1015" y="connsiteY1015"/>
                      </a:cxn>
                      <a:cxn ang="0">
                        <a:pos x="connsiteX1016" y="connsiteY1016"/>
                      </a:cxn>
                      <a:cxn ang="0">
                        <a:pos x="connsiteX1017" y="connsiteY1017"/>
                      </a:cxn>
                      <a:cxn ang="0">
                        <a:pos x="connsiteX1018" y="connsiteY1018"/>
                      </a:cxn>
                      <a:cxn ang="0">
                        <a:pos x="connsiteX1019" y="connsiteY1019"/>
                      </a:cxn>
                      <a:cxn ang="0">
                        <a:pos x="connsiteX1020" y="connsiteY1020"/>
                      </a:cxn>
                      <a:cxn ang="0">
                        <a:pos x="connsiteX1021" y="connsiteY1021"/>
                      </a:cxn>
                      <a:cxn ang="0">
                        <a:pos x="connsiteX1022" y="connsiteY1022"/>
                      </a:cxn>
                      <a:cxn ang="0">
                        <a:pos x="connsiteX1023" y="connsiteY1023"/>
                      </a:cxn>
                      <a:cxn ang="0">
                        <a:pos x="connsiteX1024" y="connsiteY1024"/>
                      </a:cxn>
                      <a:cxn ang="0">
                        <a:pos x="connsiteX1025" y="connsiteY1025"/>
                      </a:cxn>
                      <a:cxn ang="0">
                        <a:pos x="connsiteX1026" y="connsiteY1026"/>
                      </a:cxn>
                      <a:cxn ang="0">
                        <a:pos x="connsiteX1027" y="connsiteY1027"/>
                      </a:cxn>
                      <a:cxn ang="0">
                        <a:pos x="connsiteX1028" y="connsiteY1028"/>
                      </a:cxn>
                      <a:cxn ang="0">
                        <a:pos x="connsiteX1029" y="connsiteY1029"/>
                      </a:cxn>
                      <a:cxn ang="0">
                        <a:pos x="connsiteX1030" y="connsiteY1030"/>
                      </a:cxn>
                      <a:cxn ang="0">
                        <a:pos x="connsiteX1031" y="connsiteY1031"/>
                      </a:cxn>
                      <a:cxn ang="0">
                        <a:pos x="connsiteX1032" y="connsiteY1032"/>
                      </a:cxn>
                      <a:cxn ang="0">
                        <a:pos x="connsiteX1033" y="connsiteY1033"/>
                      </a:cxn>
                      <a:cxn ang="0">
                        <a:pos x="connsiteX1034" y="connsiteY1034"/>
                      </a:cxn>
                      <a:cxn ang="0">
                        <a:pos x="connsiteX1035" y="connsiteY1035"/>
                      </a:cxn>
                      <a:cxn ang="0">
                        <a:pos x="connsiteX1036" y="connsiteY1036"/>
                      </a:cxn>
                      <a:cxn ang="0">
                        <a:pos x="connsiteX1037" y="connsiteY1037"/>
                      </a:cxn>
                      <a:cxn ang="0">
                        <a:pos x="connsiteX1038" y="connsiteY1038"/>
                      </a:cxn>
                      <a:cxn ang="0">
                        <a:pos x="connsiteX1039" y="connsiteY1039"/>
                      </a:cxn>
                      <a:cxn ang="0">
                        <a:pos x="connsiteX1040" y="connsiteY1040"/>
                      </a:cxn>
                      <a:cxn ang="0">
                        <a:pos x="connsiteX1041" y="connsiteY1041"/>
                      </a:cxn>
                      <a:cxn ang="0">
                        <a:pos x="connsiteX1042" y="connsiteY1042"/>
                      </a:cxn>
                      <a:cxn ang="0">
                        <a:pos x="connsiteX1043" y="connsiteY1043"/>
                      </a:cxn>
                      <a:cxn ang="0">
                        <a:pos x="connsiteX1044" y="connsiteY1044"/>
                      </a:cxn>
                      <a:cxn ang="0">
                        <a:pos x="connsiteX1045" y="connsiteY1045"/>
                      </a:cxn>
                      <a:cxn ang="0">
                        <a:pos x="connsiteX1046" y="connsiteY1046"/>
                      </a:cxn>
                      <a:cxn ang="0">
                        <a:pos x="connsiteX1047" y="connsiteY1047"/>
                      </a:cxn>
                      <a:cxn ang="0">
                        <a:pos x="connsiteX1048" y="connsiteY1048"/>
                      </a:cxn>
                      <a:cxn ang="0">
                        <a:pos x="connsiteX1049" y="connsiteY1049"/>
                      </a:cxn>
                      <a:cxn ang="0">
                        <a:pos x="connsiteX1050" y="connsiteY1050"/>
                      </a:cxn>
                      <a:cxn ang="0">
                        <a:pos x="connsiteX1051" y="connsiteY1051"/>
                      </a:cxn>
                      <a:cxn ang="0">
                        <a:pos x="connsiteX1052" y="connsiteY1052"/>
                      </a:cxn>
                      <a:cxn ang="0">
                        <a:pos x="connsiteX1053" y="connsiteY1053"/>
                      </a:cxn>
                      <a:cxn ang="0">
                        <a:pos x="connsiteX1054" y="connsiteY1054"/>
                      </a:cxn>
                      <a:cxn ang="0">
                        <a:pos x="connsiteX1055" y="connsiteY1055"/>
                      </a:cxn>
                      <a:cxn ang="0">
                        <a:pos x="connsiteX1056" y="connsiteY1056"/>
                      </a:cxn>
                      <a:cxn ang="0">
                        <a:pos x="connsiteX1057" y="connsiteY1057"/>
                      </a:cxn>
                      <a:cxn ang="0">
                        <a:pos x="connsiteX1058" y="connsiteY1058"/>
                      </a:cxn>
                      <a:cxn ang="0">
                        <a:pos x="connsiteX1059" y="connsiteY1059"/>
                      </a:cxn>
                      <a:cxn ang="0">
                        <a:pos x="connsiteX1060" y="connsiteY1060"/>
                      </a:cxn>
                      <a:cxn ang="0">
                        <a:pos x="connsiteX1061" y="connsiteY1061"/>
                      </a:cxn>
                      <a:cxn ang="0">
                        <a:pos x="connsiteX1062" y="connsiteY1062"/>
                      </a:cxn>
                      <a:cxn ang="0">
                        <a:pos x="connsiteX1063" y="connsiteY1063"/>
                      </a:cxn>
                      <a:cxn ang="0">
                        <a:pos x="connsiteX1064" y="connsiteY1064"/>
                      </a:cxn>
                      <a:cxn ang="0">
                        <a:pos x="connsiteX1065" y="connsiteY1065"/>
                      </a:cxn>
                      <a:cxn ang="0">
                        <a:pos x="connsiteX1066" y="connsiteY1066"/>
                      </a:cxn>
                      <a:cxn ang="0">
                        <a:pos x="connsiteX1067" y="connsiteY1067"/>
                      </a:cxn>
                      <a:cxn ang="0">
                        <a:pos x="connsiteX1068" y="connsiteY1068"/>
                      </a:cxn>
                      <a:cxn ang="0">
                        <a:pos x="connsiteX1069" y="connsiteY1069"/>
                      </a:cxn>
                      <a:cxn ang="0">
                        <a:pos x="connsiteX1070" y="connsiteY1070"/>
                      </a:cxn>
                      <a:cxn ang="0">
                        <a:pos x="connsiteX1071" y="connsiteY1071"/>
                      </a:cxn>
                      <a:cxn ang="0">
                        <a:pos x="connsiteX1072" y="connsiteY1072"/>
                      </a:cxn>
                      <a:cxn ang="0">
                        <a:pos x="connsiteX1073" y="connsiteY1073"/>
                      </a:cxn>
                      <a:cxn ang="0">
                        <a:pos x="connsiteX1074" y="connsiteY1074"/>
                      </a:cxn>
                      <a:cxn ang="0">
                        <a:pos x="connsiteX1075" y="connsiteY1075"/>
                      </a:cxn>
                      <a:cxn ang="0">
                        <a:pos x="connsiteX1076" y="connsiteY1076"/>
                      </a:cxn>
                      <a:cxn ang="0">
                        <a:pos x="connsiteX1077" y="connsiteY1077"/>
                      </a:cxn>
                      <a:cxn ang="0">
                        <a:pos x="connsiteX1078" y="connsiteY1078"/>
                      </a:cxn>
                      <a:cxn ang="0">
                        <a:pos x="connsiteX1079" y="connsiteY1079"/>
                      </a:cxn>
                      <a:cxn ang="0">
                        <a:pos x="connsiteX1080" y="connsiteY1080"/>
                      </a:cxn>
                      <a:cxn ang="0">
                        <a:pos x="connsiteX1081" y="connsiteY1081"/>
                      </a:cxn>
                      <a:cxn ang="0">
                        <a:pos x="connsiteX1082" y="connsiteY1082"/>
                      </a:cxn>
                      <a:cxn ang="0">
                        <a:pos x="connsiteX1083" y="connsiteY1083"/>
                      </a:cxn>
                      <a:cxn ang="0">
                        <a:pos x="connsiteX1084" y="connsiteY1084"/>
                      </a:cxn>
                      <a:cxn ang="0">
                        <a:pos x="connsiteX1085" y="connsiteY1085"/>
                      </a:cxn>
                      <a:cxn ang="0">
                        <a:pos x="connsiteX1086" y="connsiteY1086"/>
                      </a:cxn>
                      <a:cxn ang="0">
                        <a:pos x="connsiteX1087" y="connsiteY1087"/>
                      </a:cxn>
                      <a:cxn ang="0">
                        <a:pos x="connsiteX1088" y="connsiteY1088"/>
                      </a:cxn>
                      <a:cxn ang="0">
                        <a:pos x="connsiteX1089" y="connsiteY1089"/>
                      </a:cxn>
                      <a:cxn ang="0">
                        <a:pos x="connsiteX1090" y="connsiteY1090"/>
                      </a:cxn>
                      <a:cxn ang="0">
                        <a:pos x="connsiteX1091" y="connsiteY1091"/>
                      </a:cxn>
                      <a:cxn ang="0">
                        <a:pos x="connsiteX1092" y="connsiteY1092"/>
                      </a:cxn>
                      <a:cxn ang="0">
                        <a:pos x="connsiteX1093" y="connsiteY1093"/>
                      </a:cxn>
                      <a:cxn ang="0">
                        <a:pos x="connsiteX1094" y="connsiteY1094"/>
                      </a:cxn>
                      <a:cxn ang="0">
                        <a:pos x="connsiteX1095" y="connsiteY1095"/>
                      </a:cxn>
                      <a:cxn ang="0">
                        <a:pos x="connsiteX1096" y="connsiteY1096"/>
                      </a:cxn>
                      <a:cxn ang="0">
                        <a:pos x="connsiteX1097" y="connsiteY1097"/>
                      </a:cxn>
                      <a:cxn ang="0">
                        <a:pos x="connsiteX1098" y="connsiteY1098"/>
                      </a:cxn>
                      <a:cxn ang="0">
                        <a:pos x="connsiteX1099" y="connsiteY1099"/>
                      </a:cxn>
                      <a:cxn ang="0">
                        <a:pos x="connsiteX1100" y="connsiteY1100"/>
                      </a:cxn>
                      <a:cxn ang="0">
                        <a:pos x="connsiteX1101" y="connsiteY1101"/>
                      </a:cxn>
                      <a:cxn ang="0">
                        <a:pos x="connsiteX1102" y="connsiteY1102"/>
                      </a:cxn>
                      <a:cxn ang="0">
                        <a:pos x="connsiteX1103" y="connsiteY1103"/>
                      </a:cxn>
                      <a:cxn ang="0">
                        <a:pos x="connsiteX1104" y="connsiteY1104"/>
                      </a:cxn>
                      <a:cxn ang="0">
                        <a:pos x="connsiteX1105" y="connsiteY1105"/>
                      </a:cxn>
                      <a:cxn ang="0">
                        <a:pos x="connsiteX1106" y="connsiteY1106"/>
                      </a:cxn>
                      <a:cxn ang="0">
                        <a:pos x="connsiteX1107" y="connsiteY1107"/>
                      </a:cxn>
                      <a:cxn ang="0">
                        <a:pos x="connsiteX1108" y="connsiteY1108"/>
                      </a:cxn>
                      <a:cxn ang="0">
                        <a:pos x="connsiteX1109" y="connsiteY1109"/>
                      </a:cxn>
                      <a:cxn ang="0">
                        <a:pos x="connsiteX1110" y="connsiteY1110"/>
                      </a:cxn>
                      <a:cxn ang="0">
                        <a:pos x="connsiteX1111" y="connsiteY1111"/>
                      </a:cxn>
                      <a:cxn ang="0">
                        <a:pos x="connsiteX1112" y="connsiteY1112"/>
                      </a:cxn>
                      <a:cxn ang="0">
                        <a:pos x="connsiteX1113" y="connsiteY1113"/>
                      </a:cxn>
                      <a:cxn ang="0">
                        <a:pos x="connsiteX1114" y="connsiteY1114"/>
                      </a:cxn>
                      <a:cxn ang="0">
                        <a:pos x="connsiteX1115" y="connsiteY1115"/>
                      </a:cxn>
                      <a:cxn ang="0">
                        <a:pos x="connsiteX1116" y="connsiteY1116"/>
                      </a:cxn>
                      <a:cxn ang="0">
                        <a:pos x="connsiteX1117" y="connsiteY1117"/>
                      </a:cxn>
                      <a:cxn ang="0">
                        <a:pos x="connsiteX1118" y="connsiteY1118"/>
                      </a:cxn>
                      <a:cxn ang="0">
                        <a:pos x="connsiteX1119" y="connsiteY1119"/>
                      </a:cxn>
                      <a:cxn ang="0">
                        <a:pos x="connsiteX1120" y="connsiteY1120"/>
                      </a:cxn>
                      <a:cxn ang="0">
                        <a:pos x="connsiteX1121" y="connsiteY1121"/>
                      </a:cxn>
                      <a:cxn ang="0">
                        <a:pos x="connsiteX1122" y="connsiteY1122"/>
                      </a:cxn>
                      <a:cxn ang="0">
                        <a:pos x="connsiteX1123" y="connsiteY1123"/>
                      </a:cxn>
                      <a:cxn ang="0">
                        <a:pos x="connsiteX1124" y="connsiteY1124"/>
                      </a:cxn>
                      <a:cxn ang="0">
                        <a:pos x="connsiteX1125" y="connsiteY1125"/>
                      </a:cxn>
                      <a:cxn ang="0">
                        <a:pos x="connsiteX1126" y="connsiteY1126"/>
                      </a:cxn>
                      <a:cxn ang="0">
                        <a:pos x="connsiteX1127" y="connsiteY1127"/>
                      </a:cxn>
                      <a:cxn ang="0">
                        <a:pos x="connsiteX1128" y="connsiteY1128"/>
                      </a:cxn>
                      <a:cxn ang="0">
                        <a:pos x="connsiteX1129" y="connsiteY1129"/>
                      </a:cxn>
                      <a:cxn ang="0">
                        <a:pos x="connsiteX1130" y="connsiteY1130"/>
                      </a:cxn>
                      <a:cxn ang="0">
                        <a:pos x="connsiteX1131" y="connsiteY1131"/>
                      </a:cxn>
                      <a:cxn ang="0">
                        <a:pos x="connsiteX1132" y="connsiteY1132"/>
                      </a:cxn>
                      <a:cxn ang="0">
                        <a:pos x="connsiteX1133" y="connsiteY1133"/>
                      </a:cxn>
                      <a:cxn ang="0">
                        <a:pos x="connsiteX1134" y="connsiteY1134"/>
                      </a:cxn>
                      <a:cxn ang="0">
                        <a:pos x="connsiteX1135" y="connsiteY1135"/>
                      </a:cxn>
                      <a:cxn ang="0">
                        <a:pos x="connsiteX1136" y="connsiteY1136"/>
                      </a:cxn>
                      <a:cxn ang="0">
                        <a:pos x="connsiteX1137" y="connsiteY1137"/>
                      </a:cxn>
                      <a:cxn ang="0">
                        <a:pos x="connsiteX1138" y="connsiteY1138"/>
                      </a:cxn>
                      <a:cxn ang="0">
                        <a:pos x="connsiteX1139" y="connsiteY1139"/>
                      </a:cxn>
                      <a:cxn ang="0">
                        <a:pos x="connsiteX1140" y="connsiteY1140"/>
                      </a:cxn>
                      <a:cxn ang="0">
                        <a:pos x="connsiteX1141" y="connsiteY1141"/>
                      </a:cxn>
                      <a:cxn ang="0">
                        <a:pos x="connsiteX1142" y="connsiteY1142"/>
                      </a:cxn>
                      <a:cxn ang="0">
                        <a:pos x="connsiteX1143" y="connsiteY1143"/>
                      </a:cxn>
                      <a:cxn ang="0">
                        <a:pos x="connsiteX1144" y="connsiteY1144"/>
                      </a:cxn>
                      <a:cxn ang="0">
                        <a:pos x="connsiteX1145" y="connsiteY1145"/>
                      </a:cxn>
                      <a:cxn ang="0">
                        <a:pos x="connsiteX1146" y="connsiteY1146"/>
                      </a:cxn>
                      <a:cxn ang="0">
                        <a:pos x="connsiteX1147" y="connsiteY1147"/>
                      </a:cxn>
                      <a:cxn ang="0">
                        <a:pos x="connsiteX1148" y="connsiteY1148"/>
                      </a:cxn>
                      <a:cxn ang="0">
                        <a:pos x="connsiteX1149" y="connsiteY1149"/>
                      </a:cxn>
                      <a:cxn ang="0">
                        <a:pos x="connsiteX1150" y="connsiteY1150"/>
                      </a:cxn>
                      <a:cxn ang="0">
                        <a:pos x="connsiteX1151" y="connsiteY1151"/>
                      </a:cxn>
                      <a:cxn ang="0">
                        <a:pos x="connsiteX1152" y="connsiteY1152"/>
                      </a:cxn>
                      <a:cxn ang="0">
                        <a:pos x="connsiteX1153" y="connsiteY1153"/>
                      </a:cxn>
                      <a:cxn ang="0">
                        <a:pos x="connsiteX1154" y="connsiteY1154"/>
                      </a:cxn>
                      <a:cxn ang="0">
                        <a:pos x="connsiteX1155" y="connsiteY1155"/>
                      </a:cxn>
                      <a:cxn ang="0">
                        <a:pos x="connsiteX1156" y="connsiteY1156"/>
                      </a:cxn>
                      <a:cxn ang="0">
                        <a:pos x="connsiteX1157" y="connsiteY1157"/>
                      </a:cxn>
                      <a:cxn ang="0">
                        <a:pos x="connsiteX1158" y="connsiteY1158"/>
                      </a:cxn>
                      <a:cxn ang="0">
                        <a:pos x="connsiteX1159" y="connsiteY1159"/>
                      </a:cxn>
                      <a:cxn ang="0">
                        <a:pos x="connsiteX1160" y="connsiteY1160"/>
                      </a:cxn>
                      <a:cxn ang="0">
                        <a:pos x="connsiteX1161" y="connsiteY1161"/>
                      </a:cxn>
                      <a:cxn ang="0">
                        <a:pos x="connsiteX1162" y="connsiteY1162"/>
                      </a:cxn>
                      <a:cxn ang="0">
                        <a:pos x="connsiteX1163" y="connsiteY1163"/>
                      </a:cxn>
                      <a:cxn ang="0">
                        <a:pos x="connsiteX1164" y="connsiteY1164"/>
                      </a:cxn>
                      <a:cxn ang="0">
                        <a:pos x="connsiteX1165" y="connsiteY1165"/>
                      </a:cxn>
                      <a:cxn ang="0">
                        <a:pos x="connsiteX1166" y="connsiteY1166"/>
                      </a:cxn>
                      <a:cxn ang="0">
                        <a:pos x="connsiteX1167" y="connsiteY1167"/>
                      </a:cxn>
                      <a:cxn ang="0">
                        <a:pos x="connsiteX1168" y="connsiteY1168"/>
                      </a:cxn>
                      <a:cxn ang="0">
                        <a:pos x="connsiteX1169" y="connsiteY1169"/>
                      </a:cxn>
                      <a:cxn ang="0">
                        <a:pos x="connsiteX1170" y="connsiteY1170"/>
                      </a:cxn>
                      <a:cxn ang="0">
                        <a:pos x="connsiteX1171" y="connsiteY1171"/>
                      </a:cxn>
                      <a:cxn ang="0">
                        <a:pos x="connsiteX1172" y="connsiteY1172"/>
                      </a:cxn>
                      <a:cxn ang="0">
                        <a:pos x="connsiteX1173" y="connsiteY1173"/>
                      </a:cxn>
                      <a:cxn ang="0">
                        <a:pos x="connsiteX1174" y="connsiteY1174"/>
                      </a:cxn>
                      <a:cxn ang="0">
                        <a:pos x="connsiteX1175" y="connsiteY1175"/>
                      </a:cxn>
                      <a:cxn ang="0">
                        <a:pos x="connsiteX1176" y="connsiteY1176"/>
                      </a:cxn>
                      <a:cxn ang="0">
                        <a:pos x="connsiteX1177" y="connsiteY1177"/>
                      </a:cxn>
                      <a:cxn ang="0">
                        <a:pos x="connsiteX1178" y="connsiteY1178"/>
                      </a:cxn>
                      <a:cxn ang="0">
                        <a:pos x="connsiteX1179" y="connsiteY1179"/>
                      </a:cxn>
                      <a:cxn ang="0">
                        <a:pos x="connsiteX1180" y="connsiteY1180"/>
                      </a:cxn>
                      <a:cxn ang="0">
                        <a:pos x="connsiteX1181" y="connsiteY1181"/>
                      </a:cxn>
                      <a:cxn ang="0">
                        <a:pos x="connsiteX1182" y="connsiteY1182"/>
                      </a:cxn>
                      <a:cxn ang="0">
                        <a:pos x="connsiteX1183" y="connsiteY1183"/>
                      </a:cxn>
                      <a:cxn ang="0">
                        <a:pos x="connsiteX1184" y="connsiteY1184"/>
                      </a:cxn>
                      <a:cxn ang="0">
                        <a:pos x="connsiteX1185" y="connsiteY1185"/>
                      </a:cxn>
                      <a:cxn ang="0">
                        <a:pos x="connsiteX1186" y="connsiteY1186"/>
                      </a:cxn>
                      <a:cxn ang="0">
                        <a:pos x="connsiteX1187" y="connsiteY1187"/>
                      </a:cxn>
                      <a:cxn ang="0">
                        <a:pos x="connsiteX1188" y="connsiteY1188"/>
                      </a:cxn>
                      <a:cxn ang="0">
                        <a:pos x="connsiteX1189" y="connsiteY1189"/>
                      </a:cxn>
                      <a:cxn ang="0">
                        <a:pos x="connsiteX1190" y="connsiteY1190"/>
                      </a:cxn>
                      <a:cxn ang="0">
                        <a:pos x="connsiteX1191" y="connsiteY1191"/>
                      </a:cxn>
                      <a:cxn ang="0">
                        <a:pos x="connsiteX1192" y="connsiteY1192"/>
                      </a:cxn>
                      <a:cxn ang="0">
                        <a:pos x="connsiteX1193" y="connsiteY1193"/>
                      </a:cxn>
                      <a:cxn ang="0">
                        <a:pos x="connsiteX1194" y="connsiteY1194"/>
                      </a:cxn>
                      <a:cxn ang="0">
                        <a:pos x="connsiteX1195" y="connsiteY1195"/>
                      </a:cxn>
                      <a:cxn ang="0">
                        <a:pos x="connsiteX1196" y="connsiteY1196"/>
                      </a:cxn>
                      <a:cxn ang="0">
                        <a:pos x="connsiteX1197" y="connsiteY1197"/>
                      </a:cxn>
                      <a:cxn ang="0">
                        <a:pos x="connsiteX1198" y="connsiteY1198"/>
                      </a:cxn>
                      <a:cxn ang="0">
                        <a:pos x="connsiteX1199" y="connsiteY1199"/>
                      </a:cxn>
                      <a:cxn ang="0">
                        <a:pos x="connsiteX1200" y="connsiteY1200"/>
                      </a:cxn>
                      <a:cxn ang="0">
                        <a:pos x="connsiteX1201" y="connsiteY1201"/>
                      </a:cxn>
                      <a:cxn ang="0">
                        <a:pos x="connsiteX1202" y="connsiteY1202"/>
                      </a:cxn>
                      <a:cxn ang="0">
                        <a:pos x="connsiteX1203" y="connsiteY1203"/>
                      </a:cxn>
                      <a:cxn ang="0">
                        <a:pos x="connsiteX1204" y="connsiteY1204"/>
                      </a:cxn>
                      <a:cxn ang="0">
                        <a:pos x="connsiteX1205" y="connsiteY1205"/>
                      </a:cxn>
                      <a:cxn ang="0">
                        <a:pos x="connsiteX1206" y="connsiteY1206"/>
                      </a:cxn>
                      <a:cxn ang="0">
                        <a:pos x="connsiteX1207" y="connsiteY1207"/>
                      </a:cxn>
                      <a:cxn ang="0">
                        <a:pos x="connsiteX1208" y="connsiteY1208"/>
                      </a:cxn>
                      <a:cxn ang="0">
                        <a:pos x="connsiteX1209" y="connsiteY1209"/>
                      </a:cxn>
                      <a:cxn ang="0">
                        <a:pos x="connsiteX1210" y="connsiteY1210"/>
                      </a:cxn>
                      <a:cxn ang="0">
                        <a:pos x="connsiteX1211" y="connsiteY1211"/>
                      </a:cxn>
                      <a:cxn ang="0">
                        <a:pos x="connsiteX1212" y="connsiteY1212"/>
                      </a:cxn>
                      <a:cxn ang="0">
                        <a:pos x="connsiteX1213" y="connsiteY1213"/>
                      </a:cxn>
                      <a:cxn ang="0">
                        <a:pos x="connsiteX1214" y="connsiteY1214"/>
                      </a:cxn>
                      <a:cxn ang="0">
                        <a:pos x="connsiteX1215" y="connsiteY1215"/>
                      </a:cxn>
                      <a:cxn ang="0">
                        <a:pos x="connsiteX1216" y="connsiteY1216"/>
                      </a:cxn>
                      <a:cxn ang="0">
                        <a:pos x="connsiteX1217" y="connsiteY1217"/>
                      </a:cxn>
                      <a:cxn ang="0">
                        <a:pos x="connsiteX1218" y="connsiteY1218"/>
                      </a:cxn>
                      <a:cxn ang="0">
                        <a:pos x="connsiteX1219" y="connsiteY1219"/>
                      </a:cxn>
                      <a:cxn ang="0">
                        <a:pos x="connsiteX1220" y="connsiteY1220"/>
                      </a:cxn>
                      <a:cxn ang="0">
                        <a:pos x="connsiteX1221" y="connsiteY1221"/>
                      </a:cxn>
                      <a:cxn ang="0">
                        <a:pos x="connsiteX1222" y="connsiteY1222"/>
                      </a:cxn>
                      <a:cxn ang="0">
                        <a:pos x="connsiteX1223" y="connsiteY1223"/>
                      </a:cxn>
                      <a:cxn ang="0">
                        <a:pos x="connsiteX1224" y="connsiteY1224"/>
                      </a:cxn>
                      <a:cxn ang="0">
                        <a:pos x="connsiteX1225" y="connsiteY1225"/>
                      </a:cxn>
                      <a:cxn ang="0">
                        <a:pos x="connsiteX1226" y="connsiteY1226"/>
                      </a:cxn>
                      <a:cxn ang="0">
                        <a:pos x="connsiteX1227" y="connsiteY1227"/>
                      </a:cxn>
                      <a:cxn ang="0">
                        <a:pos x="connsiteX1228" y="connsiteY1228"/>
                      </a:cxn>
                      <a:cxn ang="0">
                        <a:pos x="connsiteX1229" y="connsiteY1229"/>
                      </a:cxn>
                      <a:cxn ang="0">
                        <a:pos x="connsiteX1230" y="connsiteY1230"/>
                      </a:cxn>
                      <a:cxn ang="0">
                        <a:pos x="connsiteX1231" y="connsiteY1231"/>
                      </a:cxn>
                      <a:cxn ang="0">
                        <a:pos x="connsiteX1232" y="connsiteY1232"/>
                      </a:cxn>
                      <a:cxn ang="0">
                        <a:pos x="connsiteX1233" y="connsiteY1233"/>
                      </a:cxn>
                      <a:cxn ang="0">
                        <a:pos x="connsiteX1234" y="connsiteY1234"/>
                      </a:cxn>
                      <a:cxn ang="0">
                        <a:pos x="connsiteX1235" y="connsiteY1235"/>
                      </a:cxn>
                      <a:cxn ang="0">
                        <a:pos x="connsiteX1236" y="connsiteY1236"/>
                      </a:cxn>
                      <a:cxn ang="0">
                        <a:pos x="connsiteX1237" y="connsiteY1237"/>
                      </a:cxn>
                      <a:cxn ang="0">
                        <a:pos x="connsiteX1238" y="connsiteY1238"/>
                      </a:cxn>
                      <a:cxn ang="0">
                        <a:pos x="connsiteX1239" y="connsiteY1239"/>
                      </a:cxn>
                      <a:cxn ang="0">
                        <a:pos x="connsiteX1240" y="connsiteY1240"/>
                      </a:cxn>
                      <a:cxn ang="0">
                        <a:pos x="connsiteX1241" y="connsiteY1241"/>
                      </a:cxn>
                      <a:cxn ang="0">
                        <a:pos x="connsiteX1242" y="connsiteY1242"/>
                      </a:cxn>
                      <a:cxn ang="0">
                        <a:pos x="connsiteX1243" y="connsiteY1243"/>
                      </a:cxn>
                      <a:cxn ang="0">
                        <a:pos x="connsiteX1244" y="connsiteY1244"/>
                      </a:cxn>
                      <a:cxn ang="0">
                        <a:pos x="connsiteX1245" y="connsiteY1245"/>
                      </a:cxn>
                      <a:cxn ang="0">
                        <a:pos x="connsiteX1246" y="connsiteY1246"/>
                      </a:cxn>
                      <a:cxn ang="0">
                        <a:pos x="connsiteX1247" y="connsiteY1247"/>
                      </a:cxn>
                      <a:cxn ang="0">
                        <a:pos x="connsiteX1248" y="connsiteY1248"/>
                      </a:cxn>
                      <a:cxn ang="0">
                        <a:pos x="connsiteX1249" y="connsiteY1249"/>
                      </a:cxn>
                      <a:cxn ang="0">
                        <a:pos x="connsiteX1250" y="connsiteY1250"/>
                      </a:cxn>
                      <a:cxn ang="0">
                        <a:pos x="connsiteX1251" y="connsiteY1251"/>
                      </a:cxn>
                      <a:cxn ang="0">
                        <a:pos x="connsiteX1252" y="connsiteY1252"/>
                      </a:cxn>
                      <a:cxn ang="0">
                        <a:pos x="connsiteX1253" y="connsiteY1253"/>
                      </a:cxn>
                      <a:cxn ang="0">
                        <a:pos x="connsiteX1254" y="connsiteY1254"/>
                      </a:cxn>
                      <a:cxn ang="0">
                        <a:pos x="connsiteX1255" y="connsiteY1255"/>
                      </a:cxn>
                      <a:cxn ang="0">
                        <a:pos x="connsiteX1256" y="connsiteY1256"/>
                      </a:cxn>
                      <a:cxn ang="0">
                        <a:pos x="connsiteX1257" y="connsiteY1257"/>
                      </a:cxn>
                      <a:cxn ang="0">
                        <a:pos x="connsiteX1258" y="connsiteY1258"/>
                      </a:cxn>
                      <a:cxn ang="0">
                        <a:pos x="connsiteX1259" y="connsiteY1259"/>
                      </a:cxn>
                      <a:cxn ang="0">
                        <a:pos x="connsiteX1260" y="connsiteY1260"/>
                      </a:cxn>
                      <a:cxn ang="0">
                        <a:pos x="connsiteX1261" y="connsiteY1261"/>
                      </a:cxn>
                      <a:cxn ang="0">
                        <a:pos x="connsiteX1262" y="connsiteY1262"/>
                      </a:cxn>
                      <a:cxn ang="0">
                        <a:pos x="connsiteX1263" y="connsiteY1263"/>
                      </a:cxn>
                      <a:cxn ang="0">
                        <a:pos x="connsiteX1264" y="connsiteY1264"/>
                      </a:cxn>
                      <a:cxn ang="0">
                        <a:pos x="connsiteX1265" y="connsiteY1265"/>
                      </a:cxn>
                      <a:cxn ang="0">
                        <a:pos x="connsiteX1266" y="connsiteY1266"/>
                      </a:cxn>
                      <a:cxn ang="0">
                        <a:pos x="connsiteX1267" y="connsiteY1267"/>
                      </a:cxn>
                      <a:cxn ang="0">
                        <a:pos x="connsiteX1268" y="connsiteY1268"/>
                      </a:cxn>
                      <a:cxn ang="0">
                        <a:pos x="connsiteX1269" y="connsiteY1269"/>
                      </a:cxn>
                      <a:cxn ang="0">
                        <a:pos x="connsiteX1270" y="connsiteY1270"/>
                      </a:cxn>
                      <a:cxn ang="0">
                        <a:pos x="connsiteX1271" y="connsiteY1271"/>
                      </a:cxn>
                      <a:cxn ang="0">
                        <a:pos x="connsiteX1272" y="connsiteY1272"/>
                      </a:cxn>
                      <a:cxn ang="0">
                        <a:pos x="connsiteX1273" y="connsiteY1273"/>
                      </a:cxn>
                      <a:cxn ang="0">
                        <a:pos x="connsiteX1274" y="connsiteY1274"/>
                      </a:cxn>
                      <a:cxn ang="0">
                        <a:pos x="connsiteX1275" y="connsiteY1275"/>
                      </a:cxn>
                      <a:cxn ang="0">
                        <a:pos x="connsiteX1276" y="connsiteY1276"/>
                      </a:cxn>
                      <a:cxn ang="0">
                        <a:pos x="connsiteX1277" y="connsiteY1277"/>
                      </a:cxn>
                      <a:cxn ang="0">
                        <a:pos x="connsiteX1278" y="connsiteY1278"/>
                      </a:cxn>
                      <a:cxn ang="0">
                        <a:pos x="connsiteX1279" y="connsiteY1279"/>
                      </a:cxn>
                      <a:cxn ang="0">
                        <a:pos x="connsiteX1280" y="connsiteY1280"/>
                      </a:cxn>
                      <a:cxn ang="0">
                        <a:pos x="connsiteX1281" y="connsiteY1281"/>
                      </a:cxn>
                      <a:cxn ang="0">
                        <a:pos x="connsiteX1282" y="connsiteY1282"/>
                      </a:cxn>
                      <a:cxn ang="0">
                        <a:pos x="connsiteX1283" y="connsiteY1283"/>
                      </a:cxn>
                      <a:cxn ang="0">
                        <a:pos x="connsiteX1284" y="connsiteY1284"/>
                      </a:cxn>
                      <a:cxn ang="0">
                        <a:pos x="connsiteX1285" y="connsiteY1285"/>
                      </a:cxn>
                      <a:cxn ang="0">
                        <a:pos x="connsiteX1286" y="connsiteY1286"/>
                      </a:cxn>
                      <a:cxn ang="0">
                        <a:pos x="connsiteX1287" y="connsiteY1287"/>
                      </a:cxn>
                      <a:cxn ang="0">
                        <a:pos x="connsiteX1288" y="connsiteY1288"/>
                      </a:cxn>
                      <a:cxn ang="0">
                        <a:pos x="connsiteX1289" y="connsiteY1289"/>
                      </a:cxn>
                      <a:cxn ang="0">
                        <a:pos x="connsiteX1290" y="connsiteY1290"/>
                      </a:cxn>
                      <a:cxn ang="0">
                        <a:pos x="connsiteX1291" y="connsiteY1291"/>
                      </a:cxn>
                      <a:cxn ang="0">
                        <a:pos x="connsiteX1292" y="connsiteY1292"/>
                      </a:cxn>
                      <a:cxn ang="0">
                        <a:pos x="connsiteX1293" y="connsiteY1293"/>
                      </a:cxn>
                      <a:cxn ang="0">
                        <a:pos x="connsiteX1294" y="connsiteY1294"/>
                      </a:cxn>
                      <a:cxn ang="0">
                        <a:pos x="connsiteX1295" y="connsiteY1295"/>
                      </a:cxn>
                      <a:cxn ang="0">
                        <a:pos x="connsiteX1296" y="connsiteY1296"/>
                      </a:cxn>
                      <a:cxn ang="0">
                        <a:pos x="connsiteX1297" y="connsiteY1297"/>
                      </a:cxn>
                      <a:cxn ang="0">
                        <a:pos x="connsiteX1298" y="connsiteY1298"/>
                      </a:cxn>
                      <a:cxn ang="0">
                        <a:pos x="connsiteX1299" y="connsiteY1299"/>
                      </a:cxn>
                      <a:cxn ang="0">
                        <a:pos x="connsiteX1300" y="connsiteY1300"/>
                      </a:cxn>
                      <a:cxn ang="0">
                        <a:pos x="connsiteX1301" y="connsiteY1301"/>
                      </a:cxn>
                      <a:cxn ang="0">
                        <a:pos x="connsiteX1302" y="connsiteY1302"/>
                      </a:cxn>
                      <a:cxn ang="0">
                        <a:pos x="connsiteX1303" y="connsiteY1303"/>
                      </a:cxn>
                      <a:cxn ang="0">
                        <a:pos x="connsiteX1304" y="connsiteY1304"/>
                      </a:cxn>
                      <a:cxn ang="0">
                        <a:pos x="connsiteX1305" y="connsiteY1305"/>
                      </a:cxn>
                      <a:cxn ang="0">
                        <a:pos x="connsiteX1306" y="connsiteY1306"/>
                      </a:cxn>
                      <a:cxn ang="0">
                        <a:pos x="connsiteX1307" y="connsiteY1307"/>
                      </a:cxn>
                      <a:cxn ang="0">
                        <a:pos x="connsiteX1308" y="connsiteY1308"/>
                      </a:cxn>
                      <a:cxn ang="0">
                        <a:pos x="connsiteX1309" y="connsiteY1309"/>
                      </a:cxn>
                      <a:cxn ang="0">
                        <a:pos x="connsiteX1310" y="connsiteY1310"/>
                      </a:cxn>
                      <a:cxn ang="0">
                        <a:pos x="connsiteX1311" y="connsiteY1311"/>
                      </a:cxn>
                      <a:cxn ang="0">
                        <a:pos x="connsiteX1312" y="connsiteY1312"/>
                      </a:cxn>
                      <a:cxn ang="0">
                        <a:pos x="connsiteX1313" y="connsiteY1313"/>
                      </a:cxn>
                      <a:cxn ang="0">
                        <a:pos x="connsiteX1314" y="connsiteY1314"/>
                      </a:cxn>
                      <a:cxn ang="0">
                        <a:pos x="connsiteX1315" y="connsiteY1315"/>
                      </a:cxn>
                      <a:cxn ang="0">
                        <a:pos x="connsiteX1316" y="connsiteY1316"/>
                      </a:cxn>
                      <a:cxn ang="0">
                        <a:pos x="connsiteX1317" y="connsiteY1317"/>
                      </a:cxn>
                      <a:cxn ang="0">
                        <a:pos x="connsiteX1318" y="connsiteY1318"/>
                      </a:cxn>
                      <a:cxn ang="0">
                        <a:pos x="connsiteX1319" y="connsiteY1319"/>
                      </a:cxn>
                      <a:cxn ang="0">
                        <a:pos x="connsiteX1320" y="connsiteY1320"/>
                      </a:cxn>
                      <a:cxn ang="0">
                        <a:pos x="connsiteX1321" y="connsiteY1321"/>
                      </a:cxn>
                      <a:cxn ang="0">
                        <a:pos x="connsiteX1322" y="connsiteY1322"/>
                      </a:cxn>
                      <a:cxn ang="0">
                        <a:pos x="connsiteX1323" y="connsiteY1323"/>
                      </a:cxn>
                      <a:cxn ang="0">
                        <a:pos x="connsiteX1324" y="connsiteY1324"/>
                      </a:cxn>
                      <a:cxn ang="0">
                        <a:pos x="connsiteX1325" y="connsiteY1325"/>
                      </a:cxn>
                      <a:cxn ang="0">
                        <a:pos x="connsiteX1326" y="connsiteY1326"/>
                      </a:cxn>
                      <a:cxn ang="0">
                        <a:pos x="connsiteX1327" y="connsiteY1327"/>
                      </a:cxn>
                      <a:cxn ang="0">
                        <a:pos x="connsiteX1328" y="connsiteY1328"/>
                      </a:cxn>
                      <a:cxn ang="0">
                        <a:pos x="connsiteX1329" y="connsiteY1329"/>
                      </a:cxn>
                      <a:cxn ang="0">
                        <a:pos x="connsiteX1330" y="connsiteY1330"/>
                      </a:cxn>
                      <a:cxn ang="0">
                        <a:pos x="connsiteX1331" y="connsiteY1331"/>
                      </a:cxn>
                      <a:cxn ang="0">
                        <a:pos x="connsiteX1332" y="connsiteY1332"/>
                      </a:cxn>
                      <a:cxn ang="0">
                        <a:pos x="connsiteX1333" y="connsiteY1333"/>
                      </a:cxn>
                      <a:cxn ang="0">
                        <a:pos x="connsiteX1334" y="connsiteY1334"/>
                      </a:cxn>
                      <a:cxn ang="0">
                        <a:pos x="connsiteX1335" y="connsiteY1335"/>
                      </a:cxn>
                      <a:cxn ang="0">
                        <a:pos x="connsiteX1336" y="connsiteY1336"/>
                      </a:cxn>
                      <a:cxn ang="0">
                        <a:pos x="connsiteX1337" y="connsiteY1337"/>
                      </a:cxn>
                      <a:cxn ang="0">
                        <a:pos x="connsiteX1338" y="connsiteY1338"/>
                      </a:cxn>
                      <a:cxn ang="0">
                        <a:pos x="connsiteX1339" y="connsiteY1339"/>
                      </a:cxn>
                      <a:cxn ang="0">
                        <a:pos x="connsiteX1340" y="connsiteY1340"/>
                      </a:cxn>
                      <a:cxn ang="0">
                        <a:pos x="connsiteX1341" y="connsiteY1341"/>
                      </a:cxn>
                      <a:cxn ang="0">
                        <a:pos x="connsiteX1342" y="connsiteY1342"/>
                      </a:cxn>
                      <a:cxn ang="0">
                        <a:pos x="connsiteX1343" y="connsiteY1343"/>
                      </a:cxn>
                      <a:cxn ang="0">
                        <a:pos x="connsiteX1344" y="connsiteY1344"/>
                      </a:cxn>
                      <a:cxn ang="0">
                        <a:pos x="connsiteX1345" y="connsiteY1345"/>
                      </a:cxn>
                      <a:cxn ang="0">
                        <a:pos x="connsiteX1346" y="connsiteY1346"/>
                      </a:cxn>
                      <a:cxn ang="0">
                        <a:pos x="connsiteX1347" y="connsiteY1347"/>
                      </a:cxn>
                      <a:cxn ang="0">
                        <a:pos x="connsiteX1348" y="connsiteY1348"/>
                      </a:cxn>
                      <a:cxn ang="0">
                        <a:pos x="connsiteX1349" y="connsiteY1349"/>
                      </a:cxn>
                      <a:cxn ang="0">
                        <a:pos x="connsiteX1350" y="connsiteY1350"/>
                      </a:cxn>
                      <a:cxn ang="0">
                        <a:pos x="connsiteX1351" y="connsiteY1351"/>
                      </a:cxn>
                      <a:cxn ang="0">
                        <a:pos x="connsiteX1352" y="connsiteY1352"/>
                      </a:cxn>
                      <a:cxn ang="0">
                        <a:pos x="connsiteX1353" y="connsiteY1353"/>
                      </a:cxn>
                      <a:cxn ang="0">
                        <a:pos x="connsiteX1354" y="connsiteY1354"/>
                      </a:cxn>
                      <a:cxn ang="0">
                        <a:pos x="connsiteX1355" y="connsiteY1355"/>
                      </a:cxn>
                      <a:cxn ang="0">
                        <a:pos x="connsiteX1356" y="connsiteY1356"/>
                      </a:cxn>
                      <a:cxn ang="0">
                        <a:pos x="connsiteX1357" y="connsiteY1357"/>
                      </a:cxn>
                      <a:cxn ang="0">
                        <a:pos x="connsiteX1358" y="connsiteY1358"/>
                      </a:cxn>
                      <a:cxn ang="0">
                        <a:pos x="connsiteX1359" y="connsiteY1359"/>
                      </a:cxn>
                      <a:cxn ang="0">
                        <a:pos x="connsiteX1360" y="connsiteY1360"/>
                      </a:cxn>
                      <a:cxn ang="0">
                        <a:pos x="connsiteX1361" y="connsiteY1361"/>
                      </a:cxn>
                      <a:cxn ang="0">
                        <a:pos x="connsiteX1362" y="connsiteY1362"/>
                      </a:cxn>
                      <a:cxn ang="0">
                        <a:pos x="connsiteX1363" y="connsiteY1363"/>
                      </a:cxn>
                      <a:cxn ang="0">
                        <a:pos x="connsiteX1364" y="connsiteY1364"/>
                      </a:cxn>
                      <a:cxn ang="0">
                        <a:pos x="connsiteX1365" y="connsiteY1365"/>
                      </a:cxn>
                      <a:cxn ang="0">
                        <a:pos x="connsiteX1366" y="connsiteY1366"/>
                      </a:cxn>
                      <a:cxn ang="0">
                        <a:pos x="connsiteX1367" y="connsiteY1367"/>
                      </a:cxn>
                      <a:cxn ang="0">
                        <a:pos x="connsiteX1368" y="connsiteY1368"/>
                      </a:cxn>
                      <a:cxn ang="0">
                        <a:pos x="connsiteX1369" y="connsiteY1369"/>
                      </a:cxn>
                      <a:cxn ang="0">
                        <a:pos x="connsiteX1370" y="connsiteY1370"/>
                      </a:cxn>
                      <a:cxn ang="0">
                        <a:pos x="connsiteX1371" y="connsiteY1371"/>
                      </a:cxn>
                      <a:cxn ang="0">
                        <a:pos x="connsiteX1372" y="connsiteY1372"/>
                      </a:cxn>
                      <a:cxn ang="0">
                        <a:pos x="connsiteX1373" y="connsiteY1373"/>
                      </a:cxn>
                      <a:cxn ang="0">
                        <a:pos x="connsiteX1374" y="connsiteY1374"/>
                      </a:cxn>
                      <a:cxn ang="0">
                        <a:pos x="connsiteX1375" y="connsiteY1375"/>
                      </a:cxn>
                      <a:cxn ang="0">
                        <a:pos x="connsiteX1376" y="connsiteY1376"/>
                      </a:cxn>
                      <a:cxn ang="0">
                        <a:pos x="connsiteX1377" y="connsiteY1377"/>
                      </a:cxn>
                      <a:cxn ang="0">
                        <a:pos x="connsiteX1378" y="connsiteY1378"/>
                      </a:cxn>
                      <a:cxn ang="0">
                        <a:pos x="connsiteX1379" y="connsiteY1379"/>
                      </a:cxn>
                      <a:cxn ang="0">
                        <a:pos x="connsiteX1380" y="connsiteY1380"/>
                      </a:cxn>
                      <a:cxn ang="0">
                        <a:pos x="connsiteX1381" y="connsiteY1381"/>
                      </a:cxn>
                      <a:cxn ang="0">
                        <a:pos x="connsiteX1382" y="connsiteY1382"/>
                      </a:cxn>
                      <a:cxn ang="0">
                        <a:pos x="connsiteX1383" y="connsiteY1383"/>
                      </a:cxn>
                      <a:cxn ang="0">
                        <a:pos x="connsiteX1384" y="connsiteY1384"/>
                      </a:cxn>
                      <a:cxn ang="0">
                        <a:pos x="connsiteX1385" y="connsiteY1385"/>
                      </a:cxn>
                      <a:cxn ang="0">
                        <a:pos x="connsiteX1386" y="connsiteY1386"/>
                      </a:cxn>
                      <a:cxn ang="0">
                        <a:pos x="connsiteX1387" y="connsiteY1387"/>
                      </a:cxn>
                      <a:cxn ang="0">
                        <a:pos x="connsiteX1388" y="connsiteY1388"/>
                      </a:cxn>
                      <a:cxn ang="0">
                        <a:pos x="connsiteX1389" y="connsiteY1389"/>
                      </a:cxn>
                      <a:cxn ang="0">
                        <a:pos x="connsiteX1390" y="connsiteY1390"/>
                      </a:cxn>
                      <a:cxn ang="0">
                        <a:pos x="connsiteX1391" y="connsiteY1391"/>
                      </a:cxn>
                      <a:cxn ang="0">
                        <a:pos x="connsiteX1392" y="connsiteY1392"/>
                      </a:cxn>
                      <a:cxn ang="0">
                        <a:pos x="connsiteX1393" y="connsiteY1393"/>
                      </a:cxn>
                      <a:cxn ang="0">
                        <a:pos x="connsiteX1394" y="connsiteY1394"/>
                      </a:cxn>
                      <a:cxn ang="0">
                        <a:pos x="connsiteX1395" y="connsiteY1395"/>
                      </a:cxn>
                      <a:cxn ang="0">
                        <a:pos x="connsiteX1396" y="connsiteY1396"/>
                      </a:cxn>
                      <a:cxn ang="0">
                        <a:pos x="connsiteX1397" y="connsiteY1397"/>
                      </a:cxn>
                      <a:cxn ang="0">
                        <a:pos x="connsiteX1398" y="connsiteY1398"/>
                      </a:cxn>
                      <a:cxn ang="0">
                        <a:pos x="connsiteX1399" y="connsiteY1399"/>
                      </a:cxn>
                      <a:cxn ang="0">
                        <a:pos x="connsiteX1400" y="connsiteY1400"/>
                      </a:cxn>
                      <a:cxn ang="0">
                        <a:pos x="connsiteX1401" y="connsiteY1401"/>
                      </a:cxn>
                      <a:cxn ang="0">
                        <a:pos x="connsiteX1402" y="connsiteY1402"/>
                      </a:cxn>
                      <a:cxn ang="0">
                        <a:pos x="connsiteX1403" y="connsiteY1403"/>
                      </a:cxn>
                      <a:cxn ang="0">
                        <a:pos x="connsiteX1404" y="connsiteY1404"/>
                      </a:cxn>
                      <a:cxn ang="0">
                        <a:pos x="connsiteX1405" y="connsiteY1405"/>
                      </a:cxn>
                      <a:cxn ang="0">
                        <a:pos x="connsiteX1406" y="connsiteY1406"/>
                      </a:cxn>
                      <a:cxn ang="0">
                        <a:pos x="connsiteX1407" y="connsiteY1407"/>
                      </a:cxn>
                      <a:cxn ang="0">
                        <a:pos x="connsiteX1408" y="connsiteY1408"/>
                      </a:cxn>
                      <a:cxn ang="0">
                        <a:pos x="connsiteX1409" y="connsiteY1409"/>
                      </a:cxn>
                      <a:cxn ang="0">
                        <a:pos x="connsiteX1410" y="connsiteY1410"/>
                      </a:cxn>
                      <a:cxn ang="0">
                        <a:pos x="connsiteX1411" y="connsiteY1411"/>
                      </a:cxn>
                      <a:cxn ang="0">
                        <a:pos x="connsiteX1412" y="connsiteY1412"/>
                      </a:cxn>
                      <a:cxn ang="0">
                        <a:pos x="connsiteX1413" y="connsiteY1413"/>
                      </a:cxn>
                      <a:cxn ang="0">
                        <a:pos x="connsiteX1414" y="connsiteY1414"/>
                      </a:cxn>
                      <a:cxn ang="0">
                        <a:pos x="connsiteX1415" y="connsiteY1415"/>
                      </a:cxn>
                      <a:cxn ang="0">
                        <a:pos x="connsiteX1416" y="connsiteY1416"/>
                      </a:cxn>
                      <a:cxn ang="0">
                        <a:pos x="connsiteX1417" y="connsiteY1417"/>
                      </a:cxn>
                      <a:cxn ang="0">
                        <a:pos x="connsiteX1418" y="connsiteY1418"/>
                      </a:cxn>
                      <a:cxn ang="0">
                        <a:pos x="connsiteX1419" y="connsiteY1419"/>
                      </a:cxn>
                      <a:cxn ang="0">
                        <a:pos x="connsiteX1420" y="connsiteY1420"/>
                      </a:cxn>
                      <a:cxn ang="0">
                        <a:pos x="connsiteX1421" y="connsiteY1421"/>
                      </a:cxn>
                      <a:cxn ang="0">
                        <a:pos x="connsiteX1422" y="connsiteY1422"/>
                      </a:cxn>
                      <a:cxn ang="0">
                        <a:pos x="connsiteX1423" y="connsiteY1423"/>
                      </a:cxn>
                      <a:cxn ang="0">
                        <a:pos x="connsiteX1424" y="connsiteY1424"/>
                      </a:cxn>
                      <a:cxn ang="0">
                        <a:pos x="connsiteX1425" y="connsiteY1425"/>
                      </a:cxn>
                      <a:cxn ang="0">
                        <a:pos x="connsiteX1426" y="connsiteY1426"/>
                      </a:cxn>
                      <a:cxn ang="0">
                        <a:pos x="connsiteX1427" y="connsiteY1427"/>
                      </a:cxn>
                      <a:cxn ang="0">
                        <a:pos x="connsiteX1428" y="connsiteY1428"/>
                      </a:cxn>
                      <a:cxn ang="0">
                        <a:pos x="connsiteX1429" y="connsiteY1429"/>
                      </a:cxn>
                      <a:cxn ang="0">
                        <a:pos x="connsiteX1430" y="connsiteY1430"/>
                      </a:cxn>
                      <a:cxn ang="0">
                        <a:pos x="connsiteX1431" y="connsiteY1431"/>
                      </a:cxn>
                      <a:cxn ang="0">
                        <a:pos x="connsiteX1432" y="connsiteY1432"/>
                      </a:cxn>
                      <a:cxn ang="0">
                        <a:pos x="connsiteX1433" y="connsiteY1433"/>
                      </a:cxn>
                      <a:cxn ang="0">
                        <a:pos x="connsiteX1434" y="connsiteY1434"/>
                      </a:cxn>
                      <a:cxn ang="0">
                        <a:pos x="connsiteX1435" y="connsiteY1435"/>
                      </a:cxn>
                      <a:cxn ang="0">
                        <a:pos x="connsiteX1436" y="connsiteY1436"/>
                      </a:cxn>
                      <a:cxn ang="0">
                        <a:pos x="connsiteX1437" y="connsiteY1437"/>
                      </a:cxn>
                      <a:cxn ang="0">
                        <a:pos x="connsiteX1438" y="connsiteY1438"/>
                      </a:cxn>
                      <a:cxn ang="0">
                        <a:pos x="connsiteX1439" y="connsiteY1439"/>
                      </a:cxn>
                      <a:cxn ang="0">
                        <a:pos x="connsiteX1440" y="connsiteY1440"/>
                      </a:cxn>
                      <a:cxn ang="0">
                        <a:pos x="connsiteX1441" y="connsiteY1441"/>
                      </a:cxn>
                      <a:cxn ang="0">
                        <a:pos x="connsiteX1442" y="connsiteY1442"/>
                      </a:cxn>
                      <a:cxn ang="0">
                        <a:pos x="connsiteX1443" y="connsiteY1443"/>
                      </a:cxn>
                      <a:cxn ang="0">
                        <a:pos x="connsiteX1444" y="connsiteY1444"/>
                      </a:cxn>
                      <a:cxn ang="0">
                        <a:pos x="connsiteX1445" y="connsiteY1445"/>
                      </a:cxn>
                      <a:cxn ang="0">
                        <a:pos x="connsiteX1446" y="connsiteY1446"/>
                      </a:cxn>
                      <a:cxn ang="0">
                        <a:pos x="connsiteX1447" y="connsiteY1447"/>
                      </a:cxn>
                      <a:cxn ang="0">
                        <a:pos x="connsiteX1448" y="connsiteY1448"/>
                      </a:cxn>
                      <a:cxn ang="0">
                        <a:pos x="connsiteX1449" y="connsiteY1449"/>
                      </a:cxn>
                      <a:cxn ang="0">
                        <a:pos x="connsiteX1450" y="connsiteY1450"/>
                      </a:cxn>
                      <a:cxn ang="0">
                        <a:pos x="connsiteX1451" y="connsiteY1451"/>
                      </a:cxn>
                      <a:cxn ang="0">
                        <a:pos x="connsiteX1452" y="connsiteY1452"/>
                      </a:cxn>
                      <a:cxn ang="0">
                        <a:pos x="connsiteX1453" y="connsiteY1453"/>
                      </a:cxn>
                      <a:cxn ang="0">
                        <a:pos x="connsiteX1454" y="connsiteY1454"/>
                      </a:cxn>
                      <a:cxn ang="0">
                        <a:pos x="connsiteX1455" y="connsiteY1455"/>
                      </a:cxn>
                      <a:cxn ang="0">
                        <a:pos x="connsiteX1456" y="connsiteY1456"/>
                      </a:cxn>
                      <a:cxn ang="0">
                        <a:pos x="connsiteX1457" y="connsiteY1457"/>
                      </a:cxn>
                      <a:cxn ang="0">
                        <a:pos x="connsiteX1458" y="connsiteY1458"/>
                      </a:cxn>
                      <a:cxn ang="0">
                        <a:pos x="connsiteX1459" y="connsiteY1459"/>
                      </a:cxn>
                      <a:cxn ang="0">
                        <a:pos x="connsiteX1460" y="connsiteY1460"/>
                      </a:cxn>
                      <a:cxn ang="0">
                        <a:pos x="connsiteX1461" y="connsiteY1461"/>
                      </a:cxn>
                      <a:cxn ang="0">
                        <a:pos x="connsiteX1462" y="connsiteY1462"/>
                      </a:cxn>
                      <a:cxn ang="0">
                        <a:pos x="connsiteX1463" y="connsiteY1463"/>
                      </a:cxn>
                      <a:cxn ang="0">
                        <a:pos x="connsiteX1464" y="connsiteY1464"/>
                      </a:cxn>
                      <a:cxn ang="0">
                        <a:pos x="connsiteX1465" y="connsiteY1465"/>
                      </a:cxn>
                      <a:cxn ang="0">
                        <a:pos x="connsiteX1466" y="connsiteY1466"/>
                      </a:cxn>
                      <a:cxn ang="0">
                        <a:pos x="connsiteX1467" y="connsiteY1467"/>
                      </a:cxn>
                      <a:cxn ang="0">
                        <a:pos x="connsiteX1468" y="connsiteY1468"/>
                      </a:cxn>
                      <a:cxn ang="0">
                        <a:pos x="connsiteX1469" y="connsiteY1469"/>
                      </a:cxn>
                      <a:cxn ang="0">
                        <a:pos x="connsiteX1470" y="connsiteY1470"/>
                      </a:cxn>
                      <a:cxn ang="0">
                        <a:pos x="connsiteX1471" y="connsiteY1471"/>
                      </a:cxn>
                      <a:cxn ang="0">
                        <a:pos x="connsiteX1472" y="connsiteY1472"/>
                      </a:cxn>
                      <a:cxn ang="0">
                        <a:pos x="connsiteX1473" y="connsiteY1473"/>
                      </a:cxn>
                      <a:cxn ang="0">
                        <a:pos x="connsiteX1474" y="connsiteY1474"/>
                      </a:cxn>
                      <a:cxn ang="0">
                        <a:pos x="connsiteX1475" y="connsiteY1475"/>
                      </a:cxn>
                      <a:cxn ang="0">
                        <a:pos x="connsiteX1476" y="connsiteY1476"/>
                      </a:cxn>
                      <a:cxn ang="0">
                        <a:pos x="connsiteX1477" y="connsiteY1477"/>
                      </a:cxn>
                      <a:cxn ang="0">
                        <a:pos x="connsiteX1478" y="connsiteY1478"/>
                      </a:cxn>
                      <a:cxn ang="0">
                        <a:pos x="connsiteX1479" y="connsiteY1479"/>
                      </a:cxn>
                      <a:cxn ang="0">
                        <a:pos x="connsiteX1480" y="connsiteY1480"/>
                      </a:cxn>
                      <a:cxn ang="0">
                        <a:pos x="connsiteX1481" y="connsiteY1481"/>
                      </a:cxn>
                      <a:cxn ang="0">
                        <a:pos x="connsiteX1482" y="connsiteY1482"/>
                      </a:cxn>
                      <a:cxn ang="0">
                        <a:pos x="connsiteX1483" y="connsiteY1483"/>
                      </a:cxn>
                      <a:cxn ang="0">
                        <a:pos x="connsiteX1484" y="connsiteY1484"/>
                      </a:cxn>
                      <a:cxn ang="0">
                        <a:pos x="connsiteX1485" y="connsiteY1485"/>
                      </a:cxn>
                      <a:cxn ang="0">
                        <a:pos x="connsiteX1486" y="connsiteY1486"/>
                      </a:cxn>
                      <a:cxn ang="0">
                        <a:pos x="connsiteX1487" y="connsiteY1487"/>
                      </a:cxn>
                      <a:cxn ang="0">
                        <a:pos x="connsiteX1488" y="connsiteY1488"/>
                      </a:cxn>
                      <a:cxn ang="0">
                        <a:pos x="connsiteX1489" y="connsiteY1489"/>
                      </a:cxn>
                      <a:cxn ang="0">
                        <a:pos x="connsiteX1490" y="connsiteY1490"/>
                      </a:cxn>
                      <a:cxn ang="0">
                        <a:pos x="connsiteX1491" y="connsiteY1491"/>
                      </a:cxn>
                      <a:cxn ang="0">
                        <a:pos x="connsiteX1492" y="connsiteY1492"/>
                      </a:cxn>
                      <a:cxn ang="0">
                        <a:pos x="connsiteX1493" y="connsiteY1493"/>
                      </a:cxn>
                      <a:cxn ang="0">
                        <a:pos x="connsiteX1494" y="connsiteY1494"/>
                      </a:cxn>
                      <a:cxn ang="0">
                        <a:pos x="connsiteX1495" y="connsiteY1495"/>
                      </a:cxn>
                      <a:cxn ang="0">
                        <a:pos x="connsiteX1496" y="connsiteY1496"/>
                      </a:cxn>
                      <a:cxn ang="0">
                        <a:pos x="connsiteX1497" y="connsiteY1497"/>
                      </a:cxn>
                      <a:cxn ang="0">
                        <a:pos x="connsiteX1498" y="connsiteY1498"/>
                      </a:cxn>
                      <a:cxn ang="0">
                        <a:pos x="connsiteX1499" y="connsiteY1499"/>
                      </a:cxn>
                      <a:cxn ang="0">
                        <a:pos x="connsiteX1500" y="connsiteY1500"/>
                      </a:cxn>
                      <a:cxn ang="0">
                        <a:pos x="connsiteX1501" y="connsiteY1501"/>
                      </a:cxn>
                      <a:cxn ang="0">
                        <a:pos x="connsiteX1502" y="connsiteY1502"/>
                      </a:cxn>
                      <a:cxn ang="0">
                        <a:pos x="connsiteX1503" y="connsiteY1503"/>
                      </a:cxn>
                      <a:cxn ang="0">
                        <a:pos x="connsiteX1504" y="connsiteY1504"/>
                      </a:cxn>
                      <a:cxn ang="0">
                        <a:pos x="connsiteX1505" y="connsiteY1505"/>
                      </a:cxn>
                      <a:cxn ang="0">
                        <a:pos x="connsiteX1506" y="connsiteY1506"/>
                      </a:cxn>
                      <a:cxn ang="0">
                        <a:pos x="connsiteX1507" y="connsiteY1507"/>
                      </a:cxn>
                      <a:cxn ang="0">
                        <a:pos x="connsiteX1508" y="connsiteY1508"/>
                      </a:cxn>
                      <a:cxn ang="0">
                        <a:pos x="connsiteX1509" y="connsiteY1509"/>
                      </a:cxn>
                      <a:cxn ang="0">
                        <a:pos x="connsiteX1510" y="connsiteY1510"/>
                      </a:cxn>
                      <a:cxn ang="0">
                        <a:pos x="connsiteX1511" y="connsiteY1511"/>
                      </a:cxn>
                      <a:cxn ang="0">
                        <a:pos x="connsiteX1512" y="connsiteY1512"/>
                      </a:cxn>
                      <a:cxn ang="0">
                        <a:pos x="connsiteX1513" y="connsiteY1513"/>
                      </a:cxn>
                      <a:cxn ang="0">
                        <a:pos x="connsiteX1514" y="connsiteY1514"/>
                      </a:cxn>
                      <a:cxn ang="0">
                        <a:pos x="connsiteX1515" y="connsiteY1515"/>
                      </a:cxn>
                      <a:cxn ang="0">
                        <a:pos x="connsiteX1516" y="connsiteY1516"/>
                      </a:cxn>
                      <a:cxn ang="0">
                        <a:pos x="connsiteX1517" y="connsiteY1517"/>
                      </a:cxn>
                      <a:cxn ang="0">
                        <a:pos x="connsiteX1518" y="connsiteY1518"/>
                      </a:cxn>
                      <a:cxn ang="0">
                        <a:pos x="connsiteX1519" y="connsiteY1519"/>
                      </a:cxn>
                      <a:cxn ang="0">
                        <a:pos x="connsiteX1520" y="connsiteY1520"/>
                      </a:cxn>
                      <a:cxn ang="0">
                        <a:pos x="connsiteX1521" y="connsiteY1521"/>
                      </a:cxn>
                      <a:cxn ang="0">
                        <a:pos x="connsiteX1522" y="connsiteY1522"/>
                      </a:cxn>
                      <a:cxn ang="0">
                        <a:pos x="connsiteX1523" y="connsiteY1523"/>
                      </a:cxn>
                      <a:cxn ang="0">
                        <a:pos x="connsiteX1524" y="connsiteY1524"/>
                      </a:cxn>
                      <a:cxn ang="0">
                        <a:pos x="connsiteX1525" y="connsiteY1525"/>
                      </a:cxn>
                      <a:cxn ang="0">
                        <a:pos x="connsiteX1526" y="connsiteY1526"/>
                      </a:cxn>
                      <a:cxn ang="0">
                        <a:pos x="connsiteX1527" y="connsiteY1527"/>
                      </a:cxn>
                      <a:cxn ang="0">
                        <a:pos x="connsiteX1528" y="connsiteY1528"/>
                      </a:cxn>
                      <a:cxn ang="0">
                        <a:pos x="connsiteX1529" y="connsiteY1529"/>
                      </a:cxn>
                      <a:cxn ang="0">
                        <a:pos x="connsiteX1530" y="connsiteY1530"/>
                      </a:cxn>
                      <a:cxn ang="0">
                        <a:pos x="connsiteX1531" y="connsiteY1531"/>
                      </a:cxn>
                      <a:cxn ang="0">
                        <a:pos x="connsiteX1532" y="connsiteY1532"/>
                      </a:cxn>
                      <a:cxn ang="0">
                        <a:pos x="connsiteX1533" y="connsiteY1533"/>
                      </a:cxn>
                      <a:cxn ang="0">
                        <a:pos x="connsiteX1534" y="connsiteY1534"/>
                      </a:cxn>
                      <a:cxn ang="0">
                        <a:pos x="connsiteX1535" y="connsiteY1535"/>
                      </a:cxn>
                      <a:cxn ang="0">
                        <a:pos x="connsiteX1536" y="connsiteY1536"/>
                      </a:cxn>
                      <a:cxn ang="0">
                        <a:pos x="connsiteX1537" y="connsiteY1537"/>
                      </a:cxn>
                      <a:cxn ang="0">
                        <a:pos x="connsiteX1538" y="connsiteY1538"/>
                      </a:cxn>
                      <a:cxn ang="0">
                        <a:pos x="connsiteX1539" y="connsiteY1539"/>
                      </a:cxn>
                      <a:cxn ang="0">
                        <a:pos x="connsiteX1540" y="connsiteY1540"/>
                      </a:cxn>
                      <a:cxn ang="0">
                        <a:pos x="connsiteX1541" y="connsiteY1541"/>
                      </a:cxn>
                      <a:cxn ang="0">
                        <a:pos x="connsiteX1542" y="connsiteY1542"/>
                      </a:cxn>
                      <a:cxn ang="0">
                        <a:pos x="connsiteX1543" y="connsiteY1543"/>
                      </a:cxn>
                      <a:cxn ang="0">
                        <a:pos x="connsiteX1544" y="connsiteY1544"/>
                      </a:cxn>
                      <a:cxn ang="0">
                        <a:pos x="connsiteX1545" y="connsiteY1545"/>
                      </a:cxn>
                      <a:cxn ang="0">
                        <a:pos x="connsiteX1546" y="connsiteY1546"/>
                      </a:cxn>
                      <a:cxn ang="0">
                        <a:pos x="connsiteX1547" y="connsiteY1547"/>
                      </a:cxn>
                      <a:cxn ang="0">
                        <a:pos x="connsiteX1548" y="connsiteY1548"/>
                      </a:cxn>
                      <a:cxn ang="0">
                        <a:pos x="connsiteX1549" y="connsiteY1549"/>
                      </a:cxn>
                      <a:cxn ang="0">
                        <a:pos x="connsiteX1550" y="connsiteY1550"/>
                      </a:cxn>
                      <a:cxn ang="0">
                        <a:pos x="connsiteX1551" y="connsiteY1551"/>
                      </a:cxn>
                      <a:cxn ang="0">
                        <a:pos x="connsiteX1552" y="connsiteY1552"/>
                      </a:cxn>
                      <a:cxn ang="0">
                        <a:pos x="connsiteX1553" y="connsiteY1553"/>
                      </a:cxn>
                      <a:cxn ang="0">
                        <a:pos x="connsiteX1554" y="connsiteY1554"/>
                      </a:cxn>
                      <a:cxn ang="0">
                        <a:pos x="connsiteX1555" y="connsiteY1555"/>
                      </a:cxn>
                      <a:cxn ang="0">
                        <a:pos x="connsiteX1556" y="connsiteY1556"/>
                      </a:cxn>
                      <a:cxn ang="0">
                        <a:pos x="connsiteX1557" y="connsiteY1557"/>
                      </a:cxn>
                      <a:cxn ang="0">
                        <a:pos x="connsiteX1558" y="connsiteY1558"/>
                      </a:cxn>
                      <a:cxn ang="0">
                        <a:pos x="connsiteX1559" y="connsiteY1559"/>
                      </a:cxn>
                      <a:cxn ang="0">
                        <a:pos x="connsiteX1560" y="connsiteY1560"/>
                      </a:cxn>
                      <a:cxn ang="0">
                        <a:pos x="connsiteX1561" y="connsiteY1561"/>
                      </a:cxn>
                      <a:cxn ang="0">
                        <a:pos x="connsiteX1562" y="connsiteY1562"/>
                      </a:cxn>
                      <a:cxn ang="0">
                        <a:pos x="connsiteX1563" y="connsiteY1563"/>
                      </a:cxn>
                      <a:cxn ang="0">
                        <a:pos x="connsiteX1564" y="connsiteY1564"/>
                      </a:cxn>
                      <a:cxn ang="0">
                        <a:pos x="connsiteX1565" y="connsiteY1565"/>
                      </a:cxn>
                      <a:cxn ang="0">
                        <a:pos x="connsiteX1566" y="connsiteY1566"/>
                      </a:cxn>
                      <a:cxn ang="0">
                        <a:pos x="connsiteX1567" y="connsiteY1567"/>
                      </a:cxn>
                      <a:cxn ang="0">
                        <a:pos x="connsiteX1568" y="connsiteY1568"/>
                      </a:cxn>
                      <a:cxn ang="0">
                        <a:pos x="connsiteX1569" y="connsiteY1569"/>
                      </a:cxn>
                      <a:cxn ang="0">
                        <a:pos x="connsiteX1570" y="connsiteY1570"/>
                      </a:cxn>
                      <a:cxn ang="0">
                        <a:pos x="connsiteX1571" y="connsiteY1571"/>
                      </a:cxn>
                      <a:cxn ang="0">
                        <a:pos x="connsiteX1572" y="connsiteY1572"/>
                      </a:cxn>
                      <a:cxn ang="0">
                        <a:pos x="connsiteX1573" y="connsiteY1573"/>
                      </a:cxn>
                      <a:cxn ang="0">
                        <a:pos x="connsiteX1574" y="connsiteY1574"/>
                      </a:cxn>
                      <a:cxn ang="0">
                        <a:pos x="connsiteX1575" y="connsiteY1575"/>
                      </a:cxn>
                      <a:cxn ang="0">
                        <a:pos x="connsiteX1576" y="connsiteY1576"/>
                      </a:cxn>
                      <a:cxn ang="0">
                        <a:pos x="connsiteX1577" y="connsiteY1577"/>
                      </a:cxn>
                      <a:cxn ang="0">
                        <a:pos x="connsiteX1578" y="connsiteY1578"/>
                      </a:cxn>
                      <a:cxn ang="0">
                        <a:pos x="connsiteX1579" y="connsiteY1579"/>
                      </a:cxn>
                      <a:cxn ang="0">
                        <a:pos x="connsiteX1580" y="connsiteY1580"/>
                      </a:cxn>
                      <a:cxn ang="0">
                        <a:pos x="connsiteX1581" y="connsiteY1581"/>
                      </a:cxn>
                      <a:cxn ang="0">
                        <a:pos x="connsiteX1582" y="connsiteY1582"/>
                      </a:cxn>
                      <a:cxn ang="0">
                        <a:pos x="connsiteX1583" y="connsiteY1583"/>
                      </a:cxn>
                      <a:cxn ang="0">
                        <a:pos x="connsiteX1584" y="connsiteY1584"/>
                      </a:cxn>
                      <a:cxn ang="0">
                        <a:pos x="connsiteX1585" y="connsiteY1585"/>
                      </a:cxn>
                      <a:cxn ang="0">
                        <a:pos x="connsiteX1586" y="connsiteY1586"/>
                      </a:cxn>
                      <a:cxn ang="0">
                        <a:pos x="connsiteX1587" y="connsiteY1587"/>
                      </a:cxn>
                      <a:cxn ang="0">
                        <a:pos x="connsiteX1588" y="connsiteY1588"/>
                      </a:cxn>
                      <a:cxn ang="0">
                        <a:pos x="connsiteX1589" y="connsiteY1589"/>
                      </a:cxn>
                      <a:cxn ang="0">
                        <a:pos x="connsiteX1590" y="connsiteY1590"/>
                      </a:cxn>
                      <a:cxn ang="0">
                        <a:pos x="connsiteX1591" y="connsiteY1591"/>
                      </a:cxn>
                      <a:cxn ang="0">
                        <a:pos x="connsiteX1592" y="connsiteY1592"/>
                      </a:cxn>
                      <a:cxn ang="0">
                        <a:pos x="connsiteX1593" y="connsiteY1593"/>
                      </a:cxn>
                      <a:cxn ang="0">
                        <a:pos x="connsiteX1594" y="connsiteY1594"/>
                      </a:cxn>
                      <a:cxn ang="0">
                        <a:pos x="connsiteX1595" y="connsiteY1595"/>
                      </a:cxn>
                      <a:cxn ang="0">
                        <a:pos x="connsiteX1596" y="connsiteY1596"/>
                      </a:cxn>
                      <a:cxn ang="0">
                        <a:pos x="connsiteX1597" y="connsiteY1597"/>
                      </a:cxn>
                      <a:cxn ang="0">
                        <a:pos x="connsiteX1598" y="connsiteY1598"/>
                      </a:cxn>
                      <a:cxn ang="0">
                        <a:pos x="connsiteX1599" y="connsiteY1599"/>
                      </a:cxn>
                      <a:cxn ang="0">
                        <a:pos x="connsiteX1600" y="connsiteY1600"/>
                      </a:cxn>
                      <a:cxn ang="0">
                        <a:pos x="connsiteX1601" y="connsiteY1601"/>
                      </a:cxn>
                      <a:cxn ang="0">
                        <a:pos x="connsiteX1602" y="connsiteY1602"/>
                      </a:cxn>
                      <a:cxn ang="0">
                        <a:pos x="connsiteX1603" y="connsiteY1603"/>
                      </a:cxn>
                      <a:cxn ang="0">
                        <a:pos x="connsiteX1604" y="connsiteY1604"/>
                      </a:cxn>
                      <a:cxn ang="0">
                        <a:pos x="connsiteX1605" y="connsiteY1605"/>
                      </a:cxn>
                      <a:cxn ang="0">
                        <a:pos x="connsiteX1606" y="connsiteY1606"/>
                      </a:cxn>
                      <a:cxn ang="0">
                        <a:pos x="connsiteX1607" y="connsiteY1607"/>
                      </a:cxn>
                      <a:cxn ang="0">
                        <a:pos x="connsiteX1608" y="connsiteY1608"/>
                      </a:cxn>
                      <a:cxn ang="0">
                        <a:pos x="connsiteX1609" y="connsiteY1609"/>
                      </a:cxn>
                      <a:cxn ang="0">
                        <a:pos x="connsiteX1610" y="connsiteY1610"/>
                      </a:cxn>
                      <a:cxn ang="0">
                        <a:pos x="connsiteX1611" y="connsiteY1611"/>
                      </a:cxn>
                      <a:cxn ang="0">
                        <a:pos x="connsiteX1612" y="connsiteY1612"/>
                      </a:cxn>
                      <a:cxn ang="0">
                        <a:pos x="connsiteX1613" y="connsiteY1613"/>
                      </a:cxn>
                      <a:cxn ang="0">
                        <a:pos x="connsiteX1614" y="connsiteY1614"/>
                      </a:cxn>
                      <a:cxn ang="0">
                        <a:pos x="connsiteX1615" y="connsiteY1615"/>
                      </a:cxn>
                      <a:cxn ang="0">
                        <a:pos x="connsiteX1616" y="connsiteY1616"/>
                      </a:cxn>
                      <a:cxn ang="0">
                        <a:pos x="connsiteX1617" y="connsiteY1617"/>
                      </a:cxn>
                      <a:cxn ang="0">
                        <a:pos x="connsiteX1618" y="connsiteY1618"/>
                      </a:cxn>
                      <a:cxn ang="0">
                        <a:pos x="connsiteX1619" y="connsiteY1619"/>
                      </a:cxn>
                      <a:cxn ang="0">
                        <a:pos x="connsiteX1620" y="connsiteY1620"/>
                      </a:cxn>
                      <a:cxn ang="0">
                        <a:pos x="connsiteX1621" y="connsiteY1621"/>
                      </a:cxn>
                      <a:cxn ang="0">
                        <a:pos x="connsiteX1622" y="connsiteY1622"/>
                      </a:cxn>
                      <a:cxn ang="0">
                        <a:pos x="connsiteX1623" y="connsiteY1623"/>
                      </a:cxn>
                      <a:cxn ang="0">
                        <a:pos x="connsiteX1624" y="connsiteY1624"/>
                      </a:cxn>
                      <a:cxn ang="0">
                        <a:pos x="connsiteX1625" y="connsiteY1625"/>
                      </a:cxn>
                      <a:cxn ang="0">
                        <a:pos x="connsiteX1626" y="connsiteY1626"/>
                      </a:cxn>
                      <a:cxn ang="0">
                        <a:pos x="connsiteX1627" y="connsiteY1627"/>
                      </a:cxn>
                      <a:cxn ang="0">
                        <a:pos x="connsiteX1628" y="connsiteY1628"/>
                      </a:cxn>
                      <a:cxn ang="0">
                        <a:pos x="connsiteX1629" y="connsiteY1629"/>
                      </a:cxn>
                      <a:cxn ang="0">
                        <a:pos x="connsiteX1630" y="connsiteY1630"/>
                      </a:cxn>
                      <a:cxn ang="0">
                        <a:pos x="connsiteX1631" y="connsiteY1631"/>
                      </a:cxn>
                      <a:cxn ang="0">
                        <a:pos x="connsiteX1632" y="connsiteY1632"/>
                      </a:cxn>
                      <a:cxn ang="0">
                        <a:pos x="connsiteX1633" y="connsiteY1633"/>
                      </a:cxn>
                      <a:cxn ang="0">
                        <a:pos x="connsiteX1634" y="connsiteY1634"/>
                      </a:cxn>
                      <a:cxn ang="0">
                        <a:pos x="connsiteX1635" y="connsiteY1635"/>
                      </a:cxn>
                      <a:cxn ang="0">
                        <a:pos x="connsiteX1636" y="connsiteY1636"/>
                      </a:cxn>
                      <a:cxn ang="0">
                        <a:pos x="connsiteX1637" y="connsiteY1637"/>
                      </a:cxn>
                      <a:cxn ang="0">
                        <a:pos x="connsiteX1638" y="connsiteY1638"/>
                      </a:cxn>
                      <a:cxn ang="0">
                        <a:pos x="connsiteX1639" y="connsiteY1639"/>
                      </a:cxn>
                      <a:cxn ang="0">
                        <a:pos x="connsiteX1640" y="connsiteY1640"/>
                      </a:cxn>
                      <a:cxn ang="0">
                        <a:pos x="connsiteX1641" y="connsiteY1641"/>
                      </a:cxn>
                      <a:cxn ang="0">
                        <a:pos x="connsiteX1642" y="connsiteY1642"/>
                      </a:cxn>
                      <a:cxn ang="0">
                        <a:pos x="connsiteX1643" y="connsiteY1643"/>
                      </a:cxn>
                      <a:cxn ang="0">
                        <a:pos x="connsiteX1644" y="connsiteY1644"/>
                      </a:cxn>
                      <a:cxn ang="0">
                        <a:pos x="connsiteX1645" y="connsiteY1645"/>
                      </a:cxn>
                      <a:cxn ang="0">
                        <a:pos x="connsiteX1646" y="connsiteY1646"/>
                      </a:cxn>
                      <a:cxn ang="0">
                        <a:pos x="connsiteX1647" y="connsiteY1647"/>
                      </a:cxn>
                      <a:cxn ang="0">
                        <a:pos x="connsiteX1648" y="connsiteY1648"/>
                      </a:cxn>
                      <a:cxn ang="0">
                        <a:pos x="connsiteX1649" y="connsiteY1649"/>
                      </a:cxn>
                      <a:cxn ang="0">
                        <a:pos x="connsiteX1650" y="connsiteY1650"/>
                      </a:cxn>
                      <a:cxn ang="0">
                        <a:pos x="connsiteX1651" y="connsiteY1651"/>
                      </a:cxn>
                      <a:cxn ang="0">
                        <a:pos x="connsiteX1652" y="connsiteY1652"/>
                      </a:cxn>
                      <a:cxn ang="0">
                        <a:pos x="connsiteX1653" y="connsiteY1653"/>
                      </a:cxn>
                      <a:cxn ang="0">
                        <a:pos x="connsiteX1654" y="connsiteY1654"/>
                      </a:cxn>
                      <a:cxn ang="0">
                        <a:pos x="connsiteX1655" y="connsiteY1655"/>
                      </a:cxn>
                      <a:cxn ang="0">
                        <a:pos x="connsiteX1656" y="connsiteY1656"/>
                      </a:cxn>
                      <a:cxn ang="0">
                        <a:pos x="connsiteX1657" y="connsiteY1657"/>
                      </a:cxn>
                      <a:cxn ang="0">
                        <a:pos x="connsiteX1658" y="connsiteY1658"/>
                      </a:cxn>
                      <a:cxn ang="0">
                        <a:pos x="connsiteX1659" y="connsiteY1659"/>
                      </a:cxn>
                      <a:cxn ang="0">
                        <a:pos x="connsiteX1660" y="connsiteY1660"/>
                      </a:cxn>
                      <a:cxn ang="0">
                        <a:pos x="connsiteX1661" y="connsiteY1661"/>
                      </a:cxn>
                      <a:cxn ang="0">
                        <a:pos x="connsiteX1662" y="connsiteY1662"/>
                      </a:cxn>
                      <a:cxn ang="0">
                        <a:pos x="connsiteX1663" y="connsiteY1663"/>
                      </a:cxn>
                      <a:cxn ang="0">
                        <a:pos x="connsiteX1664" y="connsiteY1664"/>
                      </a:cxn>
                      <a:cxn ang="0">
                        <a:pos x="connsiteX1665" y="connsiteY1665"/>
                      </a:cxn>
                      <a:cxn ang="0">
                        <a:pos x="connsiteX1666" y="connsiteY1666"/>
                      </a:cxn>
                      <a:cxn ang="0">
                        <a:pos x="connsiteX1667" y="connsiteY1667"/>
                      </a:cxn>
                      <a:cxn ang="0">
                        <a:pos x="connsiteX1668" y="connsiteY1668"/>
                      </a:cxn>
                      <a:cxn ang="0">
                        <a:pos x="connsiteX1669" y="connsiteY1669"/>
                      </a:cxn>
                      <a:cxn ang="0">
                        <a:pos x="connsiteX1670" y="connsiteY1670"/>
                      </a:cxn>
                      <a:cxn ang="0">
                        <a:pos x="connsiteX1671" y="connsiteY1671"/>
                      </a:cxn>
                      <a:cxn ang="0">
                        <a:pos x="connsiteX1672" y="connsiteY1672"/>
                      </a:cxn>
                      <a:cxn ang="0">
                        <a:pos x="connsiteX1673" y="connsiteY1673"/>
                      </a:cxn>
                      <a:cxn ang="0">
                        <a:pos x="connsiteX1674" y="connsiteY1674"/>
                      </a:cxn>
                      <a:cxn ang="0">
                        <a:pos x="connsiteX1675" y="connsiteY1675"/>
                      </a:cxn>
                      <a:cxn ang="0">
                        <a:pos x="connsiteX1676" y="connsiteY1676"/>
                      </a:cxn>
                      <a:cxn ang="0">
                        <a:pos x="connsiteX1677" y="connsiteY1677"/>
                      </a:cxn>
                      <a:cxn ang="0">
                        <a:pos x="connsiteX1678" y="connsiteY1678"/>
                      </a:cxn>
                      <a:cxn ang="0">
                        <a:pos x="connsiteX1679" y="connsiteY1679"/>
                      </a:cxn>
                      <a:cxn ang="0">
                        <a:pos x="connsiteX1680" y="connsiteY1680"/>
                      </a:cxn>
                      <a:cxn ang="0">
                        <a:pos x="connsiteX1681" y="connsiteY1681"/>
                      </a:cxn>
                      <a:cxn ang="0">
                        <a:pos x="connsiteX1682" y="connsiteY1682"/>
                      </a:cxn>
                      <a:cxn ang="0">
                        <a:pos x="connsiteX1683" y="connsiteY1683"/>
                      </a:cxn>
                      <a:cxn ang="0">
                        <a:pos x="connsiteX1684" y="connsiteY1684"/>
                      </a:cxn>
                      <a:cxn ang="0">
                        <a:pos x="connsiteX1685" y="connsiteY1685"/>
                      </a:cxn>
                      <a:cxn ang="0">
                        <a:pos x="connsiteX1686" y="connsiteY1686"/>
                      </a:cxn>
                      <a:cxn ang="0">
                        <a:pos x="connsiteX1687" y="connsiteY1687"/>
                      </a:cxn>
                      <a:cxn ang="0">
                        <a:pos x="connsiteX1688" y="connsiteY1688"/>
                      </a:cxn>
                      <a:cxn ang="0">
                        <a:pos x="connsiteX1689" y="connsiteY1689"/>
                      </a:cxn>
                      <a:cxn ang="0">
                        <a:pos x="connsiteX1690" y="connsiteY1690"/>
                      </a:cxn>
                      <a:cxn ang="0">
                        <a:pos x="connsiteX1691" y="connsiteY1691"/>
                      </a:cxn>
                      <a:cxn ang="0">
                        <a:pos x="connsiteX1692" y="connsiteY1692"/>
                      </a:cxn>
                      <a:cxn ang="0">
                        <a:pos x="connsiteX1693" y="connsiteY1693"/>
                      </a:cxn>
                      <a:cxn ang="0">
                        <a:pos x="connsiteX1694" y="connsiteY1694"/>
                      </a:cxn>
                      <a:cxn ang="0">
                        <a:pos x="connsiteX1695" y="connsiteY1695"/>
                      </a:cxn>
                      <a:cxn ang="0">
                        <a:pos x="connsiteX1696" y="connsiteY1696"/>
                      </a:cxn>
                      <a:cxn ang="0">
                        <a:pos x="connsiteX1697" y="connsiteY1697"/>
                      </a:cxn>
                      <a:cxn ang="0">
                        <a:pos x="connsiteX1698" y="connsiteY1698"/>
                      </a:cxn>
                      <a:cxn ang="0">
                        <a:pos x="connsiteX1699" y="connsiteY1699"/>
                      </a:cxn>
                      <a:cxn ang="0">
                        <a:pos x="connsiteX1700" y="connsiteY1700"/>
                      </a:cxn>
                      <a:cxn ang="0">
                        <a:pos x="connsiteX1701" y="connsiteY1701"/>
                      </a:cxn>
                      <a:cxn ang="0">
                        <a:pos x="connsiteX1702" y="connsiteY1702"/>
                      </a:cxn>
                      <a:cxn ang="0">
                        <a:pos x="connsiteX1703" y="connsiteY1703"/>
                      </a:cxn>
                      <a:cxn ang="0">
                        <a:pos x="connsiteX1704" y="connsiteY1704"/>
                      </a:cxn>
                      <a:cxn ang="0">
                        <a:pos x="connsiteX1705" y="connsiteY1705"/>
                      </a:cxn>
                      <a:cxn ang="0">
                        <a:pos x="connsiteX1706" y="connsiteY1706"/>
                      </a:cxn>
                      <a:cxn ang="0">
                        <a:pos x="connsiteX1707" y="connsiteY1707"/>
                      </a:cxn>
                      <a:cxn ang="0">
                        <a:pos x="connsiteX1708" y="connsiteY1708"/>
                      </a:cxn>
                      <a:cxn ang="0">
                        <a:pos x="connsiteX1709" y="connsiteY1709"/>
                      </a:cxn>
                      <a:cxn ang="0">
                        <a:pos x="connsiteX1710" y="connsiteY1710"/>
                      </a:cxn>
                      <a:cxn ang="0">
                        <a:pos x="connsiteX1711" y="connsiteY1711"/>
                      </a:cxn>
                      <a:cxn ang="0">
                        <a:pos x="connsiteX1712" y="connsiteY1712"/>
                      </a:cxn>
                      <a:cxn ang="0">
                        <a:pos x="connsiteX1713" y="connsiteY1713"/>
                      </a:cxn>
                      <a:cxn ang="0">
                        <a:pos x="connsiteX1714" y="connsiteY1714"/>
                      </a:cxn>
                      <a:cxn ang="0">
                        <a:pos x="connsiteX1715" y="connsiteY1715"/>
                      </a:cxn>
                      <a:cxn ang="0">
                        <a:pos x="connsiteX1716" y="connsiteY1716"/>
                      </a:cxn>
                      <a:cxn ang="0">
                        <a:pos x="connsiteX1717" y="connsiteY1717"/>
                      </a:cxn>
                      <a:cxn ang="0">
                        <a:pos x="connsiteX1718" y="connsiteY1718"/>
                      </a:cxn>
                      <a:cxn ang="0">
                        <a:pos x="connsiteX1719" y="connsiteY1719"/>
                      </a:cxn>
                      <a:cxn ang="0">
                        <a:pos x="connsiteX1720" y="connsiteY1720"/>
                      </a:cxn>
                      <a:cxn ang="0">
                        <a:pos x="connsiteX1721" y="connsiteY1721"/>
                      </a:cxn>
                      <a:cxn ang="0">
                        <a:pos x="connsiteX1722" y="connsiteY1722"/>
                      </a:cxn>
                      <a:cxn ang="0">
                        <a:pos x="connsiteX1723" y="connsiteY1723"/>
                      </a:cxn>
                      <a:cxn ang="0">
                        <a:pos x="connsiteX1724" y="connsiteY1724"/>
                      </a:cxn>
                      <a:cxn ang="0">
                        <a:pos x="connsiteX1725" y="connsiteY1725"/>
                      </a:cxn>
                      <a:cxn ang="0">
                        <a:pos x="connsiteX1726" y="connsiteY1726"/>
                      </a:cxn>
                      <a:cxn ang="0">
                        <a:pos x="connsiteX1727" y="connsiteY1727"/>
                      </a:cxn>
                      <a:cxn ang="0">
                        <a:pos x="connsiteX1728" y="connsiteY1728"/>
                      </a:cxn>
                      <a:cxn ang="0">
                        <a:pos x="connsiteX1729" y="connsiteY1729"/>
                      </a:cxn>
                      <a:cxn ang="0">
                        <a:pos x="connsiteX1730" y="connsiteY1730"/>
                      </a:cxn>
                      <a:cxn ang="0">
                        <a:pos x="connsiteX1731" y="connsiteY1731"/>
                      </a:cxn>
                      <a:cxn ang="0">
                        <a:pos x="connsiteX1732" y="connsiteY1732"/>
                      </a:cxn>
                      <a:cxn ang="0">
                        <a:pos x="connsiteX1733" y="connsiteY1733"/>
                      </a:cxn>
                      <a:cxn ang="0">
                        <a:pos x="connsiteX1734" y="connsiteY1734"/>
                      </a:cxn>
                      <a:cxn ang="0">
                        <a:pos x="connsiteX1735" y="connsiteY1735"/>
                      </a:cxn>
                      <a:cxn ang="0">
                        <a:pos x="connsiteX1736" y="connsiteY1736"/>
                      </a:cxn>
                      <a:cxn ang="0">
                        <a:pos x="connsiteX1737" y="connsiteY1737"/>
                      </a:cxn>
                      <a:cxn ang="0">
                        <a:pos x="connsiteX1738" y="connsiteY1738"/>
                      </a:cxn>
                      <a:cxn ang="0">
                        <a:pos x="connsiteX1739" y="connsiteY1739"/>
                      </a:cxn>
                      <a:cxn ang="0">
                        <a:pos x="connsiteX1740" y="connsiteY1740"/>
                      </a:cxn>
                      <a:cxn ang="0">
                        <a:pos x="connsiteX1741" y="connsiteY1741"/>
                      </a:cxn>
                      <a:cxn ang="0">
                        <a:pos x="connsiteX1742" y="connsiteY1742"/>
                      </a:cxn>
                      <a:cxn ang="0">
                        <a:pos x="connsiteX1743" y="connsiteY1743"/>
                      </a:cxn>
                      <a:cxn ang="0">
                        <a:pos x="connsiteX1744" y="connsiteY1744"/>
                      </a:cxn>
                      <a:cxn ang="0">
                        <a:pos x="connsiteX1745" y="connsiteY1745"/>
                      </a:cxn>
                      <a:cxn ang="0">
                        <a:pos x="connsiteX1746" y="connsiteY1746"/>
                      </a:cxn>
                      <a:cxn ang="0">
                        <a:pos x="connsiteX1747" y="connsiteY1747"/>
                      </a:cxn>
                      <a:cxn ang="0">
                        <a:pos x="connsiteX1748" y="connsiteY1748"/>
                      </a:cxn>
                      <a:cxn ang="0">
                        <a:pos x="connsiteX1749" y="connsiteY1749"/>
                      </a:cxn>
                      <a:cxn ang="0">
                        <a:pos x="connsiteX1750" y="connsiteY1750"/>
                      </a:cxn>
                      <a:cxn ang="0">
                        <a:pos x="connsiteX1751" y="connsiteY1751"/>
                      </a:cxn>
                      <a:cxn ang="0">
                        <a:pos x="connsiteX1752" y="connsiteY1752"/>
                      </a:cxn>
                      <a:cxn ang="0">
                        <a:pos x="connsiteX1753" y="connsiteY1753"/>
                      </a:cxn>
                      <a:cxn ang="0">
                        <a:pos x="connsiteX1754" y="connsiteY1754"/>
                      </a:cxn>
                      <a:cxn ang="0">
                        <a:pos x="connsiteX1755" y="connsiteY1755"/>
                      </a:cxn>
                      <a:cxn ang="0">
                        <a:pos x="connsiteX1756" y="connsiteY1756"/>
                      </a:cxn>
                      <a:cxn ang="0">
                        <a:pos x="connsiteX1757" y="connsiteY1757"/>
                      </a:cxn>
                      <a:cxn ang="0">
                        <a:pos x="connsiteX1758" y="connsiteY1758"/>
                      </a:cxn>
                      <a:cxn ang="0">
                        <a:pos x="connsiteX1759" y="connsiteY1759"/>
                      </a:cxn>
                      <a:cxn ang="0">
                        <a:pos x="connsiteX1760" y="connsiteY1760"/>
                      </a:cxn>
                      <a:cxn ang="0">
                        <a:pos x="connsiteX1761" y="connsiteY1761"/>
                      </a:cxn>
                      <a:cxn ang="0">
                        <a:pos x="connsiteX1762" y="connsiteY1762"/>
                      </a:cxn>
                      <a:cxn ang="0">
                        <a:pos x="connsiteX1763" y="connsiteY1763"/>
                      </a:cxn>
                      <a:cxn ang="0">
                        <a:pos x="connsiteX1764" y="connsiteY1764"/>
                      </a:cxn>
                      <a:cxn ang="0">
                        <a:pos x="connsiteX1765" y="connsiteY1765"/>
                      </a:cxn>
                      <a:cxn ang="0">
                        <a:pos x="connsiteX1766" y="connsiteY1766"/>
                      </a:cxn>
                      <a:cxn ang="0">
                        <a:pos x="connsiteX1767" y="connsiteY1767"/>
                      </a:cxn>
                      <a:cxn ang="0">
                        <a:pos x="connsiteX1768" y="connsiteY1768"/>
                      </a:cxn>
                      <a:cxn ang="0">
                        <a:pos x="connsiteX1769" y="connsiteY1769"/>
                      </a:cxn>
                      <a:cxn ang="0">
                        <a:pos x="connsiteX1770" y="connsiteY1770"/>
                      </a:cxn>
                      <a:cxn ang="0">
                        <a:pos x="connsiteX1771" y="connsiteY1771"/>
                      </a:cxn>
                      <a:cxn ang="0">
                        <a:pos x="connsiteX1772" y="connsiteY1772"/>
                      </a:cxn>
                      <a:cxn ang="0">
                        <a:pos x="connsiteX1773" y="connsiteY1773"/>
                      </a:cxn>
                      <a:cxn ang="0">
                        <a:pos x="connsiteX1774" y="connsiteY1774"/>
                      </a:cxn>
                      <a:cxn ang="0">
                        <a:pos x="connsiteX1775" y="connsiteY1775"/>
                      </a:cxn>
                      <a:cxn ang="0">
                        <a:pos x="connsiteX1776" y="connsiteY1776"/>
                      </a:cxn>
                      <a:cxn ang="0">
                        <a:pos x="connsiteX1777" y="connsiteY1777"/>
                      </a:cxn>
                      <a:cxn ang="0">
                        <a:pos x="connsiteX1778" y="connsiteY1778"/>
                      </a:cxn>
                      <a:cxn ang="0">
                        <a:pos x="connsiteX1779" y="connsiteY1779"/>
                      </a:cxn>
                      <a:cxn ang="0">
                        <a:pos x="connsiteX1780" y="connsiteY1780"/>
                      </a:cxn>
                      <a:cxn ang="0">
                        <a:pos x="connsiteX1781" y="connsiteY1781"/>
                      </a:cxn>
                      <a:cxn ang="0">
                        <a:pos x="connsiteX1782" y="connsiteY1782"/>
                      </a:cxn>
                      <a:cxn ang="0">
                        <a:pos x="connsiteX1783" y="connsiteY1783"/>
                      </a:cxn>
                      <a:cxn ang="0">
                        <a:pos x="connsiteX1784" y="connsiteY1784"/>
                      </a:cxn>
                      <a:cxn ang="0">
                        <a:pos x="connsiteX1785" y="connsiteY1785"/>
                      </a:cxn>
                      <a:cxn ang="0">
                        <a:pos x="connsiteX1786" y="connsiteY1786"/>
                      </a:cxn>
                      <a:cxn ang="0">
                        <a:pos x="connsiteX1787" y="connsiteY1787"/>
                      </a:cxn>
                      <a:cxn ang="0">
                        <a:pos x="connsiteX1788" y="connsiteY1788"/>
                      </a:cxn>
                      <a:cxn ang="0">
                        <a:pos x="connsiteX1789" y="connsiteY1789"/>
                      </a:cxn>
                      <a:cxn ang="0">
                        <a:pos x="connsiteX1790" y="connsiteY1790"/>
                      </a:cxn>
                      <a:cxn ang="0">
                        <a:pos x="connsiteX1791" y="connsiteY1791"/>
                      </a:cxn>
                      <a:cxn ang="0">
                        <a:pos x="connsiteX1792" y="connsiteY1792"/>
                      </a:cxn>
                      <a:cxn ang="0">
                        <a:pos x="connsiteX1793" y="connsiteY1793"/>
                      </a:cxn>
                      <a:cxn ang="0">
                        <a:pos x="connsiteX1794" y="connsiteY1794"/>
                      </a:cxn>
                      <a:cxn ang="0">
                        <a:pos x="connsiteX1795" y="connsiteY1795"/>
                      </a:cxn>
                      <a:cxn ang="0">
                        <a:pos x="connsiteX1796" y="connsiteY1796"/>
                      </a:cxn>
                      <a:cxn ang="0">
                        <a:pos x="connsiteX1797" y="connsiteY1797"/>
                      </a:cxn>
                      <a:cxn ang="0">
                        <a:pos x="connsiteX1798" y="connsiteY1798"/>
                      </a:cxn>
                      <a:cxn ang="0">
                        <a:pos x="connsiteX1799" y="connsiteY1799"/>
                      </a:cxn>
                      <a:cxn ang="0">
                        <a:pos x="connsiteX1800" y="connsiteY1800"/>
                      </a:cxn>
                      <a:cxn ang="0">
                        <a:pos x="connsiteX1801" y="connsiteY1801"/>
                      </a:cxn>
                      <a:cxn ang="0">
                        <a:pos x="connsiteX1802" y="connsiteY1802"/>
                      </a:cxn>
                      <a:cxn ang="0">
                        <a:pos x="connsiteX1803" y="connsiteY1803"/>
                      </a:cxn>
                      <a:cxn ang="0">
                        <a:pos x="connsiteX1804" y="connsiteY1804"/>
                      </a:cxn>
                      <a:cxn ang="0">
                        <a:pos x="connsiteX1805" y="connsiteY1805"/>
                      </a:cxn>
                      <a:cxn ang="0">
                        <a:pos x="connsiteX1806" y="connsiteY1806"/>
                      </a:cxn>
                      <a:cxn ang="0">
                        <a:pos x="connsiteX1807" y="connsiteY1807"/>
                      </a:cxn>
                      <a:cxn ang="0">
                        <a:pos x="connsiteX1808" y="connsiteY1808"/>
                      </a:cxn>
                      <a:cxn ang="0">
                        <a:pos x="connsiteX1809" y="connsiteY1809"/>
                      </a:cxn>
                      <a:cxn ang="0">
                        <a:pos x="connsiteX1810" y="connsiteY1810"/>
                      </a:cxn>
                      <a:cxn ang="0">
                        <a:pos x="connsiteX1811" y="connsiteY1811"/>
                      </a:cxn>
                      <a:cxn ang="0">
                        <a:pos x="connsiteX1812" y="connsiteY1812"/>
                      </a:cxn>
                      <a:cxn ang="0">
                        <a:pos x="connsiteX1813" y="connsiteY1813"/>
                      </a:cxn>
                      <a:cxn ang="0">
                        <a:pos x="connsiteX1814" y="connsiteY1814"/>
                      </a:cxn>
                      <a:cxn ang="0">
                        <a:pos x="connsiteX1815" y="connsiteY1815"/>
                      </a:cxn>
                      <a:cxn ang="0">
                        <a:pos x="connsiteX1816" y="connsiteY1816"/>
                      </a:cxn>
                      <a:cxn ang="0">
                        <a:pos x="connsiteX1817" y="connsiteY1817"/>
                      </a:cxn>
                      <a:cxn ang="0">
                        <a:pos x="connsiteX1818" y="connsiteY1818"/>
                      </a:cxn>
                      <a:cxn ang="0">
                        <a:pos x="connsiteX1819" y="connsiteY1819"/>
                      </a:cxn>
                      <a:cxn ang="0">
                        <a:pos x="connsiteX1820" y="connsiteY1820"/>
                      </a:cxn>
                      <a:cxn ang="0">
                        <a:pos x="connsiteX1821" y="connsiteY1821"/>
                      </a:cxn>
                      <a:cxn ang="0">
                        <a:pos x="connsiteX1822" y="connsiteY1822"/>
                      </a:cxn>
                      <a:cxn ang="0">
                        <a:pos x="connsiteX1823" y="connsiteY1823"/>
                      </a:cxn>
                      <a:cxn ang="0">
                        <a:pos x="connsiteX1824" y="connsiteY1824"/>
                      </a:cxn>
                      <a:cxn ang="0">
                        <a:pos x="connsiteX1825" y="connsiteY1825"/>
                      </a:cxn>
                      <a:cxn ang="0">
                        <a:pos x="connsiteX1826" y="connsiteY1826"/>
                      </a:cxn>
                      <a:cxn ang="0">
                        <a:pos x="connsiteX1827" y="connsiteY1827"/>
                      </a:cxn>
                      <a:cxn ang="0">
                        <a:pos x="connsiteX1828" y="connsiteY1828"/>
                      </a:cxn>
                      <a:cxn ang="0">
                        <a:pos x="connsiteX1829" y="connsiteY1829"/>
                      </a:cxn>
                      <a:cxn ang="0">
                        <a:pos x="connsiteX1830" y="connsiteY1830"/>
                      </a:cxn>
                      <a:cxn ang="0">
                        <a:pos x="connsiteX1831" y="connsiteY1831"/>
                      </a:cxn>
                      <a:cxn ang="0">
                        <a:pos x="connsiteX1832" y="connsiteY1832"/>
                      </a:cxn>
                      <a:cxn ang="0">
                        <a:pos x="connsiteX1833" y="connsiteY1833"/>
                      </a:cxn>
                      <a:cxn ang="0">
                        <a:pos x="connsiteX1834" y="connsiteY1834"/>
                      </a:cxn>
                      <a:cxn ang="0">
                        <a:pos x="connsiteX1835" y="connsiteY1835"/>
                      </a:cxn>
                      <a:cxn ang="0">
                        <a:pos x="connsiteX1836" y="connsiteY1836"/>
                      </a:cxn>
                      <a:cxn ang="0">
                        <a:pos x="connsiteX1837" y="connsiteY1837"/>
                      </a:cxn>
                      <a:cxn ang="0">
                        <a:pos x="connsiteX1838" y="connsiteY1838"/>
                      </a:cxn>
                      <a:cxn ang="0">
                        <a:pos x="connsiteX1839" y="connsiteY1839"/>
                      </a:cxn>
                      <a:cxn ang="0">
                        <a:pos x="connsiteX1840" y="connsiteY1840"/>
                      </a:cxn>
                      <a:cxn ang="0">
                        <a:pos x="connsiteX1841" y="connsiteY1841"/>
                      </a:cxn>
                      <a:cxn ang="0">
                        <a:pos x="connsiteX1842" y="connsiteY1842"/>
                      </a:cxn>
                      <a:cxn ang="0">
                        <a:pos x="connsiteX1843" y="connsiteY1843"/>
                      </a:cxn>
                      <a:cxn ang="0">
                        <a:pos x="connsiteX1844" y="connsiteY1844"/>
                      </a:cxn>
                      <a:cxn ang="0">
                        <a:pos x="connsiteX1845" y="connsiteY1845"/>
                      </a:cxn>
                      <a:cxn ang="0">
                        <a:pos x="connsiteX1846" y="connsiteY1846"/>
                      </a:cxn>
                      <a:cxn ang="0">
                        <a:pos x="connsiteX1847" y="connsiteY1847"/>
                      </a:cxn>
                      <a:cxn ang="0">
                        <a:pos x="connsiteX1848" y="connsiteY1848"/>
                      </a:cxn>
                      <a:cxn ang="0">
                        <a:pos x="connsiteX1849" y="connsiteY1849"/>
                      </a:cxn>
                      <a:cxn ang="0">
                        <a:pos x="connsiteX1850" y="connsiteY1850"/>
                      </a:cxn>
                      <a:cxn ang="0">
                        <a:pos x="connsiteX1851" y="connsiteY1851"/>
                      </a:cxn>
                      <a:cxn ang="0">
                        <a:pos x="connsiteX1852" y="connsiteY1852"/>
                      </a:cxn>
                      <a:cxn ang="0">
                        <a:pos x="connsiteX1853" y="connsiteY1853"/>
                      </a:cxn>
                      <a:cxn ang="0">
                        <a:pos x="connsiteX1854" y="connsiteY1854"/>
                      </a:cxn>
                      <a:cxn ang="0">
                        <a:pos x="connsiteX1855" y="connsiteY1855"/>
                      </a:cxn>
                      <a:cxn ang="0">
                        <a:pos x="connsiteX1856" y="connsiteY1856"/>
                      </a:cxn>
                      <a:cxn ang="0">
                        <a:pos x="connsiteX1857" y="connsiteY1857"/>
                      </a:cxn>
                      <a:cxn ang="0">
                        <a:pos x="connsiteX1858" y="connsiteY1858"/>
                      </a:cxn>
                      <a:cxn ang="0">
                        <a:pos x="connsiteX1859" y="connsiteY1859"/>
                      </a:cxn>
                      <a:cxn ang="0">
                        <a:pos x="connsiteX1860" y="connsiteY1860"/>
                      </a:cxn>
                      <a:cxn ang="0">
                        <a:pos x="connsiteX1861" y="connsiteY1861"/>
                      </a:cxn>
                      <a:cxn ang="0">
                        <a:pos x="connsiteX1862" y="connsiteY1862"/>
                      </a:cxn>
                      <a:cxn ang="0">
                        <a:pos x="connsiteX1863" y="connsiteY1863"/>
                      </a:cxn>
                      <a:cxn ang="0">
                        <a:pos x="connsiteX1864" y="connsiteY1864"/>
                      </a:cxn>
                      <a:cxn ang="0">
                        <a:pos x="connsiteX1865" y="connsiteY1865"/>
                      </a:cxn>
                      <a:cxn ang="0">
                        <a:pos x="connsiteX1866" y="connsiteY1866"/>
                      </a:cxn>
                      <a:cxn ang="0">
                        <a:pos x="connsiteX1867" y="connsiteY1867"/>
                      </a:cxn>
                      <a:cxn ang="0">
                        <a:pos x="connsiteX1868" y="connsiteY1868"/>
                      </a:cxn>
                      <a:cxn ang="0">
                        <a:pos x="connsiteX1869" y="connsiteY1869"/>
                      </a:cxn>
                      <a:cxn ang="0">
                        <a:pos x="connsiteX1870" y="connsiteY1870"/>
                      </a:cxn>
                      <a:cxn ang="0">
                        <a:pos x="connsiteX1871" y="connsiteY1871"/>
                      </a:cxn>
                      <a:cxn ang="0">
                        <a:pos x="connsiteX1872" y="connsiteY1872"/>
                      </a:cxn>
                      <a:cxn ang="0">
                        <a:pos x="connsiteX1873" y="connsiteY1873"/>
                      </a:cxn>
                      <a:cxn ang="0">
                        <a:pos x="connsiteX1874" y="connsiteY1874"/>
                      </a:cxn>
                      <a:cxn ang="0">
                        <a:pos x="connsiteX1875" y="connsiteY1875"/>
                      </a:cxn>
                      <a:cxn ang="0">
                        <a:pos x="connsiteX1876" y="connsiteY1876"/>
                      </a:cxn>
                      <a:cxn ang="0">
                        <a:pos x="connsiteX1877" y="connsiteY1877"/>
                      </a:cxn>
                      <a:cxn ang="0">
                        <a:pos x="connsiteX1878" y="connsiteY1878"/>
                      </a:cxn>
                      <a:cxn ang="0">
                        <a:pos x="connsiteX1879" y="connsiteY1879"/>
                      </a:cxn>
                      <a:cxn ang="0">
                        <a:pos x="connsiteX1880" y="connsiteY1880"/>
                      </a:cxn>
                      <a:cxn ang="0">
                        <a:pos x="connsiteX1881" y="connsiteY1881"/>
                      </a:cxn>
                      <a:cxn ang="0">
                        <a:pos x="connsiteX1882" y="connsiteY1882"/>
                      </a:cxn>
                      <a:cxn ang="0">
                        <a:pos x="connsiteX1883" y="connsiteY1883"/>
                      </a:cxn>
                      <a:cxn ang="0">
                        <a:pos x="connsiteX1884" y="connsiteY1884"/>
                      </a:cxn>
                      <a:cxn ang="0">
                        <a:pos x="connsiteX1885" y="connsiteY1885"/>
                      </a:cxn>
                      <a:cxn ang="0">
                        <a:pos x="connsiteX1886" y="connsiteY1886"/>
                      </a:cxn>
                      <a:cxn ang="0">
                        <a:pos x="connsiteX1887" y="connsiteY1887"/>
                      </a:cxn>
                      <a:cxn ang="0">
                        <a:pos x="connsiteX1888" y="connsiteY1888"/>
                      </a:cxn>
                      <a:cxn ang="0">
                        <a:pos x="connsiteX1889" y="connsiteY1889"/>
                      </a:cxn>
                      <a:cxn ang="0">
                        <a:pos x="connsiteX1890" y="connsiteY1890"/>
                      </a:cxn>
                      <a:cxn ang="0">
                        <a:pos x="connsiteX1891" y="connsiteY1891"/>
                      </a:cxn>
                      <a:cxn ang="0">
                        <a:pos x="connsiteX1892" y="connsiteY1892"/>
                      </a:cxn>
                      <a:cxn ang="0">
                        <a:pos x="connsiteX1893" y="connsiteY1893"/>
                      </a:cxn>
                      <a:cxn ang="0">
                        <a:pos x="connsiteX1894" y="connsiteY1894"/>
                      </a:cxn>
                      <a:cxn ang="0">
                        <a:pos x="connsiteX1895" y="connsiteY1895"/>
                      </a:cxn>
                      <a:cxn ang="0">
                        <a:pos x="connsiteX1896" y="connsiteY1896"/>
                      </a:cxn>
                      <a:cxn ang="0">
                        <a:pos x="connsiteX1897" y="connsiteY1897"/>
                      </a:cxn>
                      <a:cxn ang="0">
                        <a:pos x="connsiteX1898" y="connsiteY1898"/>
                      </a:cxn>
                      <a:cxn ang="0">
                        <a:pos x="connsiteX1899" y="connsiteY1899"/>
                      </a:cxn>
                      <a:cxn ang="0">
                        <a:pos x="connsiteX1900" y="connsiteY1900"/>
                      </a:cxn>
                      <a:cxn ang="0">
                        <a:pos x="connsiteX1901" y="connsiteY1901"/>
                      </a:cxn>
                      <a:cxn ang="0">
                        <a:pos x="connsiteX1902" y="connsiteY1902"/>
                      </a:cxn>
                      <a:cxn ang="0">
                        <a:pos x="connsiteX1903" y="connsiteY1903"/>
                      </a:cxn>
                      <a:cxn ang="0">
                        <a:pos x="connsiteX1904" y="connsiteY1904"/>
                      </a:cxn>
                      <a:cxn ang="0">
                        <a:pos x="connsiteX1905" y="connsiteY1905"/>
                      </a:cxn>
                      <a:cxn ang="0">
                        <a:pos x="connsiteX1906" y="connsiteY1906"/>
                      </a:cxn>
                      <a:cxn ang="0">
                        <a:pos x="connsiteX1907" y="connsiteY1907"/>
                      </a:cxn>
                      <a:cxn ang="0">
                        <a:pos x="connsiteX1908" y="connsiteY1908"/>
                      </a:cxn>
                      <a:cxn ang="0">
                        <a:pos x="connsiteX1909" y="connsiteY1909"/>
                      </a:cxn>
                      <a:cxn ang="0">
                        <a:pos x="connsiteX1910" y="connsiteY1910"/>
                      </a:cxn>
                      <a:cxn ang="0">
                        <a:pos x="connsiteX1911" y="connsiteY1911"/>
                      </a:cxn>
                      <a:cxn ang="0">
                        <a:pos x="connsiteX1912" y="connsiteY1912"/>
                      </a:cxn>
                      <a:cxn ang="0">
                        <a:pos x="connsiteX1913" y="connsiteY1913"/>
                      </a:cxn>
                      <a:cxn ang="0">
                        <a:pos x="connsiteX1914" y="connsiteY1914"/>
                      </a:cxn>
                      <a:cxn ang="0">
                        <a:pos x="connsiteX1915" y="connsiteY1915"/>
                      </a:cxn>
                      <a:cxn ang="0">
                        <a:pos x="connsiteX1916" y="connsiteY1916"/>
                      </a:cxn>
                      <a:cxn ang="0">
                        <a:pos x="connsiteX1917" y="connsiteY1917"/>
                      </a:cxn>
                      <a:cxn ang="0">
                        <a:pos x="connsiteX1918" y="connsiteY1918"/>
                      </a:cxn>
                      <a:cxn ang="0">
                        <a:pos x="connsiteX1919" y="connsiteY1919"/>
                      </a:cxn>
                      <a:cxn ang="0">
                        <a:pos x="connsiteX1920" y="connsiteY1920"/>
                      </a:cxn>
                      <a:cxn ang="0">
                        <a:pos x="connsiteX1921" y="connsiteY1921"/>
                      </a:cxn>
                      <a:cxn ang="0">
                        <a:pos x="connsiteX1922" y="connsiteY1922"/>
                      </a:cxn>
                      <a:cxn ang="0">
                        <a:pos x="connsiteX1923" y="connsiteY1923"/>
                      </a:cxn>
                      <a:cxn ang="0">
                        <a:pos x="connsiteX1924" y="connsiteY1924"/>
                      </a:cxn>
                      <a:cxn ang="0">
                        <a:pos x="connsiteX1925" y="connsiteY1925"/>
                      </a:cxn>
                      <a:cxn ang="0">
                        <a:pos x="connsiteX1926" y="connsiteY1926"/>
                      </a:cxn>
                      <a:cxn ang="0">
                        <a:pos x="connsiteX1927" y="connsiteY1927"/>
                      </a:cxn>
                      <a:cxn ang="0">
                        <a:pos x="connsiteX1928" y="connsiteY1928"/>
                      </a:cxn>
                      <a:cxn ang="0">
                        <a:pos x="connsiteX1929" y="connsiteY1929"/>
                      </a:cxn>
                      <a:cxn ang="0">
                        <a:pos x="connsiteX1930" y="connsiteY1930"/>
                      </a:cxn>
                      <a:cxn ang="0">
                        <a:pos x="connsiteX1931" y="connsiteY1931"/>
                      </a:cxn>
                      <a:cxn ang="0">
                        <a:pos x="connsiteX1932" y="connsiteY1932"/>
                      </a:cxn>
                      <a:cxn ang="0">
                        <a:pos x="connsiteX1933" y="connsiteY1933"/>
                      </a:cxn>
                      <a:cxn ang="0">
                        <a:pos x="connsiteX1934" y="connsiteY1934"/>
                      </a:cxn>
                      <a:cxn ang="0">
                        <a:pos x="connsiteX1935" y="connsiteY1935"/>
                      </a:cxn>
                      <a:cxn ang="0">
                        <a:pos x="connsiteX1936" y="connsiteY1936"/>
                      </a:cxn>
                      <a:cxn ang="0">
                        <a:pos x="connsiteX1937" y="connsiteY1937"/>
                      </a:cxn>
                      <a:cxn ang="0">
                        <a:pos x="connsiteX1938" y="connsiteY1938"/>
                      </a:cxn>
                      <a:cxn ang="0">
                        <a:pos x="connsiteX1939" y="connsiteY1939"/>
                      </a:cxn>
                      <a:cxn ang="0">
                        <a:pos x="connsiteX1940" y="connsiteY1940"/>
                      </a:cxn>
                      <a:cxn ang="0">
                        <a:pos x="connsiteX1941" y="connsiteY1941"/>
                      </a:cxn>
                      <a:cxn ang="0">
                        <a:pos x="connsiteX1942" y="connsiteY1942"/>
                      </a:cxn>
                      <a:cxn ang="0">
                        <a:pos x="connsiteX1943" y="connsiteY1943"/>
                      </a:cxn>
                      <a:cxn ang="0">
                        <a:pos x="connsiteX1944" y="connsiteY1944"/>
                      </a:cxn>
                      <a:cxn ang="0">
                        <a:pos x="connsiteX1945" y="connsiteY1945"/>
                      </a:cxn>
                      <a:cxn ang="0">
                        <a:pos x="connsiteX1946" y="connsiteY1946"/>
                      </a:cxn>
                      <a:cxn ang="0">
                        <a:pos x="connsiteX1947" y="connsiteY1947"/>
                      </a:cxn>
                      <a:cxn ang="0">
                        <a:pos x="connsiteX1948" y="connsiteY1948"/>
                      </a:cxn>
                      <a:cxn ang="0">
                        <a:pos x="connsiteX1949" y="connsiteY1949"/>
                      </a:cxn>
                      <a:cxn ang="0">
                        <a:pos x="connsiteX1950" y="connsiteY1950"/>
                      </a:cxn>
                      <a:cxn ang="0">
                        <a:pos x="connsiteX1951" y="connsiteY1951"/>
                      </a:cxn>
                      <a:cxn ang="0">
                        <a:pos x="connsiteX1952" y="connsiteY1952"/>
                      </a:cxn>
                      <a:cxn ang="0">
                        <a:pos x="connsiteX1953" y="connsiteY1953"/>
                      </a:cxn>
                      <a:cxn ang="0">
                        <a:pos x="connsiteX1954" y="connsiteY1954"/>
                      </a:cxn>
                      <a:cxn ang="0">
                        <a:pos x="connsiteX1955" y="connsiteY1955"/>
                      </a:cxn>
                      <a:cxn ang="0">
                        <a:pos x="connsiteX1956" y="connsiteY1956"/>
                      </a:cxn>
                      <a:cxn ang="0">
                        <a:pos x="connsiteX1957" y="connsiteY1957"/>
                      </a:cxn>
                      <a:cxn ang="0">
                        <a:pos x="connsiteX1958" y="connsiteY1958"/>
                      </a:cxn>
                      <a:cxn ang="0">
                        <a:pos x="connsiteX1959" y="connsiteY1959"/>
                      </a:cxn>
                      <a:cxn ang="0">
                        <a:pos x="connsiteX1960" y="connsiteY1960"/>
                      </a:cxn>
                      <a:cxn ang="0">
                        <a:pos x="connsiteX1961" y="connsiteY1961"/>
                      </a:cxn>
                      <a:cxn ang="0">
                        <a:pos x="connsiteX1962" y="connsiteY1962"/>
                      </a:cxn>
                      <a:cxn ang="0">
                        <a:pos x="connsiteX1963" y="connsiteY1963"/>
                      </a:cxn>
                      <a:cxn ang="0">
                        <a:pos x="connsiteX1964" y="connsiteY1964"/>
                      </a:cxn>
                      <a:cxn ang="0">
                        <a:pos x="connsiteX1965" y="connsiteY1965"/>
                      </a:cxn>
                      <a:cxn ang="0">
                        <a:pos x="connsiteX1966" y="connsiteY1966"/>
                      </a:cxn>
                      <a:cxn ang="0">
                        <a:pos x="connsiteX1967" y="connsiteY1967"/>
                      </a:cxn>
                      <a:cxn ang="0">
                        <a:pos x="connsiteX1968" y="connsiteY1968"/>
                      </a:cxn>
                      <a:cxn ang="0">
                        <a:pos x="connsiteX1969" y="connsiteY1969"/>
                      </a:cxn>
                      <a:cxn ang="0">
                        <a:pos x="connsiteX1970" y="connsiteY1970"/>
                      </a:cxn>
                      <a:cxn ang="0">
                        <a:pos x="connsiteX1971" y="connsiteY1971"/>
                      </a:cxn>
                      <a:cxn ang="0">
                        <a:pos x="connsiteX1972" y="connsiteY1972"/>
                      </a:cxn>
                      <a:cxn ang="0">
                        <a:pos x="connsiteX1973" y="connsiteY1973"/>
                      </a:cxn>
                      <a:cxn ang="0">
                        <a:pos x="connsiteX1974" y="connsiteY1974"/>
                      </a:cxn>
                      <a:cxn ang="0">
                        <a:pos x="connsiteX1975" y="connsiteY1975"/>
                      </a:cxn>
                      <a:cxn ang="0">
                        <a:pos x="connsiteX1976" y="connsiteY1976"/>
                      </a:cxn>
                      <a:cxn ang="0">
                        <a:pos x="connsiteX1977" y="connsiteY1977"/>
                      </a:cxn>
                      <a:cxn ang="0">
                        <a:pos x="connsiteX1978" y="connsiteY1978"/>
                      </a:cxn>
                      <a:cxn ang="0">
                        <a:pos x="connsiteX1979" y="connsiteY1979"/>
                      </a:cxn>
                      <a:cxn ang="0">
                        <a:pos x="connsiteX1980" y="connsiteY1980"/>
                      </a:cxn>
                      <a:cxn ang="0">
                        <a:pos x="connsiteX1981" y="connsiteY1981"/>
                      </a:cxn>
                      <a:cxn ang="0">
                        <a:pos x="connsiteX1982" y="connsiteY1982"/>
                      </a:cxn>
                      <a:cxn ang="0">
                        <a:pos x="connsiteX1983" y="connsiteY1983"/>
                      </a:cxn>
                      <a:cxn ang="0">
                        <a:pos x="connsiteX1984" y="connsiteY1984"/>
                      </a:cxn>
                      <a:cxn ang="0">
                        <a:pos x="connsiteX1985" y="connsiteY1985"/>
                      </a:cxn>
                      <a:cxn ang="0">
                        <a:pos x="connsiteX1986" y="connsiteY1986"/>
                      </a:cxn>
                      <a:cxn ang="0">
                        <a:pos x="connsiteX1987" y="connsiteY1987"/>
                      </a:cxn>
                      <a:cxn ang="0">
                        <a:pos x="connsiteX1988" y="connsiteY1988"/>
                      </a:cxn>
                      <a:cxn ang="0">
                        <a:pos x="connsiteX1989" y="connsiteY1989"/>
                      </a:cxn>
                      <a:cxn ang="0">
                        <a:pos x="connsiteX1990" y="connsiteY1990"/>
                      </a:cxn>
                      <a:cxn ang="0">
                        <a:pos x="connsiteX1991" y="connsiteY1991"/>
                      </a:cxn>
                      <a:cxn ang="0">
                        <a:pos x="connsiteX1992" y="connsiteY1992"/>
                      </a:cxn>
                      <a:cxn ang="0">
                        <a:pos x="connsiteX1993" y="connsiteY1993"/>
                      </a:cxn>
                      <a:cxn ang="0">
                        <a:pos x="connsiteX1994" y="connsiteY1994"/>
                      </a:cxn>
                      <a:cxn ang="0">
                        <a:pos x="connsiteX1995" y="connsiteY1995"/>
                      </a:cxn>
                      <a:cxn ang="0">
                        <a:pos x="connsiteX1996" y="connsiteY1996"/>
                      </a:cxn>
                      <a:cxn ang="0">
                        <a:pos x="connsiteX1997" y="connsiteY1997"/>
                      </a:cxn>
                      <a:cxn ang="0">
                        <a:pos x="connsiteX1998" y="connsiteY1998"/>
                      </a:cxn>
                      <a:cxn ang="0">
                        <a:pos x="connsiteX1999" y="connsiteY1999"/>
                      </a:cxn>
                      <a:cxn ang="0">
                        <a:pos x="connsiteX2000" y="connsiteY2000"/>
                      </a:cxn>
                      <a:cxn ang="0">
                        <a:pos x="connsiteX2001" y="connsiteY2001"/>
                      </a:cxn>
                      <a:cxn ang="0">
                        <a:pos x="connsiteX2002" y="connsiteY2002"/>
                      </a:cxn>
                      <a:cxn ang="0">
                        <a:pos x="connsiteX2003" y="connsiteY2003"/>
                      </a:cxn>
                      <a:cxn ang="0">
                        <a:pos x="connsiteX2004" y="connsiteY2004"/>
                      </a:cxn>
                      <a:cxn ang="0">
                        <a:pos x="connsiteX2005" y="connsiteY2005"/>
                      </a:cxn>
                      <a:cxn ang="0">
                        <a:pos x="connsiteX2006" y="connsiteY2006"/>
                      </a:cxn>
                      <a:cxn ang="0">
                        <a:pos x="connsiteX2007" y="connsiteY2007"/>
                      </a:cxn>
                      <a:cxn ang="0">
                        <a:pos x="connsiteX2008" y="connsiteY2008"/>
                      </a:cxn>
                      <a:cxn ang="0">
                        <a:pos x="connsiteX2009" y="connsiteY2009"/>
                      </a:cxn>
                      <a:cxn ang="0">
                        <a:pos x="connsiteX2010" y="connsiteY2010"/>
                      </a:cxn>
                      <a:cxn ang="0">
                        <a:pos x="connsiteX2011" y="connsiteY2011"/>
                      </a:cxn>
                      <a:cxn ang="0">
                        <a:pos x="connsiteX2012" y="connsiteY2012"/>
                      </a:cxn>
                      <a:cxn ang="0">
                        <a:pos x="connsiteX2013" y="connsiteY2013"/>
                      </a:cxn>
                      <a:cxn ang="0">
                        <a:pos x="connsiteX2014" y="connsiteY2014"/>
                      </a:cxn>
                      <a:cxn ang="0">
                        <a:pos x="connsiteX2015" y="connsiteY2015"/>
                      </a:cxn>
                      <a:cxn ang="0">
                        <a:pos x="connsiteX2016" y="connsiteY2016"/>
                      </a:cxn>
                      <a:cxn ang="0">
                        <a:pos x="connsiteX2017" y="connsiteY2017"/>
                      </a:cxn>
                      <a:cxn ang="0">
                        <a:pos x="connsiteX2018" y="connsiteY2018"/>
                      </a:cxn>
                      <a:cxn ang="0">
                        <a:pos x="connsiteX2019" y="connsiteY2019"/>
                      </a:cxn>
                      <a:cxn ang="0">
                        <a:pos x="connsiteX2020" y="connsiteY2020"/>
                      </a:cxn>
                      <a:cxn ang="0">
                        <a:pos x="connsiteX2021" y="connsiteY2021"/>
                      </a:cxn>
                      <a:cxn ang="0">
                        <a:pos x="connsiteX2022" y="connsiteY2022"/>
                      </a:cxn>
                      <a:cxn ang="0">
                        <a:pos x="connsiteX2023" y="connsiteY2023"/>
                      </a:cxn>
                      <a:cxn ang="0">
                        <a:pos x="connsiteX2024" y="connsiteY2024"/>
                      </a:cxn>
                      <a:cxn ang="0">
                        <a:pos x="connsiteX2025" y="connsiteY2025"/>
                      </a:cxn>
                      <a:cxn ang="0">
                        <a:pos x="connsiteX2026" y="connsiteY2026"/>
                      </a:cxn>
                      <a:cxn ang="0">
                        <a:pos x="connsiteX2027" y="connsiteY2027"/>
                      </a:cxn>
                      <a:cxn ang="0">
                        <a:pos x="connsiteX2028" y="connsiteY2028"/>
                      </a:cxn>
                      <a:cxn ang="0">
                        <a:pos x="connsiteX2029" y="connsiteY2029"/>
                      </a:cxn>
                      <a:cxn ang="0">
                        <a:pos x="connsiteX2030" y="connsiteY2030"/>
                      </a:cxn>
                      <a:cxn ang="0">
                        <a:pos x="connsiteX2031" y="connsiteY2031"/>
                      </a:cxn>
                      <a:cxn ang="0">
                        <a:pos x="connsiteX2032" y="connsiteY2032"/>
                      </a:cxn>
                      <a:cxn ang="0">
                        <a:pos x="connsiteX2033" y="connsiteY2033"/>
                      </a:cxn>
                      <a:cxn ang="0">
                        <a:pos x="connsiteX2034" y="connsiteY2034"/>
                      </a:cxn>
                      <a:cxn ang="0">
                        <a:pos x="connsiteX2035" y="connsiteY2035"/>
                      </a:cxn>
                      <a:cxn ang="0">
                        <a:pos x="connsiteX2036" y="connsiteY2036"/>
                      </a:cxn>
                      <a:cxn ang="0">
                        <a:pos x="connsiteX2037" y="connsiteY2037"/>
                      </a:cxn>
                      <a:cxn ang="0">
                        <a:pos x="connsiteX2038" y="connsiteY2038"/>
                      </a:cxn>
                      <a:cxn ang="0">
                        <a:pos x="connsiteX2039" y="connsiteY2039"/>
                      </a:cxn>
                      <a:cxn ang="0">
                        <a:pos x="connsiteX2040" y="connsiteY2040"/>
                      </a:cxn>
                      <a:cxn ang="0">
                        <a:pos x="connsiteX2041" y="connsiteY2041"/>
                      </a:cxn>
                      <a:cxn ang="0">
                        <a:pos x="connsiteX2042" y="connsiteY2042"/>
                      </a:cxn>
                      <a:cxn ang="0">
                        <a:pos x="connsiteX2043" y="connsiteY2043"/>
                      </a:cxn>
                      <a:cxn ang="0">
                        <a:pos x="connsiteX2044" y="connsiteY2044"/>
                      </a:cxn>
                      <a:cxn ang="0">
                        <a:pos x="connsiteX2045" y="connsiteY2045"/>
                      </a:cxn>
                      <a:cxn ang="0">
                        <a:pos x="connsiteX2046" y="connsiteY2046"/>
                      </a:cxn>
                      <a:cxn ang="0">
                        <a:pos x="connsiteX2047" y="connsiteY2047"/>
                      </a:cxn>
                      <a:cxn ang="0">
                        <a:pos x="connsiteX2048" y="connsiteY2048"/>
                      </a:cxn>
                      <a:cxn ang="0">
                        <a:pos x="connsiteX2049" y="connsiteY2049"/>
                      </a:cxn>
                      <a:cxn ang="0">
                        <a:pos x="connsiteX2050" y="connsiteY2050"/>
                      </a:cxn>
                      <a:cxn ang="0">
                        <a:pos x="connsiteX2051" y="connsiteY2051"/>
                      </a:cxn>
                      <a:cxn ang="0">
                        <a:pos x="connsiteX2052" y="connsiteY2052"/>
                      </a:cxn>
                      <a:cxn ang="0">
                        <a:pos x="connsiteX2053" y="connsiteY2053"/>
                      </a:cxn>
                      <a:cxn ang="0">
                        <a:pos x="connsiteX2054" y="connsiteY2054"/>
                      </a:cxn>
                      <a:cxn ang="0">
                        <a:pos x="connsiteX2055" y="connsiteY2055"/>
                      </a:cxn>
                      <a:cxn ang="0">
                        <a:pos x="connsiteX2056" y="connsiteY2056"/>
                      </a:cxn>
                      <a:cxn ang="0">
                        <a:pos x="connsiteX2057" y="connsiteY2057"/>
                      </a:cxn>
                      <a:cxn ang="0">
                        <a:pos x="connsiteX2058" y="connsiteY2058"/>
                      </a:cxn>
                      <a:cxn ang="0">
                        <a:pos x="connsiteX2059" y="connsiteY2059"/>
                      </a:cxn>
                      <a:cxn ang="0">
                        <a:pos x="connsiteX2060" y="connsiteY2060"/>
                      </a:cxn>
                      <a:cxn ang="0">
                        <a:pos x="connsiteX2061" y="connsiteY2061"/>
                      </a:cxn>
                      <a:cxn ang="0">
                        <a:pos x="connsiteX2062" y="connsiteY2062"/>
                      </a:cxn>
                      <a:cxn ang="0">
                        <a:pos x="connsiteX2063" y="connsiteY2063"/>
                      </a:cxn>
                      <a:cxn ang="0">
                        <a:pos x="connsiteX2064" y="connsiteY2064"/>
                      </a:cxn>
                      <a:cxn ang="0">
                        <a:pos x="connsiteX2065" y="connsiteY2065"/>
                      </a:cxn>
                      <a:cxn ang="0">
                        <a:pos x="connsiteX2066" y="connsiteY2066"/>
                      </a:cxn>
                      <a:cxn ang="0">
                        <a:pos x="connsiteX2067" y="connsiteY2067"/>
                      </a:cxn>
                      <a:cxn ang="0">
                        <a:pos x="connsiteX2068" y="connsiteY2068"/>
                      </a:cxn>
                      <a:cxn ang="0">
                        <a:pos x="connsiteX2069" y="connsiteY2069"/>
                      </a:cxn>
                      <a:cxn ang="0">
                        <a:pos x="connsiteX2070" y="connsiteY2070"/>
                      </a:cxn>
                      <a:cxn ang="0">
                        <a:pos x="connsiteX2071" y="connsiteY2071"/>
                      </a:cxn>
                      <a:cxn ang="0">
                        <a:pos x="connsiteX2072" y="connsiteY2072"/>
                      </a:cxn>
                      <a:cxn ang="0">
                        <a:pos x="connsiteX2073" y="connsiteY2073"/>
                      </a:cxn>
                      <a:cxn ang="0">
                        <a:pos x="connsiteX2074" y="connsiteY2074"/>
                      </a:cxn>
                      <a:cxn ang="0">
                        <a:pos x="connsiteX2075" y="connsiteY2075"/>
                      </a:cxn>
                      <a:cxn ang="0">
                        <a:pos x="connsiteX2076" y="connsiteY2076"/>
                      </a:cxn>
                      <a:cxn ang="0">
                        <a:pos x="connsiteX2077" y="connsiteY2077"/>
                      </a:cxn>
                      <a:cxn ang="0">
                        <a:pos x="connsiteX2078" y="connsiteY2078"/>
                      </a:cxn>
                      <a:cxn ang="0">
                        <a:pos x="connsiteX2079" y="connsiteY2079"/>
                      </a:cxn>
                      <a:cxn ang="0">
                        <a:pos x="connsiteX2080" y="connsiteY2080"/>
                      </a:cxn>
                      <a:cxn ang="0">
                        <a:pos x="connsiteX2081" y="connsiteY2081"/>
                      </a:cxn>
                      <a:cxn ang="0">
                        <a:pos x="connsiteX2082" y="connsiteY2082"/>
                      </a:cxn>
                      <a:cxn ang="0">
                        <a:pos x="connsiteX2083" y="connsiteY2083"/>
                      </a:cxn>
                      <a:cxn ang="0">
                        <a:pos x="connsiteX2084" y="connsiteY2084"/>
                      </a:cxn>
                      <a:cxn ang="0">
                        <a:pos x="connsiteX2085" y="connsiteY2085"/>
                      </a:cxn>
                      <a:cxn ang="0">
                        <a:pos x="connsiteX2086" y="connsiteY2086"/>
                      </a:cxn>
                      <a:cxn ang="0">
                        <a:pos x="connsiteX2087" y="connsiteY2087"/>
                      </a:cxn>
                      <a:cxn ang="0">
                        <a:pos x="connsiteX2088" y="connsiteY2088"/>
                      </a:cxn>
                      <a:cxn ang="0">
                        <a:pos x="connsiteX2089" y="connsiteY2089"/>
                      </a:cxn>
                      <a:cxn ang="0">
                        <a:pos x="connsiteX2090" y="connsiteY2090"/>
                      </a:cxn>
                      <a:cxn ang="0">
                        <a:pos x="connsiteX2091" y="connsiteY2091"/>
                      </a:cxn>
                      <a:cxn ang="0">
                        <a:pos x="connsiteX2092" y="connsiteY2092"/>
                      </a:cxn>
                      <a:cxn ang="0">
                        <a:pos x="connsiteX2093" y="connsiteY2093"/>
                      </a:cxn>
                      <a:cxn ang="0">
                        <a:pos x="connsiteX2094" y="connsiteY2094"/>
                      </a:cxn>
                      <a:cxn ang="0">
                        <a:pos x="connsiteX2095" y="connsiteY2095"/>
                      </a:cxn>
                      <a:cxn ang="0">
                        <a:pos x="connsiteX2096" y="connsiteY2096"/>
                      </a:cxn>
                      <a:cxn ang="0">
                        <a:pos x="connsiteX2097" y="connsiteY2097"/>
                      </a:cxn>
                      <a:cxn ang="0">
                        <a:pos x="connsiteX2098" y="connsiteY2098"/>
                      </a:cxn>
                      <a:cxn ang="0">
                        <a:pos x="connsiteX2099" y="connsiteY2099"/>
                      </a:cxn>
                      <a:cxn ang="0">
                        <a:pos x="connsiteX2100" y="connsiteY2100"/>
                      </a:cxn>
                      <a:cxn ang="0">
                        <a:pos x="connsiteX2101" y="connsiteY2101"/>
                      </a:cxn>
                      <a:cxn ang="0">
                        <a:pos x="connsiteX2102" y="connsiteY2102"/>
                      </a:cxn>
                      <a:cxn ang="0">
                        <a:pos x="connsiteX2103" y="connsiteY2103"/>
                      </a:cxn>
                      <a:cxn ang="0">
                        <a:pos x="connsiteX2104" y="connsiteY2104"/>
                      </a:cxn>
                      <a:cxn ang="0">
                        <a:pos x="connsiteX2105" y="connsiteY2105"/>
                      </a:cxn>
                      <a:cxn ang="0">
                        <a:pos x="connsiteX2106" y="connsiteY2106"/>
                      </a:cxn>
                      <a:cxn ang="0">
                        <a:pos x="connsiteX2107" y="connsiteY2107"/>
                      </a:cxn>
                      <a:cxn ang="0">
                        <a:pos x="connsiteX2108" y="connsiteY2108"/>
                      </a:cxn>
                      <a:cxn ang="0">
                        <a:pos x="connsiteX2109" y="connsiteY2109"/>
                      </a:cxn>
                      <a:cxn ang="0">
                        <a:pos x="connsiteX2110" y="connsiteY2110"/>
                      </a:cxn>
                      <a:cxn ang="0">
                        <a:pos x="connsiteX2111" y="connsiteY2111"/>
                      </a:cxn>
                      <a:cxn ang="0">
                        <a:pos x="connsiteX2112" y="connsiteY2112"/>
                      </a:cxn>
                      <a:cxn ang="0">
                        <a:pos x="connsiteX2113" y="connsiteY2113"/>
                      </a:cxn>
                      <a:cxn ang="0">
                        <a:pos x="connsiteX2114" y="connsiteY2114"/>
                      </a:cxn>
                      <a:cxn ang="0">
                        <a:pos x="connsiteX2115" y="connsiteY2115"/>
                      </a:cxn>
                      <a:cxn ang="0">
                        <a:pos x="connsiteX2116" y="connsiteY2116"/>
                      </a:cxn>
                      <a:cxn ang="0">
                        <a:pos x="connsiteX2117" y="connsiteY2117"/>
                      </a:cxn>
                      <a:cxn ang="0">
                        <a:pos x="connsiteX2118" y="connsiteY2118"/>
                      </a:cxn>
                      <a:cxn ang="0">
                        <a:pos x="connsiteX2119" y="connsiteY2119"/>
                      </a:cxn>
                      <a:cxn ang="0">
                        <a:pos x="connsiteX2120" y="connsiteY2120"/>
                      </a:cxn>
                      <a:cxn ang="0">
                        <a:pos x="connsiteX2121" y="connsiteY2121"/>
                      </a:cxn>
                      <a:cxn ang="0">
                        <a:pos x="connsiteX2122" y="connsiteY2122"/>
                      </a:cxn>
                      <a:cxn ang="0">
                        <a:pos x="connsiteX2123" y="connsiteY2123"/>
                      </a:cxn>
                      <a:cxn ang="0">
                        <a:pos x="connsiteX2124" y="connsiteY2124"/>
                      </a:cxn>
                      <a:cxn ang="0">
                        <a:pos x="connsiteX2125" y="connsiteY2125"/>
                      </a:cxn>
                      <a:cxn ang="0">
                        <a:pos x="connsiteX2126" y="connsiteY2126"/>
                      </a:cxn>
                      <a:cxn ang="0">
                        <a:pos x="connsiteX2127" y="connsiteY2127"/>
                      </a:cxn>
                      <a:cxn ang="0">
                        <a:pos x="connsiteX2128" y="connsiteY2128"/>
                      </a:cxn>
                      <a:cxn ang="0">
                        <a:pos x="connsiteX2129" y="connsiteY2129"/>
                      </a:cxn>
                      <a:cxn ang="0">
                        <a:pos x="connsiteX2130" y="connsiteY2130"/>
                      </a:cxn>
                      <a:cxn ang="0">
                        <a:pos x="connsiteX2131" y="connsiteY2131"/>
                      </a:cxn>
                      <a:cxn ang="0">
                        <a:pos x="connsiteX2132" y="connsiteY2132"/>
                      </a:cxn>
                      <a:cxn ang="0">
                        <a:pos x="connsiteX2133" y="connsiteY2133"/>
                      </a:cxn>
                      <a:cxn ang="0">
                        <a:pos x="connsiteX2134" y="connsiteY2134"/>
                      </a:cxn>
                      <a:cxn ang="0">
                        <a:pos x="connsiteX2135" y="connsiteY2135"/>
                      </a:cxn>
                      <a:cxn ang="0">
                        <a:pos x="connsiteX2136" y="connsiteY2136"/>
                      </a:cxn>
                      <a:cxn ang="0">
                        <a:pos x="connsiteX2137" y="connsiteY2137"/>
                      </a:cxn>
                      <a:cxn ang="0">
                        <a:pos x="connsiteX2138" y="connsiteY2138"/>
                      </a:cxn>
                      <a:cxn ang="0">
                        <a:pos x="connsiteX2139" y="connsiteY2139"/>
                      </a:cxn>
                      <a:cxn ang="0">
                        <a:pos x="connsiteX2140" y="connsiteY2140"/>
                      </a:cxn>
                      <a:cxn ang="0">
                        <a:pos x="connsiteX2141" y="connsiteY2141"/>
                      </a:cxn>
                      <a:cxn ang="0">
                        <a:pos x="connsiteX2142" y="connsiteY2142"/>
                      </a:cxn>
                      <a:cxn ang="0">
                        <a:pos x="connsiteX2143" y="connsiteY2143"/>
                      </a:cxn>
                      <a:cxn ang="0">
                        <a:pos x="connsiteX2144" y="connsiteY2144"/>
                      </a:cxn>
                      <a:cxn ang="0">
                        <a:pos x="connsiteX2145" y="connsiteY2145"/>
                      </a:cxn>
                      <a:cxn ang="0">
                        <a:pos x="connsiteX2146" y="connsiteY2146"/>
                      </a:cxn>
                      <a:cxn ang="0">
                        <a:pos x="connsiteX2147" y="connsiteY2147"/>
                      </a:cxn>
                      <a:cxn ang="0">
                        <a:pos x="connsiteX2148" y="connsiteY2148"/>
                      </a:cxn>
                      <a:cxn ang="0">
                        <a:pos x="connsiteX2149" y="connsiteY2149"/>
                      </a:cxn>
                      <a:cxn ang="0">
                        <a:pos x="connsiteX2150" y="connsiteY2150"/>
                      </a:cxn>
                      <a:cxn ang="0">
                        <a:pos x="connsiteX2151" y="connsiteY2151"/>
                      </a:cxn>
                      <a:cxn ang="0">
                        <a:pos x="connsiteX2152" y="connsiteY2152"/>
                      </a:cxn>
                      <a:cxn ang="0">
                        <a:pos x="connsiteX2153" y="connsiteY2153"/>
                      </a:cxn>
                      <a:cxn ang="0">
                        <a:pos x="connsiteX2154" y="connsiteY2154"/>
                      </a:cxn>
                      <a:cxn ang="0">
                        <a:pos x="connsiteX2155" y="connsiteY2155"/>
                      </a:cxn>
                      <a:cxn ang="0">
                        <a:pos x="connsiteX2156" y="connsiteY2156"/>
                      </a:cxn>
                      <a:cxn ang="0">
                        <a:pos x="connsiteX2157" y="connsiteY2157"/>
                      </a:cxn>
                      <a:cxn ang="0">
                        <a:pos x="connsiteX2158" y="connsiteY2158"/>
                      </a:cxn>
                      <a:cxn ang="0">
                        <a:pos x="connsiteX2159" y="connsiteY2159"/>
                      </a:cxn>
                      <a:cxn ang="0">
                        <a:pos x="connsiteX2160" y="connsiteY2160"/>
                      </a:cxn>
                      <a:cxn ang="0">
                        <a:pos x="connsiteX2161" y="connsiteY2161"/>
                      </a:cxn>
                      <a:cxn ang="0">
                        <a:pos x="connsiteX2162" y="connsiteY2162"/>
                      </a:cxn>
                      <a:cxn ang="0">
                        <a:pos x="connsiteX2163" y="connsiteY2163"/>
                      </a:cxn>
                      <a:cxn ang="0">
                        <a:pos x="connsiteX2164" y="connsiteY2164"/>
                      </a:cxn>
                      <a:cxn ang="0">
                        <a:pos x="connsiteX2165" y="connsiteY2165"/>
                      </a:cxn>
                      <a:cxn ang="0">
                        <a:pos x="connsiteX2166" y="connsiteY2166"/>
                      </a:cxn>
                      <a:cxn ang="0">
                        <a:pos x="connsiteX2167" y="connsiteY2167"/>
                      </a:cxn>
                      <a:cxn ang="0">
                        <a:pos x="connsiteX2168" y="connsiteY2168"/>
                      </a:cxn>
                      <a:cxn ang="0">
                        <a:pos x="connsiteX2169" y="connsiteY2169"/>
                      </a:cxn>
                      <a:cxn ang="0">
                        <a:pos x="connsiteX2170" y="connsiteY2170"/>
                      </a:cxn>
                      <a:cxn ang="0">
                        <a:pos x="connsiteX2171" y="connsiteY2171"/>
                      </a:cxn>
                      <a:cxn ang="0">
                        <a:pos x="connsiteX2172" y="connsiteY2172"/>
                      </a:cxn>
                      <a:cxn ang="0">
                        <a:pos x="connsiteX2173" y="connsiteY2173"/>
                      </a:cxn>
                      <a:cxn ang="0">
                        <a:pos x="connsiteX2174" y="connsiteY2174"/>
                      </a:cxn>
                      <a:cxn ang="0">
                        <a:pos x="connsiteX2175" y="connsiteY2175"/>
                      </a:cxn>
                      <a:cxn ang="0">
                        <a:pos x="connsiteX2176" y="connsiteY2176"/>
                      </a:cxn>
                      <a:cxn ang="0">
                        <a:pos x="connsiteX2177" y="connsiteY2177"/>
                      </a:cxn>
                      <a:cxn ang="0">
                        <a:pos x="connsiteX2178" y="connsiteY2178"/>
                      </a:cxn>
                      <a:cxn ang="0">
                        <a:pos x="connsiteX2179" y="connsiteY2179"/>
                      </a:cxn>
                      <a:cxn ang="0">
                        <a:pos x="connsiteX2180" y="connsiteY2180"/>
                      </a:cxn>
                      <a:cxn ang="0">
                        <a:pos x="connsiteX2181" y="connsiteY2181"/>
                      </a:cxn>
                      <a:cxn ang="0">
                        <a:pos x="connsiteX2182" y="connsiteY2182"/>
                      </a:cxn>
                      <a:cxn ang="0">
                        <a:pos x="connsiteX2183" y="connsiteY2183"/>
                      </a:cxn>
                      <a:cxn ang="0">
                        <a:pos x="connsiteX2184" y="connsiteY2184"/>
                      </a:cxn>
                      <a:cxn ang="0">
                        <a:pos x="connsiteX2185" y="connsiteY2185"/>
                      </a:cxn>
                      <a:cxn ang="0">
                        <a:pos x="connsiteX2186" y="connsiteY2186"/>
                      </a:cxn>
                      <a:cxn ang="0">
                        <a:pos x="connsiteX2187" y="connsiteY2187"/>
                      </a:cxn>
                      <a:cxn ang="0">
                        <a:pos x="connsiteX2188" y="connsiteY2188"/>
                      </a:cxn>
                      <a:cxn ang="0">
                        <a:pos x="connsiteX2189" y="connsiteY2189"/>
                      </a:cxn>
                      <a:cxn ang="0">
                        <a:pos x="connsiteX2190" y="connsiteY2190"/>
                      </a:cxn>
                      <a:cxn ang="0">
                        <a:pos x="connsiteX2191" y="connsiteY2191"/>
                      </a:cxn>
                      <a:cxn ang="0">
                        <a:pos x="connsiteX2192" y="connsiteY2192"/>
                      </a:cxn>
                      <a:cxn ang="0">
                        <a:pos x="connsiteX2193" y="connsiteY2193"/>
                      </a:cxn>
                      <a:cxn ang="0">
                        <a:pos x="connsiteX2194" y="connsiteY2194"/>
                      </a:cxn>
                      <a:cxn ang="0">
                        <a:pos x="connsiteX2195" y="connsiteY2195"/>
                      </a:cxn>
                      <a:cxn ang="0">
                        <a:pos x="connsiteX2196" y="connsiteY2196"/>
                      </a:cxn>
                      <a:cxn ang="0">
                        <a:pos x="connsiteX2197" y="connsiteY2197"/>
                      </a:cxn>
                      <a:cxn ang="0">
                        <a:pos x="connsiteX2198" y="connsiteY2198"/>
                      </a:cxn>
                      <a:cxn ang="0">
                        <a:pos x="connsiteX2199" y="connsiteY2199"/>
                      </a:cxn>
                      <a:cxn ang="0">
                        <a:pos x="connsiteX2200" y="connsiteY2200"/>
                      </a:cxn>
                      <a:cxn ang="0">
                        <a:pos x="connsiteX2201" y="connsiteY2201"/>
                      </a:cxn>
                      <a:cxn ang="0">
                        <a:pos x="connsiteX2202" y="connsiteY2202"/>
                      </a:cxn>
                      <a:cxn ang="0">
                        <a:pos x="connsiteX2203" y="connsiteY2203"/>
                      </a:cxn>
                      <a:cxn ang="0">
                        <a:pos x="connsiteX2204" y="connsiteY2204"/>
                      </a:cxn>
                      <a:cxn ang="0">
                        <a:pos x="connsiteX2205" y="connsiteY2205"/>
                      </a:cxn>
                      <a:cxn ang="0">
                        <a:pos x="connsiteX2206" y="connsiteY2206"/>
                      </a:cxn>
                      <a:cxn ang="0">
                        <a:pos x="connsiteX2207" y="connsiteY2207"/>
                      </a:cxn>
                      <a:cxn ang="0">
                        <a:pos x="connsiteX2208" y="connsiteY2208"/>
                      </a:cxn>
                      <a:cxn ang="0">
                        <a:pos x="connsiteX2209" y="connsiteY2209"/>
                      </a:cxn>
                      <a:cxn ang="0">
                        <a:pos x="connsiteX2210" y="connsiteY2210"/>
                      </a:cxn>
                      <a:cxn ang="0">
                        <a:pos x="connsiteX2211" y="connsiteY2211"/>
                      </a:cxn>
                      <a:cxn ang="0">
                        <a:pos x="connsiteX2212" y="connsiteY2212"/>
                      </a:cxn>
                      <a:cxn ang="0">
                        <a:pos x="connsiteX2213" y="connsiteY2213"/>
                      </a:cxn>
                      <a:cxn ang="0">
                        <a:pos x="connsiteX2214" y="connsiteY2214"/>
                      </a:cxn>
                      <a:cxn ang="0">
                        <a:pos x="connsiteX2215" y="connsiteY2215"/>
                      </a:cxn>
                      <a:cxn ang="0">
                        <a:pos x="connsiteX2216" y="connsiteY2216"/>
                      </a:cxn>
                      <a:cxn ang="0">
                        <a:pos x="connsiteX2217" y="connsiteY2217"/>
                      </a:cxn>
                      <a:cxn ang="0">
                        <a:pos x="connsiteX2218" y="connsiteY2218"/>
                      </a:cxn>
                      <a:cxn ang="0">
                        <a:pos x="connsiteX2219" y="connsiteY2219"/>
                      </a:cxn>
                      <a:cxn ang="0">
                        <a:pos x="connsiteX2220" y="connsiteY2220"/>
                      </a:cxn>
                      <a:cxn ang="0">
                        <a:pos x="connsiteX2221" y="connsiteY2221"/>
                      </a:cxn>
                      <a:cxn ang="0">
                        <a:pos x="connsiteX2222" y="connsiteY2222"/>
                      </a:cxn>
                      <a:cxn ang="0">
                        <a:pos x="connsiteX2223" y="connsiteY2223"/>
                      </a:cxn>
                      <a:cxn ang="0">
                        <a:pos x="connsiteX2224" y="connsiteY2224"/>
                      </a:cxn>
                      <a:cxn ang="0">
                        <a:pos x="connsiteX2225" y="connsiteY2225"/>
                      </a:cxn>
                      <a:cxn ang="0">
                        <a:pos x="connsiteX2226" y="connsiteY2226"/>
                      </a:cxn>
                      <a:cxn ang="0">
                        <a:pos x="connsiteX2227" y="connsiteY2227"/>
                      </a:cxn>
                      <a:cxn ang="0">
                        <a:pos x="connsiteX2228" y="connsiteY2228"/>
                      </a:cxn>
                      <a:cxn ang="0">
                        <a:pos x="connsiteX2229" y="connsiteY2229"/>
                      </a:cxn>
                      <a:cxn ang="0">
                        <a:pos x="connsiteX2230" y="connsiteY2230"/>
                      </a:cxn>
                      <a:cxn ang="0">
                        <a:pos x="connsiteX2231" y="connsiteY2231"/>
                      </a:cxn>
                      <a:cxn ang="0">
                        <a:pos x="connsiteX2232" y="connsiteY2232"/>
                      </a:cxn>
                      <a:cxn ang="0">
                        <a:pos x="connsiteX2233" y="connsiteY2233"/>
                      </a:cxn>
                      <a:cxn ang="0">
                        <a:pos x="connsiteX2234" y="connsiteY2234"/>
                      </a:cxn>
                      <a:cxn ang="0">
                        <a:pos x="connsiteX2235" y="connsiteY2235"/>
                      </a:cxn>
                      <a:cxn ang="0">
                        <a:pos x="connsiteX2236" y="connsiteY2236"/>
                      </a:cxn>
                      <a:cxn ang="0">
                        <a:pos x="connsiteX2237" y="connsiteY2237"/>
                      </a:cxn>
                      <a:cxn ang="0">
                        <a:pos x="connsiteX2238" y="connsiteY2238"/>
                      </a:cxn>
                      <a:cxn ang="0">
                        <a:pos x="connsiteX2239" y="connsiteY2239"/>
                      </a:cxn>
                      <a:cxn ang="0">
                        <a:pos x="connsiteX2240" y="connsiteY2240"/>
                      </a:cxn>
                      <a:cxn ang="0">
                        <a:pos x="connsiteX2241" y="connsiteY2241"/>
                      </a:cxn>
                      <a:cxn ang="0">
                        <a:pos x="connsiteX2242" y="connsiteY2242"/>
                      </a:cxn>
                      <a:cxn ang="0">
                        <a:pos x="connsiteX2243" y="connsiteY2243"/>
                      </a:cxn>
                      <a:cxn ang="0">
                        <a:pos x="connsiteX2244" y="connsiteY2244"/>
                      </a:cxn>
                      <a:cxn ang="0">
                        <a:pos x="connsiteX2245" y="connsiteY2245"/>
                      </a:cxn>
                      <a:cxn ang="0">
                        <a:pos x="connsiteX2246" y="connsiteY2246"/>
                      </a:cxn>
                      <a:cxn ang="0">
                        <a:pos x="connsiteX2247" y="connsiteY2247"/>
                      </a:cxn>
                      <a:cxn ang="0">
                        <a:pos x="connsiteX2248" y="connsiteY2248"/>
                      </a:cxn>
                      <a:cxn ang="0">
                        <a:pos x="connsiteX2249" y="connsiteY2249"/>
                      </a:cxn>
                      <a:cxn ang="0">
                        <a:pos x="connsiteX2250" y="connsiteY2250"/>
                      </a:cxn>
                      <a:cxn ang="0">
                        <a:pos x="connsiteX2251" y="connsiteY2251"/>
                      </a:cxn>
                      <a:cxn ang="0">
                        <a:pos x="connsiteX2252" y="connsiteY2252"/>
                      </a:cxn>
                      <a:cxn ang="0">
                        <a:pos x="connsiteX2253" y="connsiteY2253"/>
                      </a:cxn>
                      <a:cxn ang="0">
                        <a:pos x="connsiteX2254" y="connsiteY2254"/>
                      </a:cxn>
                      <a:cxn ang="0">
                        <a:pos x="connsiteX2255" y="connsiteY2255"/>
                      </a:cxn>
                      <a:cxn ang="0">
                        <a:pos x="connsiteX2256" y="connsiteY2256"/>
                      </a:cxn>
                      <a:cxn ang="0">
                        <a:pos x="connsiteX2257" y="connsiteY2257"/>
                      </a:cxn>
                      <a:cxn ang="0">
                        <a:pos x="connsiteX2258" y="connsiteY2258"/>
                      </a:cxn>
                      <a:cxn ang="0">
                        <a:pos x="connsiteX2259" y="connsiteY2259"/>
                      </a:cxn>
                      <a:cxn ang="0">
                        <a:pos x="connsiteX2260" y="connsiteY2260"/>
                      </a:cxn>
                      <a:cxn ang="0">
                        <a:pos x="connsiteX2261" y="connsiteY2261"/>
                      </a:cxn>
                      <a:cxn ang="0">
                        <a:pos x="connsiteX2262" y="connsiteY2262"/>
                      </a:cxn>
                      <a:cxn ang="0">
                        <a:pos x="connsiteX2263" y="connsiteY2263"/>
                      </a:cxn>
                      <a:cxn ang="0">
                        <a:pos x="connsiteX2264" y="connsiteY2264"/>
                      </a:cxn>
                      <a:cxn ang="0">
                        <a:pos x="connsiteX2265" y="connsiteY2265"/>
                      </a:cxn>
                      <a:cxn ang="0">
                        <a:pos x="connsiteX2266" y="connsiteY2266"/>
                      </a:cxn>
                      <a:cxn ang="0">
                        <a:pos x="connsiteX2267" y="connsiteY2267"/>
                      </a:cxn>
                      <a:cxn ang="0">
                        <a:pos x="connsiteX2268" y="connsiteY2268"/>
                      </a:cxn>
                      <a:cxn ang="0">
                        <a:pos x="connsiteX2269" y="connsiteY2269"/>
                      </a:cxn>
                      <a:cxn ang="0">
                        <a:pos x="connsiteX2270" y="connsiteY2270"/>
                      </a:cxn>
                      <a:cxn ang="0">
                        <a:pos x="connsiteX2271" y="connsiteY2271"/>
                      </a:cxn>
                      <a:cxn ang="0">
                        <a:pos x="connsiteX2272" y="connsiteY2272"/>
                      </a:cxn>
                      <a:cxn ang="0">
                        <a:pos x="connsiteX2273" y="connsiteY2273"/>
                      </a:cxn>
                      <a:cxn ang="0">
                        <a:pos x="connsiteX2274" y="connsiteY2274"/>
                      </a:cxn>
                      <a:cxn ang="0">
                        <a:pos x="connsiteX2275" y="connsiteY2275"/>
                      </a:cxn>
                      <a:cxn ang="0">
                        <a:pos x="connsiteX2276" y="connsiteY2276"/>
                      </a:cxn>
                      <a:cxn ang="0">
                        <a:pos x="connsiteX2277" y="connsiteY2277"/>
                      </a:cxn>
                      <a:cxn ang="0">
                        <a:pos x="connsiteX2278" y="connsiteY2278"/>
                      </a:cxn>
                      <a:cxn ang="0">
                        <a:pos x="connsiteX2279" y="connsiteY2279"/>
                      </a:cxn>
                      <a:cxn ang="0">
                        <a:pos x="connsiteX2280" y="connsiteY2280"/>
                      </a:cxn>
                      <a:cxn ang="0">
                        <a:pos x="connsiteX2281" y="connsiteY2281"/>
                      </a:cxn>
                      <a:cxn ang="0">
                        <a:pos x="connsiteX2282" y="connsiteY2282"/>
                      </a:cxn>
                      <a:cxn ang="0">
                        <a:pos x="connsiteX2283" y="connsiteY2283"/>
                      </a:cxn>
                      <a:cxn ang="0">
                        <a:pos x="connsiteX2284" y="connsiteY2284"/>
                      </a:cxn>
                      <a:cxn ang="0">
                        <a:pos x="connsiteX2285" y="connsiteY2285"/>
                      </a:cxn>
                      <a:cxn ang="0">
                        <a:pos x="connsiteX2286" y="connsiteY2286"/>
                      </a:cxn>
                      <a:cxn ang="0">
                        <a:pos x="connsiteX2287" y="connsiteY2287"/>
                      </a:cxn>
                      <a:cxn ang="0">
                        <a:pos x="connsiteX2288" y="connsiteY2288"/>
                      </a:cxn>
                      <a:cxn ang="0">
                        <a:pos x="connsiteX2289" y="connsiteY2289"/>
                      </a:cxn>
                      <a:cxn ang="0">
                        <a:pos x="connsiteX2290" y="connsiteY2290"/>
                      </a:cxn>
                      <a:cxn ang="0">
                        <a:pos x="connsiteX2291" y="connsiteY2291"/>
                      </a:cxn>
                      <a:cxn ang="0">
                        <a:pos x="connsiteX2292" y="connsiteY2292"/>
                      </a:cxn>
                      <a:cxn ang="0">
                        <a:pos x="connsiteX2293" y="connsiteY2293"/>
                      </a:cxn>
                      <a:cxn ang="0">
                        <a:pos x="connsiteX2294" y="connsiteY2294"/>
                      </a:cxn>
                      <a:cxn ang="0">
                        <a:pos x="connsiteX2295" y="connsiteY2295"/>
                      </a:cxn>
                      <a:cxn ang="0">
                        <a:pos x="connsiteX2296" y="connsiteY2296"/>
                      </a:cxn>
                      <a:cxn ang="0">
                        <a:pos x="connsiteX2297" y="connsiteY2297"/>
                      </a:cxn>
                      <a:cxn ang="0">
                        <a:pos x="connsiteX2298" y="connsiteY2298"/>
                      </a:cxn>
                      <a:cxn ang="0">
                        <a:pos x="connsiteX2299" y="connsiteY2299"/>
                      </a:cxn>
                      <a:cxn ang="0">
                        <a:pos x="connsiteX2300" y="connsiteY2300"/>
                      </a:cxn>
                      <a:cxn ang="0">
                        <a:pos x="connsiteX2301" y="connsiteY2301"/>
                      </a:cxn>
                      <a:cxn ang="0">
                        <a:pos x="connsiteX2302" y="connsiteY2302"/>
                      </a:cxn>
                      <a:cxn ang="0">
                        <a:pos x="connsiteX2303" y="connsiteY2303"/>
                      </a:cxn>
                      <a:cxn ang="0">
                        <a:pos x="connsiteX2304" y="connsiteY2304"/>
                      </a:cxn>
                      <a:cxn ang="0">
                        <a:pos x="connsiteX2305" y="connsiteY2305"/>
                      </a:cxn>
                      <a:cxn ang="0">
                        <a:pos x="connsiteX2306" y="connsiteY2306"/>
                      </a:cxn>
                      <a:cxn ang="0">
                        <a:pos x="connsiteX2307" y="connsiteY2307"/>
                      </a:cxn>
                      <a:cxn ang="0">
                        <a:pos x="connsiteX2308" y="connsiteY2308"/>
                      </a:cxn>
                      <a:cxn ang="0">
                        <a:pos x="connsiteX2309" y="connsiteY2309"/>
                      </a:cxn>
                      <a:cxn ang="0">
                        <a:pos x="connsiteX2310" y="connsiteY2310"/>
                      </a:cxn>
                      <a:cxn ang="0">
                        <a:pos x="connsiteX2311" y="connsiteY2311"/>
                      </a:cxn>
                      <a:cxn ang="0">
                        <a:pos x="connsiteX2312" y="connsiteY2312"/>
                      </a:cxn>
                      <a:cxn ang="0">
                        <a:pos x="connsiteX2313" y="connsiteY2313"/>
                      </a:cxn>
                      <a:cxn ang="0">
                        <a:pos x="connsiteX2314" y="connsiteY2314"/>
                      </a:cxn>
                      <a:cxn ang="0">
                        <a:pos x="connsiteX2315" y="connsiteY2315"/>
                      </a:cxn>
                      <a:cxn ang="0">
                        <a:pos x="connsiteX2316" y="connsiteY2316"/>
                      </a:cxn>
                      <a:cxn ang="0">
                        <a:pos x="connsiteX2317" y="connsiteY2317"/>
                      </a:cxn>
                      <a:cxn ang="0">
                        <a:pos x="connsiteX2318" y="connsiteY2318"/>
                      </a:cxn>
                      <a:cxn ang="0">
                        <a:pos x="connsiteX2319" y="connsiteY2319"/>
                      </a:cxn>
                      <a:cxn ang="0">
                        <a:pos x="connsiteX2320" y="connsiteY2320"/>
                      </a:cxn>
                      <a:cxn ang="0">
                        <a:pos x="connsiteX2321" y="connsiteY2321"/>
                      </a:cxn>
                      <a:cxn ang="0">
                        <a:pos x="connsiteX2322" y="connsiteY2322"/>
                      </a:cxn>
                      <a:cxn ang="0">
                        <a:pos x="connsiteX2323" y="connsiteY2323"/>
                      </a:cxn>
                      <a:cxn ang="0">
                        <a:pos x="connsiteX2324" y="connsiteY2324"/>
                      </a:cxn>
                      <a:cxn ang="0">
                        <a:pos x="connsiteX2325" y="connsiteY2325"/>
                      </a:cxn>
                      <a:cxn ang="0">
                        <a:pos x="connsiteX2326" y="connsiteY2326"/>
                      </a:cxn>
                      <a:cxn ang="0">
                        <a:pos x="connsiteX2327" y="connsiteY2327"/>
                      </a:cxn>
                      <a:cxn ang="0">
                        <a:pos x="connsiteX2328" y="connsiteY2328"/>
                      </a:cxn>
                      <a:cxn ang="0">
                        <a:pos x="connsiteX2329" y="connsiteY2329"/>
                      </a:cxn>
                      <a:cxn ang="0">
                        <a:pos x="connsiteX2330" y="connsiteY2330"/>
                      </a:cxn>
                      <a:cxn ang="0">
                        <a:pos x="connsiteX2331" y="connsiteY2331"/>
                      </a:cxn>
                      <a:cxn ang="0">
                        <a:pos x="connsiteX2332" y="connsiteY2332"/>
                      </a:cxn>
                      <a:cxn ang="0">
                        <a:pos x="connsiteX2333" y="connsiteY2333"/>
                      </a:cxn>
                      <a:cxn ang="0">
                        <a:pos x="connsiteX2334" y="connsiteY2334"/>
                      </a:cxn>
                      <a:cxn ang="0">
                        <a:pos x="connsiteX2335" y="connsiteY2335"/>
                      </a:cxn>
                      <a:cxn ang="0">
                        <a:pos x="connsiteX2336" y="connsiteY2336"/>
                      </a:cxn>
                      <a:cxn ang="0">
                        <a:pos x="connsiteX2337" y="connsiteY2337"/>
                      </a:cxn>
                      <a:cxn ang="0">
                        <a:pos x="connsiteX2338" y="connsiteY2338"/>
                      </a:cxn>
                      <a:cxn ang="0">
                        <a:pos x="connsiteX2339" y="connsiteY2339"/>
                      </a:cxn>
                      <a:cxn ang="0">
                        <a:pos x="connsiteX2340" y="connsiteY2340"/>
                      </a:cxn>
                      <a:cxn ang="0">
                        <a:pos x="connsiteX2341" y="connsiteY2341"/>
                      </a:cxn>
                      <a:cxn ang="0">
                        <a:pos x="connsiteX2342" y="connsiteY2342"/>
                      </a:cxn>
                      <a:cxn ang="0">
                        <a:pos x="connsiteX2343" y="connsiteY2343"/>
                      </a:cxn>
                      <a:cxn ang="0">
                        <a:pos x="connsiteX2344" y="connsiteY2344"/>
                      </a:cxn>
                      <a:cxn ang="0">
                        <a:pos x="connsiteX2345" y="connsiteY2345"/>
                      </a:cxn>
                      <a:cxn ang="0">
                        <a:pos x="connsiteX2346" y="connsiteY2346"/>
                      </a:cxn>
                      <a:cxn ang="0">
                        <a:pos x="connsiteX2347" y="connsiteY2347"/>
                      </a:cxn>
                      <a:cxn ang="0">
                        <a:pos x="connsiteX2348" y="connsiteY2348"/>
                      </a:cxn>
                      <a:cxn ang="0">
                        <a:pos x="connsiteX2349" y="connsiteY2349"/>
                      </a:cxn>
                      <a:cxn ang="0">
                        <a:pos x="connsiteX2350" y="connsiteY2350"/>
                      </a:cxn>
                      <a:cxn ang="0">
                        <a:pos x="connsiteX2351" y="connsiteY2351"/>
                      </a:cxn>
                      <a:cxn ang="0">
                        <a:pos x="connsiteX2352" y="connsiteY2352"/>
                      </a:cxn>
                      <a:cxn ang="0">
                        <a:pos x="connsiteX2353" y="connsiteY2353"/>
                      </a:cxn>
                      <a:cxn ang="0">
                        <a:pos x="connsiteX2354" y="connsiteY2354"/>
                      </a:cxn>
                      <a:cxn ang="0">
                        <a:pos x="connsiteX2355" y="connsiteY2355"/>
                      </a:cxn>
                      <a:cxn ang="0">
                        <a:pos x="connsiteX2356" y="connsiteY2356"/>
                      </a:cxn>
                      <a:cxn ang="0">
                        <a:pos x="connsiteX2357" y="connsiteY2357"/>
                      </a:cxn>
                      <a:cxn ang="0">
                        <a:pos x="connsiteX2358" y="connsiteY2358"/>
                      </a:cxn>
                      <a:cxn ang="0">
                        <a:pos x="connsiteX2359" y="connsiteY2359"/>
                      </a:cxn>
                      <a:cxn ang="0">
                        <a:pos x="connsiteX2360" y="connsiteY2360"/>
                      </a:cxn>
                      <a:cxn ang="0">
                        <a:pos x="connsiteX2361" y="connsiteY2361"/>
                      </a:cxn>
                      <a:cxn ang="0">
                        <a:pos x="connsiteX2362" y="connsiteY2362"/>
                      </a:cxn>
                      <a:cxn ang="0">
                        <a:pos x="connsiteX2363" y="connsiteY2363"/>
                      </a:cxn>
                      <a:cxn ang="0">
                        <a:pos x="connsiteX2364" y="connsiteY2364"/>
                      </a:cxn>
                      <a:cxn ang="0">
                        <a:pos x="connsiteX2365" y="connsiteY2365"/>
                      </a:cxn>
                      <a:cxn ang="0">
                        <a:pos x="connsiteX2366" y="connsiteY2366"/>
                      </a:cxn>
                      <a:cxn ang="0">
                        <a:pos x="connsiteX2367" y="connsiteY2367"/>
                      </a:cxn>
                      <a:cxn ang="0">
                        <a:pos x="connsiteX2368" y="connsiteY2368"/>
                      </a:cxn>
                      <a:cxn ang="0">
                        <a:pos x="connsiteX2369" y="connsiteY2369"/>
                      </a:cxn>
                      <a:cxn ang="0">
                        <a:pos x="connsiteX2370" y="connsiteY2370"/>
                      </a:cxn>
                      <a:cxn ang="0">
                        <a:pos x="connsiteX2371" y="connsiteY2371"/>
                      </a:cxn>
                      <a:cxn ang="0">
                        <a:pos x="connsiteX2372" y="connsiteY2372"/>
                      </a:cxn>
                      <a:cxn ang="0">
                        <a:pos x="connsiteX2373" y="connsiteY2373"/>
                      </a:cxn>
                      <a:cxn ang="0">
                        <a:pos x="connsiteX2374" y="connsiteY2374"/>
                      </a:cxn>
                      <a:cxn ang="0">
                        <a:pos x="connsiteX2375" y="connsiteY2375"/>
                      </a:cxn>
                      <a:cxn ang="0">
                        <a:pos x="connsiteX2376" y="connsiteY2376"/>
                      </a:cxn>
                      <a:cxn ang="0">
                        <a:pos x="connsiteX2377" y="connsiteY2377"/>
                      </a:cxn>
                      <a:cxn ang="0">
                        <a:pos x="connsiteX2378" y="connsiteY2378"/>
                      </a:cxn>
                      <a:cxn ang="0">
                        <a:pos x="connsiteX2379" y="connsiteY2379"/>
                      </a:cxn>
                      <a:cxn ang="0">
                        <a:pos x="connsiteX2380" y="connsiteY2380"/>
                      </a:cxn>
                      <a:cxn ang="0">
                        <a:pos x="connsiteX2381" y="connsiteY2381"/>
                      </a:cxn>
                      <a:cxn ang="0">
                        <a:pos x="connsiteX2382" y="connsiteY2382"/>
                      </a:cxn>
                      <a:cxn ang="0">
                        <a:pos x="connsiteX2383" y="connsiteY2383"/>
                      </a:cxn>
                      <a:cxn ang="0">
                        <a:pos x="connsiteX2384" y="connsiteY2384"/>
                      </a:cxn>
                      <a:cxn ang="0">
                        <a:pos x="connsiteX2385" y="connsiteY2385"/>
                      </a:cxn>
                      <a:cxn ang="0">
                        <a:pos x="connsiteX2386" y="connsiteY2386"/>
                      </a:cxn>
                      <a:cxn ang="0">
                        <a:pos x="connsiteX2387" y="connsiteY2387"/>
                      </a:cxn>
                      <a:cxn ang="0">
                        <a:pos x="connsiteX2388" y="connsiteY2388"/>
                      </a:cxn>
                      <a:cxn ang="0">
                        <a:pos x="connsiteX2389" y="connsiteY2389"/>
                      </a:cxn>
                      <a:cxn ang="0">
                        <a:pos x="connsiteX2390" y="connsiteY2390"/>
                      </a:cxn>
                      <a:cxn ang="0">
                        <a:pos x="connsiteX2391" y="connsiteY2391"/>
                      </a:cxn>
                      <a:cxn ang="0">
                        <a:pos x="connsiteX2392" y="connsiteY2392"/>
                      </a:cxn>
                      <a:cxn ang="0">
                        <a:pos x="connsiteX2393" y="connsiteY2393"/>
                      </a:cxn>
                      <a:cxn ang="0">
                        <a:pos x="connsiteX2394" y="connsiteY2394"/>
                      </a:cxn>
                      <a:cxn ang="0">
                        <a:pos x="connsiteX2395" y="connsiteY2395"/>
                      </a:cxn>
                      <a:cxn ang="0">
                        <a:pos x="connsiteX2396" y="connsiteY2396"/>
                      </a:cxn>
                      <a:cxn ang="0">
                        <a:pos x="connsiteX2397" y="connsiteY2397"/>
                      </a:cxn>
                      <a:cxn ang="0">
                        <a:pos x="connsiteX2398" y="connsiteY2398"/>
                      </a:cxn>
                      <a:cxn ang="0">
                        <a:pos x="connsiteX2399" y="connsiteY2399"/>
                      </a:cxn>
                      <a:cxn ang="0">
                        <a:pos x="connsiteX2400" y="connsiteY2400"/>
                      </a:cxn>
                      <a:cxn ang="0">
                        <a:pos x="connsiteX2401" y="connsiteY2401"/>
                      </a:cxn>
                      <a:cxn ang="0">
                        <a:pos x="connsiteX2402" y="connsiteY2402"/>
                      </a:cxn>
                      <a:cxn ang="0">
                        <a:pos x="connsiteX2403" y="connsiteY2403"/>
                      </a:cxn>
                      <a:cxn ang="0">
                        <a:pos x="connsiteX2404" y="connsiteY2404"/>
                      </a:cxn>
                      <a:cxn ang="0">
                        <a:pos x="connsiteX2405" y="connsiteY2405"/>
                      </a:cxn>
                      <a:cxn ang="0">
                        <a:pos x="connsiteX2406" y="connsiteY2406"/>
                      </a:cxn>
                      <a:cxn ang="0">
                        <a:pos x="connsiteX2407" y="connsiteY2407"/>
                      </a:cxn>
                      <a:cxn ang="0">
                        <a:pos x="connsiteX2408" y="connsiteY2408"/>
                      </a:cxn>
                      <a:cxn ang="0">
                        <a:pos x="connsiteX2409" y="connsiteY2409"/>
                      </a:cxn>
                      <a:cxn ang="0">
                        <a:pos x="connsiteX2410" y="connsiteY2410"/>
                      </a:cxn>
                      <a:cxn ang="0">
                        <a:pos x="connsiteX2411" y="connsiteY2411"/>
                      </a:cxn>
                      <a:cxn ang="0">
                        <a:pos x="connsiteX2412" y="connsiteY2412"/>
                      </a:cxn>
                      <a:cxn ang="0">
                        <a:pos x="connsiteX2413" y="connsiteY2413"/>
                      </a:cxn>
                      <a:cxn ang="0">
                        <a:pos x="connsiteX2414" y="connsiteY2414"/>
                      </a:cxn>
                      <a:cxn ang="0">
                        <a:pos x="connsiteX2415" y="connsiteY2415"/>
                      </a:cxn>
                      <a:cxn ang="0">
                        <a:pos x="connsiteX2416" y="connsiteY2416"/>
                      </a:cxn>
                      <a:cxn ang="0">
                        <a:pos x="connsiteX2417" y="connsiteY2417"/>
                      </a:cxn>
                      <a:cxn ang="0">
                        <a:pos x="connsiteX2418" y="connsiteY2418"/>
                      </a:cxn>
                      <a:cxn ang="0">
                        <a:pos x="connsiteX2419" y="connsiteY2419"/>
                      </a:cxn>
                      <a:cxn ang="0">
                        <a:pos x="connsiteX2420" y="connsiteY2420"/>
                      </a:cxn>
                      <a:cxn ang="0">
                        <a:pos x="connsiteX2421" y="connsiteY2421"/>
                      </a:cxn>
                      <a:cxn ang="0">
                        <a:pos x="connsiteX2422" y="connsiteY2422"/>
                      </a:cxn>
                      <a:cxn ang="0">
                        <a:pos x="connsiteX2423" y="connsiteY2423"/>
                      </a:cxn>
                      <a:cxn ang="0">
                        <a:pos x="connsiteX2424" y="connsiteY2424"/>
                      </a:cxn>
                      <a:cxn ang="0">
                        <a:pos x="connsiteX2425" y="connsiteY2425"/>
                      </a:cxn>
                      <a:cxn ang="0">
                        <a:pos x="connsiteX2426" y="connsiteY2426"/>
                      </a:cxn>
                      <a:cxn ang="0">
                        <a:pos x="connsiteX2427" y="connsiteY2427"/>
                      </a:cxn>
                      <a:cxn ang="0">
                        <a:pos x="connsiteX2428" y="connsiteY2428"/>
                      </a:cxn>
                      <a:cxn ang="0">
                        <a:pos x="connsiteX2429" y="connsiteY2429"/>
                      </a:cxn>
                      <a:cxn ang="0">
                        <a:pos x="connsiteX2430" y="connsiteY2430"/>
                      </a:cxn>
                      <a:cxn ang="0">
                        <a:pos x="connsiteX2431" y="connsiteY2431"/>
                      </a:cxn>
                      <a:cxn ang="0">
                        <a:pos x="connsiteX2432" y="connsiteY2432"/>
                      </a:cxn>
                      <a:cxn ang="0">
                        <a:pos x="connsiteX2433" y="connsiteY2433"/>
                      </a:cxn>
                      <a:cxn ang="0">
                        <a:pos x="connsiteX2434" y="connsiteY2434"/>
                      </a:cxn>
                      <a:cxn ang="0">
                        <a:pos x="connsiteX2435" y="connsiteY2435"/>
                      </a:cxn>
                      <a:cxn ang="0">
                        <a:pos x="connsiteX2436" y="connsiteY2436"/>
                      </a:cxn>
                      <a:cxn ang="0">
                        <a:pos x="connsiteX2437" y="connsiteY2437"/>
                      </a:cxn>
                      <a:cxn ang="0">
                        <a:pos x="connsiteX2438" y="connsiteY2438"/>
                      </a:cxn>
                      <a:cxn ang="0">
                        <a:pos x="connsiteX2439" y="connsiteY2439"/>
                      </a:cxn>
                      <a:cxn ang="0">
                        <a:pos x="connsiteX2440" y="connsiteY2440"/>
                      </a:cxn>
                      <a:cxn ang="0">
                        <a:pos x="connsiteX2441" y="connsiteY2441"/>
                      </a:cxn>
                      <a:cxn ang="0">
                        <a:pos x="connsiteX2442" y="connsiteY2442"/>
                      </a:cxn>
                      <a:cxn ang="0">
                        <a:pos x="connsiteX2443" y="connsiteY2443"/>
                      </a:cxn>
                      <a:cxn ang="0">
                        <a:pos x="connsiteX2444" y="connsiteY2444"/>
                      </a:cxn>
                      <a:cxn ang="0">
                        <a:pos x="connsiteX2445" y="connsiteY2445"/>
                      </a:cxn>
                      <a:cxn ang="0">
                        <a:pos x="connsiteX2446" y="connsiteY2446"/>
                      </a:cxn>
                      <a:cxn ang="0">
                        <a:pos x="connsiteX2447" y="connsiteY2447"/>
                      </a:cxn>
                      <a:cxn ang="0">
                        <a:pos x="connsiteX2448" y="connsiteY2448"/>
                      </a:cxn>
                      <a:cxn ang="0">
                        <a:pos x="connsiteX2449" y="connsiteY2449"/>
                      </a:cxn>
                      <a:cxn ang="0">
                        <a:pos x="connsiteX2450" y="connsiteY2450"/>
                      </a:cxn>
                      <a:cxn ang="0">
                        <a:pos x="connsiteX2451" y="connsiteY2451"/>
                      </a:cxn>
                      <a:cxn ang="0">
                        <a:pos x="connsiteX2452" y="connsiteY2452"/>
                      </a:cxn>
                      <a:cxn ang="0">
                        <a:pos x="connsiteX2453" y="connsiteY2453"/>
                      </a:cxn>
                      <a:cxn ang="0">
                        <a:pos x="connsiteX2454" y="connsiteY2454"/>
                      </a:cxn>
                      <a:cxn ang="0">
                        <a:pos x="connsiteX2455" y="connsiteY2455"/>
                      </a:cxn>
                      <a:cxn ang="0">
                        <a:pos x="connsiteX2456" y="connsiteY2456"/>
                      </a:cxn>
                      <a:cxn ang="0">
                        <a:pos x="connsiteX2457" y="connsiteY2457"/>
                      </a:cxn>
                      <a:cxn ang="0">
                        <a:pos x="connsiteX2458" y="connsiteY2458"/>
                      </a:cxn>
                      <a:cxn ang="0">
                        <a:pos x="connsiteX2459" y="connsiteY2459"/>
                      </a:cxn>
                      <a:cxn ang="0">
                        <a:pos x="connsiteX2460" y="connsiteY2460"/>
                      </a:cxn>
                      <a:cxn ang="0">
                        <a:pos x="connsiteX2461" y="connsiteY2461"/>
                      </a:cxn>
                      <a:cxn ang="0">
                        <a:pos x="connsiteX2462" y="connsiteY2462"/>
                      </a:cxn>
                      <a:cxn ang="0">
                        <a:pos x="connsiteX2463" y="connsiteY2463"/>
                      </a:cxn>
                      <a:cxn ang="0">
                        <a:pos x="connsiteX2464" y="connsiteY2464"/>
                      </a:cxn>
                      <a:cxn ang="0">
                        <a:pos x="connsiteX2465" y="connsiteY2465"/>
                      </a:cxn>
                      <a:cxn ang="0">
                        <a:pos x="connsiteX2466" y="connsiteY2466"/>
                      </a:cxn>
                      <a:cxn ang="0">
                        <a:pos x="connsiteX2467" y="connsiteY2467"/>
                      </a:cxn>
                      <a:cxn ang="0">
                        <a:pos x="connsiteX2468" y="connsiteY2468"/>
                      </a:cxn>
                      <a:cxn ang="0">
                        <a:pos x="connsiteX2469" y="connsiteY2469"/>
                      </a:cxn>
                      <a:cxn ang="0">
                        <a:pos x="connsiteX2470" y="connsiteY2470"/>
                      </a:cxn>
                      <a:cxn ang="0">
                        <a:pos x="connsiteX2471" y="connsiteY2471"/>
                      </a:cxn>
                      <a:cxn ang="0">
                        <a:pos x="connsiteX2472" y="connsiteY2472"/>
                      </a:cxn>
                      <a:cxn ang="0">
                        <a:pos x="connsiteX2473" y="connsiteY2473"/>
                      </a:cxn>
                      <a:cxn ang="0">
                        <a:pos x="connsiteX2474" y="connsiteY2474"/>
                      </a:cxn>
                      <a:cxn ang="0">
                        <a:pos x="connsiteX2475" y="connsiteY2475"/>
                      </a:cxn>
                      <a:cxn ang="0">
                        <a:pos x="connsiteX2476" y="connsiteY2476"/>
                      </a:cxn>
                      <a:cxn ang="0">
                        <a:pos x="connsiteX2477" y="connsiteY2477"/>
                      </a:cxn>
                      <a:cxn ang="0">
                        <a:pos x="connsiteX2478" y="connsiteY2478"/>
                      </a:cxn>
                      <a:cxn ang="0">
                        <a:pos x="connsiteX2479" y="connsiteY2479"/>
                      </a:cxn>
                      <a:cxn ang="0">
                        <a:pos x="connsiteX2480" y="connsiteY2480"/>
                      </a:cxn>
                      <a:cxn ang="0">
                        <a:pos x="connsiteX2481" y="connsiteY2481"/>
                      </a:cxn>
                      <a:cxn ang="0">
                        <a:pos x="connsiteX2482" y="connsiteY2482"/>
                      </a:cxn>
                      <a:cxn ang="0">
                        <a:pos x="connsiteX2483" y="connsiteY2483"/>
                      </a:cxn>
                      <a:cxn ang="0">
                        <a:pos x="connsiteX2484" y="connsiteY2484"/>
                      </a:cxn>
                      <a:cxn ang="0">
                        <a:pos x="connsiteX2485" y="connsiteY2485"/>
                      </a:cxn>
                      <a:cxn ang="0">
                        <a:pos x="connsiteX2486" y="connsiteY2486"/>
                      </a:cxn>
                      <a:cxn ang="0">
                        <a:pos x="connsiteX2487" y="connsiteY2487"/>
                      </a:cxn>
                      <a:cxn ang="0">
                        <a:pos x="connsiteX2488" y="connsiteY2488"/>
                      </a:cxn>
                      <a:cxn ang="0">
                        <a:pos x="connsiteX2489" y="connsiteY2489"/>
                      </a:cxn>
                      <a:cxn ang="0">
                        <a:pos x="connsiteX2490" y="connsiteY2490"/>
                      </a:cxn>
                      <a:cxn ang="0">
                        <a:pos x="connsiteX2491" y="connsiteY2491"/>
                      </a:cxn>
                      <a:cxn ang="0">
                        <a:pos x="connsiteX2492" y="connsiteY2492"/>
                      </a:cxn>
                      <a:cxn ang="0">
                        <a:pos x="connsiteX2493" y="connsiteY2493"/>
                      </a:cxn>
                      <a:cxn ang="0">
                        <a:pos x="connsiteX2494" y="connsiteY2494"/>
                      </a:cxn>
                      <a:cxn ang="0">
                        <a:pos x="connsiteX2495" y="connsiteY2495"/>
                      </a:cxn>
                      <a:cxn ang="0">
                        <a:pos x="connsiteX2496" y="connsiteY2496"/>
                      </a:cxn>
                      <a:cxn ang="0">
                        <a:pos x="connsiteX2497" y="connsiteY2497"/>
                      </a:cxn>
                      <a:cxn ang="0">
                        <a:pos x="connsiteX2498" y="connsiteY2498"/>
                      </a:cxn>
                      <a:cxn ang="0">
                        <a:pos x="connsiteX2499" y="connsiteY2499"/>
                      </a:cxn>
                      <a:cxn ang="0">
                        <a:pos x="connsiteX2500" y="connsiteY2500"/>
                      </a:cxn>
                      <a:cxn ang="0">
                        <a:pos x="connsiteX2501" y="connsiteY2501"/>
                      </a:cxn>
                      <a:cxn ang="0">
                        <a:pos x="connsiteX2502" y="connsiteY2502"/>
                      </a:cxn>
                      <a:cxn ang="0">
                        <a:pos x="connsiteX2503" y="connsiteY2503"/>
                      </a:cxn>
                      <a:cxn ang="0">
                        <a:pos x="connsiteX2504" y="connsiteY2504"/>
                      </a:cxn>
                      <a:cxn ang="0">
                        <a:pos x="connsiteX2505" y="connsiteY2505"/>
                      </a:cxn>
                      <a:cxn ang="0">
                        <a:pos x="connsiteX2506" y="connsiteY2506"/>
                      </a:cxn>
                      <a:cxn ang="0">
                        <a:pos x="connsiteX2507" y="connsiteY2507"/>
                      </a:cxn>
                      <a:cxn ang="0">
                        <a:pos x="connsiteX2508" y="connsiteY2508"/>
                      </a:cxn>
                      <a:cxn ang="0">
                        <a:pos x="connsiteX2509" y="connsiteY2509"/>
                      </a:cxn>
                      <a:cxn ang="0">
                        <a:pos x="connsiteX2510" y="connsiteY2510"/>
                      </a:cxn>
                      <a:cxn ang="0">
                        <a:pos x="connsiteX2511" y="connsiteY2511"/>
                      </a:cxn>
                      <a:cxn ang="0">
                        <a:pos x="connsiteX2512" y="connsiteY2512"/>
                      </a:cxn>
                      <a:cxn ang="0">
                        <a:pos x="connsiteX2513" y="connsiteY2513"/>
                      </a:cxn>
                      <a:cxn ang="0">
                        <a:pos x="connsiteX2514" y="connsiteY2514"/>
                      </a:cxn>
                      <a:cxn ang="0">
                        <a:pos x="connsiteX2515" y="connsiteY2515"/>
                      </a:cxn>
                      <a:cxn ang="0">
                        <a:pos x="connsiteX2516" y="connsiteY2516"/>
                      </a:cxn>
                      <a:cxn ang="0">
                        <a:pos x="connsiteX2517" y="connsiteY2517"/>
                      </a:cxn>
                      <a:cxn ang="0">
                        <a:pos x="connsiteX2518" y="connsiteY2518"/>
                      </a:cxn>
                      <a:cxn ang="0">
                        <a:pos x="connsiteX2519" y="connsiteY2519"/>
                      </a:cxn>
                      <a:cxn ang="0">
                        <a:pos x="connsiteX2520" y="connsiteY2520"/>
                      </a:cxn>
                      <a:cxn ang="0">
                        <a:pos x="connsiteX2521" y="connsiteY2521"/>
                      </a:cxn>
                      <a:cxn ang="0">
                        <a:pos x="connsiteX2522" y="connsiteY2522"/>
                      </a:cxn>
                      <a:cxn ang="0">
                        <a:pos x="connsiteX2523" y="connsiteY2523"/>
                      </a:cxn>
                      <a:cxn ang="0">
                        <a:pos x="connsiteX2524" y="connsiteY2524"/>
                      </a:cxn>
                      <a:cxn ang="0">
                        <a:pos x="connsiteX2525" y="connsiteY2525"/>
                      </a:cxn>
                      <a:cxn ang="0">
                        <a:pos x="connsiteX2526" y="connsiteY2526"/>
                      </a:cxn>
                      <a:cxn ang="0">
                        <a:pos x="connsiteX2527" y="connsiteY2527"/>
                      </a:cxn>
                      <a:cxn ang="0">
                        <a:pos x="connsiteX2528" y="connsiteY2528"/>
                      </a:cxn>
                      <a:cxn ang="0">
                        <a:pos x="connsiteX2529" y="connsiteY2529"/>
                      </a:cxn>
                      <a:cxn ang="0">
                        <a:pos x="connsiteX2530" y="connsiteY2530"/>
                      </a:cxn>
                      <a:cxn ang="0">
                        <a:pos x="connsiteX2531" y="connsiteY2531"/>
                      </a:cxn>
                      <a:cxn ang="0">
                        <a:pos x="connsiteX2532" y="connsiteY2532"/>
                      </a:cxn>
                      <a:cxn ang="0">
                        <a:pos x="connsiteX2533" y="connsiteY2533"/>
                      </a:cxn>
                      <a:cxn ang="0">
                        <a:pos x="connsiteX2534" y="connsiteY2534"/>
                      </a:cxn>
                      <a:cxn ang="0">
                        <a:pos x="connsiteX2535" y="connsiteY2535"/>
                      </a:cxn>
                      <a:cxn ang="0">
                        <a:pos x="connsiteX2536" y="connsiteY2536"/>
                      </a:cxn>
                      <a:cxn ang="0">
                        <a:pos x="connsiteX2537" y="connsiteY2537"/>
                      </a:cxn>
                      <a:cxn ang="0">
                        <a:pos x="connsiteX2538" y="connsiteY2538"/>
                      </a:cxn>
                      <a:cxn ang="0">
                        <a:pos x="connsiteX2539" y="connsiteY2539"/>
                      </a:cxn>
                      <a:cxn ang="0">
                        <a:pos x="connsiteX2540" y="connsiteY2540"/>
                      </a:cxn>
                      <a:cxn ang="0">
                        <a:pos x="connsiteX2541" y="connsiteY2541"/>
                      </a:cxn>
                      <a:cxn ang="0">
                        <a:pos x="connsiteX2542" y="connsiteY2542"/>
                      </a:cxn>
                      <a:cxn ang="0">
                        <a:pos x="connsiteX2543" y="connsiteY2543"/>
                      </a:cxn>
                      <a:cxn ang="0">
                        <a:pos x="connsiteX2544" y="connsiteY2544"/>
                      </a:cxn>
                      <a:cxn ang="0">
                        <a:pos x="connsiteX2545" y="connsiteY2545"/>
                      </a:cxn>
                      <a:cxn ang="0">
                        <a:pos x="connsiteX2546" y="connsiteY2546"/>
                      </a:cxn>
                      <a:cxn ang="0">
                        <a:pos x="connsiteX2547" y="connsiteY2547"/>
                      </a:cxn>
                      <a:cxn ang="0">
                        <a:pos x="connsiteX2548" y="connsiteY2548"/>
                      </a:cxn>
                      <a:cxn ang="0">
                        <a:pos x="connsiteX2549" y="connsiteY2549"/>
                      </a:cxn>
                      <a:cxn ang="0">
                        <a:pos x="connsiteX2550" y="connsiteY2550"/>
                      </a:cxn>
                      <a:cxn ang="0">
                        <a:pos x="connsiteX2551" y="connsiteY2551"/>
                      </a:cxn>
                      <a:cxn ang="0">
                        <a:pos x="connsiteX2552" y="connsiteY2552"/>
                      </a:cxn>
                      <a:cxn ang="0">
                        <a:pos x="connsiteX2553" y="connsiteY2553"/>
                      </a:cxn>
                      <a:cxn ang="0">
                        <a:pos x="connsiteX2554" y="connsiteY2554"/>
                      </a:cxn>
                      <a:cxn ang="0">
                        <a:pos x="connsiteX2555" y="connsiteY2555"/>
                      </a:cxn>
                      <a:cxn ang="0">
                        <a:pos x="connsiteX2556" y="connsiteY2556"/>
                      </a:cxn>
                      <a:cxn ang="0">
                        <a:pos x="connsiteX2557" y="connsiteY2557"/>
                      </a:cxn>
                      <a:cxn ang="0">
                        <a:pos x="connsiteX2558" y="connsiteY2558"/>
                      </a:cxn>
                      <a:cxn ang="0">
                        <a:pos x="connsiteX2559" y="connsiteY2559"/>
                      </a:cxn>
                      <a:cxn ang="0">
                        <a:pos x="connsiteX2560" y="connsiteY2560"/>
                      </a:cxn>
                      <a:cxn ang="0">
                        <a:pos x="connsiteX2561" y="connsiteY2561"/>
                      </a:cxn>
                      <a:cxn ang="0">
                        <a:pos x="connsiteX2562" y="connsiteY2562"/>
                      </a:cxn>
                      <a:cxn ang="0">
                        <a:pos x="connsiteX2563" y="connsiteY2563"/>
                      </a:cxn>
                      <a:cxn ang="0">
                        <a:pos x="connsiteX2564" y="connsiteY2564"/>
                      </a:cxn>
                      <a:cxn ang="0">
                        <a:pos x="connsiteX2565" y="connsiteY2565"/>
                      </a:cxn>
                      <a:cxn ang="0">
                        <a:pos x="connsiteX2566" y="connsiteY2566"/>
                      </a:cxn>
                      <a:cxn ang="0">
                        <a:pos x="connsiteX2567" y="connsiteY2567"/>
                      </a:cxn>
                      <a:cxn ang="0">
                        <a:pos x="connsiteX2568" y="connsiteY2568"/>
                      </a:cxn>
                      <a:cxn ang="0">
                        <a:pos x="connsiteX2569" y="connsiteY2569"/>
                      </a:cxn>
                      <a:cxn ang="0">
                        <a:pos x="connsiteX2570" y="connsiteY2570"/>
                      </a:cxn>
                      <a:cxn ang="0">
                        <a:pos x="connsiteX2571" y="connsiteY2571"/>
                      </a:cxn>
                      <a:cxn ang="0">
                        <a:pos x="connsiteX2572" y="connsiteY2572"/>
                      </a:cxn>
                      <a:cxn ang="0">
                        <a:pos x="connsiteX2573" y="connsiteY2573"/>
                      </a:cxn>
                      <a:cxn ang="0">
                        <a:pos x="connsiteX2574" y="connsiteY2574"/>
                      </a:cxn>
                      <a:cxn ang="0">
                        <a:pos x="connsiteX2575" y="connsiteY2575"/>
                      </a:cxn>
                      <a:cxn ang="0">
                        <a:pos x="connsiteX2576" y="connsiteY2576"/>
                      </a:cxn>
                      <a:cxn ang="0">
                        <a:pos x="connsiteX2577" y="connsiteY2577"/>
                      </a:cxn>
                      <a:cxn ang="0">
                        <a:pos x="connsiteX2578" y="connsiteY2578"/>
                      </a:cxn>
                      <a:cxn ang="0">
                        <a:pos x="connsiteX2579" y="connsiteY2579"/>
                      </a:cxn>
                      <a:cxn ang="0">
                        <a:pos x="connsiteX2580" y="connsiteY2580"/>
                      </a:cxn>
                      <a:cxn ang="0">
                        <a:pos x="connsiteX2581" y="connsiteY2581"/>
                      </a:cxn>
                      <a:cxn ang="0">
                        <a:pos x="connsiteX2582" y="connsiteY2582"/>
                      </a:cxn>
                      <a:cxn ang="0">
                        <a:pos x="connsiteX2583" y="connsiteY2583"/>
                      </a:cxn>
                      <a:cxn ang="0">
                        <a:pos x="connsiteX2584" y="connsiteY2584"/>
                      </a:cxn>
                      <a:cxn ang="0">
                        <a:pos x="connsiteX2585" y="connsiteY2585"/>
                      </a:cxn>
                      <a:cxn ang="0">
                        <a:pos x="connsiteX2586" y="connsiteY2586"/>
                      </a:cxn>
                      <a:cxn ang="0">
                        <a:pos x="connsiteX2587" y="connsiteY2587"/>
                      </a:cxn>
                      <a:cxn ang="0">
                        <a:pos x="connsiteX2588" y="connsiteY2588"/>
                      </a:cxn>
                      <a:cxn ang="0">
                        <a:pos x="connsiteX2589" y="connsiteY2589"/>
                      </a:cxn>
                      <a:cxn ang="0">
                        <a:pos x="connsiteX2590" y="connsiteY2590"/>
                      </a:cxn>
                      <a:cxn ang="0">
                        <a:pos x="connsiteX2591" y="connsiteY2591"/>
                      </a:cxn>
                      <a:cxn ang="0">
                        <a:pos x="connsiteX2592" y="connsiteY2592"/>
                      </a:cxn>
                      <a:cxn ang="0">
                        <a:pos x="connsiteX2593" y="connsiteY2593"/>
                      </a:cxn>
                      <a:cxn ang="0">
                        <a:pos x="connsiteX2594" y="connsiteY2594"/>
                      </a:cxn>
                      <a:cxn ang="0">
                        <a:pos x="connsiteX2595" y="connsiteY2595"/>
                      </a:cxn>
                      <a:cxn ang="0">
                        <a:pos x="connsiteX2596" y="connsiteY2596"/>
                      </a:cxn>
                      <a:cxn ang="0">
                        <a:pos x="connsiteX2597" y="connsiteY2597"/>
                      </a:cxn>
                      <a:cxn ang="0">
                        <a:pos x="connsiteX2598" y="connsiteY2598"/>
                      </a:cxn>
                      <a:cxn ang="0">
                        <a:pos x="connsiteX2599" y="connsiteY2599"/>
                      </a:cxn>
                      <a:cxn ang="0">
                        <a:pos x="connsiteX2600" y="connsiteY2600"/>
                      </a:cxn>
                      <a:cxn ang="0">
                        <a:pos x="connsiteX2601" y="connsiteY2601"/>
                      </a:cxn>
                      <a:cxn ang="0">
                        <a:pos x="connsiteX2602" y="connsiteY2602"/>
                      </a:cxn>
                      <a:cxn ang="0">
                        <a:pos x="connsiteX2603" y="connsiteY2603"/>
                      </a:cxn>
                      <a:cxn ang="0">
                        <a:pos x="connsiteX2604" y="connsiteY2604"/>
                      </a:cxn>
                      <a:cxn ang="0">
                        <a:pos x="connsiteX2605" y="connsiteY2605"/>
                      </a:cxn>
                      <a:cxn ang="0">
                        <a:pos x="connsiteX2606" y="connsiteY2606"/>
                      </a:cxn>
                      <a:cxn ang="0">
                        <a:pos x="connsiteX2607" y="connsiteY2607"/>
                      </a:cxn>
                      <a:cxn ang="0">
                        <a:pos x="connsiteX2608" y="connsiteY2608"/>
                      </a:cxn>
                      <a:cxn ang="0">
                        <a:pos x="connsiteX2609" y="connsiteY2609"/>
                      </a:cxn>
                      <a:cxn ang="0">
                        <a:pos x="connsiteX2610" y="connsiteY2610"/>
                      </a:cxn>
                      <a:cxn ang="0">
                        <a:pos x="connsiteX2611" y="connsiteY2611"/>
                      </a:cxn>
                      <a:cxn ang="0">
                        <a:pos x="connsiteX2612" y="connsiteY2612"/>
                      </a:cxn>
                      <a:cxn ang="0">
                        <a:pos x="connsiteX2613" y="connsiteY2613"/>
                      </a:cxn>
                      <a:cxn ang="0">
                        <a:pos x="connsiteX2614" y="connsiteY2614"/>
                      </a:cxn>
                      <a:cxn ang="0">
                        <a:pos x="connsiteX2615" y="connsiteY2615"/>
                      </a:cxn>
                      <a:cxn ang="0">
                        <a:pos x="connsiteX2616" y="connsiteY2616"/>
                      </a:cxn>
                      <a:cxn ang="0">
                        <a:pos x="connsiteX2617" y="connsiteY2617"/>
                      </a:cxn>
                      <a:cxn ang="0">
                        <a:pos x="connsiteX2618" y="connsiteY2618"/>
                      </a:cxn>
                      <a:cxn ang="0">
                        <a:pos x="connsiteX2619" y="connsiteY2619"/>
                      </a:cxn>
                      <a:cxn ang="0">
                        <a:pos x="connsiteX2620" y="connsiteY2620"/>
                      </a:cxn>
                      <a:cxn ang="0">
                        <a:pos x="connsiteX2621" y="connsiteY2621"/>
                      </a:cxn>
                      <a:cxn ang="0">
                        <a:pos x="connsiteX2622" y="connsiteY2622"/>
                      </a:cxn>
                      <a:cxn ang="0">
                        <a:pos x="connsiteX2623" y="connsiteY2623"/>
                      </a:cxn>
                      <a:cxn ang="0">
                        <a:pos x="connsiteX2624" y="connsiteY2624"/>
                      </a:cxn>
                      <a:cxn ang="0">
                        <a:pos x="connsiteX2625" y="connsiteY2625"/>
                      </a:cxn>
                      <a:cxn ang="0">
                        <a:pos x="connsiteX2626" y="connsiteY2626"/>
                      </a:cxn>
                      <a:cxn ang="0">
                        <a:pos x="connsiteX2627" y="connsiteY2627"/>
                      </a:cxn>
                      <a:cxn ang="0">
                        <a:pos x="connsiteX2628" y="connsiteY2628"/>
                      </a:cxn>
                      <a:cxn ang="0">
                        <a:pos x="connsiteX2629" y="connsiteY2629"/>
                      </a:cxn>
                      <a:cxn ang="0">
                        <a:pos x="connsiteX2630" y="connsiteY2630"/>
                      </a:cxn>
                      <a:cxn ang="0">
                        <a:pos x="connsiteX2631" y="connsiteY2631"/>
                      </a:cxn>
                      <a:cxn ang="0">
                        <a:pos x="connsiteX2632" y="connsiteY2632"/>
                      </a:cxn>
                      <a:cxn ang="0">
                        <a:pos x="connsiteX2633" y="connsiteY2633"/>
                      </a:cxn>
                      <a:cxn ang="0">
                        <a:pos x="connsiteX2634" y="connsiteY2634"/>
                      </a:cxn>
                      <a:cxn ang="0">
                        <a:pos x="connsiteX2635" y="connsiteY2635"/>
                      </a:cxn>
                      <a:cxn ang="0">
                        <a:pos x="connsiteX2636" y="connsiteY2636"/>
                      </a:cxn>
                      <a:cxn ang="0">
                        <a:pos x="connsiteX2637" y="connsiteY2637"/>
                      </a:cxn>
                      <a:cxn ang="0">
                        <a:pos x="connsiteX2638" y="connsiteY2638"/>
                      </a:cxn>
                      <a:cxn ang="0">
                        <a:pos x="connsiteX2639" y="connsiteY2639"/>
                      </a:cxn>
                      <a:cxn ang="0">
                        <a:pos x="connsiteX2640" y="connsiteY2640"/>
                      </a:cxn>
                      <a:cxn ang="0">
                        <a:pos x="connsiteX2641" y="connsiteY2641"/>
                      </a:cxn>
                      <a:cxn ang="0">
                        <a:pos x="connsiteX2642" y="connsiteY2642"/>
                      </a:cxn>
                      <a:cxn ang="0">
                        <a:pos x="connsiteX2643" y="connsiteY2643"/>
                      </a:cxn>
                      <a:cxn ang="0">
                        <a:pos x="connsiteX2644" y="connsiteY2644"/>
                      </a:cxn>
                      <a:cxn ang="0">
                        <a:pos x="connsiteX2645" y="connsiteY2645"/>
                      </a:cxn>
                      <a:cxn ang="0">
                        <a:pos x="connsiteX2646" y="connsiteY2646"/>
                      </a:cxn>
                      <a:cxn ang="0">
                        <a:pos x="connsiteX2647" y="connsiteY2647"/>
                      </a:cxn>
                      <a:cxn ang="0">
                        <a:pos x="connsiteX2648" y="connsiteY2648"/>
                      </a:cxn>
                      <a:cxn ang="0">
                        <a:pos x="connsiteX2649" y="connsiteY2649"/>
                      </a:cxn>
                      <a:cxn ang="0">
                        <a:pos x="connsiteX2650" y="connsiteY2650"/>
                      </a:cxn>
                      <a:cxn ang="0">
                        <a:pos x="connsiteX2651" y="connsiteY2651"/>
                      </a:cxn>
                      <a:cxn ang="0">
                        <a:pos x="connsiteX2652" y="connsiteY2652"/>
                      </a:cxn>
                      <a:cxn ang="0">
                        <a:pos x="connsiteX2653" y="connsiteY2653"/>
                      </a:cxn>
                      <a:cxn ang="0">
                        <a:pos x="connsiteX2654" y="connsiteY2654"/>
                      </a:cxn>
                      <a:cxn ang="0">
                        <a:pos x="connsiteX2655" y="connsiteY2655"/>
                      </a:cxn>
                      <a:cxn ang="0">
                        <a:pos x="connsiteX2656" y="connsiteY2656"/>
                      </a:cxn>
                      <a:cxn ang="0">
                        <a:pos x="connsiteX2657" y="connsiteY2657"/>
                      </a:cxn>
                      <a:cxn ang="0">
                        <a:pos x="connsiteX2658" y="connsiteY2658"/>
                      </a:cxn>
                      <a:cxn ang="0">
                        <a:pos x="connsiteX2659" y="connsiteY2659"/>
                      </a:cxn>
                      <a:cxn ang="0">
                        <a:pos x="connsiteX2660" y="connsiteY2660"/>
                      </a:cxn>
                      <a:cxn ang="0">
                        <a:pos x="connsiteX2661" y="connsiteY2661"/>
                      </a:cxn>
                      <a:cxn ang="0">
                        <a:pos x="connsiteX2662" y="connsiteY2662"/>
                      </a:cxn>
                      <a:cxn ang="0">
                        <a:pos x="connsiteX2663" y="connsiteY2663"/>
                      </a:cxn>
                      <a:cxn ang="0">
                        <a:pos x="connsiteX2664" y="connsiteY2664"/>
                      </a:cxn>
                      <a:cxn ang="0">
                        <a:pos x="connsiteX2665" y="connsiteY2665"/>
                      </a:cxn>
                      <a:cxn ang="0">
                        <a:pos x="connsiteX2666" y="connsiteY2666"/>
                      </a:cxn>
                      <a:cxn ang="0">
                        <a:pos x="connsiteX2667" y="connsiteY2667"/>
                      </a:cxn>
                      <a:cxn ang="0">
                        <a:pos x="connsiteX2668" y="connsiteY2668"/>
                      </a:cxn>
                      <a:cxn ang="0">
                        <a:pos x="connsiteX2669" y="connsiteY2669"/>
                      </a:cxn>
                      <a:cxn ang="0">
                        <a:pos x="connsiteX2670" y="connsiteY2670"/>
                      </a:cxn>
                      <a:cxn ang="0">
                        <a:pos x="connsiteX2671" y="connsiteY2671"/>
                      </a:cxn>
                      <a:cxn ang="0">
                        <a:pos x="connsiteX2672" y="connsiteY2672"/>
                      </a:cxn>
                      <a:cxn ang="0">
                        <a:pos x="connsiteX2673" y="connsiteY2673"/>
                      </a:cxn>
                      <a:cxn ang="0">
                        <a:pos x="connsiteX2674" y="connsiteY2674"/>
                      </a:cxn>
                      <a:cxn ang="0">
                        <a:pos x="connsiteX2675" y="connsiteY2675"/>
                      </a:cxn>
                      <a:cxn ang="0">
                        <a:pos x="connsiteX2676" y="connsiteY2676"/>
                      </a:cxn>
                      <a:cxn ang="0">
                        <a:pos x="connsiteX2677" y="connsiteY2677"/>
                      </a:cxn>
                      <a:cxn ang="0">
                        <a:pos x="connsiteX2678" y="connsiteY2678"/>
                      </a:cxn>
                      <a:cxn ang="0">
                        <a:pos x="connsiteX2679" y="connsiteY2679"/>
                      </a:cxn>
                      <a:cxn ang="0">
                        <a:pos x="connsiteX2680" y="connsiteY2680"/>
                      </a:cxn>
                      <a:cxn ang="0">
                        <a:pos x="connsiteX2681" y="connsiteY2681"/>
                      </a:cxn>
                      <a:cxn ang="0">
                        <a:pos x="connsiteX2682" y="connsiteY2682"/>
                      </a:cxn>
                      <a:cxn ang="0">
                        <a:pos x="connsiteX2683" y="connsiteY2683"/>
                      </a:cxn>
                      <a:cxn ang="0">
                        <a:pos x="connsiteX2684" y="connsiteY2684"/>
                      </a:cxn>
                      <a:cxn ang="0">
                        <a:pos x="connsiteX2685" y="connsiteY2685"/>
                      </a:cxn>
                      <a:cxn ang="0">
                        <a:pos x="connsiteX2686" y="connsiteY2686"/>
                      </a:cxn>
                      <a:cxn ang="0">
                        <a:pos x="connsiteX2687" y="connsiteY2687"/>
                      </a:cxn>
                      <a:cxn ang="0">
                        <a:pos x="connsiteX2688" y="connsiteY2688"/>
                      </a:cxn>
                      <a:cxn ang="0">
                        <a:pos x="connsiteX2689" y="connsiteY2689"/>
                      </a:cxn>
                      <a:cxn ang="0">
                        <a:pos x="connsiteX2690" y="connsiteY2690"/>
                      </a:cxn>
                      <a:cxn ang="0">
                        <a:pos x="connsiteX2691" y="connsiteY2691"/>
                      </a:cxn>
                      <a:cxn ang="0">
                        <a:pos x="connsiteX2692" y="connsiteY2692"/>
                      </a:cxn>
                      <a:cxn ang="0">
                        <a:pos x="connsiteX2693" y="connsiteY2693"/>
                      </a:cxn>
                      <a:cxn ang="0">
                        <a:pos x="connsiteX2694" y="connsiteY2694"/>
                      </a:cxn>
                      <a:cxn ang="0">
                        <a:pos x="connsiteX2695" y="connsiteY2695"/>
                      </a:cxn>
                      <a:cxn ang="0">
                        <a:pos x="connsiteX2696" y="connsiteY2696"/>
                      </a:cxn>
                      <a:cxn ang="0">
                        <a:pos x="connsiteX2697" y="connsiteY2697"/>
                      </a:cxn>
                      <a:cxn ang="0">
                        <a:pos x="connsiteX2698" y="connsiteY2698"/>
                      </a:cxn>
                      <a:cxn ang="0">
                        <a:pos x="connsiteX2699" y="connsiteY2699"/>
                      </a:cxn>
                      <a:cxn ang="0">
                        <a:pos x="connsiteX2700" y="connsiteY2700"/>
                      </a:cxn>
                      <a:cxn ang="0">
                        <a:pos x="connsiteX2701" y="connsiteY2701"/>
                      </a:cxn>
                      <a:cxn ang="0">
                        <a:pos x="connsiteX2702" y="connsiteY2702"/>
                      </a:cxn>
                      <a:cxn ang="0">
                        <a:pos x="connsiteX2703" y="connsiteY2703"/>
                      </a:cxn>
                      <a:cxn ang="0">
                        <a:pos x="connsiteX2704" y="connsiteY2704"/>
                      </a:cxn>
                      <a:cxn ang="0">
                        <a:pos x="connsiteX2705" y="connsiteY2705"/>
                      </a:cxn>
                      <a:cxn ang="0">
                        <a:pos x="connsiteX2706" y="connsiteY2706"/>
                      </a:cxn>
                      <a:cxn ang="0">
                        <a:pos x="connsiteX2707" y="connsiteY2707"/>
                      </a:cxn>
                      <a:cxn ang="0">
                        <a:pos x="connsiteX2708" y="connsiteY2708"/>
                      </a:cxn>
                      <a:cxn ang="0">
                        <a:pos x="connsiteX2709" y="connsiteY2709"/>
                      </a:cxn>
                      <a:cxn ang="0">
                        <a:pos x="connsiteX2710" y="connsiteY2710"/>
                      </a:cxn>
                      <a:cxn ang="0">
                        <a:pos x="connsiteX2711" y="connsiteY2711"/>
                      </a:cxn>
                      <a:cxn ang="0">
                        <a:pos x="connsiteX2712" y="connsiteY2712"/>
                      </a:cxn>
                      <a:cxn ang="0">
                        <a:pos x="connsiteX2713" y="connsiteY2713"/>
                      </a:cxn>
                      <a:cxn ang="0">
                        <a:pos x="connsiteX2714" y="connsiteY2714"/>
                      </a:cxn>
                      <a:cxn ang="0">
                        <a:pos x="connsiteX2715" y="connsiteY2715"/>
                      </a:cxn>
                      <a:cxn ang="0">
                        <a:pos x="connsiteX2716" y="connsiteY2716"/>
                      </a:cxn>
                      <a:cxn ang="0">
                        <a:pos x="connsiteX2717" y="connsiteY2717"/>
                      </a:cxn>
                      <a:cxn ang="0">
                        <a:pos x="connsiteX2718" y="connsiteY2718"/>
                      </a:cxn>
                      <a:cxn ang="0">
                        <a:pos x="connsiteX2719" y="connsiteY2719"/>
                      </a:cxn>
                      <a:cxn ang="0">
                        <a:pos x="connsiteX2720" y="connsiteY2720"/>
                      </a:cxn>
                      <a:cxn ang="0">
                        <a:pos x="connsiteX2721" y="connsiteY2721"/>
                      </a:cxn>
                      <a:cxn ang="0">
                        <a:pos x="connsiteX2722" y="connsiteY2722"/>
                      </a:cxn>
                      <a:cxn ang="0">
                        <a:pos x="connsiteX2723" y="connsiteY2723"/>
                      </a:cxn>
                      <a:cxn ang="0">
                        <a:pos x="connsiteX2724" y="connsiteY2724"/>
                      </a:cxn>
                      <a:cxn ang="0">
                        <a:pos x="connsiteX2725" y="connsiteY2725"/>
                      </a:cxn>
                      <a:cxn ang="0">
                        <a:pos x="connsiteX2726" y="connsiteY2726"/>
                      </a:cxn>
                      <a:cxn ang="0">
                        <a:pos x="connsiteX2727" y="connsiteY2727"/>
                      </a:cxn>
                      <a:cxn ang="0">
                        <a:pos x="connsiteX2728" y="connsiteY2728"/>
                      </a:cxn>
                      <a:cxn ang="0">
                        <a:pos x="connsiteX2729" y="connsiteY2729"/>
                      </a:cxn>
                      <a:cxn ang="0">
                        <a:pos x="connsiteX2730" y="connsiteY2730"/>
                      </a:cxn>
                      <a:cxn ang="0">
                        <a:pos x="connsiteX2731" y="connsiteY2731"/>
                      </a:cxn>
                      <a:cxn ang="0">
                        <a:pos x="connsiteX2732" y="connsiteY2732"/>
                      </a:cxn>
                      <a:cxn ang="0">
                        <a:pos x="connsiteX2733" y="connsiteY2733"/>
                      </a:cxn>
                      <a:cxn ang="0">
                        <a:pos x="connsiteX2734" y="connsiteY2734"/>
                      </a:cxn>
                      <a:cxn ang="0">
                        <a:pos x="connsiteX2735" y="connsiteY2735"/>
                      </a:cxn>
                      <a:cxn ang="0">
                        <a:pos x="connsiteX2736" y="connsiteY2736"/>
                      </a:cxn>
                      <a:cxn ang="0">
                        <a:pos x="connsiteX2737" y="connsiteY2737"/>
                      </a:cxn>
                      <a:cxn ang="0">
                        <a:pos x="connsiteX2738" y="connsiteY2738"/>
                      </a:cxn>
                      <a:cxn ang="0">
                        <a:pos x="connsiteX2739" y="connsiteY2739"/>
                      </a:cxn>
                      <a:cxn ang="0">
                        <a:pos x="connsiteX2740" y="connsiteY2740"/>
                      </a:cxn>
                      <a:cxn ang="0">
                        <a:pos x="connsiteX2741" y="connsiteY2741"/>
                      </a:cxn>
                      <a:cxn ang="0">
                        <a:pos x="connsiteX2742" y="connsiteY2742"/>
                      </a:cxn>
                      <a:cxn ang="0">
                        <a:pos x="connsiteX2743" y="connsiteY2743"/>
                      </a:cxn>
                      <a:cxn ang="0">
                        <a:pos x="connsiteX2744" y="connsiteY2744"/>
                      </a:cxn>
                      <a:cxn ang="0">
                        <a:pos x="connsiteX2745" y="connsiteY2745"/>
                      </a:cxn>
                      <a:cxn ang="0">
                        <a:pos x="connsiteX2746" y="connsiteY2746"/>
                      </a:cxn>
                      <a:cxn ang="0">
                        <a:pos x="connsiteX2747" y="connsiteY2747"/>
                      </a:cxn>
                      <a:cxn ang="0">
                        <a:pos x="connsiteX2748" y="connsiteY2748"/>
                      </a:cxn>
                      <a:cxn ang="0">
                        <a:pos x="connsiteX2749" y="connsiteY2749"/>
                      </a:cxn>
                      <a:cxn ang="0">
                        <a:pos x="connsiteX2750" y="connsiteY2750"/>
                      </a:cxn>
                      <a:cxn ang="0">
                        <a:pos x="connsiteX2751" y="connsiteY2751"/>
                      </a:cxn>
                      <a:cxn ang="0">
                        <a:pos x="connsiteX2752" y="connsiteY2752"/>
                      </a:cxn>
                      <a:cxn ang="0">
                        <a:pos x="connsiteX2753" y="connsiteY2753"/>
                      </a:cxn>
                      <a:cxn ang="0">
                        <a:pos x="connsiteX2754" y="connsiteY2754"/>
                      </a:cxn>
                      <a:cxn ang="0">
                        <a:pos x="connsiteX2755" y="connsiteY2755"/>
                      </a:cxn>
                      <a:cxn ang="0">
                        <a:pos x="connsiteX2756" y="connsiteY2756"/>
                      </a:cxn>
                      <a:cxn ang="0">
                        <a:pos x="connsiteX2757" y="connsiteY2757"/>
                      </a:cxn>
                      <a:cxn ang="0">
                        <a:pos x="connsiteX2758" y="connsiteY2758"/>
                      </a:cxn>
                      <a:cxn ang="0">
                        <a:pos x="connsiteX2759" y="connsiteY2759"/>
                      </a:cxn>
                      <a:cxn ang="0">
                        <a:pos x="connsiteX2760" y="connsiteY2760"/>
                      </a:cxn>
                      <a:cxn ang="0">
                        <a:pos x="connsiteX2761" y="connsiteY2761"/>
                      </a:cxn>
                      <a:cxn ang="0">
                        <a:pos x="connsiteX2762" y="connsiteY2762"/>
                      </a:cxn>
                      <a:cxn ang="0">
                        <a:pos x="connsiteX2763" y="connsiteY2763"/>
                      </a:cxn>
                      <a:cxn ang="0">
                        <a:pos x="connsiteX2764" y="connsiteY2764"/>
                      </a:cxn>
                      <a:cxn ang="0">
                        <a:pos x="connsiteX2765" y="connsiteY2765"/>
                      </a:cxn>
                      <a:cxn ang="0">
                        <a:pos x="connsiteX2766" y="connsiteY2766"/>
                      </a:cxn>
                      <a:cxn ang="0">
                        <a:pos x="connsiteX2767" y="connsiteY2767"/>
                      </a:cxn>
                      <a:cxn ang="0">
                        <a:pos x="connsiteX2768" y="connsiteY2768"/>
                      </a:cxn>
                      <a:cxn ang="0">
                        <a:pos x="connsiteX2769" y="connsiteY2769"/>
                      </a:cxn>
                      <a:cxn ang="0">
                        <a:pos x="connsiteX2770" y="connsiteY2770"/>
                      </a:cxn>
                      <a:cxn ang="0">
                        <a:pos x="connsiteX2771" y="connsiteY2771"/>
                      </a:cxn>
                      <a:cxn ang="0">
                        <a:pos x="connsiteX2772" y="connsiteY2772"/>
                      </a:cxn>
                      <a:cxn ang="0">
                        <a:pos x="connsiteX2773" y="connsiteY2773"/>
                      </a:cxn>
                      <a:cxn ang="0">
                        <a:pos x="connsiteX2774" y="connsiteY2774"/>
                      </a:cxn>
                      <a:cxn ang="0">
                        <a:pos x="connsiteX2775" y="connsiteY2775"/>
                      </a:cxn>
                      <a:cxn ang="0">
                        <a:pos x="connsiteX2776" y="connsiteY2776"/>
                      </a:cxn>
                      <a:cxn ang="0">
                        <a:pos x="connsiteX2777" y="connsiteY2777"/>
                      </a:cxn>
                      <a:cxn ang="0">
                        <a:pos x="connsiteX2778" y="connsiteY2778"/>
                      </a:cxn>
                      <a:cxn ang="0">
                        <a:pos x="connsiteX2779" y="connsiteY2779"/>
                      </a:cxn>
                      <a:cxn ang="0">
                        <a:pos x="connsiteX2780" y="connsiteY2780"/>
                      </a:cxn>
                      <a:cxn ang="0">
                        <a:pos x="connsiteX2781" y="connsiteY2781"/>
                      </a:cxn>
                      <a:cxn ang="0">
                        <a:pos x="connsiteX2782" y="connsiteY2782"/>
                      </a:cxn>
                      <a:cxn ang="0">
                        <a:pos x="connsiteX2783" y="connsiteY2783"/>
                      </a:cxn>
                      <a:cxn ang="0">
                        <a:pos x="connsiteX2784" y="connsiteY2784"/>
                      </a:cxn>
                      <a:cxn ang="0">
                        <a:pos x="connsiteX2785" y="connsiteY2785"/>
                      </a:cxn>
                      <a:cxn ang="0">
                        <a:pos x="connsiteX2786" y="connsiteY2786"/>
                      </a:cxn>
                      <a:cxn ang="0">
                        <a:pos x="connsiteX2787" y="connsiteY2787"/>
                      </a:cxn>
                      <a:cxn ang="0">
                        <a:pos x="connsiteX2788" y="connsiteY2788"/>
                      </a:cxn>
                      <a:cxn ang="0">
                        <a:pos x="connsiteX2789" y="connsiteY2789"/>
                      </a:cxn>
                      <a:cxn ang="0">
                        <a:pos x="connsiteX2790" y="connsiteY2790"/>
                      </a:cxn>
                      <a:cxn ang="0">
                        <a:pos x="connsiteX2791" y="connsiteY2791"/>
                      </a:cxn>
                      <a:cxn ang="0">
                        <a:pos x="connsiteX2792" y="connsiteY2792"/>
                      </a:cxn>
                      <a:cxn ang="0">
                        <a:pos x="connsiteX2793" y="connsiteY2793"/>
                      </a:cxn>
                      <a:cxn ang="0">
                        <a:pos x="connsiteX2794" y="connsiteY2794"/>
                      </a:cxn>
                      <a:cxn ang="0">
                        <a:pos x="connsiteX2795" y="connsiteY2795"/>
                      </a:cxn>
                      <a:cxn ang="0">
                        <a:pos x="connsiteX2796" y="connsiteY2796"/>
                      </a:cxn>
                      <a:cxn ang="0">
                        <a:pos x="connsiteX2797" y="connsiteY2797"/>
                      </a:cxn>
                      <a:cxn ang="0">
                        <a:pos x="connsiteX2798" y="connsiteY2798"/>
                      </a:cxn>
                      <a:cxn ang="0">
                        <a:pos x="connsiteX2799" y="connsiteY2799"/>
                      </a:cxn>
                      <a:cxn ang="0">
                        <a:pos x="connsiteX2800" y="connsiteY2800"/>
                      </a:cxn>
                      <a:cxn ang="0">
                        <a:pos x="connsiteX2801" y="connsiteY2801"/>
                      </a:cxn>
                      <a:cxn ang="0">
                        <a:pos x="connsiteX2802" y="connsiteY2802"/>
                      </a:cxn>
                      <a:cxn ang="0">
                        <a:pos x="connsiteX2803" y="connsiteY2803"/>
                      </a:cxn>
                      <a:cxn ang="0">
                        <a:pos x="connsiteX2804" y="connsiteY2804"/>
                      </a:cxn>
                      <a:cxn ang="0">
                        <a:pos x="connsiteX2805" y="connsiteY2805"/>
                      </a:cxn>
                      <a:cxn ang="0">
                        <a:pos x="connsiteX2806" y="connsiteY2806"/>
                      </a:cxn>
                      <a:cxn ang="0">
                        <a:pos x="connsiteX2807" y="connsiteY2807"/>
                      </a:cxn>
                      <a:cxn ang="0">
                        <a:pos x="connsiteX2808" y="connsiteY2808"/>
                      </a:cxn>
                      <a:cxn ang="0">
                        <a:pos x="connsiteX2809" y="connsiteY2809"/>
                      </a:cxn>
                      <a:cxn ang="0">
                        <a:pos x="connsiteX2810" y="connsiteY2810"/>
                      </a:cxn>
                      <a:cxn ang="0">
                        <a:pos x="connsiteX2811" y="connsiteY2811"/>
                      </a:cxn>
                      <a:cxn ang="0">
                        <a:pos x="connsiteX2812" y="connsiteY2812"/>
                      </a:cxn>
                      <a:cxn ang="0">
                        <a:pos x="connsiteX2813" y="connsiteY2813"/>
                      </a:cxn>
                      <a:cxn ang="0">
                        <a:pos x="connsiteX2814" y="connsiteY2814"/>
                      </a:cxn>
                      <a:cxn ang="0">
                        <a:pos x="connsiteX2815" y="connsiteY2815"/>
                      </a:cxn>
                      <a:cxn ang="0">
                        <a:pos x="connsiteX2816" y="connsiteY2816"/>
                      </a:cxn>
                      <a:cxn ang="0">
                        <a:pos x="connsiteX2817" y="connsiteY2817"/>
                      </a:cxn>
                      <a:cxn ang="0">
                        <a:pos x="connsiteX2818" y="connsiteY2818"/>
                      </a:cxn>
                      <a:cxn ang="0">
                        <a:pos x="connsiteX2819" y="connsiteY2819"/>
                      </a:cxn>
                      <a:cxn ang="0">
                        <a:pos x="connsiteX2820" y="connsiteY2820"/>
                      </a:cxn>
                      <a:cxn ang="0">
                        <a:pos x="connsiteX2821" y="connsiteY2821"/>
                      </a:cxn>
                      <a:cxn ang="0">
                        <a:pos x="connsiteX2822" y="connsiteY2822"/>
                      </a:cxn>
                      <a:cxn ang="0">
                        <a:pos x="connsiteX2823" y="connsiteY2823"/>
                      </a:cxn>
                      <a:cxn ang="0">
                        <a:pos x="connsiteX2824" y="connsiteY2824"/>
                      </a:cxn>
                      <a:cxn ang="0">
                        <a:pos x="connsiteX2825" y="connsiteY2825"/>
                      </a:cxn>
                      <a:cxn ang="0">
                        <a:pos x="connsiteX2826" y="connsiteY2826"/>
                      </a:cxn>
                      <a:cxn ang="0">
                        <a:pos x="connsiteX2827" y="connsiteY2827"/>
                      </a:cxn>
                      <a:cxn ang="0">
                        <a:pos x="connsiteX2828" y="connsiteY2828"/>
                      </a:cxn>
                      <a:cxn ang="0">
                        <a:pos x="connsiteX2829" y="connsiteY2829"/>
                      </a:cxn>
                      <a:cxn ang="0">
                        <a:pos x="connsiteX2830" y="connsiteY2830"/>
                      </a:cxn>
                      <a:cxn ang="0">
                        <a:pos x="connsiteX2831" y="connsiteY2831"/>
                      </a:cxn>
                      <a:cxn ang="0">
                        <a:pos x="connsiteX2832" y="connsiteY2832"/>
                      </a:cxn>
                      <a:cxn ang="0">
                        <a:pos x="connsiteX2833" y="connsiteY2833"/>
                      </a:cxn>
                      <a:cxn ang="0">
                        <a:pos x="connsiteX2834" y="connsiteY2834"/>
                      </a:cxn>
                      <a:cxn ang="0">
                        <a:pos x="connsiteX2835" y="connsiteY2835"/>
                      </a:cxn>
                      <a:cxn ang="0">
                        <a:pos x="connsiteX2836" y="connsiteY2836"/>
                      </a:cxn>
                      <a:cxn ang="0">
                        <a:pos x="connsiteX2837" y="connsiteY2837"/>
                      </a:cxn>
                      <a:cxn ang="0">
                        <a:pos x="connsiteX2838" y="connsiteY2838"/>
                      </a:cxn>
                      <a:cxn ang="0">
                        <a:pos x="connsiteX2839" y="connsiteY2839"/>
                      </a:cxn>
                      <a:cxn ang="0">
                        <a:pos x="connsiteX2840" y="connsiteY2840"/>
                      </a:cxn>
                      <a:cxn ang="0">
                        <a:pos x="connsiteX2841" y="connsiteY2841"/>
                      </a:cxn>
                      <a:cxn ang="0">
                        <a:pos x="connsiteX2842" y="connsiteY2842"/>
                      </a:cxn>
                      <a:cxn ang="0">
                        <a:pos x="connsiteX2843" y="connsiteY2843"/>
                      </a:cxn>
                      <a:cxn ang="0">
                        <a:pos x="connsiteX2844" y="connsiteY2844"/>
                      </a:cxn>
                      <a:cxn ang="0">
                        <a:pos x="connsiteX2845" y="connsiteY2845"/>
                      </a:cxn>
                      <a:cxn ang="0">
                        <a:pos x="connsiteX2846" y="connsiteY2846"/>
                      </a:cxn>
                      <a:cxn ang="0">
                        <a:pos x="connsiteX2847" y="connsiteY2847"/>
                      </a:cxn>
                      <a:cxn ang="0">
                        <a:pos x="connsiteX2848" y="connsiteY2848"/>
                      </a:cxn>
                      <a:cxn ang="0">
                        <a:pos x="connsiteX2849" y="connsiteY2849"/>
                      </a:cxn>
                      <a:cxn ang="0">
                        <a:pos x="connsiteX2850" y="connsiteY2850"/>
                      </a:cxn>
                      <a:cxn ang="0">
                        <a:pos x="connsiteX2851" y="connsiteY2851"/>
                      </a:cxn>
                      <a:cxn ang="0">
                        <a:pos x="connsiteX2852" y="connsiteY2852"/>
                      </a:cxn>
                      <a:cxn ang="0">
                        <a:pos x="connsiteX2853" y="connsiteY2853"/>
                      </a:cxn>
                      <a:cxn ang="0">
                        <a:pos x="connsiteX2854" y="connsiteY2854"/>
                      </a:cxn>
                      <a:cxn ang="0">
                        <a:pos x="connsiteX2855" y="connsiteY2855"/>
                      </a:cxn>
                      <a:cxn ang="0">
                        <a:pos x="connsiteX2856" y="connsiteY2856"/>
                      </a:cxn>
                      <a:cxn ang="0">
                        <a:pos x="connsiteX2857" y="connsiteY2857"/>
                      </a:cxn>
                      <a:cxn ang="0">
                        <a:pos x="connsiteX2858" y="connsiteY2858"/>
                      </a:cxn>
                      <a:cxn ang="0">
                        <a:pos x="connsiteX2859" y="connsiteY2859"/>
                      </a:cxn>
                      <a:cxn ang="0">
                        <a:pos x="connsiteX2860" y="connsiteY2860"/>
                      </a:cxn>
                      <a:cxn ang="0">
                        <a:pos x="connsiteX2861" y="connsiteY2861"/>
                      </a:cxn>
                      <a:cxn ang="0">
                        <a:pos x="connsiteX2862" y="connsiteY2862"/>
                      </a:cxn>
                      <a:cxn ang="0">
                        <a:pos x="connsiteX2863" y="connsiteY2863"/>
                      </a:cxn>
                      <a:cxn ang="0">
                        <a:pos x="connsiteX2864" y="connsiteY2864"/>
                      </a:cxn>
                      <a:cxn ang="0">
                        <a:pos x="connsiteX2865" y="connsiteY2865"/>
                      </a:cxn>
                      <a:cxn ang="0">
                        <a:pos x="connsiteX2866" y="connsiteY2866"/>
                      </a:cxn>
                      <a:cxn ang="0">
                        <a:pos x="connsiteX2867" y="connsiteY2867"/>
                      </a:cxn>
                      <a:cxn ang="0">
                        <a:pos x="connsiteX2868" y="connsiteY2868"/>
                      </a:cxn>
                      <a:cxn ang="0">
                        <a:pos x="connsiteX2869" y="connsiteY2869"/>
                      </a:cxn>
                      <a:cxn ang="0">
                        <a:pos x="connsiteX2870" y="connsiteY2870"/>
                      </a:cxn>
                      <a:cxn ang="0">
                        <a:pos x="connsiteX2871" y="connsiteY2871"/>
                      </a:cxn>
                      <a:cxn ang="0">
                        <a:pos x="connsiteX2872" y="connsiteY2872"/>
                      </a:cxn>
                      <a:cxn ang="0">
                        <a:pos x="connsiteX2873" y="connsiteY2873"/>
                      </a:cxn>
                      <a:cxn ang="0">
                        <a:pos x="connsiteX2874" y="connsiteY2874"/>
                      </a:cxn>
                      <a:cxn ang="0">
                        <a:pos x="connsiteX2875" y="connsiteY2875"/>
                      </a:cxn>
                      <a:cxn ang="0">
                        <a:pos x="connsiteX2876" y="connsiteY2876"/>
                      </a:cxn>
                      <a:cxn ang="0">
                        <a:pos x="connsiteX2877" y="connsiteY2877"/>
                      </a:cxn>
                      <a:cxn ang="0">
                        <a:pos x="connsiteX2878" y="connsiteY2878"/>
                      </a:cxn>
                      <a:cxn ang="0">
                        <a:pos x="connsiteX2879" y="connsiteY2879"/>
                      </a:cxn>
                      <a:cxn ang="0">
                        <a:pos x="connsiteX2880" y="connsiteY2880"/>
                      </a:cxn>
                      <a:cxn ang="0">
                        <a:pos x="connsiteX2881" y="connsiteY2881"/>
                      </a:cxn>
                      <a:cxn ang="0">
                        <a:pos x="connsiteX2882" y="connsiteY2882"/>
                      </a:cxn>
                      <a:cxn ang="0">
                        <a:pos x="connsiteX2883" y="connsiteY2883"/>
                      </a:cxn>
                      <a:cxn ang="0">
                        <a:pos x="connsiteX2884" y="connsiteY2884"/>
                      </a:cxn>
                    </a:cxnLst>
                    <a:rect l="l" t="t" r="r" b="b"/>
                    <a:pathLst>
                      <a:path w="3610177" h="3646858">
                        <a:moveTo>
                          <a:pt x="1726188" y="3646144"/>
                        </a:moveTo>
                        <a:cubicBezTo>
                          <a:pt x="1696057" y="3644620"/>
                          <a:pt x="1662791" y="3641641"/>
                          <a:pt x="1637457" y="3638247"/>
                        </a:cubicBezTo>
                        <a:cubicBezTo>
                          <a:pt x="1625175" y="3636585"/>
                          <a:pt x="1598283" y="3633075"/>
                          <a:pt x="1577701" y="3630419"/>
                        </a:cubicBezTo>
                        <a:cubicBezTo>
                          <a:pt x="1497383" y="3620098"/>
                          <a:pt x="1409295" y="3602525"/>
                          <a:pt x="1329194" y="3580866"/>
                        </a:cubicBezTo>
                        <a:cubicBezTo>
                          <a:pt x="1244807" y="3558029"/>
                          <a:pt x="1134752" y="3516720"/>
                          <a:pt x="1029059" y="3468183"/>
                        </a:cubicBezTo>
                        <a:cubicBezTo>
                          <a:pt x="1018127" y="3463149"/>
                          <a:pt x="1006877" y="3458692"/>
                          <a:pt x="1004059" y="3458277"/>
                        </a:cubicBezTo>
                        <a:cubicBezTo>
                          <a:pt x="1000494" y="3457745"/>
                          <a:pt x="994789" y="3458461"/>
                          <a:pt x="985304" y="3460678"/>
                        </a:cubicBezTo>
                        <a:cubicBezTo>
                          <a:pt x="966332" y="3465088"/>
                          <a:pt x="947645" y="3467374"/>
                          <a:pt x="930627" y="3467374"/>
                        </a:cubicBezTo>
                        <a:cubicBezTo>
                          <a:pt x="866325" y="3467374"/>
                          <a:pt x="772452" y="3431468"/>
                          <a:pt x="713328" y="3384247"/>
                        </a:cubicBezTo>
                        <a:cubicBezTo>
                          <a:pt x="658079" y="3340144"/>
                          <a:pt x="623255" y="3300034"/>
                          <a:pt x="593125" y="3245863"/>
                        </a:cubicBezTo>
                        <a:cubicBezTo>
                          <a:pt x="581922" y="3225705"/>
                          <a:pt x="575227" y="3210303"/>
                          <a:pt x="567961" y="3187974"/>
                        </a:cubicBezTo>
                        <a:cubicBezTo>
                          <a:pt x="561404" y="3167793"/>
                          <a:pt x="559680" y="3157610"/>
                          <a:pt x="561687" y="3150913"/>
                        </a:cubicBezTo>
                        <a:lnTo>
                          <a:pt x="563212" y="3145833"/>
                        </a:lnTo>
                        <a:lnTo>
                          <a:pt x="569198" y="3146411"/>
                        </a:lnTo>
                        <a:cubicBezTo>
                          <a:pt x="572971" y="3146757"/>
                          <a:pt x="575751" y="3147750"/>
                          <a:pt x="576717" y="3149066"/>
                        </a:cubicBezTo>
                        <a:cubicBezTo>
                          <a:pt x="578523" y="3151537"/>
                          <a:pt x="580332" y="3156178"/>
                          <a:pt x="593267" y="3191415"/>
                        </a:cubicBezTo>
                        <a:cubicBezTo>
                          <a:pt x="622688" y="3271564"/>
                          <a:pt x="656819" y="3315967"/>
                          <a:pt x="726667" y="3364897"/>
                        </a:cubicBezTo>
                        <a:cubicBezTo>
                          <a:pt x="775671" y="3399210"/>
                          <a:pt x="820764" y="3420292"/>
                          <a:pt x="875108" y="3434239"/>
                        </a:cubicBezTo>
                        <a:cubicBezTo>
                          <a:pt x="896649" y="3439758"/>
                          <a:pt x="914676" y="3442067"/>
                          <a:pt x="936404" y="3442067"/>
                        </a:cubicBezTo>
                        <a:cubicBezTo>
                          <a:pt x="957265" y="3442044"/>
                          <a:pt x="969166" y="3440312"/>
                          <a:pt x="990453" y="3434193"/>
                        </a:cubicBezTo>
                        <a:cubicBezTo>
                          <a:pt x="1020458" y="3425557"/>
                          <a:pt x="1032026" y="3416990"/>
                          <a:pt x="1058127" y="3384086"/>
                        </a:cubicBezTo>
                        <a:cubicBezTo>
                          <a:pt x="1065537" y="3374733"/>
                          <a:pt x="1118423" y="3296455"/>
                          <a:pt x="1162186" y="3230069"/>
                        </a:cubicBezTo>
                        <a:cubicBezTo>
                          <a:pt x="1170508" y="3217438"/>
                          <a:pt x="1188829" y="3190260"/>
                          <a:pt x="1202904" y="3169663"/>
                        </a:cubicBezTo>
                        <a:cubicBezTo>
                          <a:pt x="1216979" y="3149066"/>
                          <a:pt x="1235281" y="3121888"/>
                          <a:pt x="1243577" y="3109281"/>
                        </a:cubicBezTo>
                        <a:cubicBezTo>
                          <a:pt x="1251874" y="3096650"/>
                          <a:pt x="1259789" y="3085104"/>
                          <a:pt x="1261164" y="3083580"/>
                        </a:cubicBezTo>
                        <a:cubicBezTo>
                          <a:pt x="1263098" y="3081479"/>
                          <a:pt x="1283245" y="3073628"/>
                          <a:pt x="1286736" y="3073628"/>
                        </a:cubicBezTo>
                        <a:cubicBezTo>
                          <a:pt x="1287041" y="3073628"/>
                          <a:pt x="1285905" y="3075683"/>
                          <a:pt x="1284216" y="3078177"/>
                        </a:cubicBezTo>
                        <a:cubicBezTo>
                          <a:pt x="1282525" y="3080671"/>
                          <a:pt x="1278779" y="3087598"/>
                          <a:pt x="1275892" y="3093579"/>
                        </a:cubicBezTo>
                        <a:cubicBezTo>
                          <a:pt x="1270571" y="3104593"/>
                          <a:pt x="1267400" y="3109488"/>
                          <a:pt x="1251147" y="3131771"/>
                        </a:cubicBezTo>
                        <a:cubicBezTo>
                          <a:pt x="1241327" y="3145233"/>
                          <a:pt x="1218550" y="3179754"/>
                          <a:pt x="1218550" y="3181162"/>
                        </a:cubicBezTo>
                        <a:cubicBezTo>
                          <a:pt x="1218550" y="3183379"/>
                          <a:pt x="1326051" y="3221410"/>
                          <a:pt x="1385147" y="3240114"/>
                        </a:cubicBezTo>
                        <a:cubicBezTo>
                          <a:pt x="1457508" y="3263020"/>
                          <a:pt x="1551713" y="3283732"/>
                          <a:pt x="1619348" y="3291629"/>
                        </a:cubicBezTo>
                        <a:cubicBezTo>
                          <a:pt x="1652572" y="3295509"/>
                          <a:pt x="1710754" y="3299111"/>
                          <a:pt x="1768634" y="3300889"/>
                        </a:cubicBezTo>
                        <a:cubicBezTo>
                          <a:pt x="1821405" y="3302482"/>
                          <a:pt x="1898423" y="3301004"/>
                          <a:pt x="1932623" y="3297702"/>
                        </a:cubicBezTo>
                        <a:cubicBezTo>
                          <a:pt x="1964910" y="3294608"/>
                          <a:pt x="2016176" y="3288697"/>
                          <a:pt x="2033427" y="3286088"/>
                        </a:cubicBezTo>
                        <a:cubicBezTo>
                          <a:pt x="2092370" y="3277151"/>
                          <a:pt x="2190735" y="3252075"/>
                          <a:pt x="2273060" y="3224989"/>
                        </a:cubicBezTo>
                        <a:cubicBezTo>
                          <a:pt x="2308075" y="3213467"/>
                          <a:pt x="2317415" y="3209911"/>
                          <a:pt x="2353944" y="3194186"/>
                        </a:cubicBezTo>
                        <a:cubicBezTo>
                          <a:pt x="2383600" y="3181417"/>
                          <a:pt x="2398007" y="3174374"/>
                          <a:pt x="2398007" y="3172619"/>
                        </a:cubicBezTo>
                        <a:cubicBezTo>
                          <a:pt x="2398007" y="3170310"/>
                          <a:pt x="2392889" y="3161258"/>
                          <a:pt x="2380039" y="3140892"/>
                        </a:cubicBezTo>
                        <a:cubicBezTo>
                          <a:pt x="2372991" y="3129716"/>
                          <a:pt x="2365628" y="3118032"/>
                          <a:pt x="2363677" y="3114938"/>
                        </a:cubicBezTo>
                        <a:cubicBezTo>
                          <a:pt x="2350923" y="3094595"/>
                          <a:pt x="2322764" y="3051900"/>
                          <a:pt x="2322122" y="3051923"/>
                        </a:cubicBezTo>
                        <a:cubicBezTo>
                          <a:pt x="2321206" y="3051946"/>
                          <a:pt x="2309178" y="3060420"/>
                          <a:pt x="2295175" y="3070880"/>
                        </a:cubicBezTo>
                        <a:cubicBezTo>
                          <a:pt x="2289653" y="3075014"/>
                          <a:pt x="2277727" y="3083719"/>
                          <a:pt x="2268676" y="3090207"/>
                        </a:cubicBezTo>
                        <a:cubicBezTo>
                          <a:pt x="2259623" y="3096719"/>
                          <a:pt x="2242818" y="3109096"/>
                          <a:pt x="2231330" y="3117732"/>
                        </a:cubicBezTo>
                        <a:cubicBezTo>
                          <a:pt x="2209164" y="3134404"/>
                          <a:pt x="2205686" y="3136944"/>
                          <a:pt x="2177495" y="3157194"/>
                        </a:cubicBezTo>
                        <a:cubicBezTo>
                          <a:pt x="2135829" y="3187097"/>
                          <a:pt x="2087157" y="3211920"/>
                          <a:pt x="2036445" y="3229076"/>
                        </a:cubicBezTo>
                        <a:cubicBezTo>
                          <a:pt x="1991581" y="3244270"/>
                          <a:pt x="1921959" y="3257062"/>
                          <a:pt x="1855965" y="3262235"/>
                        </a:cubicBezTo>
                        <a:cubicBezTo>
                          <a:pt x="1832251" y="3264082"/>
                          <a:pt x="1773993" y="3264059"/>
                          <a:pt x="1750332" y="3262189"/>
                        </a:cubicBezTo>
                        <a:cubicBezTo>
                          <a:pt x="1669264" y="3255723"/>
                          <a:pt x="1546258" y="3219124"/>
                          <a:pt x="1477896" y="3181116"/>
                        </a:cubicBezTo>
                        <a:cubicBezTo>
                          <a:pt x="1461892" y="3172226"/>
                          <a:pt x="1447222" y="3162574"/>
                          <a:pt x="1430420" y="3149897"/>
                        </a:cubicBezTo>
                        <a:cubicBezTo>
                          <a:pt x="1423778" y="3144910"/>
                          <a:pt x="1407208" y="3132972"/>
                          <a:pt x="1393598" y="3123389"/>
                        </a:cubicBezTo>
                        <a:cubicBezTo>
                          <a:pt x="1355107" y="3096303"/>
                          <a:pt x="1338044" y="3082033"/>
                          <a:pt x="1333121" y="3072820"/>
                        </a:cubicBezTo>
                        <a:cubicBezTo>
                          <a:pt x="1331633" y="3070049"/>
                          <a:pt x="1331741" y="3069564"/>
                          <a:pt x="1334305" y="3067486"/>
                        </a:cubicBezTo>
                        <a:cubicBezTo>
                          <a:pt x="1341612" y="3061552"/>
                          <a:pt x="1363874" y="3068525"/>
                          <a:pt x="1381648" y="3082311"/>
                        </a:cubicBezTo>
                        <a:cubicBezTo>
                          <a:pt x="1462469" y="3144910"/>
                          <a:pt x="1504167" y="3170402"/>
                          <a:pt x="1566231" y="3195063"/>
                        </a:cubicBezTo>
                        <a:cubicBezTo>
                          <a:pt x="1626626" y="3219055"/>
                          <a:pt x="1685649" y="3233925"/>
                          <a:pt x="1736072" y="3237851"/>
                        </a:cubicBezTo>
                        <a:cubicBezTo>
                          <a:pt x="1744828" y="3238520"/>
                          <a:pt x="1768678" y="3239698"/>
                          <a:pt x="1789071" y="3240437"/>
                        </a:cubicBezTo>
                        <a:cubicBezTo>
                          <a:pt x="1843928" y="3242469"/>
                          <a:pt x="1892063" y="3240021"/>
                          <a:pt x="1934435" y="3233094"/>
                        </a:cubicBezTo>
                        <a:cubicBezTo>
                          <a:pt x="2007587" y="3221110"/>
                          <a:pt x="2071340" y="3197996"/>
                          <a:pt x="2133626" y="3160819"/>
                        </a:cubicBezTo>
                        <a:cubicBezTo>
                          <a:pt x="2154596" y="3148304"/>
                          <a:pt x="2167021" y="3139807"/>
                          <a:pt x="2192177" y="3120757"/>
                        </a:cubicBezTo>
                        <a:cubicBezTo>
                          <a:pt x="2204129" y="3111705"/>
                          <a:pt x="2219339" y="3100460"/>
                          <a:pt x="2225978" y="3095772"/>
                        </a:cubicBezTo>
                        <a:cubicBezTo>
                          <a:pt x="2232617" y="3091062"/>
                          <a:pt x="2247122" y="3080486"/>
                          <a:pt x="2258206" y="3072289"/>
                        </a:cubicBezTo>
                        <a:cubicBezTo>
                          <a:pt x="2269292" y="3064068"/>
                          <a:pt x="2285845" y="3052177"/>
                          <a:pt x="2294993" y="3045896"/>
                        </a:cubicBezTo>
                        <a:cubicBezTo>
                          <a:pt x="2304138" y="3039592"/>
                          <a:pt x="2318972" y="3028739"/>
                          <a:pt x="2327954" y="3021789"/>
                        </a:cubicBezTo>
                        <a:cubicBezTo>
                          <a:pt x="2336938" y="3014839"/>
                          <a:pt x="2353897" y="3002600"/>
                          <a:pt x="2365646" y="2994588"/>
                        </a:cubicBezTo>
                        <a:cubicBezTo>
                          <a:pt x="2384486" y="2981749"/>
                          <a:pt x="2441272" y="2939239"/>
                          <a:pt x="2479495" y="2909359"/>
                        </a:cubicBezTo>
                        <a:cubicBezTo>
                          <a:pt x="2486799" y="2903633"/>
                          <a:pt x="2504291" y="2890725"/>
                          <a:pt x="2518366" y="2880658"/>
                        </a:cubicBezTo>
                        <a:cubicBezTo>
                          <a:pt x="2532441" y="2870590"/>
                          <a:pt x="2550097" y="2857797"/>
                          <a:pt x="2557600" y="2852233"/>
                        </a:cubicBezTo>
                        <a:cubicBezTo>
                          <a:pt x="2565104" y="2846668"/>
                          <a:pt x="2578792" y="2837085"/>
                          <a:pt x="2588015" y="2830943"/>
                        </a:cubicBezTo>
                        <a:cubicBezTo>
                          <a:pt x="2638845" y="2797138"/>
                          <a:pt x="2668629" y="2776148"/>
                          <a:pt x="2691967" y="2757745"/>
                        </a:cubicBezTo>
                        <a:cubicBezTo>
                          <a:pt x="2697948" y="2753011"/>
                          <a:pt x="2710710" y="2743243"/>
                          <a:pt x="2720333" y="2736016"/>
                        </a:cubicBezTo>
                        <a:cubicBezTo>
                          <a:pt x="2729956" y="2728788"/>
                          <a:pt x="2747611" y="2715211"/>
                          <a:pt x="2759564" y="2705813"/>
                        </a:cubicBezTo>
                        <a:cubicBezTo>
                          <a:pt x="2783357" y="2687132"/>
                          <a:pt x="2792934" y="2679974"/>
                          <a:pt x="2812088" y="2666559"/>
                        </a:cubicBezTo>
                        <a:cubicBezTo>
                          <a:pt x="2819058" y="2661686"/>
                          <a:pt x="2831542" y="2652704"/>
                          <a:pt x="2839850" y="2646631"/>
                        </a:cubicBezTo>
                        <a:cubicBezTo>
                          <a:pt x="2848158" y="2640535"/>
                          <a:pt x="2860366" y="2631853"/>
                          <a:pt x="2867012" y="2627327"/>
                        </a:cubicBezTo>
                        <a:cubicBezTo>
                          <a:pt x="2887851" y="2613126"/>
                          <a:pt x="2900797" y="2602989"/>
                          <a:pt x="2930797" y="2577428"/>
                        </a:cubicBezTo>
                        <a:cubicBezTo>
                          <a:pt x="2947597" y="2563088"/>
                          <a:pt x="2961144" y="2549003"/>
                          <a:pt x="2987452" y="2518453"/>
                        </a:cubicBezTo>
                        <a:cubicBezTo>
                          <a:pt x="3001044" y="2502659"/>
                          <a:pt x="3012583" y="2492407"/>
                          <a:pt x="3027583" y="2482778"/>
                        </a:cubicBezTo>
                        <a:cubicBezTo>
                          <a:pt x="3043714" y="2472410"/>
                          <a:pt x="3049576" y="2469940"/>
                          <a:pt x="3044614" y="2475620"/>
                        </a:cubicBezTo>
                        <a:cubicBezTo>
                          <a:pt x="3043691" y="2476682"/>
                          <a:pt x="3039468" y="2483240"/>
                          <a:pt x="3035198" y="2490213"/>
                        </a:cubicBezTo>
                        <a:cubicBezTo>
                          <a:pt x="3030952" y="2497187"/>
                          <a:pt x="3021975" y="2510302"/>
                          <a:pt x="3015260" y="2519331"/>
                        </a:cubicBezTo>
                        <a:cubicBezTo>
                          <a:pt x="2976236" y="2571978"/>
                          <a:pt x="2932343" y="2611325"/>
                          <a:pt x="2848296" y="2668983"/>
                        </a:cubicBezTo>
                        <a:cubicBezTo>
                          <a:pt x="2837358" y="2676488"/>
                          <a:pt x="2821596" y="2687664"/>
                          <a:pt x="2813288" y="2693783"/>
                        </a:cubicBezTo>
                        <a:cubicBezTo>
                          <a:pt x="2805003" y="2699925"/>
                          <a:pt x="2793996" y="2707499"/>
                          <a:pt x="2788850" y="2710616"/>
                        </a:cubicBezTo>
                        <a:cubicBezTo>
                          <a:pt x="2783703" y="2713733"/>
                          <a:pt x="2779503" y="2716920"/>
                          <a:pt x="2779503" y="2717705"/>
                        </a:cubicBezTo>
                        <a:cubicBezTo>
                          <a:pt x="2779526" y="2719206"/>
                          <a:pt x="2782642" y="2723201"/>
                          <a:pt x="2798034" y="2741488"/>
                        </a:cubicBezTo>
                        <a:cubicBezTo>
                          <a:pt x="2803273" y="2747700"/>
                          <a:pt x="2812157" y="2759061"/>
                          <a:pt x="2817811" y="2766750"/>
                        </a:cubicBezTo>
                        <a:cubicBezTo>
                          <a:pt x="2823488" y="2774439"/>
                          <a:pt x="2832004" y="2785338"/>
                          <a:pt x="2836758" y="2790995"/>
                        </a:cubicBezTo>
                        <a:cubicBezTo>
                          <a:pt x="2841512" y="2796630"/>
                          <a:pt x="2850466" y="2807921"/>
                          <a:pt x="2856627" y="2816049"/>
                        </a:cubicBezTo>
                        <a:cubicBezTo>
                          <a:pt x="2862789" y="2824200"/>
                          <a:pt x="2868581" y="2830851"/>
                          <a:pt x="2869481" y="2830851"/>
                        </a:cubicBezTo>
                        <a:cubicBezTo>
                          <a:pt x="2870381" y="2830851"/>
                          <a:pt x="2875066" y="2826094"/>
                          <a:pt x="2879889" y="2820275"/>
                        </a:cubicBezTo>
                        <a:cubicBezTo>
                          <a:pt x="2884689" y="2814479"/>
                          <a:pt x="2895789" y="2801779"/>
                          <a:pt x="2904535" y="2792081"/>
                        </a:cubicBezTo>
                        <a:cubicBezTo>
                          <a:pt x="2933543" y="2759915"/>
                          <a:pt x="2958836" y="2726295"/>
                          <a:pt x="2999475" y="2665958"/>
                        </a:cubicBezTo>
                        <a:cubicBezTo>
                          <a:pt x="3044522" y="2599064"/>
                          <a:pt x="3069560" y="2555006"/>
                          <a:pt x="3099999" y="2489013"/>
                        </a:cubicBezTo>
                        <a:cubicBezTo>
                          <a:pt x="3113523" y="2459687"/>
                          <a:pt x="3128407" y="2431285"/>
                          <a:pt x="3131177" y="2429484"/>
                        </a:cubicBezTo>
                        <a:cubicBezTo>
                          <a:pt x="3132630" y="2428560"/>
                          <a:pt x="3138515" y="2425235"/>
                          <a:pt x="3144284" y="2422118"/>
                        </a:cubicBezTo>
                        <a:lnTo>
                          <a:pt x="3154761" y="2416438"/>
                        </a:lnTo>
                        <a:lnTo>
                          <a:pt x="3150561" y="2428191"/>
                        </a:lnTo>
                        <a:cubicBezTo>
                          <a:pt x="3142046" y="2451998"/>
                          <a:pt x="3134961" y="2467607"/>
                          <a:pt x="3113638" y="2509540"/>
                        </a:cubicBezTo>
                        <a:cubicBezTo>
                          <a:pt x="3056453" y="2621901"/>
                          <a:pt x="3016160" y="2685978"/>
                          <a:pt x="2952928" y="2765018"/>
                        </a:cubicBezTo>
                        <a:cubicBezTo>
                          <a:pt x="2912289" y="2815818"/>
                          <a:pt x="2890020" y="2841564"/>
                          <a:pt x="2884851" y="2843735"/>
                        </a:cubicBezTo>
                        <a:cubicBezTo>
                          <a:pt x="2882681" y="2844636"/>
                          <a:pt x="2880904" y="2845859"/>
                          <a:pt x="2880904" y="2846437"/>
                        </a:cubicBezTo>
                        <a:cubicBezTo>
                          <a:pt x="2880904" y="2848977"/>
                          <a:pt x="2923412" y="2904995"/>
                          <a:pt x="2959367" y="2949838"/>
                        </a:cubicBezTo>
                        <a:cubicBezTo>
                          <a:pt x="3003975" y="3005510"/>
                          <a:pt x="3019021" y="3025299"/>
                          <a:pt x="3033745" y="3047697"/>
                        </a:cubicBezTo>
                        <a:cubicBezTo>
                          <a:pt x="3040322" y="3057672"/>
                          <a:pt x="3048952" y="3072220"/>
                          <a:pt x="3052922" y="3080001"/>
                        </a:cubicBezTo>
                        <a:cubicBezTo>
                          <a:pt x="3056914" y="3087783"/>
                          <a:pt x="3060791" y="3094156"/>
                          <a:pt x="3061553" y="3094179"/>
                        </a:cubicBezTo>
                        <a:cubicBezTo>
                          <a:pt x="3062314" y="3094179"/>
                          <a:pt x="3069630" y="3086443"/>
                          <a:pt x="3077799" y="3076976"/>
                        </a:cubicBezTo>
                        <a:cubicBezTo>
                          <a:pt x="3085968" y="3067509"/>
                          <a:pt x="3096538" y="3055409"/>
                          <a:pt x="3101268" y="3050099"/>
                        </a:cubicBezTo>
                        <a:cubicBezTo>
                          <a:pt x="3111353" y="3038738"/>
                          <a:pt x="3158062" y="2983435"/>
                          <a:pt x="3173685" y="2964339"/>
                        </a:cubicBezTo>
                        <a:cubicBezTo>
                          <a:pt x="3224224" y="2902571"/>
                          <a:pt x="3276194" y="2827433"/>
                          <a:pt x="3322371" y="2749316"/>
                        </a:cubicBezTo>
                        <a:cubicBezTo>
                          <a:pt x="3371133" y="2666859"/>
                          <a:pt x="3417242" y="2568722"/>
                          <a:pt x="3455111" y="2466730"/>
                        </a:cubicBezTo>
                        <a:cubicBezTo>
                          <a:pt x="3472004" y="2421218"/>
                          <a:pt x="3497066" y="2337675"/>
                          <a:pt x="3506204" y="2296342"/>
                        </a:cubicBezTo>
                        <a:cubicBezTo>
                          <a:pt x="3507681" y="2289692"/>
                          <a:pt x="3511327" y="2274475"/>
                          <a:pt x="3514304" y="2262514"/>
                        </a:cubicBezTo>
                        <a:cubicBezTo>
                          <a:pt x="3517281" y="2250553"/>
                          <a:pt x="3522635" y="2227069"/>
                          <a:pt x="3526212" y="2210328"/>
                        </a:cubicBezTo>
                        <a:cubicBezTo>
                          <a:pt x="3529789" y="2193587"/>
                          <a:pt x="3533481" y="2178093"/>
                          <a:pt x="3534404" y="2175900"/>
                        </a:cubicBezTo>
                        <a:cubicBezTo>
                          <a:pt x="3535674" y="2172875"/>
                          <a:pt x="3538304" y="2170681"/>
                          <a:pt x="3545435" y="2166710"/>
                        </a:cubicBezTo>
                        <a:cubicBezTo>
                          <a:pt x="3550582" y="2163846"/>
                          <a:pt x="3554989" y="2161699"/>
                          <a:pt x="3555243" y="2161953"/>
                        </a:cubicBezTo>
                        <a:cubicBezTo>
                          <a:pt x="3555474" y="2162207"/>
                          <a:pt x="3554643" y="2168072"/>
                          <a:pt x="3553374" y="2175022"/>
                        </a:cubicBezTo>
                        <a:cubicBezTo>
                          <a:pt x="3552105" y="2181950"/>
                          <a:pt x="3549058" y="2199845"/>
                          <a:pt x="3546635" y="2214808"/>
                        </a:cubicBezTo>
                        <a:cubicBezTo>
                          <a:pt x="3538928" y="2262422"/>
                          <a:pt x="3534335" y="2283041"/>
                          <a:pt x="3518204" y="2342524"/>
                        </a:cubicBezTo>
                        <a:cubicBezTo>
                          <a:pt x="3506296" y="2386443"/>
                          <a:pt x="3481604" y="2462527"/>
                          <a:pt x="3470273" y="2490213"/>
                        </a:cubicBezTo>
                        <a:cubicBezTo>
                          <a:pt x="3468242" y="2495201"/>
                          <a:pt x="3463465" y="2507162"/>
                          <a:pt x="3459704" y="2516791"/>
                        </a:cubicBezTo>
                        <a:cubicBezTo>
                          <a:pt x="3451857" y="2536811"/>
                          <a:pt x="3439834" y="2564243"/>
                          <a:pt x="3424765" y="2596501"/>
                        </a:cubicBezTo>
                        <a:cubicBezTo>
                          <a:pt x="3419018" y="2608808"/>
                          <a:pt x="3413203" y="2621300"/>
                          <a:pt x="3411795" y="2624302"/>
                        </a:cubicBezTo>
                        <a:cubicBezTo>
                          <a:pt x="3386064" y="2679628"/>
                          <a:pt x="3348541" y="2748854"/>
                          <a:pt x="3317871" y="2797646"/>
                        </a:cubicBezTo>
                        <a:cubicBezTo>
                          <a:pt x="3310763" y="2808937"/>
                          <a:pt x="3300032" y="2826209"/>
                          <a:pt x="3294009" y="2836023"/>
                        </a:cubicBezTo>
                        <a:cubicBezTo>
                          <a:pt x="3283924" y="2852440"/>
                          <a:pt x="3278271" y="2860753"/>
                          <a:pt x="3246032" y="2906358"/>
                        </a:cubicBezTo>
                        <a:cubicBezTo>
                          <a:pt x="3226185" y="2934436"/>
                          <a:pt x="3170108" y="3005394"/>
                          <a:pt x="3149615" y="3028347"/>
                        </a:cubicBezTo>
                        <a:cubicBezTo>
                          <a:pt x="3144284" y="3034328"/>
                          <a:pt x="3135215" y="3044118"/>
                          <a:pt x="3129492" y="3050099"/>
                        </a:cubicBezTo>
                        <a:cubicBezTo>
                          <a:pt x="3123746" y="3056079"/>
                          <a:pt x="3116176" y="3064230"/>
                          <a:pt x="3112669" y="3068202"/>
                        </a:cubicBezTo>
                        <a:cubicBezTo>
                          <a:pt x="3105076" y="3076838"/>
                          <a:pt x="3092476" y="3090300"/>
                          <a:pt x="3076484" y="3106856"/>
                        </a:cubicBezTo>
                        <a:lnTo>
                          <a:pt x="3064853" y="3118956"/>
                        </a:lnTo>
                        <a:lnTo>
                          <a:pt x="3063307" y="3133434"/>
                        </a:lnTo>
                        <a:cubicBezTo>
                          <a:pt x="3059245" y="3171603"/>
                          <a:pt x="3046991" y="3212520"/>
                          <a:pt x="3030929" y="3241545"/>
                        </a:cubicBezTo>
                        <a:cubicBezTo>
                          <a:pt x="3025045" y="3252167"/>
                          <a:pt x="3007229" y="3278791"/>
                          <a:pt x="2995021" y="3295185"/>
                        </a:cubicBezTo>
                        <a:cubicBezTo>
                          <a:pt x="2972936" y="3324904"/>
                          <a:pt x="2941390" y="3355799"/>
                          <a:pt x="2909889" y="3378590"/>
                        </a:cubicBezTo>
                        <a:cubicBezTo>
                          <a:pt x="2883212" y="3397894"/>
                          <a:pt x="2878943" y="3400642"/>
                          <a:pt x="2857366" y="3412256"/>
                        </a:cubicBezTo>
                        <a:cubicBezTo>
                          <a:pt x="2826119" y="3429090"/>
                          <a:pt x="2794896" y="3441443"/>
                          <a:pt x="2762588" y="3449779"/>
                        </a:cubicBezTo>
                        <a:cubicBezTo>
                          <a:pt x="2733210" y="3457376"/>
                          <a:pt x="2721395" y="3459223"/>
                          <a:pt x="2698595" y="3459870"/>
                        </a:cubicBezTo>
                        <a:cubicBezTo>
                          <a:pt x="2675222" y="3460539"/>
                          <a:pt x="2667897" y="3459731"/>
                          <a:pt x="2643678" y="3453889"/>
                        </a:cubicBezTo>
                        <a:cubicBezTo>
                          <a:pt x="2634313" y="3451626"/>
                          <a:pt x="2624574" y="3450056"/>
                          <a:pt x="2619532" y="3450010"/>
                        </a:cubicBezTo>
                        <a:cubicBezTo>
                          <a:pt x="2611109" y="3449918"/>
                          <a:pt x="2610991" y="3449964"/>
                          <a:pt x="2582108" y="3464257"/>
                        </a:cubicBezTo>
                        <a:cubicBezTo>
                          <a:pt x="2566173" y="3472131"/>
                          <a:pt x="2545530" y="3481968"/>
                          <a:pt x="2536235" y="3486124"/>
                        </a:cubicBezTo>
                        <a:cubicBezTo>
                          <a:pt x="2526939" y="3490304"/>
                          <a:pt x="2514988" y="3495638"/>
                          <a:pt x="2509675" y="3498039"/>
                        </a:cubicBezTo>
                        <a:cubicBezTo>
                          <a:pt x="2473008" y="3514480"/>
                          <a:pt x="2416474" y="3537016"/>
                          <a:pt x="2386307" y="3547246"/>
                        </a:cubicBezTo>
                        <a:cubicBezTo>
                          <a:pt x="2282750" y="3582321"/>
                          <a:pt x="2188326" y="3605989"/>
                          <a:pt x="2080506" y="3623861"/>
                        </a:cubicBezTo>
                        <a:cubicBezTo>
                          <a:pt x="2031278" y="3632013"/>
                          <a:pt x="1959226" y="3639933"/>
                          <a:pt x="1887350" y="3645105"/>
                        </a:cubicBezTo>
                        <a:cubicBezTo>
                          <a:pt x="1863553" y="3646814"/>
                          <a:pt x="1753223" y="3647530"/>
                          <a:pt x="1726186" y="3646144"/>
                        </a:cubicBezTo>
                        <a:close/>
                        <a:moveTo>
                          <a:pt x="1890973" y="3618366"/>
                        </a:moveTo>
                        <a:cubicBezTo>
                          <a:pt x="1926515" y="3616611"/>
                          <a:pt x="1955966" y="3614001"/>
                          <a:pt x="2027390" y="3606220"/>
                        </a:cubicBezTo>
                        <a:cubicBezTo>
                          <a:pt x="2082736" y="3600216"/>
                          <a:pt x="2156590" y="3587331"/>
                          <a:pt x="2210777" y="3574239"/>
                        </a:cubicBezTo>
                        <a:cubicBezTo>
                          <a:pt x="2266839" y="3560708"/>
                          <a:pt x="2367291" y="3529835"/>
                          <a:pt x="2414909" y="3511524"/>
                        </a:cubicBezTo>
                        <a:cubicBezTo>
                          <a:pt x="2425866" y="3507322"/>
                          <a:pt x="2442978" y="3500764"/>
                          <a:pt x="2452938" y="3496954"/>
                        </a:cubicBezTo>
                        <a:cubicBezTo>
                          <a:pt x="2472763" y="3489380"/>
                          <a:pt x="2499302" y="3478089"/>
                          <a:pt x="2518126" y="3469245"/>
                        </a:cubicBezTo>
                        <a:cubicBezTo>
                          <a:pt x="2524768" y="3466127"/>
                          <a:pt x="2539434" y="3459593"/>
                          <a:pt x="2550723" y="3454698"/>
                        </a:cubicBezTo>
                        <a:cubicBezTo>
                          <a:pt x="2585715" y="3439573"/>
                          <a:pt x="2590522" y="3437356"/>
                          <a:pt x="2590967" y="3436017"/>
                        </a:cubicBezTo>
                        <a:cubicBezTo>
                          <a:pt x="2591207" y="3435301"/>
                          <a:pt x="2584965" y="3428074"/>
                          <a:pt x="2577098" y="3419946"/>
                        </a:cubicBezTo>
                        <a:cubicBezTo>
                          <a:pt x="2556499" y="3398702"/>
                          <a:pt x="2550785" y="3390851"/>
                          <a:pt x="2481914" y="3289251"/>
                        </a:cubicBezTo>
                        <a:cubicBezTo>
                          <a:pt x="2474707" y="3278629"/>
                          <a:pt x="2463835" y="3262858"/>
                          <a:pt x="2457752" y="3254222"/>
                        </a:cubicBezTo>
                        <a:cubicBezTo>
                          <a:pt x="2451669" y="3245586"/>
                          <a:pt x="2439950" y="3228545"/>
                          <a:pt x="2431707" y="3216330"/>
                        </a:cubicBezTo>
                        <a:cubicBezTo>
                          <a:pt x="2423464" y="3204115"/>
                          <a:pt x="2416137" y="3193909"/>
                          <a:pt x="2415421" y="3193632"/>
                        </a:cubicBezTo>
                        <a:cubicBezTo>
                          <a:pt x="2414706" y="3193354"/>
                          <a:pt x="2408731" y="3195271"/>
                          <a:pt x="2402143" y="3197880"/>
                        </a:cubicBezTo>
                        <a:cubicBezTo>
                          <a:pt x="2378754" y="3207163"/>
                          <a:pt x="2345363" y="3220763"/>
                          <a:pt x="2336440" y="3224643"/>
                        </a:cubicBezTo>
                        <a:cubicBezTo>
                          <a:pt x="2297635" y="3241499"/>
                          <a:pt x="2243081" y="3259741"/>
                          <a:pt x="2179353" y="3277151"/>
                        </a:cubicBezTo>
                        <a:cubicBezTo>
                          <a:pt x="2092440" y="3300935"/>
                          <a:pt x="2009625" y="3315806"/>
                          <a:pt x="1934435" y="3321186"/>
                        </a:cubicBezTo>
                        <a:cubicBezTo>
                          <a:pt x="1793170" y="3331277"/>
                          <a:pt x="1704281" y="3328598"/>
                          <a:pt x="1592927" y="3310910"/>
                        </a:cubicBezTo>
                        <a:cubicBezTo>
                          <a:pt x="1475205" y="3292230"/>
                          <a:pt x="1396524" y="3272556"/>
                          <a:pt x="1301850" y="3238174"/>
                        </a:cubicBezTo>
                        <a:cubicBezTo>
                          <a:pt x="1283591" y="3231547"/>
                          <a:pt x="1265390" y="3224643"/>
                          <a:pt x="1261407" y="3222865"/>
                        </a:cubicBezTo>
                        <a:cubicBezTo>
                          <a:pt x="1257424" y="3221063"/>
                          <a:pt x="1248327" y="3217207"/>
                          <a:pt x="1241191" y="3214275"/>
                        </a:cubicBezTo>
                        <a:cubicBezTo>
                          <a:pt x="1234056" y="3211365"/>
                          <a:pt x="1224006" y="3206863"/>
                          <a:pt x="1218857" y="3204277"/>
                        </a:cubicBezTo>
                        <a:cubicBezTo>
                          <a:pt x="1204074" y="3196864"/>
                          <a:pt x="1205398" y="3196633"/>
                          <a:pt x="1198628" y="3208017"/>
                        </a:cubicBezTo>
                        <a:cubicBezTo>
                          <a:pt x="1182515" y="3235149"/>
                          <a:pt x="1103065" y="3355869"/>
                          <a:pt x="1082365" y="3384686"/>
                        </a:cubicBezTo>
                        <a:cubicBezTo>
                          <a:pt x="1069910" y="3402027"/>
                          <a:pt x="1056400" y="3418537"/>
                          <a:pt x="1046094" y="3429043"/>
                        </a:cubicBezTo>
                        <a:lnTo>
                          <a:pt x="1034565" y="3440773"/>
                        </a:lnTo>
                        <a:lnTo>
                          <a:pt x="1037526" y="3443983"/>
                        </a:lnTo>
                        <a:cubicBezTo>
                          <a:pt x="1042815" y="3449710"/>
                          <a:pt x="1081617" y="3467005"/>
                          <a:pt x="1147929" y="3493190"/>
                        </a:cubicBezTo>
                        <a:cubicBezTo>
                          <a:pt x="1194538" y="3511617"/>
                          <a:pt x="1236878" y="3526510"/>
                          <a:pt x="1301162" y="3547130"/>
                        </a:cubicBezTo>
                        <a:cubicBezTo>
                          <a:pt x="1322490" y="3553965"/>
                          <a:pt x="1330943" y="3556367"/>
                          <a:pt x="1377603" y="3568813"/>
                        </a:cubicBezTo>
                        <a:cubicBezTo>
                          <a:pt x="1412126" y="3578026"/>
                          <a:pt x="1483576" y="3593104"/>
                          <a:pt x="1509491" y="3596614"/>
                        </a:cubicBezTo>
                        <a:cubicBezTo>
                          <a:pt x="1570646" y="3604927"/>
                          <a:pt x="1630254" y="3612501"/>
                          <a:pt x="1642287" y="3613517"/>
                        </a:cubicBezTo>
                        <a:cubicBezTo>
                          <a:pt x="1720038" y="3620051"/>
                          <a:pt x="1818239" y="3621968"/>
                          <a:pt x="1890973" y="3618366"/>
                        </a:cubicBezTo>
                        <a:close/>
                        <a:moveTo>
                          <a:pt x="2736626" y="3430082"/>
                        </a:moveTo>
                        <a:cubicBezTo>
                          <a:pt x="2755134" y="3426804"/>
                          <a:pt x="2780196" y="3420223"/>
                          <a:pt x="2795057" y="3414727"/>
                        </a:cubicBezTo>
                        <a:cubicBezTo>
                          <a:pt x="2820258" y="3405398"/>
                          <a:pt x="2861012" y="3383854"/>
                          <a:pt x="2887527" y="3365844"/>
                        </a:cubicBezTo>
                        <a:cubicBezTo>
                          <a:pt x="2927105" y="3338966"/>
                          <a:pt x="2975959" y="3289990"/>
                          <a:pt x="2999498" y="3253622"/>
                        </a:cubicBezTo>
                        <a:cubicBezTo>
                          <a:pt x="3025760" y="3213028"/>
                          <a:pt x="3036537" y="3182917"/>
                          <a:pt x="3042052" y="3134796"/>
                        </a:cubicBezTo>
                        <a:lnTo>
                          <a:pt x="3043968" y="3118009"/>
                        </a:lnTo>
                        <a:lnTo>
                          <a:pt x="3040737" y="3108218"/>
                        </a:lnTo>
                        <a:cubicBezTo>
                          <a:pt x="3030260" y="3076307"/>
                          <a:pt x="3012560" y="3048806"/>
                          <a:pt x="2959851" y="2982442"/>
                        </a:cubicBezTo>
                        <a:cubicBezTo>
                          <a:pt x="2942336" y="2960390"/>
                          <a:pt x="2932274" y="2947575"/>
                          <a:pt x="2897312" y="2902709"/>
                        </a:cubicBezTo>
                        <a:cubicBezTo>
                          <a:pt x="2888520" y="2891418"/>
                          <a:pt x="2875735" y="2874631"/>
                          <a:pt x="2868904" y="2865417"/>
                        </a:cubicBezTo>
                        <a:cubicBezTo>
                          <a:pt x="2852635" y="2843389"/>
                          <a:pt x="2805188" y="2781805"/>
                          <a:pt x="2796188" y="2771045"/>
                        </a:cubicBezTo>
                        <a:cubicBezTo>
                          <a:pt x="2792288" y="2766404"/>
                          <a:pt x="2783080" y="2755112"/>
                          <a:pt x="2775719" y="2745991"/>
                        </a:cubicBezTo>
                        <a:cubicBezTo>
                          <a:pt x="2768357" y="2736847"/>
                          <a:pt x="2761965" y="2729389"/>
                          <a:pt x="2761549" y="2729389"/>
                        </a:cubicBezTo>
                        <a:cubicBezTo>
                          <a:pt x="2761134" y="2729412"/>
                          <a:pt x="2757211" y="2732252"/>
                          <a:pt x="2752826" y="2735739"/>
                        </a:cubicBezTo>
                        <a:cubicBezTo>
                          <a:pt x="2748464" y="2739202"/>
                          <a:pt x="2740410" y="2745553"/>
                          <a:pt x="2734918" y="2749847"/>
                        </a:cubicBezTo>
                        <a:cubicBezTo>
                          <a:pt x="2729449" y="2754119"/>
                          <a:pt x="2722156" y="2760723"/>
                          <a:pt x="2718718" y="2764510"/>
                        </a:cubicBezTo>
                        <a:cubicBezTo>
                          <a:pt x="2712810" y="2771068"/>
                          <a:pt x="2712072" y="2772638"/>
                          <a:pt x="2704272" y="2796006"/>
                        </a:cubicBezTo>
                        <a:cubicBezTo>
                          <a:pt x="2693056" y="2829465"/>
                          <a:pt x="2688055" y="2839209"/>
                          <a:pt x="2665797" y="2870752"/>
                        </a:cubicBezTo>
                        <a:cubicBezTo>
                          <a:pt x="2644144" y="2901439"/>
                          <a:pt x="2612316" y="2932751"/>
                          <a:pt x="2582715" y="2952493"/>
                        </a:cubicBezTo>
                        <a:cubicBezTo>
                          <a:pt x="2543950" y="2978355"/>
                          <a:pt x="2516876" y="2990386"/>
                          <a:pt x="2474667" y="3000546"/>
                        </a:cubicBezTo>
                        <a:cubicBezTo>
                          <a:pt x="2449506" y="3006619"/>
                          <a:pt x="2432731" y="3009620"/>
                          <a:pt x="2424054" y="3009620"/>
                        </a:cubicBezTo>
                        <a:cubicBezTo>
                          <a:pt x="2420685" y="3009620"/>
                          <a:pt x="2412128" y="3008465"/>
                          <a:pt x="2405041" y="3007057"/>
                        </a:cubicBezTo>
                        <a:lnTo>
                          <a:pt x="2392152" y="3004494"/>
                        </a:lnTo>
                        <a:lnTo>
                          <a:pt x="2386328" y="3007288"/>
                        </a:lnTo>
                        <a:cubicBezTo>
                          <a:pt x="2383125" y="3008835"/>
                          <a:pt x="2373848" y="3014331"/>
                          <a:pt x="2365713" y="3019503"/>
                        </a:cubicBezTo>
                        <a:cubicBezTo>
                          <a:pt x="2357576" y="3024676"/>
                          <a:pt x="2347637" y="3030563"/>
                          <a:pt x="2343626" y="3032596"/>
                        </a:cubicBezTo>
                        <a:cubicBezTo>
                          <a:pt x="2339613" y="3034628"/>
                          <a:pt x="2336054" y="3037006"/>
                          <a:pt x="2335717" y="3037883"/>
                        </a:cubicBezTo>
                        <a:cubicBezTo>
                          <a:pt x="2335110" y="3039477"/>
                          <a:pt x="2350505" y="3063029"/>
                          <a:pt x="2375754" y="3099190"/>
                        </a:cubicBezTo>
                        <a:cubicBezTo>
                          <a:pt x="2383014" y="3109581"/>
                          <a:pt x="2399777" y="3134034"/>
                          <a:pt x="2413005" y="3153546"/>
                        </a:cubicBezTo>
                        <a:cubicBezTo>
                          <a:pt x="2426233" y="3173034"/>
                          <a:pt x="2440942" y="3194440"/>
                          <a:pt x="2445689" y="3201067"/>
                        </a:cubicBezTo>
                        <a:cubicBezTo>
                          <a:pt x="2450438" y="3207717"/>
                          <a:pt x="2475814" y="3245494"/>
                          <a:pt x="2502083" y="3285025"/>
                        </a:cubicBezTo>
                        <a:cubicBezTo>
                          <a:pt x="2528350" y="3324557"/>
                          <a:pt x="2554803" y="3363534"/>
                          <a:pt x="2560863" y="3371662"/>
                        </a:cubicBezTo>
                        <a:cubicBezTo>
                          <a:pt x="2584536" y="3403343"/>
                          <a:pt x="2603715" y="3419322"/>
                          <a:pt x="2626582" y="3426388"/>
                        </a:cubicBezTo>
                        <a:cubicBezTo>
                          <a:pt x="2632984" y="3428374"/>
                          <a:pt x="2646706" y="3430752"/>
                          <a:pt x="2663598" y="3432854"/>
                        </a:cubicBezTo>
                        <a:cubicBezTo>
                          <a:pt x="2665922" y="3433154"/>
                          <a:pt x="2680047" y="3433200"/>
                          <a:pt x="2694995" y="3433015"/>
                        </a:cubicBezTo>
                        <a:cubicBezTo>
                          <a:pt x="2715972" y="3432738"/>
                          <a:pt x="2725433" y="3432068"/>
                          <a:pt x="2736626" y="3430082"/>
                        </a:cubicBezTo>
                        <a:close/>
                        <a:moveTo>
                          <a:pt x="2420946" y="2985490"/>
                        </a:moveTo>
                        <a:cubicBezTo>
                          <a:pt x="2440243" y="2985421"/>
                          <a:pt x="2480365" y="2977986"/>
                          <a:pt x="2500018" y="2970874"/>
                        </a:cubicBezTo>
                        <a:cubicBezTo>
                          <a:pt x="2520782" y="2963346"/>
                          <a:pt x="2559871" y="2942172"/>
                          <a:pt x="2580818" y="2927093"/>
                        </a:cubicBezTo>
                        <a:cubicBezTo>
                          <a:pt x="2628795" y="2892526"/>
                          <a:pt x="2654630" y="2863662"/>
                          <a:pt x="2673957" y="2822999"/>
                        </a:cubicBezTo>
                        <a:cubicBezTo>
                          <a:pt x="2679830" y="2810646"/>
                          <a:pt x="2686534" y="2792450"/>
                          <a:pt x="2686534" y="2788894"/>
                        </a:cubicBezTo>
                        <a:cubicBezTo>
                          <a:pt x="2686534" y="2786123"/>
                          <a:pt x="2684462" y="2787232"/>
                          <a:pt x="2671837" y="2796791"/>
                        </a:cubicBezTo>
                        <a:cubicBezTo>
                          <a:pt x="2664980" y="2801964"/>
                          <a:pt x="2652371" y="2811015"/>
                          <a:pt x="2643816" y="2816880"/>
                        </a:cubicBezTo>
                        <a:cubicBezTo>
                          <a:pt x="2635259" y="2822745"/>
                          <a:pt x="2619777" y="2833760"/>
                          <a:pt x="2609410" y="2841357"/>
                        </a:cubicBezTo>
                        <a:cubicBezTo>
                          <a:pt x="2599042" y="2848930"/>
                          <a:pt x="2584362" y="2859599"/>
                          <a:pt x="2576786" y="2865048"/>
                        </a:cubicBezTo>
                        <a:cubicBezTo>
                          <a:pt x="2569212" y="2870474"/>
                          <a:pt x="2555631" y="2880426"/>
                          <a:pt x="2546606" y="2887123"/>
                        </a:cubicBezTo>
                        <a:cubicBezTo>
                          <a:pt x="2537583" y="2893819"/>
                          <a:pt x="2519605" y="2906381"/>
                          <a:pt x="2506659" y="2915040"/>
                        </a:cubicBezTo>
                        <a:cubicBezTo>
                          <a:pt x="2493711" y="2923676"/>
                          <a:pt x="2476867" y="2935313"/>
                          <a:pt x="2469226" y="2940902"/>
                        </a:cubicBezTo>
                        <a:cubicBezTo>
                          <a:pt x="2457119" y="2949722"/>
                          <a:pt x="2430768" y="2968126"/>
                          <a:pt x="2412809" y="2980295"/>
                        </a:cubicBezTo>
                        <a:cubicBezTo>
                          <a:pt x="2401577" y="2987892"/>
                          <a:pt x="2401640" y="2987822"/>
                          <a:pt x="2407063" y="2986599"/>
                        </a:cubicBezTo>
                        <a:cubicBezTo>
                          <a:pt x="2409719" y="2985998"/>
                          <a:pt x="2415966" y="2985513"/>
                          <a:pt x="2420946" y="2985490"/>
                        </a:cubicBezTo>
                        <a:close/>
                        <a:moveTo>
                          <a:pt x="1768440" y="3198065"/>
                        </a:moveTo>
                        <a:cubicBezTo>
                          <a:pt x="1743065" y="3196241"/>
                          <a:pt x="1683890" y="3187605"/>
                          <a:pt x="1647719" y="3180447"/>
                        </a:cubicBezTo>
                        <a:cubicBezTo>
                          <a:pt x="1582648" y="3167562"/>
                          <a:pt x="1505109" y="3134034"/>
                          <a:pt x="1461202" y="3099813"/>
                        </a:cubicBezTo>
                        <a:cubicBezTo>
                          <a:pt x="1447670" y="3089284"/>
                          <a:pt x="1418599" y="3065038"/>
                          <a:pt x="1412590" y="3059266"/>
                        </a:cubicBezTo>
                        <a:cubicBezTo>
                          <a:pt x="1405918" y="3052869"/>
                          <a:pt x="1406491" y="3052131"/>
                          <a:pt x="1418110" y="3051992"/>
                        </a:cubicBezTo>
                        <a:cubicBezTo>
                          <a:pt x="1424136" y="3051923"/>
                          <a:pt x="1426838" y="3052731"/>
                          <a:pt x="1437426" y="3057857"/>
                        </a:cubicBezTo>
                        <a:cubicBezTo>
                          <a:pt x="1444194" y="3061159"/>
                          <a:pt x="1457069" y="3069010"/>
                          <a:pt x="1466032" y="3075314"/>
                        </a:cubicBezTo>
                        <a:cubicBezTo>
                          <a:pt x="1514787" y="3109650"/>
                          <a:pt x="1578764" y="3139045"/>
                          <a:pt x="1634604" y="3152784"/>
                        </a:cubicBezTo>
                        <a:cubicBezTo>
                          <a:pt x="1657171" y="3158326"/>
                          <a:pt x="1703771" y="3167862"/>
                          <a:pt x="1720151" y="3170264"/>
                        </a:cubicBezTo>
                        <a:cubicBezTo>
                          <a:pt x="1808604" y="3183310"/>
                          <a:pt x="1930837" y="3173958"/>
                          <a:pt x="2014716" y="3147750"/>
                        </a:cubicBezTo>
                        <a:cubicBezTo>
                          <a:pt x="2065248" y="3131956"/>
                          <a:pt x="2101714" y="3111890"/>
                          <a:pt x="2169238" y="3062729"/>
                        </a:cubicBezTo>
                        <a:cubicBezTo>
                          <a:pt x="2179863" y="3055017"/>
                          <a:pt x="2198419" y="3042040"/>
                          <a:pt x="2210475" y="3033935"/>
                        </a:cubicBezTo>
                        <a:cubicBezTo>
                          <a:pt x="2222531" y="3025830"/>
                          <a:pt x="2232998" y="3018464"/>
                          <a:pt x="2233734" y="3017586"/>
                        </a:cubicBezTo>
                        <a:cubicBezTo>
                          <a:pt x="2236017" y="3014839"/>
                          <a:pt x="2234018" y="3012437"/>
                          <a:pt x="2221340" y="3002762"/>
                        </a:cubicBezTo>
                        <a:cubicBezTo>
                          <a:pt x="2205587" y="2990709"/>
                          <a:pt x="2186495" y="2975284"/>
                          <a:pt x="2174207" y="2964662"/>
                        </a:cubicBezTo>
                        <a:cubicBezTo>
                          <a:pt x="2168878" y="2960067"/>
                          <a:pt x="2153373" y="2947251"/>
                          <a:pt x="2139748" y="2936214"/>
                        </a:cubicBezTo>
                        <a:cubicBezTo>
                          <a:pt x="2126125" y="2925177"/>
                          <a:pt x="2106115" y="2908528"/>
                          <a:pt x="2095283" y="2899199"/>
                        </a:cubicBezTo>
                        <a:cubicBezTo>
                          <a:pt x="2084453" y="2889894"/>
                          <a:pt x="2074135" y="2881673"/>
                          <a:pt x="2072358" y="2880934"/>
                        </a:cubicBezTo>
                        <a:cubicBezTo>
                          <a:pt x="2070477" y="2880172"/>
                          <a:pt x="2069674" y="2879295"/>
                          <a:pt x="2070435" y="2878810"/>
                        </a:cubicBezTo>
                        <a:cubicBezTo>
                          <a:pt x="2072415" y="2877586"/>
                          <a:pt x="2085489" y="2874331"/>
                          <a:pt x="2088420" y="2874331"/>
                        </a:cubicBezTo>
                        <a:cubicBezTo>
                          <a:pt x="2094138" y="2874331"/>
                          <a:pt x="2127210" y="2899477"/>
                          <a:pt x="2204043" y="2962284"/>
                        </a:cubicBezTo>
                        <a:cubicBezTo>
                          <a:pt x="2220717" y="2975908"/>
                          <a:pt x="2249542" y="2996643"/>
                          <a:pt x="2252674" y="2997243"/>
                        </a:cubicBezTo>
                        <a:cubicBezTo>
                          <a:pt x="2256297" y="2997959"/>
                          <a:pt x="2263792" y="2993826"/>
                          <a:pt x="2277159" y="2983689"/>
                        </a:cubicBezTo>
                        <a:cubicBezTo>
                          <a:pt x="2290403" y="2973668"/>
                          <a:pt x="2324617" y="2948891"/>
                          <a:pt x="2347120" y="2933005"/>
                        </a:cubicBezTo>
                        <a:cubicBezTo>
                          <a:pt x="2355522" y="2927093"/>
                          <a:pt x="2377062" y="2911807"/>
                          <a:pt x="2394991" y="2899061"/>
                        </a:cubicBezTo>
                        <a:cubicBezTo>
                          <a:pt x="2426964" y="2876339"/>
                          <a:pt x="2440061" y="2867057"/>
                          <a:pt x="2487344" y="2833667"/>
                        </a:cubicBezTo>
                        <a:cubicBezTo>
                          <a:pt x="2518895" y="2811362"/>
                          <a:pt x="2538436" y="2796907"/>
                          <a:pt x="2569434" y="2772846"/>
                        </a:cubicBezTo>
                        <a:cubicBezTo>
                          <a:pt x="2612136" y="2739733"/>
                          <a:pt x="2623794" y="2730867"/>
                          <a:pt x="2635831" y="2722392"/>
                        </a:cubicBezTo>
                        <a:cubicBezTo>
                          <a:pt x="2642138" y="2717936"/>
                          <a:pt x="2653003" y="2709970"/>
                          <a:pt x="2659975" y="2704682"/>
                        </a:cubicBezTo>
                        <a:cubicBezTo>
                          <a:pt x="2694995" y="2678104"/>
                          <a:pt x="2716387" y="2662402"/>
                          <a:pt x="2725433" y="2656537"/>
                        </a:cubicBezTo>
                        <a:cubicBezTo>
                          <a:pt x="2735149" y="2650279"/>
                          <a:pt x="2745418" y="2640327"/>
                          <a:pt x="2748672" y="2634024"/>
                        </a:cubicBezTo>
                        <a:cubicBezTo>
                          <a:pt x="2750287" y="2630906"/>
                          <a:pt x="2762449" y="2623101"/>
                          <a:pt x="2777080" y="2615805"/>
                        </a:cubicBezTo>
                        <a:cubicBezTo>
                          <a:pt x="2781395" y="2613657"/>
                          <a:pt x="2792519" y="2606915"/>
                          <a:pt x="2801819" y="2600819"/>
                        </a:cubicBezTo>
                        <a:cubicBezTo>
                          <a:pt x="2811119" y="2594723"/>
                          <a:pt x="2820904" y="2588442"/>
                          <a:pt x="2823558" y="2586849"/>
                        </a:cubicBezTo>
                        <a:cubicBezTo>
                          <a:pt x="2826211" y="2585256"/>
                          <a:pt x="2830550" y="2582207"/>
                          <a:pt x="2833204" y="2580060"/>
                        </a:cubicBezTo>
                        <a:cubicBezTo>
                          <a:pt x="2838604" y="2575719"/>
                          <a:pt x="2868581" y="2560132"/>
                          <a:pt x="2888543" y="2551312"/>
                        </a:cubicBezTo>
                        <a:cubicBezTo>
                          <a:pt x="2895743" y="2548148"/>
                          <a:pt x="2908712" y="2542029"/>
                          <a:pt x="2917366" y="2537757"/>
                        </a:cubicBezTo>
                        <a:cubicBezTo>
                          <a:pt x="2926020" y="2533462"/>
                          <a:pt x="2933266" y="2530114"/>
                          <a:pt x="2933474" y="2530322"/>
                        </a:cubicBezTo>
                        <a:cubicBezTo>
                          <a:pt x="2933682" y="2530530"/>
                          <a:pt x="2929113" y="2533994"/>
                          <a:pt x="2923366" y="2538058"/>
                        </a:cubicBezTo>
                        <a:cubicBezTo>
                          <a:pt x="2917597" y="2542121"/>
                          <a:pt x="2906589" y="2550827"/>
                          <a:pt x="2898882" y="2557385"/>
                        </a:cubicBezTo>
                        <a:cubicBezTo>
                          <a:pt x="2891174" y="2563943"/>
                          <a:pt x="2880050" y="2572832"/>
                          <a:pt x="2874189" y="2577104"/>
                        </a:cubicBezTo>
                        <a:cubicBezTo>
                          <a:pt x="2868327" y="2581376"/>
                          <a:pt x="2858081" y="2589250"/>
                          <a:pt x="2851389" y="2594584"/>
                        </a:cubicBezTo>
                        <a:cubicBezTo>
                          <a:pt x="2835996" y="2606892"/>
                          <a:pt x="2784557" y="2645615"/>
                          <a:pt x="2771034" y="2655082"/>
                        </a:cubicBezTo>
                        <a:cubicBezTo>
                          <a:pt x="2761734" y="2661617"/>
                          <a:pt x="2674710" y="2726202"/>
                          <a:pt x="2658768" y="2738417"/>
                        </a:cubicBezTo>
                        <a:cubicBezTo>
                          <a:pt x="2649982" y="2745160"/>
                          <a:pt x="2620725" y="2765988"/>
                          <a:pt x="2608965" y="2773908"/>
                        </a:cubicBezTo>
                        <a:cubicBezTo>
                          <a:pt x="2603816" y="2777349"/>
                          <a:pt x="2593222" y="2784853"/>
                          <a:pt x="2585424" y="2790534"/>
                        </a:cubicBezTo>
                        <a:cubicBezTo>
                          <a:pt x="2577626" y="2796237"/>
                          <a:pt x="2564998" y="2804988"/>
                          <a:pt x="2557364" y="2810022"/>
                        </a:cubicBezTo>
                        <a:cubicBezTo>
                          <a:pt x="2542207" y="2819975"/>
                          <a:pt x="2534640" y="2825447"/>
                          <a:pt x="2521749" y="2835699"/>
                        </a:cubicBezTo>
                        <a:cubicBezTo>
                          <a:pt x="2517102" y="2839417"/>
                          <a:pt x="2502704" y="2849739"/>
                          <a:pt x="2489757" y="2858675"/>
                        </a:cubicBezTo>
                        <a:cubicBezTo>
                          <a:pt x="2469313" y="2872760"/>
                          <a:pt x="2447563" y="2888739"/>
                          <a:pt x="2412495" y="2915409"/>
                        </a:cubicBezTo>
                        <a:cubicBezTo>
                          <a:pt x="2394809" y="2928871"/>
                          <a:pt x="2328395" y="2977847"/>
                          <a:pt x="2315917" y="2986645"/>
                        </a:cubicBezTo>
                        <a:cubicBezTo>
                          <a:pt x="2308945" y="2991563"/>
                          <a:pt x="2295907" y="3001099"/>
                          <a:pt x="2286944" y="3007842"/>
                        </a:cubicBezTo>
                        <a:cubicBezTo>
                          <a:pt x="2277980" y="3014608"/>
                          <a:pt x="2268203" y="3021697"/>
                          <a:pt x="2265214" y="3023613"/>
                        </a:cubicBezTo>
                        <a:cubicBezTo>
                          <a:pt x="2262225" y="3025530"/>
                          <a:pt x="2253535" y="3031764"/>
                          <a:pt x="2245898" y="3037468"/>
                        </a:cubicBezTo>
                        <a:cubicBezTo>
                          <a:pt x="2223137" y="3054509"/>
                          <a:pt x="2197866" y="3072635"/>
                          <a:pt x="2183726" y="3082056"/>
                        </a:cubicBezTo>
                        <a:cubicBezTo>
                          <a:pt x="2176422" y="3086929"/>
                          <a:pt x="2164198" y="3095403"/>
                          <a:pt x="2156564" y="3100899"/>
                        </a:cubicBezTo>
                        <a:cubicBezTo>
                          <a:pt x="2126848" y="3122234"/>
                          <a:pt x="2088925" y="3143963"/>
                          <a:pt x="2061809" y="3155208"/>
                        </a:cubicBezTo>
                        <a:cubicBezTo>
                          <a:pt x="2046334" y="3161604"/>
                          <a:pt x="2013880" y="3172388"/>
                          <a:pt x="1998416" y="3176267"/>
                        </a:cubicBezTo>
                        <a:cubicBezTo>
                          <a:pt x="1971744" y="3182940"/>
                          <a:pt x="1963422" y="3184349"/>
                          <a:pt x="1909082" y="3191438"/>
                        </a:cubicBezTo>
                        <a:cubicBezTo>
                          <a:pt x="1862838" y="3197488"/>
                          <a:pt x="1800984" y="3200397"/>
                          <a:pt x="1768440" y="3198065"/>
                        </a:cubicBezTo>
                        <a:close/>
                        <a:moveTo>
                          <a:pt x="532934" y="3098797"/>
                        </a:moveTo>
                        <a:cubicBezTo>
                          <a:pt x="521599" y="3095542"/>
                          <a:pt x="507123" y="3081364"/>
                          <a:pt x="465384" y="3032573"/>
                        </a:cubicBezTo>
                        <a:cubicBezTo>
                          <a:pt x="394257" y="2949445"/>
                          <a:pt x="335649" y="2868789"/>
                          <a:pt x="277519" y="2774070"/>
                        </a:cubicBezTo>
                        <a:cubicBezTo>
                          <a:pt x="251150" y="2731098"/>
                          <a:pt x="233445" y="2698193"/>
                          <a:pt x="204750" y="2638780"/>
                        </a:cubicBezTo>
                        <a:cubicBezTo>
                          <a:pt x="161081" y="2548379"/>
                          <a:pt x="125395" y="2459803"/>
                          <a:pt x="110891" y="2405816"/>
                        </a:cubicBezTo>
                        <a:lnTo>
                          <a:pt x="106555" y="2389676"/>
                        </a:lnTo>
                        <a:lnTo>
                          <a:pt x="114251" y="2381663"/>
                        </a:lnTo>
                        <a:lnTo>
                          <a:pt x="121949" y="2373627"/>
                        </a:lnTo>
                        <a:lnTo>
                          <a:pt x="131370" y="2401429"/>
                        </a:lnTo>
                        <a:cubicBezTo>
                          <a:pt x="154968" y="2471025"/>
                          <a:pt x="177968" y="2531223"/>
                          <a:pt x="197818" y="2575303"/>
                        </a:cubicBezTo>
                        <a:cubicBezTo>
                          <a:pt x="208452" y="2598925"/>
                          <a:pt x="244208" y="2672147"/>
                          <a:pt x="258360" y="2699301"/>
                        </a:cubicBezTo>
                        <a:cubicBezTo>
                          <a:pt x="286104" y="2752480"/>
                          <a:pt x="329702" y="2822607"/>
                          <a:pt x="370936" y="2880380"/>
                        </a:cubicBezTo>
                        <a:cubicBezTo>
                          <a:pt x="402674" y="2924830"/>
                          <a:pt x="461276" y="3000084"/>
                          <a:pt x="488110" y="3030841"/>
                        </a:cubicBezTo>
                        <a:cubicBezTo>
                          <a:pt x="515097" y="3061783"/>
                          <a:pt x="546663" y="3096835"/>
                          <a:pt x="549053" y="3098497"/>
                        </a:cubicBezTo>
                        <a:cubicBezTo>
                          <a:pt x="551269" y="3100067"/>
                          <a:pt x="550831" y="3100206"/>
                          <a:pt x="544283" y="3100114"/>
                        </a:cubicBezTo>
                        <a:cubicBezTo>
                          <a:pt x="540318" y="3100044"/>
                          <a:pt x="535210" y="3099467"/>
                          <a:pt x="532934" y="3098797"/>
                        </a:cubicBezTo>
                        <a:close/>
                        <a:moveTo>
                          <a:pt x="567575" y="3093278"/>
                        </a:moveTo>
                        <a:cubicBezTo>
                          <a:pt x="570137" y="3089445"/>
                          <a:pt x="574041" y="3083072"/>
                          <a:pt x="576249" y="3079078"/>
                        </a:cubicBezTo>
                        <a:cubicBezTo>
                          <a:pt x="582565" y="3067671"/>
                          <a:pt x="600092" y="3042202"/>
                          <a:pt x="618291" y="3017956"/>
                        </a:cubicBezTo>
                        <a:cubicBezTo>
                          <a:pt x="673130" y="2944943"/>
                          <a:pt x="693239" y="2918573"/>
                          <a:pt x="710233" y="2897375"/>
                        </a:cubicBezTo>
                        <a:cubicBezTo>
                          <a:pt x="729616" y="2873199"/>
                          <a:pt x="735662" y="2864771"/>
                          <a:pt x="735662" y="2861885"/>
                        </a:cubicBezTo>
                        <a:cubicBezTo>
                          <a:pt x="735662" y="2861007"/>
                          <a:pt x="730636" y="2854657"/>
                          <a:pt x="724495" y="2847776"/>
                        </a:cubicBezTo>
                        <a:cubicBezTo>
                          <a:pt x="693343" y="2812955"/>
                          <a:pt x="650406" y="2758252"/>
                          <a:pt x="611635" y="2704012"/>
                        </a:cubicBezTo>
                        <a:cubicBezTo>
                          <a:pt x="593800" y="2679051"/>
                          <a:pt x="560019" y="2626981"/>
                          <a:pt x="544437" y="2600426"/>
                        </a:cubicBezTo>
                        <a:cubicBezTo>
                          <a:pt x="505338" y="2533786"/>
                          <a:pt x="461095" y="2442253"/>
                          <a:pt x="435397" y="2374851"/>
                        </a:cubicBezTo>
                        <a:cubicBezTo>
                          <a:pt x="427263" y="2353515"/>
                          <a:pt x="410488" y="2305832"/>
                          <a:pt x="405488" y="2289830"/>
                        </a:cubicBezTo>
                        <a:cubicBezTo>
                          <a:pt x="397133" y="2263114"/>
                          <a:pt x="378389" y="2186498"/>
                          <a:pt x="373976" y="2161029"/>
                        </a:cubicBezTo>
                        <a:cubicBezTo>
                          <a:pt x="373401" y="2157727"/>
                          <a:pt x="374153" y="2156735"/>
                          <a:pt x="382928" y="2149369"/>
                        </a:cubicBezTo>
                        <a:cubicBezTo>
                          <a:pt x="391190" y="2142441"/>
                          <a:pt x="392508" y="2141702"/>
                          <a:pt x="392508" y="2144011"/>
                        </a:cubicBezTo>
                        <a:cubicBezTo>
                          <a:pt x="392508" y="2145466"/>
                          <a:pt x="394435" y="2154518"/>
                          <a:pt x="396791" y="2164123"/>
                        </a:cubicBezTo>
                        <a:cubicBezTo>
                          <a:pt x="399146" y="2173729"/>
                          <a:pt x="403076" y="2190539"/>
                          <a:pt x="405523" y="2201508"/>
                        </a:cubicBezTo>
                        <a:cubicBezTo>
                          <a:pt x="409490" y="2219288"/>
                          <a:pt x="415697" y="2242078"/>
                          <a:pt x="426722" y="2279416"/>
                        </a:cubicBezTo>
                        <a:cubicBezTo>
                          <a:pt x="431783" y="2296550"/>
                          <a:pt x="452658" y="2357579"/>
                          <a:pt x="462243" y="2383256"/>
                        </a:cubicBezTo>
                        <a:cubicBezTo>
                          <a:pt x="483461" y="2440106"/>
                          <a:pt x="518432" y="2513096"/>
                          <a:pt x="555044" y="2576989"/>
                        </a:cubicBezTo>
                        <a:cubicBezTo>
                          <a:pt x="582037" y="2624094"/>
                          <a:pt x="588194" y="2634208"/>
                          <a:pt x="606980" y="2662333"/>
                        </a:cubicBezTo>
                        <a:cubicBezTo>
                          <a:pt x="639961" y="2711724"/>
                          <a:pt x="727114" y="2822653"/>
                          <a:pt x="744184" y="2836946"/>
                        </a:cubicBezTo>
                        <a:lnTo>
                          <a:pt x="750286" y="2842049"/>
                        </a:lnTo>
                        <a:lnTo>
                          <a:pt x="754548" y="2837962"/>
                        </a:lnTo>
                        <a:cubicBezTo>
                          <a:pt x="756893" y="2835699"/>
                          <a:pt x="766193" y="2823808"/>
                          <a:pt x="775212" y="2811523"/>
                        </a:cubicBezTo>
                        <a:cubicBezTo>
                          <a:pt x="784233" y="2799216"/>
                          <a:pt x="798222" y="2780466"/>
                          <a:pt x="806299" y="2769844"/>
                        </a:cubicBezTo>
                        <a:cubicBezTo>
                          <a:pt x="826697" y="2742989"/>
                          <a:pt x="835861" y="2729481"/>
                          <a:pt x="835861" y="2726202"/>
                        </a:cubicBezTo>
                        <a:cubicBezTo>
                          <a:pt x="835861" y="2722208"/>
                          <a:pt x="816024" y="2707198"/>
                          <a:pt x="766445" y="2673624"/>
                        </a:cubicBezTo>
                        <a:cubicBezTo>
                          <a:pt x="706869" y="2633308"/>
                          <a:pt x="703176" y="2630652"/>
                          <a:pt x="681941" y="2612965"/>
                        </a:cubicBezTo>
                        <a:cubicBezTo>
                          <a:pt x="635087" y="2573895"/>
                          <a:pt x="600057" y="2535425"/>
                          <a:pt x="569148" y="2489105"/>
                        </a:cubicBezTo>
                        <a:cubicBezTo>
                          <a:pt x="531955" y="2433386"/>
                          <a:pt x="503488" y="2375475"/>
                          <a:pt x="480893" y="2309619"/>
                        </a:cubicBezTo>
                        <a:cubicBezTo>
                          <a:pt x="465671" y="2265238"/>
                          <a:pt x="459767" y="2239862"/>
                          <a:pt x="451299" y="2182388"/>
                        </a:cubicBezTo>
                        <a:cubicBezTo>
                          <a:pt x="445563" y="2143480"/>
                          <a:pt x="442806" y="2113069"/>
                          <a:pt x="444372" y="2106027"/>
                        </a:cubicBezTo>
                        <a:cubicBezTo>
                          <a:pt x="445107" y="2102702"/>
                          <a:pt x="447591" y="2099723"/>
                          <a:pt x="455284" y="2092957"/>
                        </a:cubicBezTo>
                        <a:cubicBezTo>
                          <a:pt x="465285" y="2084160"/>
                          <a:pt x="466390" y="2083559"/>
                          <a:pt x="463892" y="2088223"/>
                        </a:cubicBezTo>
                        <a:cubicBezTo>
                          <a:pt x="461559" y="2092588"/>
                          <a:pt x="462547" y="2117757"/>
                          <a:pt x="465910" y="2139601"/>
                        </a:cubicBezTo>
                        <a:cubicBezTo>
                          <a:pt x="472273" y="2180957"/>
                          <a:pt x="487102" y="2249075"/>
                          <a:pt x="496738" y="2281241"/>
                        </a:cubicBezTo>
                        <a:cubicBezTo>
                          <a:pt x="526982" y="2382125"/>
                          <a:pt x="564669" y="2456223"/>
                          <a:pt x="616235" y="2516167"/>
                        </a:cubicBezTo>
                        <a:cubicBezTo>
                          <a:pt x="632006" y="2534525"/>
                          <a:pt x="674046" y="2575026"/>
                          <a:pt x="693548" y="2590682"/>
                        </a:cubicBezTo>
                        <a:cubicBezTo>
                          <a:pt x="703098" y="2598348"/>
                          <a:pt x="719605" y="2610748"/>
                          <a:pt x="730230" y="2618253"/>
                        </a:cubicBezTo>
                        <a:cubicBezTo>
                          <a:pt x="740852" y="2625757"/>
                          <a:pt x="752261" y="2633908"/>
                          <a:pt x="755580" y="2636332"/>
                        </a:cubicBezTo>
                        <a:cubicBezTo>
                          <a:pt x="767054" y="2644761"/>
                          <a:pt x="778586" y="2652935"/>
                          <a:pt x="796023" y="2665034"/>
                        </a:cubicBezTo>
                        <a:cubicBezTo>
                          <a:pt x="805651" y="2671708"/>
                          <a:pt x="825852" y="2686324"/>
                          <a:pt x="840915" y="2697524"/>
                        </a:cubicBezTo>
                        <a:cubicBezTo>
                          <a:pt x="855977" y="2708746"/>
                          <a:pt x="874176" y="2722092"/>
                          <a:pt x="881358" y="2727218"/>
                        </a:cubicBezTo>
                        <a:cubicBezTo>
                          <a:pt x="888537" y="2732321"/>
                          <a:pt x="899028" y="2739895"/>
                          <a:pt x="904672" y="2744006"/>
                        </a:cubicBezTo>
                        <a:cubicBezTo>
                          <a:pt x="924604" y="2758530"/>
                          <a:pt x="929490" y="2762063"/>
                          <a:pt x="936060" y="2766611"/>
                        </a:cubicBezTo>
                        <a:cubicBezTo>
                          <a:pt x="939713" y="2769128"/>
                          <a:pt x="949763" y="2776079"/>
                          <a:pt x="958394" y="2782059"/>
                        </a:cubicBezTo>
                        <a:cubicBezTo>
                          <a:pt x="990529" y="2804296"/>
                          <a:pt x="1020393" y="2825516"/>
                          <a:pt x="1034449" y="2836115"/>
                        </a:cubicBezTo>
                        <a:cubicBezTo>
                          <a:pt x="1060631" y="2855835"/>
                          <a:pt x="1066977" y="2860522"/>
                          <a:pt x="1072476" y="2864240"/>
                        </a:cubicBezTo>
                        <a:cubicBezTo>
                          <a:pt x="1078834" y="2868535"/>
                          <a:pt x="1093689" y="2879018"/>
                          <a:pt x="1105675" y="2887654"/>
                        </a:cubicBezTo>
                        <a:cubicBezTo>
                          <a:pt x="1110323" y="2891002"/>
                          <a:pt x="1123361" y="2899915"/>
                          <a:pt x="1134648" y="2907466"/>
                        </a:cubicBezTo>
                        <a:cubicBezTo>
                          <a:pt x="1145935" y="2914994"/>
                          <a:pt x="1164759" y="2928433"/>
                          <a:pt x="1176478" y="2937323"/>
                        </a:cubicBezTo>
                        <a:cubicBezTo>
                          <a:pt x="1188197" y="2946190"/>
                          <a:pt x="1207191" y="2960621"/>
                          <a:pt x="1218732" y="2969303"/>
                        </a:cubicBezTo>
                        <a:cubicBezTo>
                          <a:pt x="1267188" y="3005833"/>
                          <a:pt x="1288931" y="3008927"/>
                          <a:pt x="1217343" y="3011352"/>
                        </a:cubicBezTo>
                        <a:cubicBezTo>
                          <a:pt x="1177422" y="3012760"/>
                          <a:pt x="1155263" y="3010105"/>
                          <a:pt x="1126064" y="3000430"/>
                        </a:cubicBezTo>
                        <a:cubicBezTo>
                          <a:pt x="1079639" y="2985051"/>
                          <a:pt x="1036792" y="2960044"/>
                          <a:pt x="999439" y="2926539"/>
                        </a:cubicBezTo>
                        <a:cubicBezTo>
                          <a:pt x="974753" y="2904395"/>
                          <a:pt x="946772" y="2869366"/>
                          <a:pt x="932631" y="2842927"/>
                        </a:cubicBezTo>
                        <a:cubicBezTo>
                          <a:pt x="929967" y="2837939"/>
                          <a:pt x="923365" y="2822769"/>
                          <a:pt x="917958" y="2809191"/>
                        </a:cubicBezTo>
                        <a:cubicBezTo>
                          <a:pt x="912406" y="2795244"/>
                          <a:pt x="905877" y="2781066"/>
                          <a:pt x="902949" y="2776563"/>
                        </a:cubicBezTo>
                        <a:cubicBezTo>
                          <a:pt x="897177" y="2767743"/>
                          <a:pt x="878014" y="2748277"/>
                          <a:pt x="868670" y="2741766"/>
                        </a:cubicBezTo>
                        <a:cubicBezTo>
                          <a:pt x="860491" y="2736062"/>
                          <a:pt x="858287" y="2736778"/>
                          <a:pt x="850164" y="2747793"/>
                        </a:cubicBezTo>
                        <a:cubicBezTo>
                          <a:pt x="846613" y="2752595"/>
                          <a:pt x="836133" y="2765780"/>
                          <a:pt x="826877" y="2777072"/>
                        </a:cubicBezTo>
                        <a:cubicBezTo>
                          <a:pt x="817618" y="2788386"/>
                          <a:pt x="804439" y="2805243"/>
                          <a:pt x="797585" y="2814548"/>
                        </a:cubicBezTo>
                        <a:cubicBezTo>
                          <a:pt x="790733" y="2823831"/>
                          <a:pt x="779790" y="2838239"/>
                          <a:pt x="773269" y="2846552"/>
                        </a:cubicBezTo>
                        <a:cubicBezTo>
                          <a:pt x="766747" y="2854842"/>
                          <a:pt x="757662" y="2866803"/>
                          <a:pt x="753076" y="2873130"/>
                        </a:cubicBezTo>
                        <a:cubicBezTo>
                          <a:pt x="748493" y="2879434"/>
                          <a:pt x="736587" y="2894974"/>
                          <a:pt x="726620" y="2907628"/>
                        </a:cubicBezTo>
                        <a:cubicBezTo>
                          <a:pt x="696133" y="2946397"/>
                          <a:pt x="666502" y="2985121"/>
                          <a:pt x="652280" y="3004794"/>
                        </a:cubicBezTo>
                        <a:cubicBezTo>
                          <a:pt x="644835" y="3015093"/>
                          <a:pt x="633160" y="3030587"/>
                          <a:pt x="626338" y="3039223"/>
                        </a:cubicBezTo>
                        <a:cubicBezTo>
                          <a:pt x="619515" y="3047859"/>
                          <a:pt x="607505" y="3063884"/>
                          <a:pt x="599648" y="3074852"/>
                        </a:cubicBezTo>
                        <a:cubicBezTo>
                          <a:pt x="583960" y="3096742"/>
                          <a:pt x="582223" y="3098174"/>
                          <a:pt x="569913" y="3099490"/>
                        </a:cubicBezTo>
                        <a:lnTo>
                          <a:pt x="562915" y="3100252"/>
                        </a:lnTo>
                        <a:close/>
                        <a:moveTo>
                          <a:pt x="1194871" y="2975422"/>
                        </a:moveTo>
                        <a:cubicBezTo>
                          <a:pt x="1189900" y="2970458"/>
                          <a:pt x="1181894" y="2964339"/>
                          <a:pt x="1174542" y="2959905"/>
                        </a:cubicBezTo>
                        <a:cubicBezTo>
                          <a:pt x="1159789" y="2950992"/>
                          <a:pt x="1118767" y="2924161"/>
                          <a:pt x="1093825" y="2907073"/>
                        </a:cubicBezTo>
                        <a:cubicBezTo>
                          <a:pt x="1083745" y="2900169"/>
                          <a:pt x="1068705" y="2889894"/>
                          <a:pt x="1060404" y="2884237"/>
                        </a:cubicBezTo>
                        <a:cubicBezTo>
                          <a:pt x="1044121" y="2873130"/>
                          <a:pt x="1009491" y="2848700"/>
                          <a:pt x="995818" y="2838655"/>
                        </a:cubicBezTo>
                        <a:cubicBezTo>
                          <a:pt x="964348" y="2815564"/>
                          <a:pt x="931232" y="2793120"/>
                          <a:pt x="931232" y="2794898"/>
                        </a:cubicBezTo>
                        <a:cubicBezTo>
                          <a:pt x="931232" y="2796306"/>
                          <a:pt x="938139" y="2812100"/>
                          <a:pt x="942953" y="2821706"/>
                        </a:cubicBezTo>
                        <a:cubicBezTo>
                          <a:pt x="955092" y="2845952"/>
                          <a:pt x="969969" y="2864956"/>
                          <a:pt x="1001167" y="2896105"/>
                        </a:cubicBezTo>
                        <a:cubicBezTo>
                          <a:pt x="1032308" y="2927186"/>
                          <a:pt x="1062800" y="2948337"/>
                          <a:pt x="1102347" y="2966256"/>
                        </a:cubicBezTo>
                        <a:cubicBezTo>
                          <a:pt x="1130757" y="2979140"/>
                          <a:pt x="1142234" y="2983274"/>
                          <a:pt x="1165461" y="2988977"/>
                        </a:cubicBezTo>
                        <a:cubicBezTo>
                          <a:pt x="1212799" y="3003639"/>
                          <a:pt x="1226193" y="3008881"/>
                          <a:pt x="1194871" y="2975422"/>
                        </a:cubicBezTo>
                        <a:close/>
                        <a:moveTo>
                          <a:pt x="1784738" y="3077761"/>
                        </a:moveTo>
                        <a:cubicBezTo>
                          <a:pt x="1728683" y="3071204"/>
                          <a:pt x="1685273" y="3060120"/>
                          <a:pt x="1653151" y="3044164"/>
                        </a:cubicBezTo>
                        <a:cubicBezTo>
                          <a:pt x="1625713" y="3030517"/>
                          <a:pt x="1603662" y="3015093"/>
                          <a:pt x="1605139" y="3010567"/>
                        </a:cubicBezTo>
                        <a:cubicBezTo>
                          <a:pt x="1605903" y="3008235"/>
                          <a:pt x="1613385" y="3005972"/>
                          <a:pt x="1617929" y="3006711"/>
                        </a:cubicBezTo>
                        <a:cubicBezTo>
                          <a:pt x="1620135" y="3007057"/>
                          <a:pt x="1631814" y="3011721"/>
                          <a:pt x="1643884" y="3017056"/>
                        </a:cubicBezTo>
                        <a:cubicBezTo>
                          <a:pt x="1683932" y="3034766"/>
                          <a:pt x="1698676" y="3039615"/>
                          <a:pt x="1729207" y="3045111"/>
                        </a:cubicBezTo>
                        <a:cubicBezTo>
                          <a:pt x="1759036" y="3050491"/>
                          <a:pt x="1775657" y="3051900"/>
                          <a:pt x="1809479" y="3051900"/>
                        </a:cubicBezTo>
                        <a:cubicBezTo>
                          <a:pt x="1844752" y="3051900"/>
                          <a:pt x="1860482" y="3050768"/>
                          <a:pt x="1886748" y="3046358"/>
                        </a:cubicBezTo>
                        <a:cubicBezTo>
                          <a:pt x="1921412" y="3040539"/>
                          <a:pt x="1946631" y="3032965"/>
                          <a:pt x="1972724" y="3020496"/>
                        </a:cubicBezTo>
                        <a:cubicBezTo>
                          <a:pt x="1994507" y="3010082"/>
                          <a:pt x="2006493" y="3001723"/>
                          <a:pt x="2023411" y="2985121"/>
                        </a:cubicBezTo>
                        <a:cubicBezTo>
                          <a:pt x="2036339" y="2972444"/>
                          <a:pt x="2038524" y="2969719"/>
                          <a:pt x="2040283" y="2964131"/>
                        </a:cubicBezTo>
                        <a:cubicBezTo>
                          <a:pt x="2042021" y="2958612"/>
                          <a:pt x="2042074" y="2957273"/>
                          <a:pt x="2040664" y="2954641"/>
                        </a:cubicBezTo>
                        <a:cubicBezTo>
                          <a:pt x="2038227" y="2950092"/>
                          <a:pt x="2030203" y="2945728"/>
                          <a:pt x="2008679" y="2937253"/>
                        </a:cubicBezTo>
                        <a:cubicBezTo>
                          <a:pt x="1991092" y="2930326"/>
                          <a:pt x="1973837" y="2921967"/>
                          <a:pt x="1967634" y="2917349"/>
                        </a:cubicBezTo>
                        <a:cubicBezTo>
                          <a:pt x="1965300" y="2915617"/>
                          <a:pt x="1965367" y="2915501"/>
                          <a:pt x="1969655" y="2913677"/>
                        </a:cubicBezTo>
                        <a:cubicBezTo>
                          <a:pt x="1972097" y="2912662"/>
                          <a:pt x="1982887" y="2909336"/>
                          <a:pt x="1993635" y="2906288"/>
                        </a:cubicBezTo>
                        <a:cubicBezTo>
                          <a:pt x="2015117" y="2900216"/>
                          <a:pt x="2020134" y="2898414"/>
                          <a:pt x="2033159" y="2892064"/>
                        </a:cubicBezTo>
                        <a:cubicBezTo>
                          <a:pt x="2037991" y="2889709"/>
                          <a:pt x="2041831" y="2888416"/>
                          <a:pt x="2041691" y="2889201"/>
                        </a:cubicBezTo>
                        <a:cubicBezTo>
                          <a:pt x="2041550" y="2889986"/>
                          <a:pt x="2042348" y="2892734"/>
                          <a:pt x="2043468" y="2895320"/>
                        </a:cubicBezTo>
                        <a:cubicBezTo>
                          <a:pt x="2045965" y="2901070"/>
                          <a:pt x="2055615" y="2930903"/>
                          <a:pt x="2058285" y="2941132"/>
                        </a:cubicBezTo>
                        <a:cubicBezTo>
                          <a:pt x="2060865" y="2951015"/>
                          <a:pt x="2059998" y="2959651"/>
                          <a:pt x="2055221" y="2971636"/>
                        </a:cubicBezTo>
                        <a:cubicBezTo>
                          <a:pt x="2049671" y="2985560"/>
                          <a:pt x="2043514" y="2994265"/>
                          <a:pt x="2029524" y="3008004"/>
                        </a:cubicBezTo>
                        <a:cubicBezTo>
                          <a:pt x="1999079" y="3037907"/>
                          <a:pt x="1955167" y="3058250"/>
                          <a:pt x="1895803" y="3069934"/>
                        </a:cubicBezTo>
                        <a:cubicBezTo>
                          <a:pt x="1866299" y="3075752"/>
                          <a:pt x="1850178" y="3077415"/>
                          <a:pt x="1819143" y="3077831"/>
                        </a:cubicBezTo>
                        <a:cubicBezTo>
                          <a:pt x="1802544" y="3078062"/>
                          <a:pt x="1787061" y="3078015"/>
                          <a:pt x="1784738" y="3077738"/>
                        </a:cubicBezTo>
                        <a:close/>
                        <a:moveTo>
                          <a:pt x="1309394" y="2996851"/>
                        </a:moveTo>
                        <a:cubicBezTo>
                          <a:pt x="1311221" y="2995858"/>
                          <a:pt x="1312714" y="2994565"/>
                          <a:pt x="1312714" y="2993965"/>
                        </a:cubicBezTo>
                        <a:cubicBezTo>
                          <a:pt x="1312714" y="2991609"/>
                          <a:pt x="1295007" y="2978240"/>
                          <a:pt x="1261407" y="2955264"/>
                        </a:cubicBezTo>
                        <a:cubicBezTo>
                          <a:pt x="1250120" y="2947552"/>
                          <a:pt x="1234822" y="2937068"/>
                          <a:pt x="1227412" y="2931988"/>
                        </a:cubicBezTo>
                        <a:cubicBezTo>
                          <a:pt x="1220002" y="2926932"/>
                          <a:pt x="1202015" y="2913909"/>
                          <a:pt x="1187442" y="2903079"/>
                        </a:cubicBezTo>
                        <a:cubicBezTo>
                          <a:pt x="1129712" y="2860176"/>
                          <a:pt x="1094120" y="2834176"/>
                          <a:pt x="1067016" y="2815149"/>
                        </a:cubicBezTo>
                        <a:cubicBezTo>
                          <a:pt x="1051416" y="2804180"/>
                          <a:pt x="1024395" y="2785107"/>
                          <a:pt x="1006974" y="2772777"/>
                        </a:cubicBezTo>
                        <a:cubicBezTo>
                          <a:pt x="989550" y="2760423"/>
                          <a:pt x="969863" y="2746592"/>
                          <a:pt x="963224" y="2742020"/>
                        </a:cubicBezTo>
                        <a:cubicBezTo>
                          <a:pt x="950345" y="2733130"/>
                          <a:pt x="900018" y="2697893"/>
                          <a:pt x="885962" y="2687894"/>
                        </a:cubicBezTo>
                        <a:cubicBezTo>
                          <a:pt x="881314" y="2684592"/>
                          <a:pt x="868003" y="2674733"/>
                          <a:pt x="856383" y="2665981"/>
                        </a:cubicBezTo>
                        <a:cubicBezTo>
                          <a:pt x="836085" y="2650695"/>
                          <a:pt x="803959" y="2627673"/>
                          <a:pt x="769463" y="2603728"/>
                        </a:cubicBezTo>
                        <a:cubicBezTo>
                          <a:pt x="731390" y="2577312"/>
                          <a:pt x="704863" y="2555053"/>
                          <a:pt x="677865" y="2526951"/>
                        </a:cubicBezTo>
                        <a:cubicBezTo>
                          <a:pt x="656798" y="2505015"/>
                          <a:pt x="649460" y="2495755"/>
                          <a:pt x="630052" y="2466661"/>
                        </a:cubicBezTo>
                        <a:cubicBezTo>
                          <a:pt x="611466" y="2438767"/>
                          <a:pt x="595708" y="2411173"/>
                          <a:pt x="583762" y="2385565"/>
                        </a:cubicBezTo>
                        <a:cubicBezTo>
                          <a:pt x="543594" y="2299459"/>
                          <a:pt x="519155" y="2221504"/>
                          <a:pt x="508190" y="2144565"/>
                        </a:cubicBezTo>
                        <a:cubicBezTo>
                          <a:pt x="504675" y="2119904"/>
                          <a:pt x="501460" y="2084644"/>
                          <a:pt x="501460" y="2070790"/>
                        </a:cubicBezTo>
                        <a:lnTo>
                          <a:pt x="501460" y="2060976"/>
                        </a:lnTo>
                        <a:lnTo>
                          <a:pt x="506677" y="2056035"/>
                        </a:lnTo>
                        <a:cubicBezTo>
                          <a:pt x="509547" y="2053333"/>
                          <a:pt x="513533" y="2050193"/>
                          <a:pt x="515537" y="2049061"/>
                        </a:cubicBezTo>
                        <a:lnTo>
                          <a:pt x="519179" y="2046983"/>
                        </a:lnTo>
                        <a:lnTo>
                          <a:pt x="520559" y="2065964"/>
                        </a:lnTo>
                        <a:cubicBezTo>
                          <a:pt x="522039" y="2086330"/>
                          <a:pt x="527345" y="2127386"/>
                          <a:pt x="532195" y="2156041"/>
                        </a:cubicBezTo>
                        <a:cubicBezTo>
                          <a:pt x="547565" y="2246812"/>
                          <a:pt x="584759" y="2353169"/>
                          <a:pt x="628572" y="2431609"/>
                        </a:cubicBezTo>
                        <a:cubicBezTo>
                          <a:pt x="655238" y="2479361"/>
                          <a:pt x="699505" y="2527759"/>
                          <a:pt x="747159" y="2561241"/>
                        </a:cubicBezTo>
                        <a:cubicBezTo>
                          <a:pt x="753118" y="2565420"/>
                          <a:pt x="763699" y="2572925"/>
                          <a:pt x="770670" y="2577912"/>
                        </a:cubicBezTo>
                        <a:cubicBezTo>
                          <a:pt x="777642" y="2582877"/>
                          <a:pt x="792040" y="2592760"/>
                          <a:pt x="802662" y="2599826"/>
                        </a:cubicBezTo>
                        <a:cubicBezTo>
                          <a:pt x="824772" y="2614558"/>
                          <a:pt x="839306" y="2625179"/>
                          <a:pt x="845798" y="2631322"/>
                        </a:cubicBezTo>
                        <a:cubicBezTo>
                          <a:pt x="848276" y="2633677"/>
                          <a:pt x="850610" y="2635293"/>
                          <a:pt x="850983" y="2634924"/>
                        </a:cubicBezTo>
                        <a:cubicBezTo>
                          <a:pt x="851357" y="2634555"/>
                          <a:pt x="852703" y="2629959"/>
                          <a:pt x="853970" y="2624741"/>
                        </a:cubicBezTo>
                        <a:cubicBezTo>
                          <a:pt x="856769" y="2613195"/>
                          <a:pt x="874356" y="2564520"/>
                          <a:pt x="892310" y="2518592"/>
                        </a:cubicBezTo>
                        <a:cubicBezTo>
                          <a:pt x="923760" y="2438166"/>
                          <a:pt x="931221" y="2418400"/>
                          <a:pt x="962345" y="2333172"/>
                        </a:cubicBezTo>
                        <a:cubicBezTo>
                          <a:pt x="972164" y="2306294"/>
                          <a:pt x="972711" y="2304285"/>
                          <a:pt x="972688" y="2295118"/>
                        </a:cubicBezTo>
                        <a:cubicBezTo>
                          <a:pt x="972667" y="2286944"/>
                          <a:pt x="971966" y="2283596"/>
                          <a:pt x="968144" y="2273389"/>
                        </a:cubicBezTo>
                        <a:cubicBezTo>
                          <a:pt x="956382" y="2241940"/>
                          <a:pt x="912798" y="2110899"/>
                          <a:pt x="899231" y="2066172"/>
                        </a:cubicBezTo>
                        <a:cubicBezTo>
                          <a:pt x="886451" y="2024054"/>
                          <a:pt x="885015" y="2020290"/>
                          <a:pt x="879562" y="2014679"/>
                        </a:cubicBezTo>
                        <a:cubicBezTo>
                          <a:pt x="873124" y="2008029"/>
                          <a:pt x="842893" y="1984592"/>
                          <a:pt x="832240" y="1977965"/>
                        </a:cubicBezTo>
                        <a:cubicBezTo>
                          <a:pt x="827260" y="1974870"/>
                          <a:pt x="809061" y="1963741"/>
                          <a:pt x="791797" y="1953234"/>
                        </a:cubicBezTo>
                        <a:cubicBezTo>
                          <a:pt x="730728" y="1916127"/>
                          <a:pt x="723950" y="1910170"/>
                          <a:pt x="732946" y="1901672"/>
                        </a:cubicBezTo>
                        <a:cubicBezTo>
                          <a:pt x="737513" y="1897331"/>
                          <a:pt x="739227" y="1897216"/>
                          <a:pt x="744113" y="1900956"/>
                        </a:cubicBezTo>
                        <a:cubicBezTo>
                          <a:pt x="746437" y="1902711"/>
                          <a:pt x="756413" y="1908876"/>
                          <a:pt x="766283" y="1914626"/>
                        </a:cubicBezTo>
                        <a:cubicBezTo>
                          <a:pt x="810818" y="1940580"/>
                          <a:pt x="878625" y="1987362"/>
                          <a:pt x="886783" y="1997753"/>
                        </a:cubicBezTo>
                        <a:cubicBezTo>
                          <a:pt x="889185" y="2000824"/>
                          <a:pt x="889144" y="2000848"/>
                          <a:pt x="891962" y="1993135"/>
                        </a:cubicBezTo>
                        <a:cubicBezTo>
                          <a:pt x="898149" y="1976187"/>
                          <a:pt x="910225" y="1956605"/>
                          <a:pt x="934701" y="1923839"/>
                        </a:cubicBezTo>
                        <a:cubicBezTo>
                          <a:pt x="942815" y="1912987"/>
                          <a:pt x="949248" y="1903473"/>
                          <a:pt x="948997" y="1902711"/>
                        </a:cubicBezTo>
                        <a:cubicBezTo>
                          <a:pt x="948457" y="1901095"/>
                          <a:pt x="938949" y="1898393"/>
                          <a:pt x="918752" y="1894168"/>
                        </a:cubicBezTo>
                        <a:cubicBezTo>
                          <a:pt x="910677" y="1892459"/>
                          <a:pt x="896192" y="1888926"/>
                          <a:pt x="886564" y="1886294"/>
                        </a:cubicBezTo>
                        <a:cubicBezTo>
                          <a:pt x="833168" y="1871677"/>
                          <a:pt x="805489" y="1864427"/>
                          <a:pt x="800707" y="1863757"/>
                        </a:cubicBezTo>
                        <a:cubicBezTo>
                          <a:pt x="797751" y="1863364"/>
                          <a:pt x="793228" y="1863595"/>
                          <a:pt x="790650" y="1864311"/>
                        </a:cubicBezTo>
                        <a:cubicBezTo>
                          <a:pt x="783471" y="1866297"/>
                          <a:pt x="786831" y="1864173"/>
                          <a:pt x="802060" y="1857107"/>
                        </a:cubicBezTo>
                        <a:cubicBezTo>
                          <a:pt x="811911" y="1852535"/>
                          <a:pt x="817344" y="1850687"/>
                          <a:pt x="820771" y="1850734"/>
                        </a:cubicBezTo>
                        <a:cubicBezTo>
                          <a:pt x="825045" y="1850803"/>
                          <a:pt x="861361" y="1860847"/>
                          <a:pt x="879320" y="1866920"/>
                        </a:cubicBezTo>
                        <a:cubicBezTo>
                          <a:pt x="882973" y="1868144"/>
                          <a:pt x="890035" y="1870338"/>
                          <a:pt x="895015" y="1871769"/>
                        </a:cubicBezTo>
                        <a:cubicBezTo>
                          <a:pt x="899995" y="1873201"/>
                          <a:pt x="905427" y="1875626"/>
                          <a:pt x="907086" y="1877126"/>
                        </a:cubicBezTo>
                        <a:cubicBezTo>
                          <a:pt x="908748" y="1878650"/>
                          <a:pt x="911734" y="1880867"/>
                          <a:pt x="913726" y="1882091"/>
                        </a:cubicBezTo>
                        <a:lnTo>
                          <a:pt x="917349" y="1884285"/>
                        </a:lnTo>
                        <a:lnTo>
                          <a:pt x="914157" y="1880729"/>
                        </a:lnTo>
                        <a:cubicBezTo>
                          <a:pt x="910601" y="1876757"/>
                          <a:pt x="906126" y="1868167"/>
                          <a:pt x="902866" y="1859046"/>
                        </a:cubicBezTo>
                        <a:cubicBezTo>
                          <a:pt x="901677" y="1855744"/>
                          <a:pt x="897129" y="1845400"/>
                          <a:pt x="892758" y="1836094"/>
                        </a:cubicBezTo>
                        <a:cubicBezTo>
                          <a:pt x="883238" y="1815843"/>
                          <a:pt x="882800" y="1812310"/>
                          <a:pt x="889005" y="1805845"/>
                        </a:cubicBezTo>
                        <a:cubicBezTo>
                          <a:pt x="891315" y="1803443"/>
                          <a:pt x="894835" y="1800326"/>
                          <a:pt x="896826" y="1798918"/>
                        </a:cubicBezTo>
                        <a:cubicBezTo>
                          <a:pt x="900297" y="1796493"/>
                          <a:pt x="900359" y="1796493"/>
                          <a:pt x="898336" y="1798825"/>
                        </a:cubicBezTo>
                        <a:cubicBezTo>
                          <a:pt x="895393" y="1802220"/>
                          <a:pt x="895751" y="1806953"/>
                          <a:pt x="899697" y="1816790"/>
                        </a:cubicBezTo>
                        <a:cubicBezTo>
                          <a:pt x="907439" y="1836094"/>
                          <a:pt x="926522" y="1863434"/>
                          <a:pt x="939164" y="1873363"/>
                        </a:cubicBezTo>
                        <a:cubicBezTo>
                          <a:pt x="946366" y="1879020"/>
                          <a:pt x="962022" y="1885578"/>
                          <a:pt x="980255" y="1890542"/>
                        </a:cubicBezTo>
                        <a:cubicBezTo>
                          <a:pt x="994757" y="1894491"/>
                          <a:pt x="1004689" y="1894168"/>
                          <a:pt x="1017548" y="1889318"/>
                        </a:cubicBezTo>
                        <a:cubicBezTo>
                          <a:pt x="1026165" y="1886063"/>
                          <a:pt x="1039143" y="1878327"/>
                          <a:pt x="1042870" y="1874194"/>
                        </a:cubicBezTo>
                        <a:cubicBezTo>
                          <a:pt x="1044850" y="1872000"/>
                          <a:pt x="1044742" y="1871816"/>
                          <a:pt x="1040297" y="1869576"/>
                        </a:cubicBezTo>
                        <a:cubicBezTo>
                          <a:pt x="1033376" y="1866089"/>
                          <a:pt x="1028050" y="1864588"/>
                          <a:pt x="1013823" y="1862071"/>
                        </a:cubicBezTo>
                        <a:cubicBezTo>
                          <a:pt x="999769" y="1859577"/>
                          <a:pt x="996919" y="1858146"/>
                          <a:pt x="985360" y="1847709"/>
                        </a:cubicBezTo>
                        <a:cubicBezTo>
                          <a:pt x="970179" y="1834016"/>
                          <a:pt x="954348" y="1807438"/>
                          <a:pt x="947571" y="1784301"/>
                        </a:cubicBezTo>
                        <a:lnTo>
                          <a:pt x="945053" y="1770562"/>
                        </a:lnTo>
                        <a:cubicBezTo>
                          <a:pt x="950257" y="1766336"/>
                          <a:pt x="953968" y="1767075"/>
                          <a:pt x="958523" y="1777235"/>
                        </a:cubicBezTo>
                        <a:cubicBezTo>
                          <a:pt x="960831" y="1782385"/>
                          <a:pt x="964191" y="1789820"/>
                          <a:pt x="965989" y="1793791"/>
                        </a:cubicBezTo>
                        <a:cubicBezTo>
                          <a:pt x="974139" y="1811733"/>
                          <a:pt x="991138" y="1829167"/>
                          <a:pt x="1009097" y="1837987"/>
                        </a:cubicBezTo>
                        <a:cubicBezTo>
                          <a:pt x="1021441" y="1844060"/>
                          <a:pt x="1069437" y="1861540"/>
                          <a:pt x="1091279" y="1867913"/>
                        </a:cubicBezTo>
                        <a:cubicBezTo>
                          <a:pt x="1127208" y="1878420"/>
                          <a:pt x="1185829" y="1892574"/>
                          <a:pt x="1204309" y="1895230"/>
                        </a:cubicBezTo>
                        <a:cubicBezTo>
                          <a:pt x="1214011" y="1896615"/>
                          <a:pt x="1217975" y="1895091"/>
                          <a:pt x="1231718" y="1884654"/>
                        </a:cubicBezTo>
                        <a:cubicBezTo>
                          <a:pt x="1238752" y="1879297"/>
                          <a:pt x="1248038" y="1871723"/>
                          <a:pt x="1252354" y="1867821"/>
                        </a:cubicBezTo>
                        <a:cubicBezTo>
                          <a:pt x="1256669" y="1863918"/>
                          <a:pt x="1262510" y="1859347"/>
                          <a:pt x="1265330" y="1857661"/>
                        </a:cubicBezTo>
                        <a:cubicBezTo>
                          <a:pt x="1268152" y="1855975"/>
                          <a:pt x="1270462" y="1854220"/>
                          <a:pt x="1270462" y="1853758"/>
                        </a:cubicBezTo>
                        <a:cubicBezTo>
                          <a:pt x="1270462" y="1852396"/>
                          <a:pt x="1244727" y="1813626"/>
                          <a:pt x="1232770" y="1796978"/>
                        </a:cubicBezTo>
                        <a:cubicBezTo>
                          <a:pt x="1199052" y="1750011"/>
                          <a:pt x="1186780" y="1738558"/>
                          <a:pt x="1144911" y="1714959"/>
                        </a:cubicBezTo>
                        <a:cubicBezTo>
                          <a:pt x="1104992" y="1692445"/>
                          <a:pt x="1094206" y="1685564"/>
                          <a:pt x="1094206" y="1682655"/>
                        </a:cubicBezTo>
                        <a:cubicBezTo>
                          <a:pt x="1094206" y="1681731"/>
                          <a:pt x="1096589" y="1679607"/>
                          <a:pt x="1099504" y="1677898"/>
                        </a:cubicBezTo>
                        <a:lnTo>
                          <a:pt x="1104803" y="1674781"/>
                        </a:lnTo>
                        <a:lnTo>
                          <a:pt x="1110853" y="1677159"/>
                        </a:lnTo>
                        <a:cubicBezTo>
                          <a:pt x="1117670" y="1679861"/>
                          <a:pt x="1132705" y="1688035"/>
                          <a:pt x="1153622" y="1700412"/>
                        </a:cubicBezTo>
                        <a:cubicBezTo>
                          <a:pt x="1170104" y="1710156"/>
                          <a:pt x="1191894" y="1720778"/>
                          <a:pt x="1202318" y="1724149"/>
                        </a:cubicBezTo>
                        <a:cubicBezTo>
                          <a:pt x="1206338" y="1725442"/>
                          <a:pt x="1217475" y="1728213"/>
                          <a:pt x="1227066" y="1730314"/>
                        </a:cubicBezTo>
                        <a:cubicBezTo>
                          <a:pt x="1236659" y="1732416"/>
                          <a:pt x="1254827" y="1736526"/>
                          <a:pt x="1267444" y="1739482"/>
                        </a:cubicBezTo>
                        <a:cubicBezTo>
                          <a:pt x="1280058" y="1742437"/>
                          <a:pt x="1300430" y="1746801"/>
                          <a:pt x="1312714" y="1749180"/>
                        </a:cubicBezTo>
                        <a:cubicBezTo>
                          <a:pt x="1345595" y="1755553"/>
                          <a:pt x="1387207" y="1764143"/>
                          <a:pt x="1438266" y="1775088"/>
                        </a:cubicBezTo>
                        <a:cubicBezTo>
                          <a:pt x="1463164" y="1780422"/>
                          <a:pt x="1486349" y="1784786"/>
                          <a:pt x="1489786" y="1784786"/>
                        </a:cubicBezTo>
                        <a:lnTo>
                          <a:pt x="1496037" y="1784786"/>
                        </a:lnTo>
                        <a:lnTo>
                          <a:pt x="1499215" y="1778043"/>
                        </a:lnTo>
                        <a:cubicBezTo>
                          <a:pt x="1500964" y="1774349"/>
                          <a:pt x="1502227" y="1770423"/>
                          <a:pt x="1502019" y="1769292"/>
                        </a:cubicBezTo>
                        <a:cubicBezTo>
                          <a:pt x="1501446" y="1766198"/>
                          <a:pt x="1470747" y="1751512"/>
                          <a:pt x="1444104" y="1741629"/>
                        </a:cubicBezTo>
                        <a:cubicBezTo>
                          <a:pt x="1431264" y="1736849"/>
                          <a:pt x="1398760" y="1725004"/>
                          <a:pt x="1371868" y="1715282"/>
                        </a:cubicBezTo>
                        <a:cubicBezTo>
                          <a:pt x="1344976" y="1705561"/>
                          <a:pt x="1310753" y="1692699"/>
                          <a:pt x="1295813" y="1686719"/>
                        </a:cubicBezTo>
                        <a:cubicBezTo>
                          <a:pt x="1280875" y="1680738"/>
                          <a:pt x="1258942" y="1672310"/>
                          <a:pt x="1247076" y="1668015"/>
                        </a:cubicBezTo>
                        <a:cubicBezTo>
                          <a:pt x="1223913" y="1659633"/>
                          <a:pt x="1210462" y="1653884"/>
                          <a:pt x="1188091" y="1642800"/>
                        </a:cubicBezTo>
                        <a:lnTo>
                          <a:pt x="1173926" y="1635803"/>
                        </a:lnTo>
                        <a:lnTo>
                          <a:pt x="1184467" y="1632340"/>
                        </a:lnTo>
                        <a:lnTo>
                          <a:pt x="1195009" y="1628899"/>
                        </a:lnTo>
                        <a:lnTo>
                          <a:pt x="1203368" y="1630862"/>
                        </a:lnTo>
                        <a:cubicBezTo>
                          <a:pt x="1224382" y="1635827"/>
                          <a:pt x="1379594" y="1695747"/>
                          <a:pt x="1431626" y="1719000"/>
                        </a:cubicBezTo>
                        <a:cubicBezTo>
                          <a:pt x="1441584" y="1723433"/>
                          <a:pt x="1456524" y="1729945"/>
                          <a:pt x="1464825" y="1733478"/>
                        </a:cubicBezTo>
                        <a:cubicBezTo>
                          <a:pt x="1494426" y="1745993"/>
                          <a:pt x="1498050" y="1747633"/>
                          <a:pt x="1500090" y="1749434"/>
                        </a:cubicBezTo>
                        <a:cubicBezTo>
                          <a:pt x="1502231" y="1751304"/>
                          <a:pt x="1505870" y="1750773"/>
                          <a:pt x="1505870" y="1748579"/>
                        </a:cubicBezTo>
                        <a:cubicBezTo>
                          <a:pt x="1505870" y="1747887"/>
                          <a:pt x="1508900" y="1740382"/>
                          <a:pt x="1512604" y="1731931"/>
                        </a:cubicBezTo>
                        <a:cubicBezTo>
                          <a:pt x="1526296" y="1700643"/>
                          <a:pt x="1529105" y="1692976"/>
                          <a:pt x="1527565" y="1691129"/>
                        </a:cubicBezTo>
                        <a:cubicBezTo>
                          <a:pt x="1525216" y="1688289"/>
                          <a:pt x="1511582" y="1679769"/>
                          <a:pt x="1484141" y="1663997"/>
                        </a:cubicBezTo>
                        <a:cubicBezTo>
                          <a:pt x="1469865" y="1655777"/>
                          <a:pt x="1454261" y="1646425"/>
                          <a:pt x="1449463" y="1643216"/>
                        </a:cubicBezTo>
                        <a:cubicBezTo>
                          <a:pt x="1444665" y="1640006"/>
                          <a:pt x="1434146" y="1633541"/>
                          <a:pt x="1426083" y="1628853"/>
                        </a:cubicBezTo>
                        <a:cubicBezTo>
                          <a:pt x="1418022" y="1624142"/>
                          <a:pt x="1406465" y="1616892"/>
                          <a:pt x="1400401" y="1612713"/>
                        </a:cubicBezTo>
                        <a:cubicBezTo>
                          <a:pt x="1394336" y="1608556"/>
                          <a:pt x="1381768" y="1600521"/>
                          <a:pt x="1372473" y="1594863"/>
                        </a:cubicBezTo>
                        <a:cubicBezTo>
                          <a:pt x="1347619" y="1579762"/>
                          <a:pt x="1320849" y="1562513"/>
                          <a:pt x="1318569" y="1560135"/>
                        </a:cubicBezTo>
                        <a:cubicBezTo>
                          <a:pt x="1316695" y="1558172"/>
                          <a:pt x="1317071" y="1557849"/>
                          <a:pt x="1324758" y="1554847"/>
                        </a:cubicBezTo>
                        <a:cubicBezTo>
                          <a:pt x="1329261" y="1553092"/>
                          <a:pt x="1334151" y="1551637"/>
                          <a:pt x="1335625" y="1551637"/>
                        </a:cubicBezTo>
                        <a:cubicBezTo>
                          <a:pt x="1339191" y="1551637"/>
                          <a:pt x="1359224" y="1561843"/>
                          <a:pt x="1372574" y="1570479"/>
                        </a:cubicBezTo>
                        <a:cubicBezTo>
                          <a:pt x="1378466" y="1574266"/>
                          <a:pt x="1391174" y="1582256"/>
                          <a:pt x="1400816" y="1588213"/>
                        </a:cubicBezTo>
                        <a:cubicBezTo>
                          <a:pt x="1419599" y="1599805"/>
                          <a:pt x="1464673" y="1629869"/>
                          <a:pt x="1488364" y="1646633"/>
                        </a:cubicBezTo>
                        <a:cubicBezTo>
                          <a:pt x="1508850" y="1661111"/>
                          <a:pt x="1530468" y="1674688"/>
                          <a:pt x="1536369" y="1676790"/>
                        </a:cubicBezTo>
                        <a:cubicBezTo>
                          <a:pt x="1542459" y="1678937"/>
                          <a:pt x="1546897" y="1678129"/>
                          <a:pt x="1550569" y="1674227"/>
                        </a:cubicBezTo>
                        <a:lnTo>
                          <a:pt x="1553319" y="1671294"/>
                        </a:lnTo>
                        <a:lnTo>
                          <a:pt x="1550077" y="1666607"/>
                        </a:lnTo>
                        <a:cubicBezTo>
                          <a:pt x="1544882" y="1659102"/>
                          <a:pt x="1531105" y="1648042"/>
                          <a:pt x="1505870" y="1631093"/>
                        </a:cubicBezTo>
                        <a:cubicBezTo>
                          <a:pt x="1492922" y="1622411"/>
                          <a:pt x="1473908" y="1609318"/>
                          <a:pt x="1463616" y="1601998"/>
                        </a:cubicBezTo>
                        <a:cubicBezTo>
                          <a:pt x="1453326" y="1594679"/>
                          <a:pt x="1439482" y="1584842"/>
                          <a:pt x="1432852" y="1580131"/>
                        </a:cubicBezTo>
                        <a:cubicBezTo>
                          <a:pt x="1426224" y="1575421"/>
                          <a:pt x="1416843" y="1568447"/>
                          <a:pt x="1412009" y="1564591"/>
                        </a:cubicBezTo>
                        <a:cubicBezTo>
                          <a:pt x="1407174" y="1560758"/>
                          <a:pt x="1395755" y="1552699"/>
                          <a:pt x="1386637" y="1546673"/>
                        </a:cubicBezTo>
                        <a:cubicBezTo>
                          <a:pt x="1377517" y="1540623"/>
                          <a:pt x="1369923" y="1535081"/>
                          <a:pt x="1369759" y="1534319"/>
                        </a:cubicBezTo>
                        <a:cubicBezTo>
                          <a:pt x="1369378" y="1532541"/>
                          <a:pt x="1397101" y="1516262"/>
                          <a:pt x="1404825" y="1513699"/>
                        </a:cubicBezTo>
                        <a:cubicBezTo>
                          <a:pt x="1418862" y="1509034"/>
                          <a:pt x="1448078" y="1517324"/>
                          <a:pt x="1471774" y="1532656"/>
                        </a:cubicBezTo>
                        <a:cubicBezTo>
                          <a:pt x="1476378" y="1535635"/>
                          <a:pt x="1487699" y="1543740"/>
                          <a:pt x="1496933" y="1550667"/>
                        </a:cubicBezTo>
                        <a:cubicBezTo>
                          <a:pt x="1506164" y="1557594"/>
                          <a:pt x="1516160" y="1564984"/>
                          <a:pt x="1519149" y="1567085"/>
                        </a:cubicBezTo>
                        <a:cubicBezTo>
                          <a:pt x="1522138" y="1569186"/>
                          <a:pt x="1526624" y="1572627"/>
                          <a:pt x="1529118" y="1574705"/>
                        </a:cubicBezTo>
                        <a:cubicBezTo>
                          <a:pt x="1534302" y="1579000"/>
                          <a:pt x="1534184" y="1576852"/>
                          <a:pt x="1528851" y="1569763"/>
                        </a:cubicBezTo>
                        <a:cubicBezTo>
                          <a:pt x="1527101" y="1567431"/>
                          <a:pt x="1524658" y="1563898"/>
                          <a:pt x="1523416" y="1561912"/>
                        </a:cubicBezTo>
                        <a:cubicBezTo>
                          <a:pt x="1522177" y="1559927"/>
                          <a:pt x="1517264" y="1553669"/>
                          <a:pt x="1512500" y="1548012"/>
                        </a:cubicBezTo>
                        <a:cubicBezTo>
                          <a:pt x="1501500" y="1534988"/>
                          <a:pt x="1498733" y="1530809"/>
                          <a:pt x="1486876" y="1509311"/>
                        </a:cubicBezTo>
                        <a:cubicBezTo>
                          <a:pt x="1475579" y="1488853"/>
                          <a:pt x="1471527" y="1479894"/>
                          <a:pt x="1472459" y="1477469"/>
                        </a:cubicBezTo>
                        <a:cubicBezTo>
                          <a:pt x="1473352" y="1475137"/>
                          <a:pt x="1483751" y="1469133"/>
                          <a:pt x="1485265" y="1470057"/>
                        </a:cubicBezTo>
                        <a:cubicBezTo>
                          <a:pt x="1487630" y="1471511"/>
                          <a:pt x="1522329" y="1531294"/>
                          <a:pt x="1542053" y="1567870"/>
                        </a:cubicBezTo>
                        <a:cubicBezTo>
                          <a:pt x="1547532" y="1578030"/>
                          <a:pt x="1573404" y="1617539"/>
                          <a:pt x="1579761" y="1625459"/>
                        </a:cubicBezTo>
                        <a:cubicBezTo>
                          <a:pt x="1581838" y="1628045"/>
                          <a:pt x="1584326" y="1630169"/>
                          <a:pt x="1585293" y="1630169"/>
                        </a:cubicBezTo>
                        <a:cubicBezTo>
                          <a:pt x="1586258" y="1630169"/>
                          <a:pt x="1591464" y="1625897"/>
                          <a:pt x="1596861" y="1620679"/>
                        </a:cubicBezTo>
                        <a:cubicBezTo>
                          <a:pt x="1606847" y="1611027"/>
                          <a:pt x="1628436" y="1592508"/>
                          <a:pt x="1633863" y="1588929"/>
                        </a:cubicBezTo>
                        <a:lnTo>
                          <a:pt x="1636854" y="1586966"/>
                        </a:lnTo>
                        <a:lnTo>
                          <a:pt x="1626899" y="1572627"/>
                        </a:lnTo>
                        <a:cubicBezTo>
                          <a:pt x="1603095" y="1538337"/>
                          <a:pt x="1549639" y="1457334"/>
                          <a:pt x="1545339" y="1448998"/>
                        </a:cubicBezTo>
                        <a:cubicBezTo>
                          <a:pt x="1542755" y="1444010"/>
                          <a:pt x="1540089" y="1439577"/>
                          <a:pt x="1539420" y="1439161"/>
                        </a:cubicBezTo>
                        <a:cubicBezTo>
                          <a:pt x="1538751" y="1438746"/>
                          <a:pt x="1540842" y="1437429"/>
                          <a:pt x="1544068" y="1436229"/>
                        </a:cubicBezTo>
                        <a:cubicBezTo>
                          <a:pt x="1547294" y="1435051"/>
                          <a:pt x="1550449" y="1433619"/>
                          <a:pt x="1551081" y="1433065"/>
                        </a:cubicBezTo>
                        <a:cubicBezTo>
                          <a:pt x="1553331" y="1431079"/>
                          <a:pt x="1554919" y="1432142"/>
                          <a:pt x="1557379" y="1437198"/>
                        </a:cubicBezTo>
                        <a:cubicBezTo>
                          <a:pt x="1558749" y="1440016"/>
                          <a:pt x="1563912" y="1447774"/>
                          <a:pt x="1568853" y="1454401"/>
                        </a:cubicBezTo>
                        <a:cubicBezTo>
                          <a:pt x="1582127" y="1472274"/>
                          <a:pt x="1588263" y="1481672"/>
                          <a:pt x="1606672" y="1512382"/>
                        </a:cubicBezTo>
                        <a:cubicBezTo>
                          <a:pt x="1625990" y="1544617"/>
                          <a:pt x="1627510" y="1546973"/>
                          <a:pt x="1639707" y="1563298"/>
                        </a:cubicBezTo>
                        <a:cubicBezTo>
                          <a:pt x="1650860" y="1578238"/>
                          <a:pt x="1652701" y="1579646"/>
                          <a:pt x="1655934" y="1575652"/>
                        </a:cubicBezTo>
                        <a:cubicBezTo>
                          <a:pt x="1661164" y="1569209"/>
                          <a:pt x="1656253" y="1552076"/>
                          <a:pt x="1624815" y="1467101"/>
                        </a:cubicBezTo>
                        <a:cubicBezTo>
                          <a:pt x="1603743" y="1410136"/>
                          <a:pt x="1603037" y="1408035"/>
                          <a:pt x="1604463" y="1406626"/>
                        </a:cubicBezTo>
                        <a:cubicBezTo>
                          <a:pt x="1605661" y="1405448"/>
                          <a:pt x="1626592" y="1395750"/>
                          <a:pt x="1626592" y="1396374"/>
                        </a:cubicBezTo>
                        <a:cubicBezTo>
                          <a:pt x="1626592" y="1396605"/>
                          <a:pt x="1624148" y="1398244"/>
                          <a:pt x="1621159" y="1399976"/>
                        </a:cubicBezTo>
                        <a:cubicBezTo>
                          <a:pt x="1618171" y="1401731"/>
                          <a:pt x="1615727" y="1403440"/>
                          <a:pt x="1615727" y="1403763"/>
                        </a:cubicBezTo>
                        <a:cubicBezTo>
                          <a:pt x="1615727" y="1404086"/>
                          <a:pt x="1618383" y="1410182"/>
                          <a:pt x="1621628" y="1417294"/>
                        </a:cubicBezTo>
                        <a:cubicBezTo>
                          <a:pt x="1636107" y="1449067"/>
                          <a:pt x="1651224" y="1492086"/>
                          <a:pt x="1659941" y="1526283"/>
                        </a:cubicBezTo>
                        <a:cubicBezTo>
                          <a:pt x="1662904" y="1537898"/>
                          <a:pt x="1666527" y="1550552"/>
                          <a:pt x="1667992" y="1554385"/>
                        </a:cubicBezTo>
                        <a:lnTo>
                          <a:pt x="1670655" y="1561358"/>
                        </a:lnTo>
                        <a:lnTo>
                          <a:pt x="1678329" y="1560850"/>
                        </a:lnTo>
                        <a:cubicBezTo>
                          <a:pt x="1682549" y="1560550"/>
                          <a:pt x="1686544" y="1559788"/>
                          <a:pt x="1687206" y="1559119"/>
                        </a:cubicBezTo>
                        <a:cubicBezTo>
                          <a:pt x="1689380" y="1556948"/>
                          <a:pt x="1681176" y="1513168"/>
                          <a:pt x="1668715" y="1460451"/>
                        </a:cubicBezTo>
                        <a:cubicBezTo>
                          <a:pt x="1662119" y="1432534"/>
                          <a:pt x="1655588" y="1404548"/>
                          <a:pt x="1654201" y="1398244"/>
                        </a:cubicBezTo>
                        <a:cubicBezTo>
                          <a:pt x="1652814" y="1391917"/>
                          <a:pt x="1651287" y="1385960"/>
                          <a:pt x="1650802" y="1384990"/>
                        </a:cubicBezTo>
                        <a:cubicBezTo>
                          <a:pt x="1650167" y="1383720"/>
                          <a:pt x="1651741" y="1382127"/>
                          <a:pt x="1656514" y="1379263"/>
                        </a:cubicBezTo>
                        <a:cubicBezTo>
                          <a:pt x="1660137" y="1377070"/>
                          <a:pt x="1663541" y="1375292"/>
                          <a:pt x="1664076" y="1375292"/>
                        </a:cubicBezTo>
                        <a:cubicBezTo>
                          <a:pt x="1665973" y="1375292"/>
                          <a:pt x="1673171" y="1397459"/>
                          <a:pt x="1679572" y="1422998"/>
                        </a:cubicBezTo>
                        <a:cubicBezTo>
                          <a:pt x="1685215" y="1445511"/>
                          <a:pt x="1689936" y="1467563"/>
                          <a:pt x="1695886" y="1499105"/>
                        </a:cubicBezTo>
                        <a:cubicBezTo>
                          <a:pt x="1701048" y="1526468"/>
                          <a:pt x="1706677" y="1551244"/>
                          <a:pt x="1708043" y="1552607"/>
                        </a:cubicBezTo>
                        <a:cubicBezTo>
                          <a:pt x="1708943" y="1553530"/>
                          <a:pt x="1765775" y="1539376"/>
                          <a:pt x="1767416" y="1537852"/>
                        </a:cubicBezTo>
                        <a:cubicBezTo>
                          <a:pt x="1768464" y="1536859"/>
                          <a:pt x="1768399" y="1534042"/>
                          <a:pt x="1767157" y="1526422"/>
                        </a:cubicBezTo>
                        <a:cubicBezTo>
                          <a:pt x="1766250" y="1520857"/>
                          <a:pt x="1763832" y="1503192"/>
                          <a:pt x="1761780" y="1487167"/>
                        </a:cubicBezTo>
                        <a:cubicBezTo>
                          <a:pt x="1759731" y="1471142"/>
                          <a:pt x="1755146" y="1437914"/>
                          <a:pt x="1751589" y="1413346"/>
                        </a:cubicBezTo>
                        <a:cubicBezTo>
                          <a:pt x="1744602" y="1364993"/>
                          <a:pt x="1741920" y="1341533"/>
                          <a:pt x="1743000" y="1338115"/>
                        </a:cubicBezTo>
                        <a:cubicBezTo>
                          <a:pt x="1743379" y="1336938"/>
                          <a:pt x="1747897" y="1333890"/>
                          <a:pt x="1753046" y="1331350"/>
                        </a:cubicBezTo>
                        <a:cubicBezTo>
                          <a:pt x="1758194" y="1328810"/>
                          <a:pt x="1762060" y="1327078"/>
                          <a:pt x="1761637" y="1327517"/>
                        </a:cubicBezTo>
                        <a:cubicBezTo>
                          <a:pt x="1761215" y="1327955"/>
                          <a:pt x="1761580" y="1330657"/>
                          <a:pt x="1762447" y="1333543"/>
                        </a:cubicBezTo>
                        <a:cubicBezTo>
                          <a:pt x="1764623" y="1340794"/>
                          <a:pt x="1767370" y="1363308"/>
                          <a:pt x="1770261" y="1397644"/>
                        </a:cubicBezTo>
                        <a:cubicBezTo>
                          <a:pt x="1771604" y="1413577"/>
                          <a:pt x="1773799" y="1438030"/>
                          <a:pt x="1775137" y="1452000"/>
                        </a:cubicBezTo>
                        <a:cubicBezTo>
                          <a:pt x="1776476" y="1465947"/>
                          <a:pt x="1778634" y="1488506"/>
                          <a:pt x="1779933" y="1502130"/>
                        </a:cubicBezTo>
                        <a:cubicBezTo>
                          <a:pt x="1782937" y="1533603"/>
                          <a:pt x="1782988" y="1533788"/>
                          <a:pt x="1789041" y="1535035"/>
                        </a:cubicBezTo>
                        <a:cubicBezTo>
                          <a:pt x="1791654" y="1535589"/>
                          <a:pt x="1797596" y="1535889"/>
                          <a:pt x="1802244" y="1535681"/>
                        </a:cubicBezTo>
                        <a:lnTo>
                          <a:pt x="1810695" y="1535335"/>
                        </a:lnTo>
                        <a:lnTo>
                          <a:pt x="1811516" y="1487629"/>
                        </a:lnTo>
                        <a:cubicBezTo>
                          <a:pt x="1812931" y="1405541"/>
                          <a:pt x="1815012" y="1332804"/>
                          <a:pt x="1816222" y="1323152"/>
                        </a:cubicBezTo>
                        <a:cubicBezTo>
                          <a:pt x="1816861" y="1318049"/>
                          <a:pt x="1818370" y="1310706"/>
                          <a:pt x="1819573" y="1306827"/>
                        </a:cubicBezTo>
                        <a:cubicBezTo>
                          <a:pt x="1821698" y="1299992"/>
                          <a:pt x="1822009" y="1299669"/>
                          <a:pt x="1830112" y="1295300"/>
                        </a:cubicBezTo>
                        <a:cubicBezTo>
                          <a:pt x="1834704" y="1292829"/>
                          <a:pt x="1838805" y="1290790"/>
                          <a:pt x="1839227" y="1290770"/>
                        </a:cubicBezTo>
                        <a:cubicBezTo>
                          <a:pt x="1840460" y="1290708"/>
                          <a:pt x="1839440" y="1325392"/>
                          <a:pt x="1837402" y="1352940"/>
                        </a:cubicBezTo>
                        <a:cubicBezTo>
                          <a:pt x="1835674" y="1376285"/>
                          <a:pt x="1834065" y="1411314"/>
                          <a:pt x="1830560" y="1501968"/>
                        </a:cubicBezTo>
                        <a:cubicBezTo>
                          <a:pt x="1829830" y="1520834"/>
                          <a:pt x="1829680" y="1536651"/>
                          <a:pt x="1830225" y="1537136"/>
                        </a:cubicBezTo>
                        <a:cubicBezTo>
                          <a:pt x="1832701" y="1539376"/>
                          <a:pt x="1881690" y="1545218"/>
                          <a:pt x="1886099" y="1543809"/>
                        </a:cubicBezTo>
                        <a:cubicBezTo>
                          <a:pt x="1888594" y="1543024"/>
                          <a:pt x="1889134" y="1541038"/>
                          <a:pt x="1893992" y="1514807"/>
                        </a:cubicBezTo>
                        <a:cubicBezTo>
                          <a:pt x="1897336" y="1496750"/>
                          <a:pt x="1906318" y="1457495"/>
                          <a:pt x="1913891" y="1427824"/>
                        </a:cubicBezTo>
                        <a:cubicBezTo>
                          <a:pt x="1916435" y="1417871"/>
                          <a:pt x="1920782" y="1398844"/>
                          <a:pt x="1923549" y="1385544"/>
                        </a:cubicBezTo>
                        <a:cubicBezTo>
                          <a:pt x="1926316" y="1372267"/>
                          <a:pt x="1932062" y="1347144"/>
                          <a:pt x="1936318" y="1329710"/>
                        </a:cubicBezTo>
                        <a:cubicBezTo>
                          <a:pt x="1944132" y="1297706"/>
                          <a:pt x="1946926" y="1280566"/>
                          <a:pt x="1948288" y="1256307"/>
                        </a:cubicBezTo>
                        <a:cubicBezTo>
                          <a:pt x="1949313" y="1237998"/>
                          <a:pt x="1949832" y="1235130"/>
                          <a:pt x="1951969" y="1235950"/>
                        </a:cubicBezTo>
                        <a:cubicBezTo>
                          <a:pt x="1952931" y="1236319"/>
                          <a:pt x="1955352" y="1236054"/>
                          <a:pt x="1957348" y="1235356"/>
                        </a:cubicBezTo>
                        <a:cubicBezTo>
                          <a:pt x="1961813" y="1233798"/>
                          <a:pt x="1962252" y="1234467"/>
                          <a:pt x="1965734" y="1248109"/>
                        </a:cubicBezTo>
                        <a:cubicBezTo>
                          <a:pt x="1968540" y="1259110"/>
                          <a:pt x="1968972" y="1273248"/>
                          <a:pt x="1966997" y="1289555"/>
                        </a:cubicBezTo>
                        <a:cubicBezTo>
                          <a:pt x="1963572" y="1317842"/>
                          <a:pt x="1950323" y="1372198"/>
                          <a:pt x="1927964" y="1449668"/>
                        </a:cubicBezTo>
                        <a:cubicBezTo>
                          <a:pt x="1918172" y="1483611"/>
                          <a:pt x="1913056" y="1503192"/>
                          <a:pt x="1908489" y="1524251"/>
                        </a:cubicBezTo>
                        <a:cubicBezTo>
                          <a:pt x="1905392" y="1538544"/>
                          <a:pt x="1901517" y="1550944"/>
                          <a:pt x="1899327" y="1553577"/>
                        </a:cubicBezTo>
                        <a:cubicBezTo>
                          <a:pt x="1897190" y="1556163"/>
                          <a:pt x="1899046" y="1557456"/>
                          <a:pt x="1906061" y="1558333"/>
                        </a:cubicBezTo>
                        <a:cubicBezTo>
                          <a:pt x="1915708" y="1559557"/>
                          <a:pt x="1917842" y="1558634"/>
                          <a:pt x="1921645" y="1551637"/>
                        </a:cubicBezTo>
                        <a:cubicBezTo>
                          <a:pt x="1925661" y="1544271"/>
                          <a:pt x="1932967" y="1522843"/>
                          <a:pt x="1938736" y="1501507"/>
                        </a:cubicBezTo>
                        <a:cubicBezTo>
                          <a:pt x="1941074" y="1492871"/>
                          <a:pt x="1946186" y="1476037"/>
                          <a:pt x="1950097" y="1464076"/>
                        </a:cubicBezTo>
                        <a:cubicBezTo>
                          <a:pt x="1954006" y="1452115"/>
                          <a:pt x="1963258" y="1422490"/>
                          <a:pt x="1970659" y="1398244"/>
                        </a:cubicBezTo>
                        <a:cubicBezTo>
                          <a:pt x="1978057" y="1373999"/>
                          <a:pt x="1986543" y="1346844"/>
                          <a:pt x="1989515" y="1337931"/>
                        </a:cubicBezTo>
                        <a:cubicBezTo>
                          <a:pt x="1992485" y="1328994"/>
                          <a:pt x="1996203" y="1316756"/>
                          <a:pt x="1997775" y="1310683"/>
                        </a:cubicBezTo>
                        <a:cubicBezTo>
                          <a:pt x="2002028" y="1294321"/>
                          <a:pt x="2006699" y="1259332"/>
                          <a:pt x="2008104" y="1233354"/>
                        </a:cubicBezTo>
                        <a:cubicBezTo>
                          <a:pt x="2008785" y="1220733"/>
                          <a:pt x="2009447" y="1209474"/>
                          <a:pt x="2009572" y="1208335"/>
                        </a:cubicBezTo>
                        <a:cubicBezTo>
                          <a:pt x="2009710" y="1207072"/>
                          <a:pt x="2012632" y="1204999"/>
                          <a:pt x="2017086" y="1203001"/>
                        </a:cubicBezTo>
                        <a:cubicBezTo>
                          <a:pt x="2023416" y="1200166"/>
                          <a:pt x="2025721" y="1199773"/>
                          <a:pt x="2034634" y="1200020"/>
                        </a:cubicBezTo>
                        <a:cubicBezTo>
                          <a:pt x="2044305" y="1200286"/>
                          <a:pt x="2045207" y="1200092"/>
                          <a:pt x="2050328" y="1196619"/>
                        </a:cubicBezTo>
                        <a:cubicBezTo>
                          <a:pt x="2053315" y="1194591"/>
                          <a:pt x="2056940" y="1192922"/>
                          <a:pt x="2058385" y="1192910"/>
                        </a:cubicBezTo>
                        <a:cubicBezTo>
                          <a:pt x="2059827" y="1192899"/>
                          <a:pt x="2062543" y="1191631"/>
                          <a:pt x="2064419" y="1190091"/>
                        </a:cubicBezTo>
                        <a:cubicBezTo>
                          <a:pt x="2070214" y="1185346"/>
                          <a:pt x="2076431" y="1182016"/>
                          <a:pt x="2079512" y="1182016"/>
                        </a:cubicBezTo>
                        <a:cubicBezTo>
                          <a:pt x="2081129" y="1182016"/>
                          <a:pt x="2084197" y="1180732"/>
                          <a:pt x="2086324" y="1179160"/>
                        </a:cubicBezTo>
                        <a:cubicBezTo>
                          <a:pt x="2102199" y="1167441"/>
                          <a:pt x="2162606" y="1173080"/>
                          <a:pt x="2207611" y="1190481"/>
                        </a:cubicBezTo>
                        <a:cubicBezTo>
                          <a:pt x="2232345" y="1200046"/>
                          <a:pt x="2258116" y="1214845"/>
                          <a:pt x="2280533" y="1232361"/>
                        </a:cubicBezTo>
                        <a:cubicBezTo>
                          <a:pt x="2298242" y="1246197"/>
                          <a:pt x="2318629" y="1269896"/>
                          <a:pt x="2338770" y="1300062"/>
                        </a:cubicBezTo>
                        <a:cubicBezTo>
                          <a:pt x="2349178" y="1315648"/>
                          <a:pt x="2358284" y="1335368"/>
                          <a:pt x="2364762" y="1356380"/>
                        </a:cubicBezTo>
                        <a:cubicBezTo>
                          <a:pt x="2369472" y="1371643"/>
                          <a:pt x="2371519" y="1380949"/>
                          <a:pt x="2377104" y="1412422"/>
                        </a:cubicBezTo>
                        <a:cubicBezTo>
                          <a:pt x="2377487" y="1414592"/>
                          <a:pt x="2378124" y="1416347"/>
                          <a:pt x="2378519" y="1416347"/>
                        </a:cubicBezTo>
                        <a:cubicBezTo>
                          <a:pt x="2379908" y="1416347"/>
                          <a:pt x="2388656" y="1405933"/>
                          <a:pt x="2400753" y="1389839"/>
                        </a:cubicBezTo>
                        <a:cubicBezTo>
                          <a:pt x="2415890" y="1369704"/>
                          <a:pt x="2435212" y="1350100"/>
                          <a:pt x="2448108" y="1341787"/>
                        </a:cubicBezTo>
                        <a:cubicBezTo>
                          <a:pt x="2453420" y="1338369"/>
                          <a:pt x="2458522" y="1334906"/>
                          <a:pt x="2459448" y="1334074"/>
                        </a:cubicBezTo>
                        <a:cubicBezTo>
                          <a:pt x="2462916" y="1331003"/>
                          <a:pt x="2458033" y="1237975"/>
                          <a:pt x="2453492" y="1220610"/>
                        </a:cubicBezTo>
                        <a:cubicBezTo>
                          <a:pt x="2452746" y="1217759"/>
                          <a:pt x="2449631" y="1213628"/>
                          <a:pt x="2444203" y="1208287"/>
                        </a:cubicBezTo>
                        <a:cubicBezTo>
                          <a:pt x="2433161" y="1197427"/>
                          <a:pt x="2426812" y="1192589"/>
                          <a:pt x="2407665" y="1180451"/>
                        </a:cubicBezTo>
                        <a:cubicBezTo>
                          <a:pt x="2398702" y="1174768"/>
                          <a:pt x="2383935" y="1164777"/>
                          <a:pt x="2374849" y="1158251"/>
                        </a:cubicBezTo>
                        <a:cubicBezTo>
                          <a:pt x="2365764" y="1151723"/>
                          <a:pt x="2351712" y="1141762"/>
                          <a:pt x="2343623" y="1136116"/>
                        </a:cubicBezTo>
                        <a:cubicBezTo>
                          <a:pt x="2329355" y="1126152"/>
                          <a:pt x="2309527" y="1111240"/>
                          <a:pt x="2292524" y="1097686"/>
                        </a:cubicBezTo>
                        <a:cubicBezTo>
                          <a:pt x="2284283" y="1091119"/>
                          <a:pt x="2284241" y="1091057"/>
                          <a:pt x="2287091" y="1089477"/>
                        </a:cubicBezTo>
                        <a:cubicBezTo>
                          <a:pt x="2288670" y="1088600"/>
                          <a:pt x="2291185" y="1087865"/>
                          <a:pt x="2292683" y="1087840"/>
                        </a:cubicBezTo>
                        <a:cubicBezTo>
                          <a:pt x="2294178" y="1087817"/>
                          <a:pt x="2297430" y="1086711"/>
                          <a:pt x="2299908" y="1085383"/>
                        </a:cubicBezTo>
                        <a:cubicBezTo>
                          <a:pt x="2302384" y="1084053"/>
                          <a:pt x="2305112" y="1082965"/>
                          <a:pt x="2305968" y="1082965"/>
                        </a:cubicBezTo>
                        <a:cubicBezTo>
                          <a:pt x="2307676" y="1082965"/>
                          <a:pt x="2321299" y="1091207"/>
                          <a:pt x="2327989" y="1096287"/>
                        </a:cubicBezTo>
                        <a:cubicBezTo>
                          <a:pt x="2330312" y="1098053"/>
                          <a:pt x="2339006" y="1104114"/>
                          <a:pt x="2347304" y="1109758"/>
                        </a:cubicBezTo>
                        <a:cubicBezTo>
                          <a:pt x="2375262" y="1128769"/>
                          <a:pt x="2405883" y="1151686"/>
                          <a:pt x="2431017" y="1172408"/>
                        </a:cubicBezTo>
                        <a:cubicBezTo>
                          <a:pt x="2446243" y="1184963"/>
                          <a:pt x="2461790" y="1195919"/>
                          <a:pt x="2466699" y="1197559"/>
                        </a:cubicBezTo>
                        <a:cubicBezTo>
                          <a:pt x="2474866" y="1200286"/>
                          <a:pt x="2558405" y="1198272"/>
                          <a:pt x="2609877" y="1194111"/>
                        </a:cubicBezTo>
                        <a:cubicBezTo>
                          <a:pt x="2636849" y="1191929"/>
                          <a:pt x="2651702" y="1191040"/>
                          <a:pt x="2741380" y="1186237"/>
                        </a:cubicBezTo>
                        <a:cubicBezTo>
                          <a:pt x="2779226" y="1184212"/>
                          <a:pt x="2827596" y="1183854"/>
                          <a:pt x="2833527" y="1185556"/>
                        </a:cubicBezTo>
                        <a:cubicBezTo>
                          <a:pt x="2838604" y="1187013"/>
                          <a:pt x="2838604" y="1185685"/>
                          <a:pt x="2833619" y="1174369"/>
                        </a:cubicBezTo>
                        <a:cubicBezTo>
                          <a:pt x="2827804" y="1161165"/>
                          <a:pt x="2801219" y="1086665"/>
                          <a:pt x="2797434" y="1073002"/>
                        </a:cubicBezTo>
                        <a:cubicBezTo>
                          <a:pt x="2796580" y="1069845"/>
                          <a:pt x="2795542" y="1067264"/>
                          <a:pt x="2795149" y="1067264"/>
                        </a:cubicBezTo>
                        <a:cubicBezTo>
                          <a:pt x="2794780" y="1067264"/>
                          <a:pt x="2794665" y="1065419"/>
                          <a:pt x="2794919" y="1063163"/>
                        </a:cubicBezTo>
                        <a:cubicBezTo>
                          <a:pt x="2802211" y="1050451"/>
                          <a:pt x="2809365" y="1050816"/>
                          <a:pt x="2813127" y="1063638"/>
                        </a:cubicBezTo>
                        <a:cubicBezTo>
                          <a:pt x="2815065" y="1069935"/>
                          <a:pt x="2820188" y="1084840"/>
                          <a:pt x="2830411" y="1113769"/>
                        </a:cubicBezTo>
                        <a:cubicBezTo>
                          <a:pt x="2834404" y="1125062"/>
                          <a:pt x="2864381" y="1198143"/>
                          <a:pt x="2869343" y="1214087"/>
                        </a:cubicBezTo>
                        <a:lnTo>
                          <a:pt x="2857066" y="1220001"/>
                        </a:lnTo>
                        <a:cubicBezTo>
                          <a:pt x="2847512" y="1216673"/>
                          <a:pt x="2830734" y="1204629"/>
                          <a:pt x="2812850" y="1205350"/>
                        </a:cubicBezTo>
                        <a:cubicBezTo>
                          <a:pt x="2802788" y="1205754"/>
                          <a:pt x="2786957" y="1206636"/>
                          <a:pt x="2777657" y="1207305"/>
                        </a:cubicBezTo>
                        <a:cubicBezTo>
                          <a:pt x="2763095" y="1208358"/>
                          <a:pt x="2715025" y="1210136"/>
                          <a:pt x="2627364" y="1212868"/>
                        </a:cubicBezTo>
                        <a:cubicBezTo>
                          <a:pt x="2615081" y="1213251"/>
                          <a:pt x="2593351" y="1214330"/>
                          <a:pt x="2579075" y="1215262"/>
                        </a:cubicBezTo>
                        <a:cubicBezTo>
                          <a:pt x="2529464" y="1218509"/>
                          <a:pt x="2501848" y="1219747"/>
                          <a:pt x="2489794" y="1219262"/>
                        </a:cubicBezTo>
                        <a:lnTo>
                          <a:pt x="2477670" y="1218775"/>
                        </a:lnTo>
                        <a:lnTo>
                          <a:pt x="2477670" y="1224852"/>
                        </a:lnTo>
                        <a:cubicBezTo>
                          <a:pt x="2477670" y="1232195"/>
                          <a:pt x="2479534" y="1268600"/>
                          <a:pt x="2481480" y="1299184"/>
                        </a:cubicBezTo>
                        <a:cubicBezTo>
                          <a:pt x="2482260" y="1311468"/>
                          <a:pt x="2482816" y="1322760"/>
                          <a:pt x="2482712" y="1324261"/>
                        </a:cubicBezTo>
                        <a:cubicBezTo>
                          <a:pt x="2482486" y="1327540"/>
                          <a:pt x="2481644" y="1327517"/>
                          <a:pt x="2493048" y="1324446"/>
                        </a:cubicBezTo>
                        <a:cubicBezTo>
                          <a:pt x="2498645" y="1322922"/>
                          <a:pt x="2509952" y="1317980"/>
                          <a:pt x="2521129" y="1312161"/>
                        </a:cubicBezTo>
                        <a:cubicBezTo>
                          <a:pt x="2554715" y="1294651"/>
                          <a:pt x="2574093" y="1286228"/>
                          <a:pt x="2599598" y="1278051"/>
                        </a:cubicBezTo>
                        <a:cubicBezTo>
                          <a:pt x="2628712" y="1268718"/>
                          <a:pt x="2660944" y="1268106"/>
                          <a:pt x="2681580" y="1286784"/>
                        </a:cubicBezTo>
                        <a:cubicBezTo>
                          <a:pt x="2690520" y="1294878"/>
                          <a:pt x="2698756" y="1296148"/>
                          <a:pt x="2697141" y="1298376"/>
                        </a:cubicBezTo>
                        <a:cubicBezTo>
                          <a:pt x="2695041" y="1301262"/>
                          <a:pt x="2689987" y="1305950"/>
                          <a:pt x="2680797" y="1307797"/>
                        </a:cubicBezTo>
                        <a:cubicBezTo>
                          <a:pt x="2679397" y="1308074"/>
                          <a:pt x="2658733" y="1295213"/>
                          <a:pt x="2656601" y="1295171"/>
                        </a:cubicBezTo>
                        <a:cubicBezTo>
                          <a:pt x="2637108" y="1294790"/>
                          <a:pt x="2635926" y="1295088"/>
                          <a:pt x="2621932" y="1298976"/>
                        </a:cubicBezTo>
                        <a:cubicBezTo>
                          <a:pt x="2613966" y="1301193"/>
                          <a:pt x="2597124" y="1306966"/>
                          <a:pt x="2584508" y="1311815"/>
                        </a:cubicBezTo>
                        <a:cubicBezTo>
                          <a:pt x="2554376" y="1323383"/>
                          <a:pt x="2541035" y="1328233"/>
                          <a:pt x="2534409" y="1330034"/>
                        </a:cubicBezTo>
                        <a:cubicBezTo>
                          <a:pt x="2529900" y="1331234"/>
                          <a:pt x="2529388" y="1331650"/>
                          <a:pt x="2531391" y="1332435"/>
                        </a:cubicBezTo>
                        <a:cubicBezTo>
                          <a:pt x="2532718" y="1332966"/>
                          <a:pt x="2538713" y="1335645"/>
                          <a:pt x="2544714" y="1338415"/>
                        </a:cubicBezTo>
                        <a:cubicBezTo>
                          <a:pt x="2554099" y="1342757"/>
                          <a:pt x="2556693" y="1344673"/>
                          <a:pt x="2563281" y="1352016"/>
                        </a:cubicBezTo>
                        <a:cubicBezTo>
                          <a:pt x="2567493" y="1356727"/>
                          <a:pt x="2580245" y="1362661"/>
                          <a:pt x="2581441" y="1362984"/>
                        </a:cubicBezTo>
                        <a:cubicBezTo>
                          <a:pt x="2584766" y="1363839"/>
                          <a:pt x="2575722" y="1366748"/>
                          <a:pt x="2571965" y="1367256"/>
                        </a:cubicBezTo>
                        <a:cubicBezTo>
                          <a:pt x="2567821" y="1367810"/>
                          <a:pt x="2549458" y="1360721"/>
                          <a:pt x="2538559" y="1354856"/>
                        </a:cubicBezTo>
                        <a:cubicBezTo>
                          <a:pt x="2524752" y="1347421"/>
                          <a:pt x="2518922" y="1345920"/>
                          <a:pt x="2506216" y="1346590"/>
                        </a:cubicBezTo>
                        <a:cubicBezTo>
                          <a:pt x="2477875" y="1348091"/>
                          <a:pt x="2449686" y="1362707"/>
                          <a:pt x="2424551" y="1388915"/>
                        </a:cubicBezTo>
                        <a:cubicBezTo>
                          <a:pt x="2413600" y="1400322"/>
                          <a:pt x="2411637" y="1404386"/>
                          <a:pt x="2414450" y="1409813"/>
                        </a:cubicBezTo>
                        <a:cubicBezTo>
                          <a:pt x="2416515" y="1413807"/>
                          <a:pt x="2416568" y="1413415"/>
                          <a:pt x="2413596" y="1416186"/>
                        </a:cubicBezTo>
                        <a:cubicBezTo>
                          <a:pt x="2412110" y="1417571"/>
                          <a:pt x="2411588" y="1418818"/>
                          <a:pt x="2412315" y="1419257"/>
                        </a:cubicBezTo>
                        <a:cubicBezTo>
                          <a:pt x="2412989" y="1419673"/>
                          <a:pt x="2424301" y="1416532"/>
                          <a:pt x="2437455" y="1412283"/>
                        </a:cubicBezTo>
                        <a:cubicBezTo>
                          <a:pt x="2450609" y="1408035"/>
                          <a:pt x="2464361" y="1403901"/>
                          <a:pt x="2468012" y="1403116"/>
                        </a:cubicBezTo>
                        <a:cubicBezTo>
                          <a:pt x="2475519" y="1401523"/>
                          <a:pt x="2513658" y="1401800"/>
                          <a:pt x="2509662" y="1403440"/>
                        </a:cubicBezTo>
                        <a:cubicBezTo>
                          <a:pt x="2508332" y="1403994"/>
                          <a:pt x="2505175" y="1407134"/>
                          <a:pt x="2501054" y="1409143"/>
                        </a:cubicBezTo>
                        <a:cubicBezTo>
                          <a:pt x="2496870" y="1411198"/>
                          <a:pt x="2485437" y="1413276"/>
                          <a:pt x="2476814" y="1415170"/>
                        </a:cubicBezTo>
                        <a:cubicBezTo>
                          <a:pt x="2450506" y="1420966"/>
                          <a:pt x="2398374" y="1436575"/>
                          <a:pt x="2378073" y="1444726"/>
                        </a:cubicBezTo>
                        <a:cubicBezTo>
                          <a:pt x="2367451" y="1448998"/>
                          <a:pt x="2353597" y="1454332"/>
                          <a:pt x="2347290" y="1456618"/>
                        </a:cubicBezTo>
                        <a:cubicBezTo>
                          <a:pt x="2331127" y="1462460"/>
                          <a:pt x="2290809" y="1479940"/>
                          <a:pt x="2285536" y="1483403"/>
                        </a:cubicBezTo>
                        <a:cubicBezTo>
                          <a:pt x="2275516" y="1489961"/>
                          <a:pt x="2263763" y="1505663"/>
                          <a:pt x="2258607" y="1519379"/>
                        </a:cubicBezTo>
                        <a:cubicBezTo>
                          <a:pt x="2255210" y="1528408"/>
                          <a:pt x="2251984" y="1541546"/>
                          <a:pt x="2251778" y="1547180"/>
                        </a:cubicBezTo>
                        <a:cubicBezTo>
                          <a:pt x="2251700" y="1549351"/>
                          <a:pt x="2251391" y="1550090"/>
                          <a:pt x="2251075" y="1548843"/>
                        </a:cubicBezTo>
                        <a:cubicBezTo>
                          <a:pt x="2250345" y="1546049"/>
                          <a:pt x="2247945" y="1546834"/>
                          <a:pt x="2247124" y="1550159"/>
                        </a:cubicBezTo>
                        <a:cubicBezTo>
                          <a:pt x="2246459" y="1552838"/>
                          <a:pt x="2237934" y="1559996"/>
                          <a:pt x="2235331" y="1560065"/>
                        </a:cubicBezTo>
                        <a:cubicBezTo>
                          <a:pt x="2234510" y="1560088"/>
                          <a:pt x="2230707" y="1562790"/>
                          <a:pt x="2226881" y="1566069"/>
                        </a:cubicBezTo>
                        <a:cubicBezTo>
                          <a:pt x="2212377" y="1578515"/>
                          <a:pt x="2210092" y="1580501"/>
                          <a:pt x="2203630" y="1586366"/>
                        </a:cubicBezTo>
                        <a:cubicBezTo>
                          <a:pt x="2199977" y="1589691"/>
                          <a:pt x="2195779" y="1592785"/>
                          <a:pt x="2194302" y="1593224"/>
                        </a:cubicBezTo>
                        <a:cubicBezTo>
                          <a:pt x="2192823" y="1593685"/>
                          <a:pt x="2190107" y="1595856"/>
                          <a:pt x="2188265" y="1598073"/>
                        </a:cubicBezTo>
                        <a:cubicBezTo>
                          <a:pt x="2184174" y="1602991"/>
                          <a:pt x="2159987" y="1618878"/>
                          <a:pt x="2119140" y="1643493"/>
                        </a:cubicBezTo>
                        <a:cubicBezTo>
                          <a:pt x="2089961" y="1661088"/>
                          <a:pt x="2074811" y="1668662"/>
                          <a:pt x="2068723" y="1668754"/>
                        </a:cubicBezTo>
                        <a:cubicBezTo>
                          <a:pt x="2065206" y="1668800"/>
                          <a:pt x="2065289" y="1670671"/>
                          <a:pt x="2069030" y="1675566"/>
                        </a:cubicBezTo>
                        <a:cubicBezTo>
                          <a:pt x="2070692" y="1677736"/>
                          <a:pt x="2071642" y="1679792"/>
                          <a:pt x="2071142" y="1680092"/>
                        </a:cubicBezTo>
                        <a:cubicBezTo>
                          <a:pt x="2066498" y="1682932"/>
                          <a:pt x="2058763" y="1686557"/>
                          <a:pt x="2058763" y="1685911"/>
                        </a:cubicBezTo>
                        <a:cubicBezTo>
                          <a:pt x="2058763" y="1684479"/>
                          <a:pt x="2038566" y="1661481"/>
                          <a:pt x="2026372" y="1649034"/>
                        </a:cubicBezTo>
                        <a:cubicBezTo>
                          <a:pt x="2009172" y="1631462"/>
                          <a:pt x="1973151" y="1603776"/>
                          <a:pt x="1956462" y="1595279"/>
                        </a:cubicBezTo>
                        <a:cubicBezTo>
                          <a:pt x="1938173" y="1585973"/>
                          <a:pt x="1893087" y="1570341"/>
                          <a:pt x="1869207" y="1565030"/>
                        </a:cubicBezTo>
                        <a:cubicBezTo>
                          <a:pt x="1835863" y="1557641"/>
                          <a:pt x="1798965" y="1556001"/>
                          <a:pt x="1769633" y="1560619"/>
                        </a:cubicBezTo>
                        <a:cubicBezTo>
                          <a:pt x="1737745" y="1565653"/>
                          <a:pt x="1688203" y="1580431"/>
                          <a:pt x="1665812" y="1591561"/>
                        </a:cubicBezTo>
                        <a:cubicBezTo>
                          <a:pt x="1642900" y="1602968"/>
                          <a:pt x="1594609" y="1641391"/>
                          <a:pt x="1577244" y="1662011"/>
                        </a:cubicBezTo>
                        <a:cubicBezTo>
                          <a:pt x="1552362" y="1691568"/>
                          <a:pt x="1551037" y="1693438"/>
                          <a:pt x="1539895" y="1714705"/>
                        </a:cubicBezTo>
                        <a:cubicBezTo>
                          <a:pt x="1526760" y="1739805"/>
                          <a:pt x="1517628" y="1763334"/>
                          <a:pt x="1511319" y="1788388"/>
                        </a:cubicBezTo>
                        <a:cubicBezTo>
                          <a:pt x="1496549" y="1847039"/>
                          <a:pt x="1500339" y="1913956"/>
                          <a:pt x="1521572" y="1969536"/>
                        </a:cubicBezTo>
                        <a:cubicBezTo>
                          <a:pt x="1540844" y="2019944"/>
                          <a:pt x="1555366" y="2043866"/>
                          <a:pt x="1586001" y="2075570"/>
                        </a:cubicBezTo>
                        <a:cubicBezTo>
                          <a:pt x="1623255" y="2114132"/>
                          <a:pt x="1687555" y="2150615"/>
                          <a:pt x="1739453" y="2162622"/>
                        </a:cubicBezTo>
                        <a:cubicBezTo>
                          <a:pt x="1762941" y="2168072"/>
                          <a:pt x="1776679" y="2169457"/>
                          <a:pt x="1807058" y="2169434"/>
                        </a:cubicBezTo>
                        <a:cubicBezTo>
                          <a:pt x="1841242" y="2169411"/>
                          <a:pt x="1853618" y="2167587"/>
                          <a:pt x="1886130" y="2157796"/>
                        </a:cubicBezTo>
                        <a:cubicBezTo>
                          <a:pt x="1912691" y="2149761"/>
                          <a:pt x="1924696" y="2145027"/>
                          <a:pt x="1943673" y="2135052"/>
                        </a:cubicBezTo>
                        <a:cubicBezTo>
                          <a:pt x="1993498" y="2108844"/>
                          <a:pt x="2023065" y="2085337"/>
                          <a:pt x="2051861" y="2049038"/>
                        </a:cubicBezTo>
                        <a:cubicBezTo>
                          <a:pt x="2066134" y="2031028"/>
                          <a:pt x="2071361" y="2022669"/>
                          <a:pt x="2082274" y="2000386"/>
                        </a:cubicBezTo>
                        <a:cubicBezTo>
                          <a:pt x="2096450" y="1971430"/>
                          <a:pt x="2099215" y="1963001"/>
                          <a:pt x="2108434" y="1920653"/>
                        </a:cubicBezTo>
                        <a:lnTo>
                          <a:pt x="2112381" y="1902549"/>
                        </a:lnTo>
                        <a:lnTo>
                          <a:pt x="2112434" y="1866920"/>
                        </a:lnTo>
                        <a:cubicBezTo>
                          <a:pt x="2112478" y="1837387"/>
                          <a:pt x="2112106" y="1829213"/>
                          <a:pt x="2110271" y="1819191"/>
                        </a:cubicBezTo>
                        <a:cubicBezTo>
                          <a:pt x="2103985" y="1784878"/>
                          <a:pt x="2090365" y="1742760"/>
                          <a:pt x="2076881" y="1715929"/>
                        </a:cubicBezTo>
                        <a:cubicBezTo>
                          <a:pt x="2074220" y="1710641"/>
                          <a:pt x="2069972" y="1702767"/>
                          <a:pt x="2069985" y="1702259"/>
                        </a:cubicBezTo>
                        <a:cubicBezTo>
                          <a:pt x="2070011" y="1701289"/>
                          <a:pt x="2084884" y="1691014"/>
                          <a:pt x="2084695" y="1699234"/>
                        </a:cubicBezTo>
                        <a:cubicBezTo>
                          <a:pt x="2086160" y="1700897"/>
                          <a:pt x="2094064" y="1714128"/>
                          <a:pt x="2096647" y="1719231"/>
                        </a:cubicBezTo>
                        <a:cubicBezTo>
                          <a:pt x="2099067" y="1724034"/>
                          <a:pt x="2100510" y="1725581"/>
                          <a:pt x="2102545" y="1725581"/>
                        </a:cubicBezTo>
                        <a:cubicBezTo>
                          <a:pt x="2104029" y="1725604"/>
                          <a:pt x="2117737" y="1719392"/>
                          <a:pt x="2133007" y="1711796"/>
                        </a:cubicBezTo>
                        <a:cubicBezTo>
                          <a:pt x="2207752" y="1674596"/>
                          <a:pt x="2230351" y="1664205"/>
                          <a:pt x="2273563" y="1647118"/>
                        </a:cubicBezTo>
                        <a:cubicBezTo>
                          <a:pt x="2283237" y="1643308"/>
                          <a:pt x="2299304" y="1636658"/>
                          <a:pt x="2309264" y="1632363"/>
                        </a:cubicBezTo>
                        <a:cubicBezTo>
                          <a:pt x="2319222" y="1628045"/>
                          <a:pt x="2331434" y="1622942"/>
                          <a:pt x="2336403" y="1621002"/>
                        </a:cubicBezTo>
                        <a:cubicBezTo>
                          <a:pt x="2341369" y="1619063"/>
                          <a:pt x="2345400" y="1616915"/>
                          <a:pt x="2345361" y="1616269"/>
                        </a:cubicBezTo>
                        <a:cubicBezTo>
                          <a:pt x="2345243" y="1614260"/>
                          <a:pt x="2336006" y="1610173"/>
                          <a:pt x="2306024" y="1598858"/>
                        </a:cubicBezTo>
                        <a:cubicBezTo>
                          <a:pt x="2290315" y="1592947"/>
                          <a:pt x="2270734" y="1584749"/>
                          <a:pt x="2264102" y="1581632"/>
                        </a:cubicBezTo>
                        <a:lnTo>
                          <a:pt x="2285870" y="1568193"/>
                        </a:lnTo>
                        <a:cubicBezTo>
                          <a:pt x="2301844" y="1575282"/>
                          <a:pt x="2325748" y="1585719"/>
                          <a:pt x="2346083" y="1591122"/>
                        </a:cubicBezTo>
                        <a:cubicBezTo>
                          <a:pt x="2360322" y="1594909"/>
                          <a:pt x="2364667" y="1595510"/>
                          <a:pt x="2380489" y="1596018"/>
                        </a:cubicBezTo>
                        <a:cubicBezTo>
                          <a:pt x="2415165" y="1597126"/>
                          <a:pt x="2446649" y="1594517"/>
                          <a:pt x="2551311" y="1581840"/>
                        </a:cubicBezTo>
                        <a:cubicBezTo>
                          <a:pt x="2567578" y="1579854"/>
                          <a:pt x="2594740" y="1577152"/>
                          <a:pt x="2611672" y="1575790"/>
                        </a:cubicBezTo>
                        <a:cubicBezTo>
                          <a:pt x="2639512" y="1573597"/>
                          <a:pt x="2654727" y="1571772"/>
                          <a:pt x="2655985" y="1570525"/>
                        </a:cubicBezTo>
                        <a:cubicBezTo>
                          <a:pt x="2656790" y="1569717"/>
                          <a:pt x="2646272" y="1550205"/>
                          <a:pt x="2638968" y="1538960"/>
                        </a:cubicBezTo>
                        <a:cubicBezTo>
                          <a:pt x="2626811" y="1520233"/>
                          <a:pt x="2604359" y="1491116"/>
                          <a:pt x="2593099" y="1479432"/>
                        </a:cubicBezTo>
                        <a:cubicBezTo>
                          <a:pt x="2587157" y="1473266"/>
                          <a:pt x="2577089" y="1464261"/>
                          <a:pt x="2570726" y="1459389"/>
                        </a:cubicBezTo>
                        <a:cubicBezTo>
                          <a:pt x="2554766" y="1447197"/>
                          <a:pt x="2529967" y="1429902"/>
                          <a:pt x="2524149" y="1426900"/>
                        </a:cubicBezTo>
                        <a:lnTo>
                          <a:pt x="2544767" y="1415862"/>
                        </a:lnTo>
                        <a:cubicBezTo>
                          <a:pt x="2547552" y="1417317"/>
                          <a:pt x="2559822" y="1425930"/>
                          <a:pt x="2568215" y="1431495"/>
                        </a:cubicBezTo>
                        <a:cubicBezTo>
                          <a:pt x="2596222" y="1450083"/>
                          <a:pt x="2625484" y="1481140"/>
                          <a:pt x="2646122" y="1514184"/>
                        </a:cubicBezTo>
                        <a:cubicBezTo>
                          <a:pt x="2658018" y="1533234"/>
                          <a:pt x="2663263" y="1543832"/>
                          <a:pt x="2669483" y="1561289"/>
                        </a:cubicBezTo>
                        <a:cubicBezTo>
                          <a:pt x="2683724" y="1601329"/>
                          <a:pt x="2689698" y="1631416"/>
                          <a:pt x="2690945" y="1669401"/>
                        </a:cubicBezTo>
                        <a:cubicBezTo>
                          <a:pt x="2692456" y="1715282"/>
                          <a:pt x="2685080" y="1749711"/>
                          <a:pt x="2665216" y="1789612"/>
                        </a:cubicBezTo>
                        <a:cubicBezTo>
                          <a:pt x="2644700" y="1830783"/>
                          <a:pt x="2624417" y="1854590"/>
                          <a:pt x="2604479" y="1860894"/>
                        </a:cubicBezTo>
                        <a:cubicBezTo>
                          <a:pt x="2588364" y="1865997"/>
                          <a:pt x="2560533" y="1869022"/>
                          <a:pt x="2549073" y="1866943"/>
                        </a:cubicBezTo>
                        <a:cubicBezTo>
                          <a:pt x="2538432" y="1865004"/>
                          <a:pt x="2538476" y="1866181"/>
                          <a:pt x="2549142" y="1868744"/>
                        </a:cubicBezTo>
                        <a:cubicBezTo>
                          <a:pt x="2553988" y="1869899"/>
                          <a:pt x="2566644" y="1873709"/>
                          <a:pt x="2577268" y="1877219"/>
                        </a:cubicBezTo>
                        <a:cubicBezTo>
                          <a:pt x="2614492" y="1889480"/>
                          <a:pt x="2629008" y="1888741"/>
                          <a:pt x="2661990" y="1872878"/>
                        </a:cubicBezTo>
                        <a:cubicBezTo>
                          <a:pt x="2676678" y="1865812"/>
                          <a:pt x="2684030" y="1859116"/>
                          <a:pt x="2694279" y="1843483"/>
                        </a:cubicBezTo>
                        <a:cubicBezTo>
                          <a:pt x="2702564" y="1830829"/>
                          <a:pt x="2712856" y="1809793"/>
                          <a:pt x="2717356" y="1796308"/>
                        </a:cubicBezTo>
                        <a:cubicBezTo>
                          <a:pt x="2732910" y="1749549"/>
                          <a:pt x="2732333" y="1669401"/>
                          <a:pt x="2715949" y="1602968"/>
                        </a:cubicBezTo>
                        <a:cubicBezTo>
                          <a:pt x="2706164" y="1563321"/>
                          <a:pt x="2692341" y="1529262"/>
                          <a:pt x="2669111" y="1487606"/>
                        </a:cubicBezTo>
                        <a:cubicBezTo>
                          <a:pt x="2646798" y="1447612"/>
                          <a:pt x="2626541" y="1419511"/>
                          <a:pt x="2600964" y="1393118"/>
                        </a:cubicBezTo>
                        <a:cubicBezTo>
                          <a:pt x="2596637" y="1388661"/>
                          <a:pt x="2595419" y="1388153"/>
                          <a:pt x="2595714" y="1387876"/>
                        </a:cubicBezTo>
                        <a:cubicBezTo>
                          <a:pt x="2597646" y="1386006"/>
                          <a:pt x="2606087" y="1382842"/>
                          <a:pt x="2609085" y="1380695"/>
                        </a:cubicBezTo>
                        <a:cubicBezTo>
                          <a:pt x="2615604" y="1375985"/>
                          <a:pt x="2617164" y="1385683"/>
                          <a:pt x="2618985" y="1386144"/>
                        </a:cubicBezTo>
                        <a:cubicBezTo>
                          <a:pt x="2623107" y="1387184"/>
                          <a:pt x="2627771" y="1392679"/>
                          <a:pt x="2636046" y="1401708"/>
                        </a:cubicBezTo>
                        <a:cubicBezTo>
                          <a:pt x="2639473" y="1405448"/>
                          <a:pt x="2646719" y="1414477"/>
                          <a:pt x="2652145" y="1421774"/>
                        </a:cubicBezTo>
                        <a:cubicBezTo>
                          <a:pt x="2692664" y="1476338"/>
                          <a:pt x="2718487" y="1529585"/>
                          <a:pt x="2734180" y="1590892"/>
                        </a:cubicBezTo>
                        <a:cubicBezTo>
                          <a:pt x="2744657" y="1631786"/>
                          <a:pt x="2748511" y="1663974"/>
                          <a:pt x="2748557" y="1710479"/>
                        </a:cubicBezTo>
                        <a:cubicBezTo>
                          <a:pt x="2748580" y="1740659"/>
                          <a:pt x="2748349" y="1744400"/>
                          <a:pt x="2745372" y="1760610"/>
                        </a:cubicBezTo>
                        <a:cubicBezTo>
                          <a:pt x="2740318" y="1788180"/>
                          <a:pt x="2733603" y="1808916"/>
                          <a:pt x="2722503" y="1831106"/>
                        </a:cubicBezTo>
                        <a:cubicBezTo>
                          <a:pt x="2716849" y="1842421"/>
                          <a:pt x="2706602" y="1858538"/>
                          <a:pt x="2701087" y="1864819"/>
                        </a:cubicBezTo>
                        <a:cubicBezTo>
                          <a:pt x="2697164" y="1869276"/>
                          <a:pt x="2697141" y="1871030"/>
                          <a:pt x="2701018" y="1867498"/>
                        </a:cubicBezTo>
                        <a:cubicBezTo>
                          <a:pt x="2702125" y="1866482"/>
                          <a:pt x="2712233" y="1863434"/>
                          <a:pt x="2723449" y="1860709"/>
                        </a:cubicBezTo>
                        <a:cubicBezTo>
                          <a:pt x="2754718" y="1853112"/>
                          <a:pt x="2781511" y="1845423"/>
                          <a:pt x="2790903" y="1841313"/>
                        </a:cubicBezTo>
                        <a:cubicBezTo>
                          <a:pt x="2815596" y="1830529"/>
                          <a:pt x="2832719" y="1811410"/>
                          <a:pt x="2850512" y="1774788"/>
                        </a:cubicBezTo>
                        <a:cubicBezTo>
                          <a:pt x="2860873" y="1753498"/>
                          <a:pt x="2864035" y="1745439"/>
                          <a:pt x="2869389" y="1726851"/>
                        </a:cubicBezTo>
                        <a:cubicBezTo>
                          <a:pt x="2877443" y="1698842"/>
                          <a:pt x="2880420" y="1678868"/>
                          <a:pt x="2881666" y="1644647"/>
                        </a:cubicBezTo>
                        <a:cubicBezTo>
                          <a:pt x="2883927" y="1582694"/>
                          <a:pt x="2870220" y="1515800"/>
                          <a:pt x="2844696" y="1464053"/>
                        </a:cubicBezTo>
                        <a:cubicBezTo>
                          <a:pt x="2820996" y="1415978"/>
                          <a:pt x="2785642" y="1374045"/>
                          <a:pt x="2737180" y="1336453"/>
                        </a:cubicBezTo>
                        <a:cubicBezTo>
                          <a:pt x="2731895" y="1332343"/>
                          <a:pt x="2711148" y="1328625"/>
                          <a:pt x="2711148" y="1328186"/>
                        </a:cubicBezTo>
                        <a:cubicBezTo>
                          <a:pt x="2721141" y="1322668"/>
                          <a:pt x="2724672" y="1320589"/>
                          <a:pt x="2735587" y="1317311"/>
                        </a:cubicBezTo>
                        <a:cubicBezTo>
                          <a:pt x="2738333" y="1316479"/>
                          <a:pt x="2747634" y="1321374"/>
                          <a:pt x="2755687" y="1326801"/>
                        </a:cubicBezTo>
                        <a:cubicBezTo>
                          <a:pt x="2782896" y="1345181"/>
                          <a:pt x="2801496" y="1363331"/>
                          <a:pt x="2824435" y="1393903"/>
                        </a:cubicBezTo>
                        <a:cubicBezTo>
                          <a:pt x="2853166" y="1432234"/>
                          <a:pt x="2874789" y="1473821"/>
                          <a:pt x="2887897" y="1516008"/>
                        </a:cubicBezTo>
                        <a:cubicBezTo>
                          <a:pt x="2907789" y="1580016"/>
                          <a:pt x="2910651" y="1658409"/>
                          <a:pt x="2895235" y="1715906"/>
                        </a:cubicBezTo>
                        <a:cubicBezTo>
                          <a:pt x="2884735" y="1754976"/>
                          <a:pt x="2872504" y="1783285"/>
                          <a:pt x="2853673" y="1811941"/>
                        </a:cubicBezTo>
                        <a:cubicBezTo>
                          <a:pt x="2835719" y="1839304"/>
                          <a:pt x="2816219" y="1855329"/>
                          <a:pt x="2789726" y="1864519"/>
                        </a:cubicBezTo>
                        <a:cubicBezTo>
                          <a:pt x="2774265" y="1869876"/>
                          <a:pt x="2684017" y="1893775"/>
                          <a:pt x="2669203" y="1896430"/>
                        </a:cubicBezTo>
                        <a:lnTo>
                          <a:pt x="2664572" y="1897262"/>
                        </a:lnTo>
                        <a:lnTo>
                          <a:pt x="2670429" y="1903519"/>
                        </a:lnTo>
                        <a:cubicBezTo>
                          <a:pt x="2676540" y="1910054"/>
                          <a:pt x="2680640" y="1915550"/>
                          <a:pt x="2700395" y="1943605"/>
                        </a:cubicBezTo>
                        <a:cubicBezTo>
                          <a:pt x="2724764" y="1978241"/>
                          <a:pt x="2728526" y="1982860"/>
                          <a:pt x="2732218" y="1982860"/>
                        </a:cubicBezTo>
                        <a:cubicBezTo>
                          <a:pt x="2733464" y="1982860"/>
                          <a:pt x="2743110" y="1976556"/>
                          <a:pt x="2753657" y="1968821"/>
                        </a:cubicBezTo>
                        <a:cubicBezTo>
                          <a:pt x="2771195" y="1955959"/>
                          <a:pt x="2813080" y="1927811"/>
                          <a:pt x="2850558" y="1903704"/>
                        </a:cubicBezTo>
                        <a:cubicBezTo>
                          <a:pt x="2858773" y="1898416"/>
                          <a:pt x="2891774" y="1876595"/>
                          <a:pt x="2923897" y="1855213"/>
                        </a:cubicBezTo>
                        <a:cubicBezTo>
                          <a:pt x="2982629" y="1816120"/>
                          <a:pt x="3003744" y="1802889"/>
                          <a:pt x="3018791" y="1795754"/>
                        </a:cubicBezTo>
                        <a:cubicBezTo>
                          <a:pt x="3027722" y="1791528"/>
                          <a:pt x="3029014" y="1789427"/>
                          <a:pt x="3027722" y="1781322"/>
                        </a:cubicBezTo>
                        <a:cubicBezTo>
                          <a:pt x="3026637" y="1774510"/>
                          <a:pt x="3017383" y="1745416"/>
                          <a:pt x="2992713" y="1671225"/>
                        </a:cubicBezTo>
                        <a:cubicBezTo>
                          <a:pt x="2980436" y="1634349"/>
                          <a:pt x="2959551" y="1570756"/>
                          <a:pt x="2946282" y="1529885"/>
                        </a:cubicBezTo>
                        <a:cubicBezTo>
                          <a:pt x="2932990" y="1489038"/>
                          <a:pt x="2918059" y="1443918"/>
                          <a:pt x="2913051" y="1429625"/>
                        </a:cubicBezTo>
                        <a:cubicBezTo>
                          <a:pt x="2908066" y="1415354"/>
                          <a:pt x="2899920" y="1391986"/>
                          <a:pt x="2894958" y="1377693"/>
                        </a:cubicBezTo>
                        <a:cubicBezTo>
                          <a:pt x="2890020" y="1363400"/>
                          <a:pt x="2882635" y="1342549"/>
                          <a:pt x="2878574" y="1331350"/>
                        </a:cubicBezTo>
                        <a:cubicBezTo>
                          <a:pt x="2870612" y="1309460"/>
                          <a:pt x="2864866" y="1289195"/>
                          <a:pt x="2862766" y="1275622"/>
                        </a:cubicBezTo>
                        <a:cubicBezTo>
                          <a:pt x="2862027" y="1270972"/>
                          <a:pt x="2861173" y="1265942"/>
                          <a:pt x="2860873" y="1264449"/>
                        </a:cubicBezTo>
                        <a:cubicBezTo>
                          <a:pt x="2860458" y="1262414"/>
                          <a:pt x="2860850" y="1261731"/>
                          <a:pt x="2862512" y="1261731"/>
                        </a:cubicBezTo>
                        <a:cubicBezTo>
                          <a:pt x="2863735" y="1261731"/>
                          <a:pt x="2865766" y="1260932"/>
                          <a:pt x="2867058" y="1259957"/>
                        </a:cubicBezTo>
                        <a:cubicBezTo>
                          <a:pt x="2868350" y="1258981"/>
                          <a:pt x="2870773" y="1258165"/>
                          <a:pt x="2872435" y="1258145"/>
                        </a:cubicBezTo>
                        <a:cubicBezTo>
                          <a:pt x="2875250" y="1258110"/>
                          <a:pt x="2875897" y="1259306"/>
                          <a:pt x="2881320" y="1274715"/>
                        </a:cubicBezTo>
                        <a:cubicBezTo>
                          <a:pt x="2892120" y="1305257"/>
                          <a:pt x="2908389" y="1353771"/>
                          <a:pt x="2921359" y="1393995"/>
                        </a:cubicBezTo>
                        <a:cubicBezTo>
                          <a:pt x="2939497" y="1450314"/>
                          <a:pt x="2953598" y="1493494"/>
                          <a:pt x="2987013" y="1595117"/>
                        </a:cubicBezTo>
                        <a:cubicBezTo>
                          <a:pt x="3045237" y="1772040"/>
                          <a:pt x="3058206" y="1811040"/>
                          <a:pt x="3064391" y="1827643"/>
                        </a:cubicBezTo>
                        <a:cubicBezTo>
                          <a:pt x="3067853" y="1836948"/>
                          <a:pt x="3075007" y="1857615"/>
                          <a:pt x="3080245" y="1873547"/>
                        </a:cubicBezTo>
                        <a:cubicBezTo>
                          <a:pt x="3106392" y="1952865"/>
                          <a:pt x="3112946" y="1986069"/>
                          <a:pt x="3114653" y="2047491"/>
                        </a:cubicBezTo>
                        <a:cubicBezTo>
                          <a:pt x="3116130" y="2101201"/>
                          <a:pt x="3109922" y="2150384"/>
                          <a:pt x="3094507" y="2207349"/>
                        </a:cubicBezTo>
                        <a:cubicBezTo>
                          <a:pt x="3087099" y="2234735"/>
                          <a:pt x="3067137" y="2306548"/>
                          <a:pt x="3063283" y="2313960"/>
                        </a:cubicBezTo>
                        <a:cubicBezTo>
                          <a:pt x="3059822" y="2320657"/>
                          <a:pt x="3054145" y="2318578"/>
                          <a:pt x="3048306" y="2322065"/>
                        </a:cubicBezTo>
                        <a:cubicBezTo>
                          <a:pt x="3045860" y="2323520"/>
                          <a:pt x="3041891" y="2325875"/>
                          <a:pt x="3039514" y="2327307"/>
                        </a:cubicBezTo>
                        <a:lnTo>
                          <a:pt x="3035152" y="2329893"/>
                        </a:lnTo>
                        <a:lnTo>
                          <a:pt x="3036952" y="2326406"/>
                        </a:lnTo>
                        <a:cubicBezTo>
                          <a:pt x="3046668" y="2307379"/>
                          <a:pt x="3071084" y="2221389"/>
                          <a:pt x="3080661" y="2172528"/>
                        </a:cubicBezTo>
                        <a:cubicBezTo>
                          <a:pt x="3090053" y="2124684"/>
                          <a:pt x="3093353" y="2093281"/>
                          <a:pt x="3093330" y="2052571"/>
                        </a:cubicBezTo>
                        <a:cubicBezTo>
                          <a:pt x="3093307" y="2016434"/>
                          <a:pt x="3091161" y="1997107"/>
                          <a:pt x="3083661" y="1965357"/>
                        </a:cubicBezTo>
                        <a:cubicBezTo>
                          <a:pt x="3078376" y="1942959"/>
                          <a:pt x="3061945" y="1886963"/>
                          <a:pt x="3047983" y="1843737"/>
                        </a:cubicBezTo>
                        <a:cubicBezTo>
                          <a:pt x="3045052" y="1834639"/>
                          <a:pt x="3041568" y="1822747"/>
                          <a:pt x="3040275" y="1817298"/>
                        </a:cubicBezTo>
                        <a:cubicBezTo>
                          <a:pt x="3038983" y="1811872"/>
                          <a:pt x="3037714" y="1807207"/>
                          <a:pt x="3037437" y="1806953"/>
                        </a:cubicBezTo>
                        <a:cubicBezTo>
                          <a:pt x="3037183" y="1806699"/>
                          <a:pt x="3034298" y="1808569"/>
                          <a:pt x="3031045" y="1811109"/>
                        </a:cubicBezTo>
                        <a:cubicBezTo>
                          <a:pt x="3027791" y="1813673"/>
                          <a:pt x="3018883" y="1819630"/>
                          <a:pt x="3011244" y="1824364"/>
                        </a:cubicBezTo>
                        <a:cubicBezTo>
                          <a:pt x="2990290" y="1837341"/>
                          <a:pt x="2958513" y="1858100"/>
                          <a:pt x="2906382" y="1892874"/>
                        </a:cubicBezTo>
                        <a:cubicBezTo>
                          <a:pt x="2880512" y="1910146"/>
                          <a:pt x="2846196" y="1932429"/>
                          <a:pt x="2830158" y="1942405"/>
                        </a:cubicBezTo>
                        <a:cubicBezTo>
                          <a:pt x="2814142" y="1952380"/>
                          <a:pt x="2792773" y="1966350"/>
                          <a:pt x="2782688" y="1973462"/>
                        </a:cubicBezTo>
                        <a:cubicBezTo>
                          <a:pt x="2772626" y="1980574"/>
                          <a:pt x="2758941" y="1990157"/>
                          <a:pt x="2752295" y="1994775"/>
                        </a:cubicBezTo>
                        <a:cubicBezTo>
                          <a:pt x="2745672" y="1999370"/>
                          <a:pt x="2739072" y="2004727"/>
                          <a:pt x="2737641" y="2006690"/>
                        </a:cubicBezTo>
                        <a:cubicBezTo>
                          <a:pt x="2730049" y="2017057"/>
                          <a:pt x="2719410" y="2045898"/>
                          <a:pt x="2705264" y="2094597"/>
                        </a:cubicBezTo>
                        <a:cubicBezTo>
                          <a:pt x="2699287" y="2115101"/>
                          <a:pt x="2687314" y="2152001"/>
                          <a:pt x="2662783" y="2225430"/>
                        </a:cubicBezTo>
                        <a:cubicBezTo>
                          <a:pt x="2647132" y="2272258"/>
                          <a:pt x="2644315" y="2282510"/>
                          <a:pt x="2644280" y="2292786"/>
                        </a:cubicBezTo>
                        <a:cubicBezTo>
                          <a:pt x="2644250" y="2301283"/>
                          <a:pt x="2646129" y="2306964"/>
                          <a:pt x="2662543" y="2347950"/>
                        </a:cubicBezTo>
                        <a:cubicBezTo>
                          <a:pt x="2670466" y="2367739"/>
                          <a:pt x="2680661" y="2394109"/>
                          <a:pt x="2685201" y="2406578"/>
                        </a:cubicBezTo>
                        <a:cubicBezTo>
                          <a:pt x="2689742" y="2419024"/>
                          <a:pt x="2697371" y="2438166"/>
                          <a:pt x="2702171" y="2449135"/>
                        </a:cubicBezTo>
                        <a:cubicBezTo>
                          <a:pt x="2712372" y="2472480"/>
                          <a:pt x="2716272" y="2482870"/>
                          <a:pt x="2717379" y="2489821"/>
                        </a:cubicBezTo>
                        <a:lnTo>
                          <a:pt x="2718187" y="2494854"/>
                        </a:lnTo>
                        <a:lnTo>
                          <a:pt x="2710825" y="2498572"/>
                        </a:lnTo>
                        <a:cubicBezTo>
                          <a:pt x="2706787" y="2500604"/>
                          <a:pt x="2703233" y="2502290"/>
                          <a:pt x="2702933" y="2502290"/>
                        </a:cubicBezTo>
                        <a:cubicBezTo>
                          <a:pt x="2702633" y="2502290"/>
                          <a:pt x="2700925" y="2497810"/>
                          <a:pt x="2699102" y="2492314"/>
                        </a:cubicBezTo>
                        <a:cubicBezTo>
                          <a:pt x="2697302" y="2486842"/>
                          <a:pt x="2693656" y="2477467"/>
                          <a:pt x="2691030" y="2471487"/>
                        </a:cubicBezTo>
                        <a:cubicBezTo>
                          <a:pt x="2688399" y="2465506"/>
                          <a:pt x="2680569" y="2446202"/>
                          <a:pt x="2673630" y="2428607"/>
                        </a:cubicBezTo>
                        <a:cubicBezTo>
                          <a:pt x="2666688" y="2410988"/>
                          <a:pt x="2657282" y="2387343"/>
                          <a:pt x="2652726" y="2376052"/>
                        </a:cubicBezTo>
                        <a:cubicBezTo>
                          <a:pt x="2642769" y="2351367"/>
                          <a:pt x="2631338" y="2320264"/>
                          <a:pt x="2629294" y="2312275"/>
                        </a:cubicBezTo>
                        <a:cubicBezTo>
                          <a:pt x="2628479" y="2309088"/>
                          <a:pt x="2627434" y="2306502"/>
                          <a:pt x="2626972" y="2306502"/>
                        </a:cubicBezTo>
                        <a:cubicBezTo>
                          <a:pt x="2624725" y="2306571"/>
                          <a:pt x="2611725" y="2310843"/>
                          <a:pt x="2600888" y="2315069"/>
                        </a:cubicBezTo>
                        <a:cubicBezTo>
                          <a:pt x="2572905" y="2325991"/>
                          <a:pt x="2539814" y="2336497"/>
                          <a:pt x="2526856" y="2338598"/>
                        </a:cubicBezTo>
                        <a:cubicBezTo>
                          <a:pt x="2524366" y="2338991"/>
                          <a:pt x="2522329" y="2339614"/>
                          <a:pt x="2522329" y="2339984"/>
                        </a:cubicBezTo>
                        <a:cubicBezTo>
                          <a:pt x="2522329" y="2340330"/>
                          <a:pt x="2525040" y="2344533"/>
                          <a:pt x="2528352" y="2349289"/>
                        </a:cubicBezTo>
                        <a:cubicBezTo>
                          <a:pt x="2535566" y="2359657"/>
                          <a:pt x="2546850" y="2373165"/>
                          <a:pt x="2566392" y="2394802"/>
                        </a:cubicBezTo>
                        <a:cubicBezTo>
                          <a:pt x="2615050" y="2448742"/>
                          <a:pt x="2621083" y="2459503"/>
                          <a:pt x="2624921" y="2499265"/>
                        </a:cubicBezTo>
                        <a:cubicBezTo>
                          <a:pt x="2626245" y="2512981"/>
                          <a:pt x="2626469" y="2529352"/>
                          <a:pt x="2625387" y="2533393"/>
                        </a:cubicBezTo>
                        <a:cubicBezTo>
                          <a:pt x="2624925" y="2535125"/>
                          <a:pt x="2622089" y="2537480"/>
                          <a:pt x="2617612" y="2539882"/>
                        </a:cubicBezTo>
                        <a:cubicBezTo>
                          <a:pt x="2613737" y="2541937"/>
                          <a:pt x="2608418" y="2545470"/>
                          <a:pt x="2605792" y="2547733"/>
                        </a:cubicBezTo>
                        <a:cubicBezTo>
                          <a:pt x="2600669" y="2552120"/>
                          <a:pt x="2598117" y="2553298"/>
                          <a:pt x="2601871" y="2549534"/>
                        </a:cubicBezTo>
                        <a:cubicBezTo>
                          <a:pt x="2606789" y="2544615"/>
                          <a:pt x="2606327" y="2491045"/>
                          <a:pt x="2601241" y="2476012"/>
                        </a:cubicBezTo>
                        <a:cubicBezTo>
                          <a:pt x="2596879" y="2463104"/>
                          <a:pt x="2587432" y="2448072"/>
                          <a:pt x="2573710" y="2432232"/>
                        </a:cubicBezTo>
                        <a:cubicBezTo>
                          <a:pt x="2569971" y="2427914"/>
                          <a:pt x="2561837" y="2418123"/>
                          <a:pt x="2555631" y="2410480"/>
                        </a:cubicBezTo>
                        <a:cubicBezTo>
                          <a:pt x="2549426" y="2402837"/>
                          <a:pt x="2541928" y="2394248"/>
                          <a:pt x="2538970" y="2391407"/>
                        </a:cubicBezTo>
                        <a:lnTo>
                          <a:pt x="2533590" y="2386212"/>
                        </a:lnTo>
                        <a:lnTo>
                          <a:pt x="2534112" y="2392608"/>
                        </a:lnTo>
                        <a:cubicBezTo>
                          <a:pt x="2535363" y="2407917"/>
                          <a:pt x="2525986" y="2452598"/>
                          <a:pt x="2516372" y="2477144"/>
                        </a:cubicBezTo>
                        <a:cubicBezTo>
                          <a:pt x="2511014" y="2490813"/>
                          <a:pt x="2498783" y="2513835"/>
                          <a:pt x="2489861" y="2527043"/>
                        </a:cubicBezTo>
                        <a:cubicBezTo>
                          <a:pt x="2483444" y="2536557"/>
                          <a:pt x="2459337" y="2567660"/>
                          <a:pt x="2451952" y="2575973"/>
                        </a:cubicBezTo>
                        <a:cubicBezTo>
                          <a:pt x="2429953" y="2600726"/>
                          <a:pt x="2404199" y="2623609"/>
                          <a:pt x="2378669" y="2641112"/>
                        </a:cubicBezTo>
                        <a:cubicBezTo>
                          <a:pt x="2344752" y="2664365"/>
                          <a:pt x="2218330" y="2716412"/>
                          <a:pt x="2169970" y="2727034"/>
                        </a:cubicBezTo>
                        <a:cubicBezTo>
                          <a:pt x="2151259" y="2731144"/>
                          <a:pt x="2131911" y="2728881"/>
                          <a:pt x="2100888" y="2718975"/>
                        </a:cubicBezTo>
                        <a:cubicBezTo>
                          <a:pt x="2091325" y="2715904"/>
                          <a:pt x="2082496" y="2713133"/>
                          <a:pt x="2081266" y="2712763"/>
                        </a:cubicBezTo>
                        <a:cubicBezTo>
                          <a:pt x="2079272" y="2712186"/>
                          <a:pt x="2079346" y="2712625"/>
                          <a:pt x="2081949" y="2716828"/>
                        </a:cubicBezTo>
                        <a:cubicBezTo>
                          <a:pt x="2089336" y="2728719"/>
                          <a:pt x="2100801" y="2758853"/>
                          <a:pt x="2099363" y="2762594"/>
                        </a:cubicBezTo>
                        <a:cubicBezTo>
                          <a:pt x="2097235" y="2765411"/>
                          <a:pt x="2093903" y="2766773"/>
                          <a:pt x="2090831" y="2768366"/>
                        </a:cubicBezTo>
                        <a:lnTo>
                          <a:pt x="2086290" y="2763078"/>
                        </a:lnTo>
                        <a:cubicBezTo>
                          <a:pt x="2083793" y="2760192"/>
                          <a:pt x="2076766" y="2749363"/>
                          <a:pt x="2070673" y="2739064"/>
                        </a:cubicBezTo>
                        <a:cubicBezTo>
                          <a:pt x="2052186" y="2707776"/>
                          <a:pt x="2049461" y="2703596"/>
                          <a:pt x="2044261" y="2698586"/>
                        </a:cubicBezTo>
                        <a:lnTo>
                          <a:pt x="2039258" y="2693737"/>
                        </a:lnTo>
                        <a:lnTo>
                          <a:pt x="2032162" y="2701264"/>
                        </a:lnTo>
                        <a:cubicBezTo>
                          <a:pt x="2023404" y="2710547"/>
                          <a:pt x="1997687" y="2744791"/>
                          <a:pt x="1990925" y="2756198"/>
                        </a:cubicBezTo>
                        <a:cubicBezTo>
                          <a:pt x="1985673" y="2765041"/>
                          <a:pt x="1979077" y="2784830"/>
                          <a:pt x="1979077" y="2791735"/>
                        </a:cubicBezTo>
                        <a:cubicBezTo>
                          <a:pt x="1979077" y="2795706"/>
                          <a:pt x="1979214" y="2795821"/>
                          <a:pt x="1984210" y="2795937"/>
                        </a:cubicBezTo>
                        <a:lnTo>
                          <a:pt x="1989340" y="2796075"/>
                        </a:lnTo>
                        <a:lnTo>
                          <a:pt x="1982368" y="2797784"/>
                        </a:lnTo>
                        <a:cubicBezTo>
                          <a:pt x="1975844" y="2799354"/>
                          <a:pt x="1975085" y="2799308"/>
                          <a:pt x="1970500" y="2796953"/>
                        </a:cubicBezTo>
                        <a:cubicBezTo>
                          <a:pt x="1967807" y="2795591"/>
                          <a:pt x="1961437" y="2793328"/>
                          <a:pt x="1956344" y="2791965"/>
                        </a:cubicBezTo>
                        <a:cubicBezTo>
                          <a:pt x="1948002" y="2789702"/>
                          <a:pt x="1942731" y="2789402"/>
                          <a:pt x="1903022" y="2788917"/>
                        </a:cubicBezTo>
                        <a:cubicBezTo>
                          <a:pt x="1848825" y="2788225"/>
                          <a:pt x="1665546" y="2791665"/>
                          <a:pt x="1660864" y="2793443"/>
                        </a:cubicBezTo>
                        <a:cubicBezTo>
                          <a:pt x="1657395" y="2794759"/>
                          <a:pt x="1624090" y="2821152"/>
                          <a:pt x="1602335" y="2839833"/>
                        </a:cubicBezTo>
                        <a:cubicBezTo>
                          <a:pt x="1595315" y="2845859"/>
                          <a:pt x="1579561" y="2859275"/>
                          <a:pt x="1567325" y="2869666"/>
                        </a:cubicBezTo>
                        <a:cubicBezTo>
                          <a:pt x="1555092" y="2880057"/>
                          <a:pt x="1541550" y="2891603"/>
                          <a:pt x="1537235" y="2895343"/>
                        </a:cubicBezTo>
                        <a:cubicBezTo>
                          <a:pt x="1516043" y="2913677"/>
                          <a:pt x="1494800" y="2931203"/>
                          <a:pt x="1487739" y="2936168"/>
                        </a:cubicBezTo>
                        <a:cubicBezTo>
                          <a:pt x="1470666" y="2948175"/>
                          <a:pt x="1453162" y="2958012"/>
                          <a:pt x="1443038" y="2961291"/>
                        </a:cubicBezTo>
                        <a:cubicBezTo>
                          <a:pt x="1437377" y="2963115"/>
                          <a:pt x="1427814" y="2967225"/>
                          <a:pt x="1421309" y="2968888"/>
                        </a:cubicBezTo>
                        <a:cubicBezTo>
                          <a:pt x="1391558" y="2976415"/>
                          <a:pt x="1431546" y="2957527"/>
                          <a:pt x="1440657" y="2948660"/>
                        </a:cubicBezTo>
                        <a:cubicBezTo>
                          <a:pt x="1450284" y="2939285"/>
                          <a:pt x="1466854" y="2924854"/>
                          <a:pt x="1477476" y="2916587"/>
                        </a:cubicBezTo>
                        <a:cubicBezTo>
                          <a:pt x="1498160" y="2900539"/>
                          <a:pt x="1544093" y="2862831"/>
                          <a:pt x="1564948" y="2844774"/>
                        </a:cubicBezTo>
                        <a:cubicBezTo>
                          <a:pt x="1571950" y="2838724"/>
                          <a:pt x="1586368" y="2827225"/>
                          <a:pt x="1596991" y="2819212"/>
                        </a:cubicBezTo>
                        <a:cubicBezTo>
                          <a:pt x="1607615" y="2811200"/>
                          <a:pt x="1620924" y="2800417"/>
                          <a:pt x="1626569" y="2795221"/>
                        </a:cubicBezTo>
                        <a:cubicBezTo>
                          <a:pt x="1632213" y="2790026"/>
                          <a:pt x="1638867" y="2784137"/>
                          <a:pt x="1641357" y="2782152"/>
                        </a:cubicBezTo>
                        <a:cubicBezTo>
                          <a:pt x="1643847" y="2780143"/>
                          <a:pt x="1645884" y="2777903"/>
                          <a:pt x="1645884" y="2777187"/>
                        </a:cubicBezTo>
                        <a:cubicBezTo>
                          <a:pt x="1645884" y="2776448"/>
                          <a:pt x="1642351" y="2771622"/>
                          <a:pt x="1638031" y="2766450"/>
                        </a:cubicBezTo>
                        <a:cubicBezTo>
                          <a:pt x="1633713" y="2761278"/>
                          <a:pt x="1626001" y="2751487"/>
                          <a:pt x="1620894" y="2744721"/>
                        </a:cubicBezTo>
                        <a:cubicBezTo>
                          <a:pt x="1615789" y="2737933"/>
                          <a:pt x="1607068" y="2726780"/>
                          <a:pt x="1601516" y="2719899"/>
                        </a:cubicBezTo>
                        <a:cubicBezTo>
                          <a:pt x="1586537" y="2701333"/>
                          <a:pt x="1585261" y="2699117"/>
                          <a:pt x="1585078" y="2691427"/>
                        </a:cubicBezTo>
                        <a:cubicBezTo>
                          <a:pt x="1584931" y="2685239"/>
                          <a:pt x="1584822" y="2685031"/>
                          <a:pt x="1583345" y="2687825"/>
                        </a:cubicBezTo>
                        <a:cubicBezTo>
                          <a:pt x="1582480" y="2689488"/>
                          <a:pt x="1582108" y="2692028"/>
                          <a:pt x="1582519" y="2693505"/>
                        </a:cubicBezTo>
                        <a:cubicBezTo>
                          <a:pt x="1583029" y="2695307"/>
                          <a:pt x="1582914" y="2695653"/>
                          <a:pt x="1582154" y="2694568"/>
                        </a:cubicBezTo>
                        <a:cubicBezTo>
                          <a:pt x="1580458" y="2692120"/>
                          <a:pt x="1572457" y="2702188"/>
                          <a:pt x="1563644" y="2717867"/>
                        </a:cubicBezTo>
                        <a:cubicBezTo>
                          <a:pt x="1545019" y="2751025"/>
                          <a:pt x="1522645" y="2786354"/>
                          <a:pt x="1510096" y="2802472"/>
                        </a:cubicBezTo>
                        <a:cubicBezTo>
                          <a:pt x="1501410" y="2813601"/>
                          <a:pt x="1486153" y="2828934"/>
                          <a:pt x="1477446" y="2835238"/>
                        </a:cubicBezTo>
                        <a:cubicBezTo>
                          <a:pt x="1460579" y="2847476"/>
                          <a:pt x="1428463" y="2857797"/>
                          <a:pt x="1397371" y="2860984"/>
                        </a:cubicBezTo>
                        <a:cubicBezTo>
                          <a:pt x="1371640" y="2863616"/>
                          <a:pt x="1335088" y="2862115"/>
                          <a:pt x="1307861" y="2857336"/>
                        </a:cubicBezTo>
                        <a:cubicBezTo>
                          <a:pt x="1265300" y="2849854"/>
                          <a:pt x="1218520" y="2832490"/>
                          <a:pt x="1181707" y="2810553"/>
                        </a:cubicBezTo>
                        <a:cubicBezTo>
                          <a:pt x="1130072" y="2779750"/>
                          <a:pt x="1071468" y="2722392"/>
                          <a:pt x="1042619" y="2674409"/>
                        </a:cubicBezTo>
                        <a:cubicBezTo>
                          <a:pt x="1013754" y="2626426"/>
                          <a:pt x="993857" y="2564404"/>
                          <a:pt x="991950" y="2516514"/>
                        </a:cubicBezTo>
                        <a:cubicBezTo>
                          <a:pt x="991150" y="2496379"/>
                          <a:pt x="992244" y="2488458"/>
                          <a:pt x="997706" y="2474719"/>
                        </a:cubicBezTo>
                        <a:cubicBezTo>
                          <a:pt x="1005033" y="2456293"/>
                          <a:pt x="1012962" y="2445140"/>
                          <a:pt x="1044578" y="2408795"/>
                        </a:cubicBezTo>
                        <a:cubicBezTo>
                          <a:pt x="1072910" y="2376213"/>
                          <a:pt x="1077271" y="2370718"/>
                          <a:pt x="1085432" y="2357163"/>
                        </a:cubicBezTo>
                        <a:cubicBezTo>
                          <a:pt x="1089581" y="2350259"/>
                          <a:pt x="1092973" y="2344348"/>
                          <a:pt x="1092971" y="2344025"/>
                        </a:cubicBezTo>
                        <a:cubicBezTo>
                          <a:pt x="1092966" y="2343702"/>
                          <a:pt x="1089029" y="2343424"/>
                          <a:pt x="1084218" y="2343378"/>
                        </a:cubicBezTo>
                        <a:cubicBezTo>
                          <a:pt x="1076321" y="2343332"/>
                          <a:pt x="1073771" y="2342616"/>
                          <a:pt x="1057967" y="2336012"/>
                        </a:cubicBezTo>
                        <a:cubicBezTo>
                          <a:pt x="1034020" y="2326014"/>
                          <a:pt x="1000634" y="2313730"/>
                          <a:pt x="996656" y="2313475"/>
                        </a:cubicBezTo>
                        <a:cubicBezTo>
                          <a:pt x="993806" y="2313291"/>
                          <a:pt x="992959" y="2314122"/>
                          <a:pt x="990139" y="2319895"/>
                        </a:cubicBezTo>
                        <a:cubicBezTo>
                          <a:pt x="988357" y="2323543"/>
                          <a:pt x="984704" y="2332503"/>
                          <a:pt x="982023" y="2339822"/>
                        </a:cubicBezTo>
                        <a:cubicBezTo>
                          <a:pt x="979339" y="2347119"/>
                          <a:pt x="973659" y="2362613"/>
                          <a:pt x="969399" y="2374251"/>
                        </a:cubicBezTo>
                        <a:cubicBezTo>
                          <a:pt x="965139" y="2385865"/>
                          <a:pt x="957499" y="2406255"/>
                          <a:pt x="952424" y="2419555"/>
                        </a:cubicBezTo>
                        <a:cubicBezTo>
                          <a:pt x="947347" y="2432832"/>
                          <a:pt x="939902" y="2452390"/>
                          <a:pt x="935878" y="2463035"/>
                        </a:cubicBezTo>
                        <a:cubicBezTo>
                          <a:pt x="926792" y="2487027"/>
                          <a:pt x="901945" y="2555330"/>
                          <a:pt x="892599" y="2582023"/>
                        </a:cubicBezTo>
                        <a:cubicBezTo>
                          <a:pt x="884561" y="2604952"/>
                          <a:pt x="874499" y="2630537"/>
                          <a:pt x="869944" y="2639611"/>
                        </a:cubicBezTo>
                        <a:cubicBezTo>
                          <a:pt x="866177" y="2647116"/>
                          <a:pt x="866242" y="2647231"/>
                          <a:pt x="878609" y="2655590"/>
                        </a:cubicBezTo>
                        <a:cubicBezTo>
                          <a:pt x="888998" y="2662587"/>
                          <a:pt x="892130" y="2664804"/>
                          <a:pt x="915680" y="2681660"/>
                        </a:cubicBezTo>
                        <a:cubicBezTo>
                          <a:pt x="925880" y="2688980"/>
                          <a:pt x="944005" y="2701495"/>
                          <a:pt x="955957" y="2709531"/>
                        </a:cubicBezTo>
                        <a:cubicBezTo>
                          <a:pt x="967909" y="2717543"/>
                          <a:pt x="984538" y="2729227"/>
                          <a:pt x="992913" y="2735508"/>
                        </a:cubicBezTo>
                        <a:cubicBezTo>
                          <a:pt x="1019770" y="2755597"/>
                          <a:pt x="1058621" y="2783768"/>
                          <a:pt x="1106944" y="2818173"/>
                        </a:cubicBezTo>
                        <a:cubicBezTo>
                          <a:pt x="1115344" y="2824154"/>
                          <a:pt x="1125009" y="2831081"/>
                          <a:pt x="1128422" y="2833575"/>
                        </a:cubicBezTo>
                        <a:cubicBezTo>
                          <a:pt x="1133984" y="2837662"/>
                          <a:pt x="1159643" y="2855257"/>
                          <a:pt x="1201023" y="2883382"/>
                        </a:cubicBezTo>
                        <a:cubicBezTo>
                          <a:pt x="1218700" y="2895390"/>
                          <a:pt x="1222766" y="2898207"/>
                          <a:pt x="1228189" y="2902224"/>
                        </a:cubicBezTo>
                        <a:cubicBezTo>
                          <a:pt x="1236116" y="2908089"/>
                          <a:pt x="1269818" y="2933489"/>
                          <a:pt x="1277078" y="2939078"/>
                        </a:cubicBezTo>
                        <a:cubicBezTo>
                          <a:pt x="1281062" y="2942149"/>
                          <a:pt x="1292741" y="2951108"/>
                          <a:pt x="1303033" y="2958959"/>
                        </a:cubicBezTo>
                        <a:cubicBezTo>
                          <a:pt x="1313324" y="2966833"/>
                          <a:pt x="1324864" y="2976300"/>
                          <a:pt x="1328679" y="2980018"/>
                        </a:cubicBezTo>
                        <a:lnTo>
                          <a:pt x="1335611" y="2986760"/>
                        </a:lnTo>
                        <a:lnTo>
                          <a:pt x="1341958" y="2986137"/>
                        </a:lnTo>
                        <a:cubicBezTo>
                          <a:pt x="1355130" y="2984844"/>
                          <a:pt x="1324396" y="2991817"/>
                          <a:pt x="1312428" y="2996851"/>
                        </a:cubicBezTo>
                        <a:cubicBezTo>
                          <a:pt x="1306781" y="2999229"/>
                          <a:pt x="1304983" y="2999229"/>
                          <a:pt x="1309370" y="2996851"/>
                        </a:cubicBezTo>
                        <a:close/>
                        <a:moveTo>
                          <a:pt x="1420157" y="2827918"/>
                        </a:moveTo>
                        <a:cubicBezTo>
                          <a:pt x="1463971" y="2822238"/>
                          <a:pt x="1481577" y="2811685"/>
                          <a:pt x="1506025" y="2776425"/>
                        </a:cubicBezTo>
                        <a:cubicBezTo>
                          <a:pt x="1511753" y="2768158"/>
                          <a:pt x="1521461" y="2752411"/>
                          <a:pt x="1527600" y="2741466"/>
                        </a:cubicBezTo>
                        <a:cubicBezTo>
                          <a:pt x="1533738" y="2730497"/>
                          <a:pt x="1540664" y="2719183"/>
                          <a:pt x="1542992" y="2716296"/>
                        </a:cubicBezTo>
                        <a:lnTo>
                          <a:pt x="1547225" y="2711078"/>
                        </a:lnTo>
                        <a:lnTo>
                          <a:pt x="1537110" y="2716550"/>
                        </a:lnTo>
                        <a:cubicBezTo>
                          <a:pt x="1526674" y="2722184"/>
                          <a:pt x="1512404" y="2726618"/>
                          <a:pt x="1493194" y="2730197"/>
                        </a:cubicBezTo>
                        <a:cubicBezTo>
                          <a:pt x="1478012" y="2733014"/>
                          <a:pt x="1443880" y="2733083"/>
                          <a:pt x="1429210" y="2730313"/>
                        </a:cubicBezTo>
                        <a:cubicBezTo>
                          <a:pt x="1399288" y="2724655"/>
                          <a:pt x="1358472" y="2711516"/>
                          <a:pt x="1328354" y="2697824"/>
                        </a:cubicBezTo>
                        <a:cubicBezTo>
                          <a:pt x="1258003" y="2665866"/>
                          <a:pt x="1203065" y="2625526"/>
                          <a:pt x="1160370" y="2574518"/>
                        </a:cubicBezTo>
                        <a:cubicBezTo>
                          <a:pt x="1129410" y="2537503"/>
                          <a:pt x="1107893" y="2500697"/>
                          <a:pt x="1096769" y="2465691"/>
                        </a:cubicBezTo>
                        <a:cubicBezTo>
                          <a:pt x="1087130" y="2435372"/>
                          <a:pt x="1084112" y="2421056"/>
                          <a:pt x="1084024" y="2405262"/>
                        </a:cubicBezTo>
                        <a:lnTo>
                          <a:pt x="1083945" y="2390969"/>
                        </a:lnTo>
                        <a:lnTo>
                          <a:pt x="1080936" y="2394986"/>
                        </a:lnTo>
                        <a:cubicBezTo>
                          <a:pt x="1079282" y="2397203"/>
                          <a:pt x="1074606" y="2402537"/>
                          <a:pt x="1070544" y="2406878"/>
                        </a:cubicBezTo>
                        <a:cubicBezTo>
                          <a:pt x="1058710" y="2419440"/>
                          <a:pt x="1037828" y="2446410"/>
                          <a:pt x="1030785" y="2458209"/>
                        </a:cubicBezTo>
                        <a:cubicBezTo>
                          <a:pt x="1022699" y="2471741"/>
                          <a:pt x="1016135" y="2490883"/>
                          <a:pt x="1015046" y="2504114"/>
                        </a:cubicBezTo>
                        <a:cubicBezTo>
                          <a:pt x="1014169" y="2514759"/>
                          <a:pt x="1016002" y="2539512"/>
                          <a:pt x="1018845" y="2555445"/>
                        </a:cubicBezTo>
                        <a:cubicBezTo>
                          <a:pt x="1021526" y="2570454"/>
                          <a:pt x="1028468" y="2596339"/>
                          <a:pt x="1033388" y="2609662"/>
                        </a:cubicBezTo>
                        <a:cubicBezTo>
                          <a:pt x="1043570" y="2637233"/>
                          <a:pt x="1066571" y="2677942"/>
                          <a:pt x="1085150" y="2701264"/>
                        </a:cubicBezTo>
                        <a:cubicBezTo>
                          <a:pt x="1105848" y="2727241"/>
                          <a:pt x="1136677" y="2754419"/>
                          <a:pt x="1171110" y="2776979"/>
                        </a:cubicBezTo>
                        <a:cubicBezTo>
                          <a:pt x="1194612" y="2792381"/>
                          <a:pt x="1240291" y="2814179"/>
                          <a:pt x="1262011" y="2820367"/>
                        </a:cubicBezTo>
                        <a:cubicBezTo>
                          <a:pt x="1275558" y="2824200"/>
                          <a:pt x="1294031" y="2826694"/>
                          <a:pt x="1334444" y="2830135"/>
                        </a:cubicBezTo>
                        <a:cubicBezTo>
                          <a:pt x="1347872" y="2831266"/>
                          <a:pt x="1405863" y="2829765"/>
                          <a:pt x="1420157" y="2827918"/>
                        </a:cubicBezTo>
                        <a:close/>
                        <a:moveTo>
                          <a:pt x="1958412" y="2770583"/>
                        </a:moveTo>
                        <a:cubicBezTo>
                          <a:pt x="1963330" y="2769059"/>
                          <a:pt x="1963491" y="2768851"/>
                          <a:pt x="1975037" y="2749663"/>
                        </a:cubicBezTo>
                        <a:cubicBezTo>
                          <a:pt x="1983381" y="2735785"/>
                          <a:pt x="2006980" y="2702927"/>
                          <a:pt x="2020803" y="2685909"/>
                        </a:cubicBezTo>
                        <a:cubicBezTo>
                          <a:pt x="2027332" y="2677896"/>
                          <a:pt x="2027459" y="2676003"/>
                          <a:pt x="2022550" y="2659816"/>
                        </a:cubicBezTo>
                        <a:cubicBezTo>
                          <a:pt x="2020552" y="2653235"/>
                          <a:pt x="2017591" y="2640766"/>
                          <a:pt x="2015971" y="2632130"/>
                        </a:cubicBezTo>
                        <a:cubicBezTo>
                          <a:pt x="2014351" y="2623494"/>
                          <a:pt x="2012339" y="2613449"/>
                          <a:pt x="2011499" y="2609801"/>
                        </a:cubicBezTo>
                        <a:cubicBezTo>
                          <a:pt x="2009768" y="2602274"/>
                          <a:pt x="2009292" y="2561079"/>
                          <a:pt x="2010889" y="2557246"/>
                        </a:cubicBezTo>
                        <a:cubicBezTo>
                          <a:pt x="2011616" y="2555491"/>
                          <a:pt x="2011217" y="2555676"/>
                          <a:pt x="2009445" y="2557916"/>
                        </a:cubicBezTo>
                        <a:cubicBezTo>
                          <a:pt x="2006484" y="2561679"/>
                          <a:pt x="1989538" y="2578190"/>
                          <a:pt x="1975480" y="2591051"/>
                        </a:cubicBezTo>
                        <a:cubicBezTo>
                          <a:pt x="1945062" y="2618853"/>
                          <a:pt x="1918571" y="2632985"/>
                          <a:pt x="1872387" y="2646008"/>
                        </a:cubicBezTo>
                        <a:cubicBezTo>
                          <a:pt x="1846388" y="2653350"/>
                          <a:pt x="1834716" y="2654990"/>
                          <a:pt x="1808883" y="2654944"/>
                        </a:cubicBezTo>
                        <a:cubicBezTo>
                          <a:pt x="1784195" y="2654921"/>
                          <a:pt x="1774041" y="2653582"/>
                          <a:pt x="1747295" y="2646839"/>
                        </a:cubicBezTo>
                        <a:cubicBezTo>
                          <a:pt x="1725337" y="2641320"/>
                          <a:pt x="1708749" y="2635247"/>
                          <a:pt x="1689971" y="2625895"/>
                        </a:cubicBezTo>
                        <a:cubicBezTo>
                          <a:pt x="1672340" y="2617098"/>
                          <a:pt x="1657783" y="2607815"/>
                          <a:pt x="1648363" y="2599341"/>
                        </a:cubicBezTo>
                        <a:cubicBezTo>
                          <a:pt x="1641331" y="2593014"/>
                          <a:pt x="1623693" y="2573110"/>
                          <a:pt x="1616560" y="2563458"/>
                        </a:cubicBezTo>
                        <a:cubicBezTo>
                          <a:pt x="1611098" y="2556068"/>
                          <a:pt x="1610302" y="2555653"/>
                          <a:pt x="1608414" y="2559186"/>
                        </a:cubicBezTo>
                        <a:cubicBezTo>
                          <a:pt x="1607297" y="2561287"/>
                          <a:pt x="1607304" y="2564659"/>
                          <a:pt x="1608446" y="2574311"/>
                        </a:cubicBezTo>
                        <a:cubicBezTo>
                          <a:pt x="1610592" y="2592414"/>
                          <a:pt x="1607470" y="2624071"/>
                          <a:pt x="1600524" y="2654667"/>
                        </a:cubicBezTo>
                        <a:cubicBezTo>
                          <a:pt x="1596748" y="2671292"/>
                          <a:pt x="1597021" y="2678889"/>
                          <a:pt x="1601726" y="2688403"/>
                        </a:cubicBezTo>
                        <a:cubicBezTo>
                          <a:pt x="1605234" y="2695515"/>
                          <a:pt x="1625424" y="2722462"/>
                          <a:pt x="1643224" y="2743798"/>
                        </a:cubicBezTo>
                        <a:cubicBezTo>
                          <a:pt x="1649016" y="2750725"/>
                          <a:pt x="1655053" y="2758345"/>
                          <a:pt x="1656638" y="2760723"/>
                        </a:cubicBezTo>
                        <a:cubicBezTo>
                          <a:pt x="1658224" y="2763078"/>
                          <a:pt x="1661210" y="2766842"/>
                          <a:pt x="1663278" y="2769082"/>
                        </a:cubicBezTo>
                        <a:lnTo>
                          <a:pt x="1667035" y="2773123"/>
                        </a:lnTo>
                        <a:lnTo>
                          <a:pt x="1810695" y="2772500"/>
                        </a:lnTo>
                        <a:cubicBezTo>
                          <a:pt x="1905498" y="2772084"/>
                          <a:pt x="1955735" y="2771437"/>
                          <a:pt x="1958414" y="2770606"/>
                        </a:cubicBezTo>
                        <a:close/>
                        <a:moveTo>
                          <a:pt x="1497420" y="2709415"/>
                        </a:moveTo>
                        <a:cubicBezTo>
                          <a:pt x="1514222" y="2707106"/>
                          <a:pt x="1522544" y="2705051"/>
                          <a:pt x="1531945" y="2700895"/>
                        </a:cubicBezTo>
                        <a:cubicBezTo>
                          <a:pt x="1547707" y="2693945"/>
                          <a:pt x="1568153" y="2677873"/>
                          <a:pt x="1574982" y="2667043"/>
                        </a:cubicBezTo>
                        <a:cubicBezTo>
                          <a:pt x="1581866" y="2656144"/>
                          <a:pt x="1587665" y="2634947"/>
                          <a:pt x="1593411" y="2599756"/>
                        </a:cubicBezTo>
                        <a:cubicBezTo>
                          <a:pt x="1595059" y="2589666"/>
                          <a:pt x="1596765" y="2580037"/>
                          <a:pt x="1597205" y="2578374"/>
                        </a:cubicBezTo>
                        <a:cubicBezTo>
                          <a:pt x="1597701" y="2576504"/>
                          <a:pt x="1596001" y="2578144"/>
                          <a:pt x="1592680" y="2582785"/>
                        </a:cubicBezTo>
                        <a:cubicBezTo>
                          <a:pt x="1589754" y="2586872"/>
                          <a:pt x="1581381" y="2597216"/>
                          <a:pt x="1574077" y="2605737"/>
                        </a:cubicBezTo>
                        <a:cubicBezTo>
                          <a:pt x="1547349" y="2636979"/>
                          <a:pt x="1536464" y="2646700"/>
                          <a:pt x="1521332" y="2652866"/>
                        </a:cubicBezTo>
                        <a:cubicBezTo>
                          <a:pt x="1491373" y="2665034"/>
                          <a:pt x="1424447" y="2667898"/>
                          <a:pt x="1383940" y="2658731"/>
                        </a:cubicBezTo>
                        <a:cubicBezTo>
                          <a:pt x="1332279" y="2647023"/>
                          <a:pt x="1272636" y="2613403"/>
                          <a:pt x="1238027" y="2576481"/>
                        </a:cubicBezTo>
                        <a:cubicBezTo>
                          <a:pt x="1227393" y="2565120"/>
                          <a:pt x="1208327" y="2540390"/>
                          <a:pt x="1198625" y="2525358"/>
                        </a:cubicBezTo>
                        <a:cubicBezTo>
                          <a:pt x="1177346" y="2492407"/>
                          <a:pt x="1157940" y="2434172"/>
                          <a:pt x="1153302" y="2389329"/>
                        </a:cubicBezTo>
                        <a:cubicBezTo>
                          <a:pt x="1150525" y="2362520"/>
                          <a:pt x="1153726" y="2355339"/>
                          <a:pt x="1185051" y="2318001"/>
                        </a:cubicBezTo>
                        <a:cubicBezTo>
                          <a:pt x="1192189" y="2309504"/>
                          <a:pt x="1198028" y="2302092"/>
                          <a:pt x="1198028" y="2301538"/>
                        </a:cubicBezTo>
                        <a:cubicBezTo>
                          <a:pt x="1198028" y="2298697"/>
                          <a:pt x="1174570" y="2305740"/>
                          <a:pt x="1158531" y="2313360"/>
                        </a:cubicBezTo>
                        <a:cubicBezTo>
                          <a:pt x="1139947" y="2322227"/>
                          <a:pt x="1121185" y="2339776"/>
                          <a:pt x="1113487" y="2355524"/>
                        </a:cubicBezTo>
                        <a:cubicBezTo>
                          <a:pt x="1103051" y="2376860"/>
                          <a:pt x="1104265" y="2419324"/>
                          <a:pt x="1116339" y="2455415"/>
                        </a:cubicBezTo>
                        <a:cubicBezTo>
                          <a:pt x="1127347" y="2488343"/>
                          <a:pt x="1147832" y="2524619"/>
                          <a:pt x="1175243" y="2559740"/>
                        </a:cubicBezTo>
                        <a:cubicBezTo>
                          <a:pt x="1186260" y="2573871"/>
                          <a:pt x="1211689" y="2599133"/>
                          <a:pt x="1228208" y="2612387"/>
                        </a:cubicBezTo>
                        <a:cubicBezTo>
                          <a:pt x="1260267" y="2638111"/>
                          <a:pt x="1326835" y="2676672"/>
                          <a:pt x="1361003" y="2689303"/>
                        </a:cubicBezTo>
                        <a:cubicBezTo>
                          <a:pt x="1375590" y="2694706"/>
                          <a:pt x="1406904" y="2704081"/>
                          <a:pt x="1420157" y="2707060"/>
                        </a:cubicBezTo>
                        <a:cubicBezTo>
                          <a:pt x="1444986" y="2712579"/>
                          <a:pt x="1469111" y="2713318"/>
                          <a:pt x="1497420" y="2709415"/>
                        </a:cubicBezTo>
                        <a:close/>
                        <a:moveTo>
                          <a:pt x="2202437" y="2707291"/>
                        </a:moveTo>
                        <a:cubicBezTo>
                          <a:pt x="2220677" y="2702950"/>
                          <a:pt x="2259348" y="2689834"/>
                          <a:pt x="2279700" y="2681106"/>
                        </a:cubicBezTo>
                        <a:cubicBezTo>
                          <a:pt x="2320576" y="2663557"/>
                          <a:pt x="2335147" y="2654367"/>
                          <a:pt x="2376882" y="2619869"/>
                        </a:cubicBezTo>
                        <a:cubicBezTo>
                          <a:pt x="2420754" y="2583616"/>
                          <a:pt x="2435854" y="2567475"/>
                          <a:pt x="2467075" y="2523510"/>
                        </a:cubicBezTo>
                        <a:cubicBezTo>
                          <a:pt x="2494029" y="2485549"/>
                          <a:pt x="2505148" y="2460518"/>
                          <a:pt x="2510832" y="2425005"/>
                        </a:cubicBezTo>
                        <a:cubicBezTo>
                          <a:pt x="2513550" y="2408033"/>
                          <a:pt x="2514540" y="2380000"/>
                          <a:pt x="2512731" y="2371226"/>
                        </a:cubicBezTo>
                        <a:cubicBezTo>
                          <a:pt x="2508570" y="2351021"/>
                          <a:pt x="2488158" y="2325852"/>
                          <a:pt x="2464479" y="2311744"/>
                        </a:cubicBezTo>
                        <a:cubicBezTo>
                          <a:pt x="2452479" y="2304609"/>
                          <a:pt x="2425561" y="2294333"/>
                          <a:pt x="2423701" y="2296180"/>
                        </a:cubicBezTo>
                        <a:cubicBezTo>
                          <a:pt x="2423357" y="2296527"/>
                          <a:pt x="2424280" y="2298328"/>
                          <a:pt x="2425753" y="2300198"/>
                        </a:cubicBezTo>
                        <a:cubicBezTo>
                          <a:pt x="2428266" y="2303385"/>
                          <a:pt x="2437598" y="2318047"/>
                          <a:pt x="2449476" y="2337490"/>
                        </a:cubicBezTo>
                        <a:cubicBezTo>
                          <a:pt x="2467968" y="2367762"/>
                          <a:pt x="2468967" y="2408102"/>
                          <a:pt x="2452446" y="2457447"/>
                        </a:cubicBezTo>
                        <a:cubicBezTo>
                          <a:pt x="2435413" y="2508317"/>
                          <a:pt x="2398672" y="2565859"/>
                          <a:pt x="2368842" y="2588396"/>
                        </a:cubicBezTo>
                        <a:cubicBezTo>
                          <a:pt x="2335360" y="2613680"/>
                          <a:pt x="2324218" y="2620931"/>
                          <a:pt x="2303241" y="2631091"/>
                        </a:cubicBezTo>
                        <a:cubicBezTo>
                          <a:pt x="2269356" y="2647532"/>
                          <a:pt x="2227245" y="2657207"/>
                          <a:pt x="2182662" y="2658823"/>
                        </a:cubicBezTo>
                        <a:cubicBezTo>
                          <a:pt x="2147013" y="2660116"/>
                          <a:pt x="2110043" y="2656468"/>
                          <a:pt x="2089500" y="2649633"/>
                        </a:cubicBezTo>
                        <a:cubicBezTo>
                          <a:pt x="2074834" y="2644738"/>
                          <a:pt x="2067320" y="2637903"/>
                          <a:pt x="2053116" y="2616428"/>
                        </a:cubicBezTo>
                        <a:cubicBezTo>
                          <a:pt x="2042565" y="2600495"/>
                          <a:pt x="2041211" y="2598071"/>
                          <a:pt x="2035317" y="2584470"/>
                        </a:cubicBezTo>
                        <a:cubicBezTo>
                          <a:pt x="2028391" y="2573179"/>
                          <a:pt x="2026037" y="2548148"/>
                          <a:pt x="2022980" y="2571401"/>
                        </a:cubicBezTo>
                        <a:cubicBezTo>
                          <a:pt x="2021969" y="2579922"/>
                          <a:pt x="2023044" y="2593961"/>
                          <a:pt x="2024969" y="2601927"/>
                        </a:cubicBezTo>
                        <a:cubicBezTo>
                          <a:pt x="2026894" y="2609917"/>
                          <a:pt x="2029649" y="2621323"/>
                          <a:pt x="2031094" y="2627304"/>
                        </a:cubicBezTo>
                        <a:cubicBezTo>
                          <a:pt x="2032725" y="2634070"/>
                          <a:pt x="2036512" y="2643883"/>
                          <a:pt x="2041109" y="2653281"/>
                        </a:cubicBezTo>
                        <a:cubicBezTo>
                          <a:pt x="2047455" y="2666235"/>
                          <a:pt x="2049784" y="2669676"/>
                          <a:pt x="2057563" y="2677550"/>
                        </a:cubicBezTo>
                        <a:cubicBezTo>
                          <a:pt x="2070385" y="2690527"/>
                          <a:pt x="2083816" y="2697801"/>
                          <a:pt x="2107821" y="2704751"/>
                        </a:cubicBezTo>
                        <a:cubicBezTo>
                          <a:pt x="2127242" y="2710385"/>
                          <a:pt x="2134819" y="2711216"/>
                          <a:pt x="2163204" y="2710731"/>
                        </a:cubicBezTo>
                        <a:cubicBezTo>
                          <a:pt x="2186371" y="2710362"/>
                          <a:pt x="2191381" y="2709923"/>
                          <a:pt x="2202437" y="2707291"/>
                        </a:cubicBezTo>
                        <a:close/>
                        <a:moveTo>
                          <a:pt x="2220546" y="2636956"/>
                        </a:moveTo>
                        <a:cubicBezTo>
                          <a:pt x="2244304" y="2633585"/>
                          <a:pt x="2266126" y="2628712"/>
                          <a:pt x="2272806" y="2625272"/>
                        </a:cubicBezTo>
                        <a:cubicBezTo>
                          <a:pt x="2274782" y="2624233"/>
                          <a:pt x="2274627" y="2623725"/>
                          <a:pt x="2270995" y="2619130"/>
                        </a:cubicBezTo>
                        <a:cubicBezTo>
                          <a:pt x="2263128" y="2609201"/>
                          <a:pt x="2246466" y="2592552"/>
                          <a:pt x="2239314" y="2587472"/>
                        </a:cubicBezTo>
                        <a:cubicBezTo>
                          <a:pt x="2235299" y="2584632"/>
                          <a:pt x="2227398" y="2579714"/>
                          <a:pt x="2221753" y="2576550"/>
                        </a:cubicBezTo>
                        <a:cubicBezTo>
                          <a:pt x="2216110" y="2573364"/>
                          <a:pt x="2202257" y="2564774"/>
                          <a:pt x="2190970" y="2557454"/>
                        </a:cubicBezTo>
                        <a:cubicBezTo>
                          <a:pt x="2179681" y="2550111"/>
                          <a:pt x="2162382" y="2539305"/>
                          <a:pt x="2152523" y="2533393"/>
                        </a:cubicBezTo>
                        <a:cubicBezTo>
                          <a:pt x="2126744" y="2517992"/>
                          <a:pt x="2061209" y="2473980"/>
                          <a:pt x="2047033" y="2462573"/>
                        </a:cubicBezTo>
                        <a:cubicBezTo>
                          <a:pt x="2022453" y="2442784"/>
                          <a:pt x="2014185" y="2431332"/>
                          <a:pt x="2002872" y="2401429"/>
                        </a:cubicBezTo>
                        <a:cubicBezTo>
                          <a:pt x="1999859" y="2393439"/>
                          <a:pt x="1990787" y="2370071"/>
                          <a:pt x="1982714" y="2349474"/>
                        </a:cubicBezTo>
                        <a:cubicBezTo>
                          <a:pt x="1974644" y="2328877"/>
                          <a:pt x="1960708" y="2292186"/>
                          <a:pt x="1951747" y="2267940"/>
                        </a:cubicBezTo>
                        <a:cubicBezTo>
                          <a:pt x="1935369" y="2223629"/>
                          <a:pt x="1923420" y="2193311"/>
                          <a:pt x="1915375" y="2175715"/>
                        </a:cubicBezTo>
                        <a:lnTo>
                          <a:pt x="1911039" y="2166202"/>
                        </a:lnTo>
                        <a:lnTo>
                          <a:pt x="1905990" y="2166894"/>
                        </a:lnTo>
                        <a:cubicBezTo>
                          <a:pt x="1897834" y="2168026"/>
                          <a:pt x="1894597" y="2169988"/>
                          <a:pt x="1894597" y="2173845"/>
                        </a:cubicBezTo>
                        <a:cubicBezTo>
                          <a:pt x="1894597" y="2181442"/>
                          <a:pt x="1898790" y="2195827"/>
                          <a:pt x="1910968" y="2230048"/>
                        </a:cubicBezTo>
                        <a:cubicBezTo>
                          <a:pt x="1918034" y="2249883"/>
                          <a:pt x="1931663" y="2289230"/>
                          <a:pt x="1941256" y="2317470"/>
                        </a:cubicBezTo>
                        <a:cubicBezTo>
                          <a:pt x="1965557" y="2389006"/>
                          <a:pt x="1965437" y="2388659"/>
                          <a:pt x="1973147" y="2406855"/>
                        </a:cubicBezTo>
                        <a:cubicBezTo>
                          <a:pt x="1986760" y="2438975"/>
                          <a:pt x="1991934" y="2450104"/>
                          <a:pt x="2005418" y="2476313"/>
                        </a:cubicBezTo>
                        <a:cubicBezTo>
                          <a:pt x="2012939" y="2490929"/>
                          <a:pt x="2028022" y="2520947"/>
                          <a:pt x="2038937" y="2543022"/>
                        </a:cubicBezTo>
                        <a:cubicBezTo>
                          <a:pt x="2064482" y="2594654"/>
                          <a:pt x="2072115" y="2607423"/>
                          <a:pt x="2085226" y="2620331"/>
                        </a:cubicBezTo>
                        <a:cubicBezTo>
                          <a:pt x="2088530" y="2623586"/>
                          <a:pt x="2094143" y="2627673"/>
                          <a:pt x="2097697" y="2629405"/>
                        </a:cubicBezTo>
                        <a:cubicBezTo>
                          <a:pt x="2105603" y="2633284"/>
                          <a:pt x="2125698" y="2637233"/>
                          <a:pt x="2145095" y="2638711"/>
                        </a:cubicBezTo>
                        <a:cubicBezTo>
                          <a:pt x="2164014" y="2640166"/>
                          <a:pt x="2204496" y="2639219"/>
                          <a:pt x="2220546" y="2636956"/>
                        </a:cubicBezTo>
                        <a:close/>
                        <a:moveTo>
                          <a:pt x="1508005" y="2635270"/>
                        </a:moveTo>
                        <a:cubicBezTo>
                          <a:pt x="1526552" y="2630629"/>
                          <a:pt x="1534618" y="2624625"/>
                          <a:pt x="1551487" y="2602874"/>
                        </a:cubicBezTo>
                        <a:cubicBezTo>
                          <a:pt x="1558078" y="2594399"/>
                          <a:pt x="1567221" y="2583085"/>
                          <a:pt x="1571807" y="2577774"/>
                        </a:cubicBezTo>
                        <a:cubicBezTo>
                          <a:pt x="1579332" y="2569046"/>
                          <a:pt x="1595936" y="2542999"/>
                          <a:pt x="1611439" y="2515567"/>
                        </a:cubicBezTo>
                        <a:cubicBezTo>
                          <a:pt x="1614633" y="2509933"/>
                          <a:pt x="1622521" y="2497140"/>
                          <a:pt x="1628969" y="2487188"/>
                        </a:cubicBezTo>
                        <a:cubicBezTo>
                          <a:pt x="1635417" y="2477213"/>
                          <a:pt x="1643902" y="2463636"/>
                          <a:pt x="1647827" y="2456985"/>
                        </a:cubicBezTo>
                        <a:cubicBezTo>
                          <a:pt x="1657970" y="2439806"/>
                          <a:pt x="1657970" y="2439806"/>
                          <a:pt x="1641209" y="2396441"/>
                        </a:cubicBezTo>
                        <a:cubicBezTo>
                          <a:pt x="1637837" y="2387713"/>
                          <a:pt x="1634484" y="2377784"/>
                          <a:pt x="1633755" y="2374389"/>
                        </a:cubicBezTo>
                        <a:cubicBezTo>
                          <a:pt x="1632453" y="2368316"/>
                          <a:pt x="1630773" y="2366538"/>
                          <a:pt x="1629493" y="2369886"/>
                        </a:cubicBezTo>
                        <a:cubicBezTo>
                          <a:pt x="1628383" y="2372773"/>
                          <a:pt x="1616083" y="2377414"/>
                          <a:pt x="1587961" y="2385565"/>
                        </a:cubicBezTo>
                        <a:cubicBezTo>
                          <a:pt x="1554326" y="2395287"/>
                          <a:pt x="1538211" y="2400528"/>
                          <a:pt x="1520356" y="2407479"/>
                        </a:cubicBezTo>
                        <a:cubicBezTo>
                          <a:pt x="1508942" y="2411912"/>
                          <a:pt x="1504500" y="2414452"/>
                          <a:pt x="1495380" y="2421656"/>
                        </a:cubicBezTo>
                        <a:cubicBezTo>
                          <a:pt x="1475475" y="2437381"/>
                          <a:pt x="1461027" y="2449666"/>
                          <a:pt x="1434463" y="2473449"/>
                        </a:cubicBezTo>
                        <a:cubicBezTo>
                          <a:pt x="1420088" y="2486311"/>
                          <a:pt x="1393907" y="2509771"/>
                          <a:pt x="1376283" y="2525543"/>
                        </a:cubicBezTo>
                        <a:cubicBezTo>
                          <a:pt x="1358659" y="2541336"/>
                          <a:pt x="1338369" y="2559740"/>
                          <a:pt x="1331192" y="2566459"/>
                        </a:cubicBezTo>
                        <a:cubicBezTo>
                          <a:pt x="1324017" y="2573202"/>
                          <a:pt x="1312987" y="2582554"/>
                          <a:pt x="1306677" y="2587288"/>
                        </a:cubicBezTo>
                        <a:cubicBezTo>
                          <a:pt x="1300370" y="2592021"/>
                          <a:pt x="1294857" y="2596385"/>
                          <a:pt x="1294428" y="2596962"/>
                        </a:cubicBezTo>
                        <a:cubicBezTo>
                          <a:pt x="1293599" y="2598117"/>
                          <a:pt x="1302424" y="2602643"/>
                          <a:pt x="1327200" y="2613773"/>
                        </a:cubicBezTo>
                        <a:cubicBezTo>
                          <a:pt x="1356845" y="2627073"/>
                          <a:pt x="1379696" y="2633123"/>
                          <a:pt x="1412343" y="2636310"/>
                        </a:cubicBezTo>
                        <a:cubicBezTo>
                          <a:pt x="1434172" y="2638434"/>
                          <a:pt x="1436473" y="2638526"/>
                          <a:pt x="1467841" y="2638134"/>
                        </a:cubicBezTo>
                        <a:cubicBezTo>
                          <a:pt x="1493494" y="2637811"/>
                          <a:pt x="1499522" y="2637395"/>
                          <a:pt x="1508005" y="2635270"/>
                        </a:cubicBezTo>
                        <a:close/>
                        <a:moveTo>
                          <a:pt x="1830613" y="2633400"/>
                        </a:moveTo>
                        <a:cubicBezTo>
                          <a:pt x="1861924" y="2629198"/>
                          <a:pt x="1887143" y="2621485"/>
                          <a:pt x="1915721" y="2607330"/>
                        </a:cubicBezTo>
                        <a:cubicBezTo>
                          <a:pt x="1948311" y="2591213"/>
                          <a:pt x="1964834" y="2579344"/>
                          <a:pt x="1988207" y="2555283"/>
                        </a:cubicBezTo>
                        <a:cubicBezTo>
                          <a:pt x="2002653" y="2540390"/>
                          <a:pt x="2005688" y="2535541"/>
                          <a:pt x="2005609" y="2527459"/>
                        </a:cubicBezTo>
                        <a:cubicBezTo>
                          <a:pt x="2005566" y="2522864"/>
                          <a:pt x="1996351" y="2491368"/>
                          <a:pt x="1994509" y="2489520"/>
                        </a:cubicBezTo>
                        <a:cubicBezTo>
                          <a:pt x="1993376" y="2488389"/>
                          <a:pt x="1985064" y="2494185"/>
                          <a:pt x="1969867" y="2506700"/>
                        </a:cubicBezTo>
                        <a:cubicBezTo>
                          <a:pt x="1939299" y="2531915"/>
                          <a:pt x="1915142" y="2546532"/>
                          <a:pt x="1890449" y="2554775"/>
                        </a:cubicBezTo>
                        <a:cubicBezTo>
                          <a:pt x="1861485" y="2564451"/>
                          <a:pt x="1842481" y="2567522"/>
                          <a:pt x="1811216" y="2567522"/>
                        </a:cubicBezTo>
                        <a:cubicBezTo>
                          <a:pt x="1773575" y="2567522"/>
                          <a:pt x="1743312" y="2561633"/>
                          <a:pt x="1713512" y="2548518"/>
                        </a:cubicBezTo>
                        <a:cubicBezTo>
                          <a:pt x="1693405" y="2539674"/>
                          <a:pt x="1683406" y="2533601"/>
                          <a:pt x="1663986" y="2518430"/>
                        </a:cubicBezTo>
                        <a:cubicBezTo>
                          <a:pt x="1648552" y="2506377"/>
                          <a:pt x="1642508" y="2502290"/>
                          <a:pt x="1640159" y="2502290"/>
                        </a:cubicBezTo>
                        <a:cubicBezTo>
                          <a:pt x="1639056" y="2502290"/>
                          <a:pt x="1623384" y="2525589"/>
                          <a:pt x="1620091" y="2532123"/>
                        </a:cubicBezTo>
                        <a:cubicBezTo>
                          <a:pt x="1615967" y="2540297"/>
                          <a:pt x="1617786" y="2544061"/>
                          <a:pt x="1634258" y="2561449"/>
                        </a:cubicBezTo>
                        <a:cubicBezTo>
                          <a:pt x="1661037" y="2589735"/>
                          <a:pt x="1693423" y="2609293"/>
                          <a:pt x="1737053" y="2623494"/>
                        </a:cubicBezTo>
                        <a:cubicBezTo>
                          <a:pt x="1769084" y="2633931"/>
                          <a:pt x="1801293" y="2637349"/>
                          <a:pt x="1830613" y="2633400"/>
                        </a:cubicBezTo>
                        <a:close/>
                        <a:moveTo>
                          <a:pt x="2301768" y="2609339"/>
                        </a:moveTo>
                        <a:cubicBezTo>
                          <a:pt x="2310201" y="2603774"/>
                          <a:pt x="2318695" y="2598556"/>
                          <a:pt x="2320648" y="2597748"/>
                        </a:cubicBezTo>
                        <a:cubicBezTo>
                          <a:pt x="2322598" y="2596940"/>
                          <a:pt x="2324486" y="2595508"/>
                          <a:pt x="2324843" y="2594584"/>
                        </a:cubicBezTo>
                        <a:cubicBezTo>
                          <a:pt x="2325201" y="2593661"/>
                          <a:pt x="2322215" y="2583293"/>
                          <a:pt x="2318204" y="2571563"/>
                        </a:cubicBezTo>
                        <a:cubicBezTo>
                          <a:pt x="2309663" y="2546578"/>
                          <a:pt x="2299735" y="2523118"/>
                          <a:pt x="2269463" y="2456385"/>
                        </a:cubicBezTo>
                        <a:cubicBezTo>
                          <a:pt x="2262334" y="2440660"/>
                          <a:pt x="2239882" y="2389144"/>
                          <a:pt x="2234669" y="2376560"/>
                        </a:cubicBezTo>
                        <a:cubicBezTo>
                          <a:pt x="2227568" y="2359380"/>
                          <a:pt x="2217446" y="2338598"/>
                          <a:pt x="2212730" y="2331486"/>
                        </a:cubicBezTo>
                        <a:cubicBezTo>
                          <a:pt x="2206792" y="2322527"/>
                          <a:pt x="2192770" y="2306571"/>
                          <a:pt x="2163310" y="2275191"/>
                        </a:cubicBezTo>
                        <a:cubicBezTo>
                          <a:pt x="2118607" y="2227601"/>
                          <a:pt x="2085438" y="2191117"/>
                          <a:pt x="2059488" y="2161006"/>
                        </a:cubicBezTo>
                        <a:cubicBezTo>
                          <a:pt x="2041111" y="2139693"/>
                          <a:pt x="2018475" y="2116279"/>
                          <a:pt x="2013869" y="2113854"/>
                        </a:cubicBezTo>
                        <a:cubicBezTo>
                          <a:pt x="2006364" y="2109860"/>
                          <a:pt x="2002582" y="2113231"/>
                          <a:pt x="2003525" y="2123045"/>
                        </a:cubicBezTo>
                        <a:cubicBezTo>
                          <a:pt x="2004303" y="2131173"/>
                          <a:pt x="2010569" y="2143526"/>
                          <a:pt x="2025218" y="2165878"/>
                        </a:cubicBezTo>
                        <a:cubicBezTo>
                          <a:pt x="2032187" y="2176500"/>
                          <a:pt x="2045775" y="2197975"/>
                          <a:pt x="2055410" y="2213584"/>
                        </a:cubicBezTo>
                        <a:cubicBezTo>
                          <a:pt x="2093988" y="2276091"/>
                          <a:pt x="2126936" y="2328161"/>
                          <a:pt x="2158985" y="2377252"/>
                        </a:cubicBezTo>
                        <a:cubicBezTo>
                          <a:pt x="2169393" y="2393208"/>
                          <a:pt x="2180655" y="2410873"/>
                          <a:pt x="2184012" y="2416530"/>
                        </a:cubicBezTo>
                        <a:cubicBezTo>
                          <a:pt x="2201085" y="2445232"/>
                          <a:pt x="2222297" y="2486172"/>
                          <a:pt x="2235073" y="2515059"/>
                        </a:cubicBezTo>
                        <a:cubicBezTo>
                          <a:pt x="2238980" y="2523903"/>
                          <a:pt x="2244698" y="2536141"/>
                          <a:pt x="2247775" y="2542283"/>
                        </a:cubicBezTo>
                        <a:cubicBezTo>
                          <a:pt x="2250853" y="2548402"/>
                          <a:pt x="2255395" y="2558100"/>
                          <a:pt x="2257869" y="2563781"/>
                        </a:cubicBezTo>
                        <a:cubicBezTo>
                          <a:pt x="2260340" y="2569485"/>
                          <a:pt x="2265703" y="2579806"/>
                          <a:pt x="2269786" y="2586710"/>
                        </a:cubicBezTo>
                        <a:cubicBezTo>
                          <a:pt x="2276067" y="2597332"/>
                          <a:pt x="2280856" y="2607792"/>
                          <a:pt x="2283800" y="2617329"/>
                        </a:cubicBezTo>
                        <a:cubicBezTo>
                          <a:pt x="2284160" y="2618506"/>
                          <a:pt x="2284899" y="2619453"/>
                          <a:pt x="2285446" y="2619453"/>
                        </a:cubicBezTo>
                        <a:cubicBezTo>
                          <a:pt x="2285990" y="2619453"/>
                          <a:pt x="2293336" y="2614904"/>
                          <a:pt x="2301768" y="2609339"/>
                        </a:cubicBezTo>
                        <a:close/>
                        <a:moveTo>
                          <a:pt x="1287786" y="2580430"/>
                        </a:moveTo>
                        <a:cubicBezTo>
                          <a:pt x="1292533" y="2576250"/>
                          <a:pt x="1302152" y="2568145"/>
                          <a:pt x="1309160" y="2562442"/>
                        </a:cubicBezTo>
                        <a:cubicBezTo>
                          <a:pt x="1316169" y="2556738"/>
                          <a:pt x="1327061" y="2547248"/>
                          <a:pt x="1333366" y="2541360"/>
                        </a:cubicBezTo>
                        <a:cubicBezTo>
                          <a:pt x="1339668" y="2535471"/>
                          <a:pt x="1352405" y="2523880"/>
                          <a:pt x="1361668" y="2515590"/>
                        </a:cubicBezTo>
                        <a:cubicBezTo>
                          <a:pt x="1387480" y="2492476"/>
                          <a:pt x="1416331" y="2466129"/>
                          <a:pt x="1437693" y="2446110"/>
                        </a:cubicBezTo>
                        <a:cubicBezTo>
                          <a:pt x="1448337" y="2436158"/>
                          <a:pt x="1464486" y="2421333"/>
                          <a:pt x="1473581" y="2413182"/>
                        </a:cubicBezTo>
                        <a:cubicBezTo>
                          <a:pt x="1490863" y="2397688"/>
                          <a:pt x="1495319" y="2392123"/>
                          <a:pt x="1505178" y="2373720"/>
                        </a:cubicBezTo>
                        <a:cubicBezTo>
                          <a:pt x="1508358" y="2367762"/>
                          <a:pt x="1514891" y="2356355"/>
                          <a:pt x="1519696" y="2348343"/>
                        </a:cubicBezTo>
                        <a:cubicBezTo>
                          <a:pt x="1524503" y="2340330"/>
                          <a:pt x="1534992" y="2322088"/>
                          <a:pt x="1543009" y="2307795"/>
                        </a:cubicBezTo>
                        <a:cubicBezTo>
                          <a:pt x="1551026" y="2293525"/>
                          <a:pt x="1566898" y="2265262"/>
                          <a:pt x="1578280" y="2244988"/>
                        </a:cubicBezTo>
                        <a:cubicBezTo>
                          <a:pt x="1598230" y="2209474"/>
                          <a:pt x="1631073" y="2145812"/>
                          <a:pt x="1634579" y="2135883"/>
                        </a:cubicBezTo>
                        <a:cubicBezTo>
                          <a:pt x="1636093" y="2131588"/>
                          <a:pt x="1636063" y="2130826"/>
                          <a:pt x="1634295" y="2128864"/>
                        </a:cubicBezTo>
                        <a:cubicBezTo>
                          <a:pt x="1630053" y="2124176"/>
                          <a:pt x="1628401" y="2124823"/>
                          <a:pt x="1615302" y="2136183"/>
                        </a:cubicBezTo>
                        <a:cubicBezTo>
                          <a:pt x="1600217" y="2149276"/>
                          <a:pt x="1595802" y="2154079"/>
                          <a:pt x="1576020" y="2179040"/>
                        </a:cubicBezTo>
                        <a:cubicBezTo>
                          <a:pt x="1567648" y="2189593"/>
                          <a:pt x="1556679" y="2203193"/>
                          <a:pt x="1551646" y="2209243"/>
                        </a:cubicBezTo>
                        <a:cubicBezTo>
                          <a:pt x="1546613" y="2215270"/>
                          <a:pt x="1529268" y="2236813"/>
                          <a:pt x="1513105" y="2257064"/>
                        </a:cubicBezTo>
                        <a:cubicBezTo>
                          <a:pt x="1496940" y="2277338"/>
                          <a:pt x="1477379" y="2301514"/>
                          <a:pt x="1469637" y="2310820"/>
                        </a:cubicBezTo>
                        <a:cubicBezTo>
                          <a:pt x="1461897" y="2320126"/>
                          <a:pt x="1447275" y="2338067"/>
                          <a:pt x="1437149" y="2350698"/>
                        </a:cubicBezTo>
                        <a:cubicBezTo>
                          <a:pt x="1396131" y="2401821"/>
                          <a:pt x="1365937" y="2433987"/>
                          <a:pt x="1289173" y="2508340"/>
                        </a:cubicBezTo>
                        <a:cubicBezTo>
                          <a:pt x="1268729" y="2528152"/>
                          <a:pt x="1255921" y="2542029"/>
                          <a:pt x="1251454" y="2549257"/>
                        </a:cubicBezTo>
                        <a:cubicBezTo>
                          <a:pt x="1247374" y="2555838"/>
                          <a:pt x="1247770" y="2562719"/>
                          <a:pt x="1252547" y="2568145"/>
                        </a:cubicBezTo>
                        <a:cubicBezTo>
                          <a:pt x="1255794" y="2571863"/>
                          <a:pt x="1277016" y="2588049"/>
                          <a:pt x="1278618" y="2588049"/>
                        </a:cubicBezTo>
                        <a:cubicBezTo>
                          <a:pt x="1278913" y="2588049"/>
                          <a:pt x="1283039" y="2584632"/>
                          <a:pt x="1287786" y="2580430"/>
                        </a:cubicBezTo>
                        <a:close/>
                        <a:moveTo>
                          <a:pt x="2360017" y="2567221"/>
                        </a:moveTo>
                        <a:cubicBezTo>
                          <a:pt x="2375959" y="2550942"/>
                          <a:pt x="2389476" y="2533185"/>
                          <a:pt x="2402359" y="2511596"/>
                        </a:cubicBezTo>
                        <a:cubicBezTo>
                          <a:pt x="2417544" y="2486149"/>
                          <a:pt x="2427294" y="2465760"/>
                          <a:pt x="2433428" y="2446664"/>
                        </a:cubicBezTo>
                        <a:cubicBezTo>
                          <a:pt x="2441614" y="2421172"/>
                          <a:pt x="2443049" y="2413505"/>
                          <a:pt x="2443054" y="2395379"/>
                        </a:cubicBezTo>
                        <a:cubicBezTo>
                          <a:pt x="2443058" y="2376190"/>
                          <a:pt x="2440273" y="2365546"/>
                          <a:pt x="2429478" y="2343448"/>
                        </a:cubicBezTo>
                        <a:cubicBezTo>
                          <a:pt x="2422282" y="2328716"/>
                          <a:pt x="2399973" y="2295072"/>
                          <a:pt x="2387246" y="2279763"/>
                        </a:cubicBezTo>
                        <a:cubicBezTo>
                          <a:pt x="2360788" y="2247944"/>
                          <a:pt x="2320373" y="2204094"/>
                          <a:pt x="2312407" y="2198575"/>
                        </a:cubicBezTo>
                        <a:cubicBezTo>
                          <a:pt x="2305871" y="2194026"/>
                          <a:pt x="2296661" y="2191879"/>
                          <a:pt x="2283787" y="2191856"/>
                        </a:cubicBezTo>
                        <a:cubicBezTo>
                          <a:pt x="2277733" y="2191856"/>
                          <a:pt x="2264759" y="2190747"/>
                          <a:pt x="2254952" y="2189431"/>
                        </a:cubicBezTo>
                        <a:cubicBezTo>
                          <a:pt x="2245146" y="2188092"/>
                          <a:pt x="2236245" y="2187006"/>
                          <a:pt x="2235172" y="2187006"/>
                        </a:cubicBezTo>
                        <a:cubicBezTo>
                          <a:pt x="2233397" y="2187006"/>
                          <a:pt x="2233250" y="2192664"/>
                          <a:pt x="2233522" y="2249514"/>
                        </a:cubicBezTo>
                        <a:cubicBezTo>
                          <a:pt x="2233691" y="2284520"/>
                          <a:pt x="2234371" y="2315692"/>
                          <a:pt x="2235068" y="2320357"/>
                        </a:cubicBezTo>
                        <a:cubicBezTo>
                          <a:pt x="2237978" y="2339799"/>
                          <a:pt x="2250689" y="2372011"/>
                          <a:pt x="2286581" y="2450936"/>
                        </a:cubicBezTo>
                        <a:cubicBezTo>
                          <a:pt x="2296853" y="2473541"/>
                          <a:pt x="2311955" y="2507785"/>
                          <a:pt x="2320138" y="2527043"/>
                        </a:cubicBezTo>
                        <a:cubicBezTo>
                          <a:pt x="2338828" y="2571031"/>
                          <a:pt x="2343381" y="2580799"/>
                          <a:pt x="2345230" y="2580799"/>
                        </a:cubicBezTo>
                        <a:cubicBezTo>
                          <a:pt x="2346040" y="2580799"/>
                          <a:pt x="2352693" y="2574680"/>
                          <a:pt x="2360017" y="2567221"/>
                        </a:cubicBezTo>
                        <a:close/>
                        <a:moveTo>
                          <a:pt x="2241068" y="2562003"/>
                        </a:moveTo>
                        <a:cubicBezTo>
                          <a:pt x="2241068" y="2561633"/>
                          <a:pt x="2237621" y="2555792"/>
                          <a:pt x="2233407" y="2549026"/>
                        </a:cubicBezTo>
                        <a:cubicBezTo>
                          <a:pt x="2224104" y="2534063"/>
                          <a:pt x="2223804" y="2533509"/>
                          <a:pt x="2208091" y="2501066"/>
                        </a:cubicBezTo>
                        <a:cubicBezTo>
                          <a:pt x="2192551" y="2468993"/>
                          <a:pt x="2165500" y="2423827"/>
                          <a:pt x="2115533" y="2346449"/>
                        </a:cubicBezTo>
                        <a:cubicBezTo>
                          <a:pt x="2083737" y="2297243"/>
                          <a:pt x="2048727" y="2242263"/>
                          <a:pt x="2037066" y="2223259"/>
                        </a:cubicBezTo>
                        <a:cubicBezTo>
                          <a:pt x="2035231" y="2220257"/>
                          <a:pt x="2028753" y="2209820"/>
                          <a:pt x="2022668" y="2200053"/>
                        </a:cubicBezTo>
                        <a:cubicBezTo>
                          <a:pt x="2016583" y="2190309"/>
                          <a:pt x="2005722" y="2171813"/>
                          <a:pt x="1998534" y="2158997"/>
                        </a:cubicBezTo>
                        <a:cubicBezTo>
                          <a:pt x="1991345" y="2146159"/>
                          <a:pt x="1984706" y="2135514"/>
                          <a:pt x="1983778" y="2135329"/>
                        </a:cubicBezTo>
                        <a:cubicBezTo>
                          <a:pt x="1982851" y="2135144"/>
                          <a:pt x="1977208" y="2138100"/>
                          <a:pt x="1971240" y="2141910"/>
                        </a:cubicBezTo>
                        <a:cubicBezTo>
                          <a:pt x="1960279" y="2148860"/>
                          <a:pt x="1938829" y="2159598"/>
                          <a:pt x="1932849" y="2161099"/>
                        </a:cubicBezTo>
                        <a:cubicBezTo>
                          <a:pt x="1931065" y="2161537"/>
                          <a:pt x="1929605" y="2162646"/>
                          <a:pt x="1929605" y="2163546"/>
                        </a:cubicBezTo>
                        <a:cubicBezTo>
                          <a:pt x="1929605" y="2165878"/>
                          <a:pt x="1935238" y="2180679"/>
                          <a:pt x="1945207" y="2204533"/>
                        </a:cubicBezTo>
                        <a:cubicBezTo>
                          <a:pt x="1949929" y="2215824"/>
                          <a:pt x="1957283" y="2233488"/>
                          <a:pt x="1961553" y="2243787"/>
                        </a:cubicBezTo>
                        <a:cubicBezTo>
                          <a:pt x="1973659" y="2272997"/>
                          <a:pt x="2008476" y="2360927"/>
                          <a:pt x="2015364" y="2379677"/>
                        </a:cubicBezTo>
                        <a:cubicBezTo>
                          <a:pt x="2018780" y="2388983"/>
                          <a:pt x="2024466" y="2402560"/>
                          <a:pt x="2027999" y="2409880"/>
                        </a:cubicBezTo>
                        <a:cubicBezTo>
                          <a:pt x="2033323" y="2420894"/>
                          <a:pt x="2035840" y="2424566"/>
                          <a:pt x="2042678" y="2431285"/>
                        </a:cubicBezTo>
                        <a:cubicBezTo>
                          <a:pt x="2052343" y="2440776"/>
                          <a:pt x="2056942" y="2444470"/>
                          <a:pt x="2068086" y="2451675"/>
                        </a:cubicBezTo>
                        <a:cubicBezTo>
                          <a:pt x="2080490" y="2459710"/>
                          <a:pt x="2153735" y="2508940"/>
                          <a:pt x="2161997" y="2514805"/>
                        </a:cubicBezTo>
                        <a:cubicBezTo>
                          <a:pt x="2196615" y="2539374"/>
                          <a:pt x="2217331" y="2552743"/>
                          <a:pt x="2228394" y="2557616"/>
                        </a:cubicBezTo>
                        <a:cubicBezTo>
                          <a:pt x="2239808" y="2562649"/>
                          <a:pt x="2241068" y="2563088"/>
                          <a:pt x="2241068" y="2562003"/>
                        </a:cubicBezTo>
                        <a:close/>
                        <a:moveTo>
                          <a:pt x="1242933" y="2541845"/>
                        </a:moveTo>
                        <a:cubicBezTo>
                          <a:pt x="1249063" y="2525842"/>
                          <a:pt x="1254041" y="2509148"/>
                          <a:pt x="1261368" y="2480053"/>
                        </a:cubicBezTo>
                        <a:cubicBezTo>
                          <a:pt x="1270818" y="2442531"/>
                          <a:pt x="1283492" y="2395217"/>
                          <a:pt x="1297797" y="2344048"/>
                        </a:cubicBezTo>
                        <a:cubicBezTo>
                          <a:pt x="1304760" y="2319133"/>
                          <a:pt x="1312338" y="2291955"/>
                          <a:pt x="1314634" y="2283642"/>
                        </a:cubicBezTo>
                        <a:cubicBezTo>
                          <a:pt x="1316931" y="2275352"/>
                          <a:pt x="1321327" y="2263391"/>
                          <a:pt x="1324405" y="2257064"/>
                        </a:cubicBezTo>
                        <a:cubicBezTo>
                          <a:pt x="1329533" y="2246558"/>
                          <a:pt x="1331328" y="2244272"/>
                          <a:pt x="1345835" y="2229887"/>
                        </a:cubicBezTo>
                        <a:cubicBezTo>
                          <a:pt x="1364091" y="2211783"/>
                          <a:pt x="1382772" y="2195897"/>
                          <a:pt x="1409292" y="2175900"/>
                        </a:cubicBezTo>
                        <a:cubicBezTo>
                          <a:pt x="1419585" y="2168141"/>
                          <a:pt x="1434063" y="2156735"/>
                          <a:pt x="1441471" y="2150546"/>
                        </a:cubicBezTo>
                        <a:cubicBezTo>
                          <a:pt x="1500579" y="2101178"/>
                          <a:pt x="1515630" y="2088177"/>
                          <a:pt x="1529192" y="2074831"/>
                        </a:cubicBezTo>
                        <a:cubicBezTo>
                          <a:pt x="1537703" y="2066426"/>
                          <a:pt x="1545415" y="2058159"/>
                          <a:pt x="1546332" y="2056427"/>
                        </a:cubicBezTo>
                        <a:cubicBezTo>
                          <a:pt x="1547836" y="2053587"/>
                          <a:pt x="1547712" y="2052894"/>
                          <a:pt x="1544995" y="2048877"/>
                        </a:cubicBezTo>
                        <a:cubicBezTo>
                          <a:pt x="1543348" y="2046452"/>
                          <a:pt x="1541199" y="2044466"/>
                          <a:pt x="1540218" y="2044466"/>
                        </a:cubicBezTo>
                        <a:cubicBezTo>
                          <a:pt x="1536205" y="2044466"/>
                          <a:pt x="1527138" y="2050008"/>
                          <a:pt x="1518288" y="2057882"/>
                        </a:cubicBezTo>
                        <a:cubicBezTo>
                          <a:pt x="1489109" y="2083836"/>
                          <a:pt x="1480102" y="2091133"/>
                          <a:pt x="1462063" y="2103487"/>
                        </a:cubicBezTo>
                        <a:cubicBezTo>
                          <a:pt x="1451124" y="2110991"/>
                          <a:pt x="1431924" y="2125308"/>
                          <a:pt x="1419396" y="2135329"/>
                        </a:cubicBezTo>
                        <a:cubicBezTo>
                          <a:pt x="1406867" y="2145350"/>
                          <a:pt x="1388744" y="2158697"/>
                          <a:pt x="1379126" y="2165001"/>
                        </a:cubicBezTo>
                        <a:cubicBezTo>
                          <a:pt x="1350215" y="2183912"/>
                          <a:pt x="1335667" y="2196428"/>
                          <a:pt x="1295210" y="2237114"/>
                        </a:cubicBezTo>
                        <a:cubicBezTo>
                          <a:pt x="1274625" y="2257826"/>
                          <a:pt x="1250341" y="2281402"/>
                          <a:pt x="1241242" y="2289507"/>
                        </a:cubicBezTo>
                        <a:cubicBezTo>
                          <a:pt x="1232145" y="2297612"/>
                          <a:pt x="1220463" y="2308973"/>
                          <a:pt x="1215287" y="2314722"/>
                        </a:cubicBezTo>
                        <a:cubicBezTo>
                          <a:pt x="1210111" y="2320472"/>
                          <a:pt x="1199472" y="2331994"/>
                          <a:pt x="1191644" y="2340330"/>
                        </a:cubicBezTo>
                        <a:cubicBezTo>
                          <a:pt x="1174000" y="2359103"/>
                          <a:pt x="1171353" y="2363998"/>
                          <a:pt x="1170545" y="2379469"/>
                        </a:cubicBezTo>
                        <a:cubicBezTo>
                          <a:pt x="1170224" y="2385588"/>
                          <a:pt x="1170605" y="2395425"/>
                          <a:pt x="1171390" y="2401336"/>
                        </a:cubicBezTo>
                        <a:cubicBezTo>
                          <a:pt x="1173037" y="2413713"/>
                          <a:pt x="1181163" y="2442669"/>
                          <a:pt x="1188580" y="2462573"/>
                        </a:cubicBezTo>
                        <a:cubicBezTo>
                          <a:pt x="1197192" y="2485664"/>
                          <a:pt x="1218995" y="2527505"/>
                          <a:pt x="1229422" y="2540944"/>
                        </a:cubicBezTo>
                        <a:cubicBezTo>
                          <a:pt x="1231229" y="2543253"/>
                          <a:pt x="1233610" y="2546925"/>
                          <a:pt x="1234713" y="2549095"/>
                        </a:cubicBezTo>
                        <a:cubicBezTo>
                          <a:pt x="1235819" y="2551243"/>
                          <a:pt x="1237155" y="2553020"/>
                          <a:pt x="1237688" y="2553020"/>
                        </a:cubicBezTo>
                        <a:cubicBezTo>
                          <a:pt x="1238219" y="2553020"/>
                          <a:pt x="1240580" y="2547987"/>
                          <a:pt x="1242933" y="2541845"/>
                        </a:cubicBezTo>
                        <a:close/>
                        <a:moveTo>
                          <a:pt x="1857911" y="2544084"/>
                        </a:moveTo>
                        <a:cubicBezTo>
                          <a:pt x="1877122" y="2540020"/>
                          <a:pt x="1890332" y="2535241"/>
                          <a:pt x="1910894" y="2524965"/>
                        </a:cubicBezTo>
                        <a:cubicBezTo>
                          <a:pt x="1931421" y="2514713"/>
                          <a:pt x="1943472" y="2506977"/>
                          <a:pt x="1958578" y="2494346"/>
                        </a:cubicBezTo>
                        <a:cubicBezTo>
                          <a:pt x="1974734" y="2480861"/>
                          <a:pt x="1980601" y="2474765"/>
                          <a:pt x="1983797" y="2468138"/>
                        </a:cubicBezTo>
                        <a:cubicBezTo>
                          <a:pt x="1986328" y="2462897"/>
                          <a:pt x="1986448" y="2461858"/>
                          <a:pt x="1985140" y="2456385"/>
                        </a:cubicBezTo>
                        <a:lnTo>
                          <a:pt x="1983704" y="2450404"/>
                        </a:lnTo>
                        <a:lnTo>
                          <a:pt x="1976271" y="2455392"/>
                        </a:lnTo>
                        <a:cubicBezTo>
                          <a:pt x="1972184" y="2458140"/>
                          <a:pt x="1965580" y="2462943"/>
                          <a:pt x="1961596" y="2466060"/>
                        </a:cubicBezTo>
                        <a:cubicBezTo>
                          <a:pt x="1932618" y="2488689"/>
                          <a:pt x="1900474" y="2504645"/>
                          <a:pt x="1866844" y="2513143"/>
                        </a:cubicBezTo>
                        <a:cubicBezTo>
                          <a:pt x="1824645" y="2523810"/>
                          <a:pt x="1797875" y="2524088"/>
                          <a:pt x="1756973" y="2514274"/>
                        </a:cubicBezTo>
                        <a:cubicBezTo>
                          <a:pt x="1730075" y="2507809"/>
                          <a:pt x="1705647" y="2496771"/>
                          <a:pt x="1678605" y="2478806"/>
                        </a:cubicBezTo>
                        <a:cubicBezTo>
                          <a:pt x="1670524" y="2473449"/>
                          <a:pt x="1663559" y="2469662"/>
                          <a:pt x="1661761" y="2469662"/>
                        </a:cubicBezTo>
                        <a:cubicBezTo>
                          <a:pt x="1658231" y="2469662"/>
                          <a:pt x="1650737" y="2476313"/>
                          <a:pt x="1650737" y="2479453"/>
                        </a:cubicBezTo>
                        <a:cubicBezTo>
                          <a:pt x="1650737" y="2481623"/>
                          <a:pt x="1661053" y="2493585"/>
                          <a:pt x="1670085" y="2501851"/>
                        </a:cubicBezTo>
                        <a:cubicBezTo>
                          <a:pt x="1683089" y="2513789"/>
                          <a:pt x="1712727" y="2530391"/>
                          <a:pt x="1732152" y="2536626"/>
                        </a:cubicBezTo>
                        <a:cubicBezTo>
                          <a:pt x="1755187" y="2544015"/>
                          <a:pt x="1788866" y="2548218"/>
                          <a:pt x="1820353" y="2547617"/>
                        </a:cubicBezTo>
                        <a:cubicBezTo>
                          <a:pt x="1839191" y="2547271"/>
                          <a:pt x="1845901" y="2546624"/>
                          <a:pt x="1857911" y="2544084"/>
                        </a:cubicBezTo>
                        <a:close/>
                        <a:moveTo>
                          <a:pt x="1294176" y="2479337"/>
                        </a:moveTo>
                        <a:cubicBezTo>
                          <a:pt x="1313360" y="2461673"/>
                          <a:pt x="1330650" y="2444055"/>
                          <a:pt x="1359639" y="2412581"/>
                        </a:cubicBezTo>
                        <a:cubicBezTo>
                          <a:pt x="1366526" y="2405123"/>
                          <a:pt x="1391297" y="2375082"/>
                          <a:pt x="1414686" y="2345849"/>
                        </a:cubicBezTo>
                        <a:cubicBezTo>
                          <a:pt x="1454346" y="2296296"/>
                          <a:pt x="1543904" y="2187745"/>
                          <a:pt x="1563192" y="2165878"/>
                        </a:cubicBezTo>
                        <a:cubicBezTo>
                          <a:pt x="1567879" y="2160568"/>
                          <a:pt x="1576014" y="2151054"/>
                          <a:pt x="1581268" y="2144727"/>
                        </a:cubicBezTo>
                        <a:cubicBezTo>
                          <a:pt x="1586525" y="2138423"/>
                          <a:pt x="1593984" y="2129903"/>
                          <a:pt x="1597845" y="2125816"/>
                        </a:cubicBezTo>
                        <a:cubicBezTo>
                          <a:pt x="1601703" y="2121729"/>
                          <a:pt x="1604862" y="2117849"/>
                          <a:pt x="1604862" y="2117226"/>
                        </a:cubicBezTo>
                        <a:cubicBezTo>
                          <a:pt x="1604862" y="2116625"/>
                          <a:pt x="1601613" y="2113277"/>
                          <a:pt x="1597644" y="2109813"/>
                        </a:cubicBezTo>
                        <a:cubicBezTo>
                          <a:pt x="1593672" y="2106373"/>
                          <a:pt x="1584377" y="2096629"/>
                          <a:pt x="1576987" y="2088201"/>
                        </a:cubicBezTo>
                        <a:cubicBezTo>
                          <a:pt x="1569598" y="2079772"/>
                          <a:pt x="1562811" y="2072683"/>
                          <a:pt x="1561909" y="2072476"/>
                        </a:cubicBezTo>
                        <a:cubicBezTo>
                          <a:pt x="1559193" y="2071852"/>
                          <a:pt x="1550827" y="2078433"/>
                          <a:pt x="1533621" y="2094804"/>
                        </a:cubicBezTo>
                        <a:cubicBezTo>
                          <a:pt x="1516560" y="2111014"/>
                          <a:pt x="1494609" y="2130434"/>
                          <a:pt x="1485348" y="2137500"/>
                        </a:cubicBezTo>
                        <a:cubicBezTo>
                          <a:pt x="1482359" y="2139786"/>
                          <a:pt x="1468795" y="2151169"/>
                          <a:pt x="1455204" y="2162807"/>
                        </a:cubicBezTo>
                        <a:cubicBezTo>
                          <a:pt x="1441612" y="2174468"/>
                          <a:pt x="1417402" y="2194973"/>
                          <a:pt x="1401402" y="2208366"/>
                        </a:cubicBezTo>
                        <a:cubicBezTo>
                          <a:pt x="1363560" y="2240092"/>
                          <a:pt x="1351228" y="2252862"/>
                          <a:pt x="1343760" y="2268056"/>
                        </a:cubicBezTo>
                        <a:cubicBezTo>
                          <a:pt x="1338002" y="2279786"/>
                          <a:pt x="1329071" y="2307518"/>
                          <a:pt x="1316967" y="2351298"/>
                        </a:cubicBezTo>
                        <a:cubicBezTo>
                          <a:pt x="1313201" y="2364922"/>
                          <a:pt x="1307143" y="2386373"/>
                          <a:pt x="1303507" y="2399004"/>
                        </a:cubicBezTo>
                        <a:cubicBezTo>
                          <a:pt x="1299870" y="2411635"/>
                          <a:pt x="1294243" y="2432371"/>
                          <a:pt x="1291006" y="2445094"/>
                        </a:cubicBezTo>
                        <a:cubicBezTo>
                          <a:pt x="1285054" y="2468485"/>
                          <a:pt x="1281475" y="2478945"/>
                          <a:pt x="1275038" y="2491853"/>
                        </a:cubicBezTo>
                        <a:cubicBezTo>
                          <a:pt x="1273095" y="2495732"/>
                          <a:pt x="1272027" y="2498734"/>
                          <a:pt x="1272666" y="2498480"/>
                        </a:cubicBezTo>
                        <a:cubicBezTo>
                          <a:pt x="1273305" y="2498249"/>
                          <a:pt x="1282984" y="2489636"/>
                          <a:pt x="1294176" y="2479337"/>
                        </a:cubicBezTo>
                        <a:close/>
                        <a:moveTo>
                          <a:pt x="1829436" y="2456593"/>
                        </a:moveTo>
                        <a:cubicBezTo>
                          <a:pt x="1845140" y="2459941"/>
                          <a:pt x="1895737" y="2458694"/>
                          <a:pt x="1914803" y="2454469"/>
                        </a:cubicBezTo>
                        <a:cubicBezTo>
                          <a:pt x="1927133" y="2451744"/>
                          <a:pt x="1953693" y="2436919"/>
                          <a:pt x="1955712" y="2431655"/>
                        </a:cubicBezTo>
                        <a:cubicBezTo>
                          <a:pt x="1956568" y="2429438"/>
                          <a:pt x="1947796" y="2416276"/>
                          <a:pt x="1932727" y="2397203"/>
                        </a:cubicBezTo>
                        <a:cubicBezTo>
                          <a:pt x="1925645" y="2388221"/>
                          <a:pt x="1914695" y="2373697"/>
                          <a:pt x="1908392" y="2364922"/>
                        </a:cubicBezTo>
                        <a:cubicBezTo>
                          <a:pt x="1883171" y="2329755"/>
                          <a:pt x="1877072" y="2317539"/>
                          <a:pt x="1862494" y="2272905"/>
                        </a:cubicBezTo>
                        <a:cubicBezTo>
                          <a:pt x="1862192" y="2271981"/>
                          <a:pt x="1861707" y="2271450"/>
                          <a:pt x="1861418" y="2271750"/>
                        </a:cubicBezTo>
                        <a:cubicBezTo>
                          <a:pt x="1861130" y="2272027"/>
                          <a:pt x="1860325" y="2285836"/>
                          <a:pt x="1859628" y="2302415"/>
                        </a:cubicBezTo>
                        <a:cubicBezTo>
                          <a:pt x="1858042" y="2340215"/>
                          <a:pt x="1856870" y="2350721"/>
                          <a:pt x="1851555" y="2374828"/>
                        </a:cubicBezTo>
                        <a:cubicBezTo>
                          <a:pt x="1844676" y="2406024"/>
                          <a:pt x="1833479" y="2439436"/>
                          <a:pt x="1830513" y="2437589"/>
                        </a:cubicBezTo>
                        <a:cubicBezTo>
                          <a:pt x="1829281" y="2436827"/>
                          <a:pt x="1819224" y="2447357"/>
                          <a:pt x="1814613" y="2454215"/>
                        </a:cubicBezTo>
                        <a:cubicBezTo>
                          <a:pt x="1811959" y="2458163"/>
                          <a:pt x="1811304" y="2460403"/>
                          <a:pt x="1811567" y="2464582"/>
                        </a:cubicBezTo>
                        <a:lnTo>
                          <a:pt x="1811902" y="2469893"/>
                        </a:lnTo>
                        <a:lnTo>
                          <a:pt x="1818569" y="2462781"/>
                        </a:lnTo>
                        <a:cubicBezTo>
                          <a:pt x="1824899" y="2456062"/>
                          <a:pt x="1825450" y="2455738"/>
                          <a:pt x="1829433" y="2456593"/>
                        </a:cubicBezTo>
                        <a:close/>
                        <a:moveTo>
                          <a:pt x="1770021" y="2462412"/>
                        </a:moveTo>
                        <a:cubicBezTo>
                          <a:pt x="1779171" y="2458278"/>
                          <a:pt x="1788836" y="2450612"/>
                          <a:pt x="1799396" y="2439159"/>
                        </a:cubicBezTo>
                        <a:cubicBezTo>
                          <a:pt x="1811812" y="2425674"/>
                          <a:pt x="1816969" y="2418608"/>
                          <a:pt x="1822538" y="2407455"/>
                        </a:cubicBezTo>
                        <a:cubicBezTo>
                          <a:pt x="1832510" y="2387482"/>
                          <a:pt x="1837104" y="2364783"/>
                          <a:pt x="1846379" y="2289692"/>
                        </a:cubicBezTo>
                        <a:cubicBezTo>
                          <a:pt x="1850164" y="2259050"/>
                          <a:pt x="1850180" y="2258704"/>
                          <a:pt x="1849305" y="2221620"/>
                        </a:cubicBezTo>
                        <a:lnTo>
                          <a:pt x="1848428" y="2184351"/>
                        </a:lnTo>
                        <a:lnTo>
                          <a:pt x="1844651" y="2185136"/>
                        </a:lnTo>
                        <a:cubicBezTo>
                          <a:pt x="1828411" y="2188485"/>
                          <a:pt x="1815714" y="2189616"/>
                          <a:pt x="1802128" y="2188900"/>
                        </a:cubicBezTo>
                        <a:lnTo>
                          <a:pt x="1787525" y="2188115"/>
                        </a:lnTo>
                        <a:lnTo>
                          <a:pt x="1786761" y="2200561"/>
                        </a:lnTo>
                        <a:cubicBezTo>
                          <a:pt x="1786339" y="2207396"/>
                          <a:pt x="1785451" y="2220858"/>
                          <a:pt x="1784784" y="2230487"/>
                        </a:cubicBezTo>
                        <a:cubicBezTo>
                          <a:pt x="1782871" y="2258126"/>
                          <a:pt x="1780090" y="2306386"/>
                          <a:pt x="1778098" y="2346449"/>
                        </a:cubicBezTo>
                        <a:cubicBezTo>
                          <a:pt x="1776127" y="2386096"/>
                          <a:pt x="1774505" y="2405470"/>
                          <a:pt x="1772440" y="2414106"/>
                        </a:cubicBezTo>
                        <a:cubicBezTo>
                          <a:pt x="1770282" y="2423111"/>
                          <a:pt x="1764423" y="2432809"/>
                          <a:pt x="1755019" y="2442923"/>
                        </a:cubicBezTo>
                        <a:cubicBezTo>
                          <a:pt x="1750117" y="2448211"/>
                          <a:pt x="1746106" y="2453014"/>
                          <a:pt x="1746106" y="2453614"/>
                        </a:cubicBezTo>
                        <a:cubicBezTo>
                          <a:pt x="1746106" y="2455323"/>
                          <a:pt x="1753636" y="2462158"/>
                          <a:pt x="1756973" y="2463474"/>
                        </a:cubicBezTo>
                        <a:cubicBezTo>
                          <a:pt x="1761460" y="2465275"/>
                          <a:pt x="1764257" y="2465044"/>
                          <a:pt x="1770021" y="2462412"/>
                        </a:cubicBezTo>
                        <a:close/>
                        <a:moveTo>
                          <a:pt x="1734782" y="2437127"/>
                        </a:moveTo>
                        <a:cubicBezTo>
                          <a:pt x="1741516" y="2433156"/>
                          <a:pt x="1749510" y="2426020"/>
                          <a:pt x="1752778" y="2421079"/>
                        </a:cubicBezTo>
                        <a:cubicBezTo>
                          <a:pt x="1756895" y="2414867"/>
                          <a:pt x="1757869" y="2405747"/>
                          <a:pt x="1758736" y="2365176"/>
                        </a:cubicBezTo>
                        <a:cubicBezTo>
                          <a:pt x="1760322" y="2291031"/>
                          <a:pt x="1762770" y="2241455"/>
                          <a:pt x="1766008" y="2217879"/>
                        </a:cubicBezTo>
                        <a:cubicBezTo>
                          <a:pt x="1766927" y="2211206"/>
                          <a:pt x="1768053" y="2200769"/>
                          <a:pt x="1768507" y="2194673"/>
                        </a:cubicBezTo>
                        <a:lnTo>
                          <a:pt x="1769338" y="2183612"/>
                        </a:lnTo>
                        <a:lnTo>
                          <a:pt x="1762853" y="2182504"/>
                        </a:lnTo>
                        <a:cubicBezTo>
                          <a:pt x="1758413" y="2181742"/>
                          <a:pt x="1755942" y="2181788"/>
                          <a:pt x="1755012" y="2182689"/>
                        </a:cubicBezTo>
                        <a:cubicBezTo>
                          <a:pt x="1754266" y="2183404"/>
                          <a:pt x="1749983" y="2195666"/>
                          <a:pt x="1745497" y="2209959"/>
                        </a:cubicBezTo>
                        <a:cubicBezTo>
                          <a:pt x="1737861" y="2234273"/>
                          <a:pt x="1734577" y="2246766"/>
                          <a:pt x="1720131" y="2306594"/>
                        </a:cubicBezTo>
                        <a:cubicBezTo>
                          <a:pt x="1717004" y="2319548"/>
                          <a:pt x="1709063" y="2347812"/>
                          <a:pt x="1702486" y="2369402"/>
                        </a:cubicBezTo>
                        <a:cubicBezTo>
                          <a:pt x="1695909" y="2390992"/>
                          <a:pt x="1689886" y="2412328"/>
                          <a:pt x="1689103" y="2416784"/>
                        </a:cubicBezTo>
                        <a:cubicBezTo>
                          <a:pt x="1687744" y="2424543"/>
                          <a:pt x="1687802" y="2425051"/>
                          <a:pt x="1690398" y="2427799"/>
                        </a:cubicBezTo>
                        <a:cubicBezTo>
                          <a:pt x="1700545" y="2438605"/>
                          <a:pt x="1723943" y="2443524"/>
                          <a:pt x="1734785" y="2437127"/>
                        </a:cubicBezTo>
                        <a:close/>
                        <a:moveTo>
                          <a:pt x="1680939" y="2386327"/>
                        </a:moveTo>
                        <a:cubicBezTo>
                          <a:pt x="1686343" y="2366053"/>
                          <a:pt x="1693749" y="2338598"/>
                          <a:pt x="1697397" y="2325321"/>
                        </a:cubicBezTo>
                        <a:cubicBezTo>
                          <a:pt x="1701046" y="2312044"/>
                          <a:pt x="1707766" y="2286759"/>
                          <a:pt x="1712328" y="2269141"/>
                        </a:cubicBezTo>
                        <a:cubicBezTo>
                          <a:pt x="1716893" y="2251546"/>
                          <a:pt x="1723119" y="2228986"/>
                          <a:pt x="1726165" y="2219010"/>
                        </a:cubicBezTo>
                        <a:cubicBezTo>
                          <a:pt x="1733268" y="2195781"/>
                          <a:pt x="1736730" y="2182227"/>
                          <a:pt x="1736028" y="2180403"/>
                        </a:cubicBezTo>
                        <a:cubicBezTo>
                          <a:pt x="1735401" y="2178763"/>
                          <a:pt x="1722738" y="2174468"/>
                          <a:pt x="1720624" y="2175184"/>
                        </a:cubicBezTo>
                        <a:cubicBezTo>
                          <a:pt x="1719868" y="2175438"/>
                          <a:pt x="1718268" y="2179502"/>
                          <a:pt x="1717068" y="2184212"/>
                        </a:cubicBezTo>
                        <a:cubicBezTo>
                          <a:pt x="1715871" y="2188946"/>
                          <a:pt x="1711094" y="2201692"/>
                          <a:pt x="1706453" y="2212568"/>
                        </a:cubicBezTo>
                        <a:cubicBezTo>
                          <a:pt x="1701812" y="2223421"/>
                          <a:pt x="1691208" y="2249167"/>
                          <a:pt x="1682893" y="2269764"/>
                        </a:cubicBezTo>
                        <a:cubicBezTo>
                          <a:pt x="1664279" y="2315854"/>
                          <a:pt x="1654524" y="2338968"/>
                          <a:pt x="1649482" y="2348966"/>
                        </a:cubicBezTo>
                        <a:cubicBezTo>
                          <a:pt x="1646175" y="2355524"/>
                          <a:pt x="1645714" y="2357510"/>
                          <a:pt x="1646260" y="2362821"/>
                        </a:cubicBezTo>
                        <a:cubicBezTo>
                          <a:pt x="1647117" y="2371133"/>
                          <a:pt x="1653255" y="2389306"/>
                          <a:pt x="1659705" y="2402629"/>
                        </a:cubicBezTo>
                        <a:cubicBezTo>
                          <a:pt x="1662599" y="2408610"/>
                          <a:pt x="1665922" y="2416114"/>
                          <a:pt x="1667090" y="2419301"/>
                        </a:cubicBezTo>
                        <a:cubicBezTo>
                          <a:pt x="1668260" y="2422488"/>
                          <a:pt x="1669642" y="2424658"/>
                          <a:pt x="1670166" y="2424127"/>
                        </a:cubicBezTo>
                        <a:cubicBezTo>
                          <a:pt x="1670688" y="2423596"/>
                          <a:pt x="1675536" y="2406578"/>
                          <a:pt x="1680939" y="2386327"/>
                        </a:cubicBezTo>
                        <a:close/>
                        <a:moveTo>
                          <a:pt x="1950690" y="2390068"/>
                        </a:moveTo>
                        <a:cubicBezTo>
                          <a:pt x="1951320" y="2388082"/>
                          <a:pt x="1949243" y="2381155"/>
                          <a:pt x="1941240" y="2358549"/>
                        </a:cubicBezTo>
                        <a:cubicBezTo>
                          <a:pt x="1940183" y="2355547"/>
                          <a:pt x="1927537" y="2317770"/>
                          <a:pt x="1913137" y="2274590"/>
                        </a:cubicBezTo>
                        <a:cubicBezTo>
                          <a:pt x="1898737" y="2231410"/>
                          <a:pt x="1885416" y="2192271"/>
                          <a:pt x="1883536" y="2187607"/>
                        </a:cubicBezTo>
                        <a:cubicBezTo>
                          <a:pt x="1881657" y="2182965"/>
                          <a:pt x="1880116" y="2178509"/>
                          <a:pt x="1880113" y="2177724"/>
                        </a:cubicBezTo>
                        <a:cubicBezTo>
                          <a:pt x="1880106" y="2175530"/>
                          <a:pt x="1878034" y="2174722"/>
                          <a:pt x="1875632" y="2175992"/>
                        </a:cubicBezTo>
                        <a:cubicBezTo>
                          <a:pt x="1874443" y="2176639"/>
                          <a:pt x="1871432" y="2178024"/>
                          <a:pt x="1868942" y="2179109"/>
                        </a:cubicBezTo>
                        <a:cubicBezTo>
                          <a:pt x="1864534" y="2181026"/>
                          <a:pt x="1864416" y="2181257"/>
                          <a:pt x="1864416" y="2187445"/>
                        </a:cubicBezTo>
                        <a:cubicBezTo>
                          <a:pt x="1864416" y="2194626"/>
                          <a:pt x="1870222" y="2230094"/>
                          <a:pt x="1874826" y="2251038"/>
                        </a:cubicBezTo>
                        <a:cubicBezTo>
                          <a:pt x="1880270" y="2275791"/>
                          <a:pt x="1889360" y="2303362"/>
                          <a:pt x="1897324" y="2319271"/>
                        </a:cubicBezTo>
                        <a:cubicBezTo>
                          <a:pt x="1911727" y="2348042"/>
                          <a:pt x="1942719" y="2392262"/>
                          <a:pt x="1948537" y="2392354"/>
                        </a:cubicBezTo>
                        <a:cubicBezTo>
                          <a:pt x="1949324" y="2392354"/>
                          <a:pt x="1950291" y="2391338"/>
                          <a:pt x="1950690" y="2390068"/>
                        </a:cubicBezTo>
                        <a:close/>
                        <a:moveTo>
                          <a:pt x="1521323" y="2385842"/>
                        </a:moveTo>
                        <a:cubicBezTo>
                          <a:pt x="1523116" y="2384919"/>
                          <a:pt x="1539249" y="2380000"/>
                          <a:pt x="1557178" y="2374897"/>
                        </a:cubicBezTo>
                        <a:cubicBezTo>
                          <a:pt x="1611195" y="2359565"/>
                          <a:pt x="1617001" y="2357325"/>
                          <a:pt x="1624411" y="2349128"/>
                        </a:cubicBezTo>
                        <a:cubicBezTo>
                          <a:pt x="1634334" y="2338136"/>
                          <a:pt x="1648007" y="2310820"/>
                          <a:pt x="1673489" y="2251038"/>
                        </a:cubicBezTo>
                        <a:cubicBezTo>
                          <a:pt x="1678162" y="2240069"/>
                          <a:pt x="1686062" y="2222012"/>
                          <a:pt x="1691044" y="2210882"/>
                        </a:cubicBezTo>
                        <a:cubicBezTo>
                          <a:pt x="1698708" y="2193795"/>
                          <a:pt x="1706268" y="2174999"/>
                          <a:pt x="1706268" y="2173059"/>
                        </a:cubicBezTo>
                        <a:cubicBezTo>
                          <a:pt x="1706268" y="2172760"/>
                          <a:pt x="1705428" y="2172506"/>
                          <a:pt x="1704399" y="2172506"/>
                        </a:cubicBezTo>
                        <a:cubicBezTo>
                          <a:pt x="1702825" y="2172506"/>
                          <a:pt x="1680526" y="2161376"/>
                          <a:pt x="1657485" y="2149091"/>
                        </a:cubicBezTo>
                        <a:cubicBezTo>
                          <a:pt x="1654224" y="2147359"/>
                          <a:pt x="1651427" y="2146066"/>
                          <a:pt x="1651273" y="2146228"/>
                        </a:cubicBezTo>
                        <a:cubicBezTo>
                          <a:pt x="1651116" y="2146389"/>
                          <a:pt x="1648019" y="2151978"/>
                          <a:pt x="1644389" y="2158628"/>
                        </a:cubicBezTo>
                        <a:cubicBezTo>
                          <a:pt x="1640759" y="2165278"/>
                          <a:pt x="1633725" y="2178047"/>
                          <a:pt x="1628754" y="2187006"/>
                        </a:cubicBezTo>
                        <a:cubicBezTo>
                          <a:pt x="1623786" y="2195989"/>
                          <a:pt x="1614121" y="2213930"/>
                          <a:pt x="1607276" y="2226885"/>
                        </a:cubicBezTo>
                        <a:cubicBezTo>
                          <a:pt x="1600432" y="2239839"/>
                          <a:pt x="1591311" y="2256672"/>
                          <a:pt x="1587012" y="2264315"/>
                        </a:cubicBezTo>
                        <a:cubicBezTo>
                          <a:pt x="1582711" y="2271958"/>
                          <a:pt x="1572672" y="2289900"/>
                          <a:pt x="1564703" y="2304193"/>
                        </a:cubicBezTo>
                        <a:cubicBezTo>
                          <a:pt x="1556735" y="2318463"/>
                          <a:pt x="1545335" y="2338298"/>
                          <a:pt x="1539369" y="2348274"/>
                        </a:cubicBezTo>
                        <a:cubicBezTo>
                          <a:pt x="1514794" y="2389329"/>
                          <a:pt x="1515796" y="2387528"/>
                          <a:pt x="1517397" y="2387528"/>
                        </a:cubicBezTo>
                        <a:cubicBezTo>
                          <a:pt x="1517764" y="2387528"/>
                          <a:pt x="1519530" y="2386766"/>
                          <a:pt x="1521323" y="2385842"/>
                        </a:cubicBezTo>
                        <a:close/>
                        <a:moveTo>
                          <a:pt x="1120527" y="2318094"/>
                        </a:moveTo>
                        <a:cubicBezTo>
                          <a:pt x="1143353" y="2301006"/>
                          <a:pt x="1160259" y="2293040"/>
                          <a:pt x="1188404" y="2286043"/>
                        </a:cubicBezTo>
                        <a:cubicBezTo>
                          <a:pt x="1196687" y="2283988"/>
                          <a:pt x="1205613" y="2281725"/>
                          <a:pt x="1208246" y="2281056"/>
                        </a:cubicBezTo>
                        <a:cubicBezTo>
                          <a:pt x="1211592" y="2280178"/>
                          <a:pt x="1215762" y="2277176"/>
                          <a:pt x="1222129" y="2271081"/>
                        </a:cubicBezTo>
                        <a:cubicBezTo>
                          <a:pt x="1227132" y="2266278"/>
                          <a:pt x="1235302" y="2259373"/>
                          <a:pt x="1240282" y="2255725"/>
                        </a:cubicBezTo>
                        <a:cubicBezTo>
                          <a:pt x="1245260" y="2252100"/>
                          <a:pt x="1253138" y="2246327"/>
                          <a:pt x="1257786" y="2242933"/>
                        </a:cubicBezTo>
                        <a:cubicBezTo>
                          <a:pt x="1262434" y="2239538"/>
                          <a:pt x="1267730" y="2236075"/>
                          <a:pt x="1269555" y="2235243"/>
                        </a:cubicBezTo>
                        <a:cubicBezTo>
                          <a:pt x="1271381" y="2234412"/>
                          <a:pt x="1272876" y="2233304"/>
                          <a:pt x="1272876" y="2232773"/>
                        </a:cubicBezTo>
                        <a:cubicBezTo>
                          <a:pt x="1272876" y="2232265"/>
                          <a:pt x="1269209" y="2230071"/>
                          <a:pt x="1264728" y="2227947"/>
                        </a:cubicBezTo>
                        <a:cubicBezTo>
                          <a:pt x="1254661" y="2223121"/>
                          <a:pt x="1229549" y="2206218"/>
                          <a:pt x="1217135" y="2195873"/>
                        </a:cubicBezTo>
                        <a:cubicBezTo>
                          <a:pt x="1200585" y="2182088"/>
                          <a:pt x="1178001" y="2156965"/>
                          <a:pt x="1165754" y="2138700"/>
                        </a:cubicBezTo>
                        <a:cubicBezTo>
                          <a:pt x="1153336" y="2120181"/>
                          <a:pt x="1140005" y="2089978"/>
                          <a:pt x="1133488" y="2065617"/>
                        </a:cubicBezTo>
                        <a:cubicBezTo>
                          <a:pt x="1127651" y="2043797"/>
                          <a:pt x="1126334" y="2032390"/>
                          <a:pt x="1126304" y="2003410"/>
                        </a:cubicBezTo>
                        <a:cubicBezTo>
                          <a:pt x="1126276" y="1977341"/>
                          <a:pt x="1126437" y="1975447"/>
                          <a:pt x="1130234" y="1957044"/>
                        </a:cubicBezTo>
                        <a:cubicBezTo>
                          <a:pt x="1132412" y="1946491"/>
                          <a:pt x="1136333" y="1930905"/>
                          <a:pt x="1138948" y="1922385"/>
                        </a:cubicBezTo>
                        <a:cubicBezTo>
                          <a:pt x="1144698" y="1903635"/>
                          <a:pt x="1144837" y="1901464"/>
                          <a:pt x="1140383" y="1899733"/>
                        </a:cubicBezTo>
                        <a:cubicBezTo>
                          <a:pt x="1134611" y="1897493"/>
                          <a:pt x="1123184" y="1895668"/>
                          <a:pt x="1113833" y="1895484"/>
                        </a:cubicBezTo>
                        <a:lnTo>
                          <a:pt x="1104800" y="1895299"/>
                        </a:lnTo>
                        <a:lnTo>
                          <a:pt x="1100651" y="1900102"/>
                        </a:lnTo>
                        <a:cubicBezTo>
                          <a:pt x="1094582" y="1907122"/>
                          <a:pt x="1078407" y="1940326"/>
                          <a:pt x="1073256" y="1956328"/>
                        </a:cubicBezTo>
                        <a:cubicBezTo>
                          <a:pt x="1067328" y="1974755"/>
                          <a:pt x="1064392" y="1990457"/>
                          <a:pt x="1062636" y="2013063"/>
                        </a:cubicBezTo>
                        <a:cubicBezTo>
                          <a:pt x="1061286" y="2030427"/>
                          <a:pt x="1061371" y="2033106"/>
                          <a:pt x="1063797" y="2049916"/>
                        </a:cubicBezTo>
                        <a:cubicBezTo>
                          <a:pt x="1067228" y="2073699"/>
                          <a:pt x="1070990" y="2088778"/>
                          <a:pt x="1078598" y="2109213"/>
                        </a:cubicBezTo>
                        <a:cubicBezTo>
                          <a:pt x="1092020" y="2145304"/>
                          <a:pt x="1108645" y="2172136"/>
                          <a:pt x="1132816" y="2196705"/>
                        </a:cubicBezTo>
                        <a:cubicBezTo>
                          <a:pt x="1149785" y="2213930"/>
                          <a:pt x="1184640" y="2239030"/>
                          <a:pt x="1201831" y="2246373"/>
                        </a:cubicBezTo>
                        <a:cubicBezTo>
                          <a:pt x="1209566" y="2249675"/>
                          <a:pt x="1224345" y="2257826"/>
                          <a:pt x="1227322" y="2260436"/>
                        </a:cubicBezTo>
                        <a:cubicBezTo>
                          <a:pt x="1229352" y="2262214"/>
                          <a:pt x="1229336" y="2262444"/>
                          <a:pt x="1226978" y="2264938"/>
                        </a:cubicBezTo>
                        <a:cubicBezTo>
                          <a:pt x="1225616" y="2266393"/>
                          <a:pt x="1222319" y="2268309"/>
                          <a:pt x="1219649" y="2269187"/>
                        </a:cubicBezTo>
                        <a:cubicBezTo>
                          <a:pt x="1215273" y="2270642"/>
                          <a:pt x="1213935" y="2270503"/>
                          <a:pt x="1206109" y="2268010"/>
                        </a:cubicBezTo>
                        <a:cubicBezTo>
                          <a:pt x="1195565" y="2264638"/>
                          <a:pt x="1192083" y="2262906"/>
                          <a:pt x="1174069" y="2252077"/>
                        </a:cubicBezTo>
                        <a:cubicBezTo>
                          <a:pt x="1157379" y="2242032"/>
                          <a:pt x="1136603" y="2226538"/>
                          <a:pt x="1123841" y="2214623"/>
                        </a:cubicBezTo>
                        <a:cubicBezTo>
                          <a:pt x="1098202" y="2190655"/>
                          <a:pt x="1068218" y="2144219"/>
                          <a:pt x="1056414" y="2110183"/>
                        </a:cubicBezTo>
                        <a:cubicBezTo>
                          <a:pt x="1039072" y="2060168"/>
                          <a:pt x="1039053" y="1996830"/>
                          <a:pt x="1056366" y="1944205"/>
                        </a:cubicBezTo>
                        <a:cubicBezTo>
                          <a:pt x="1060614" y="1931298"/>
                          <a:pt x="1074544" y="1901510"/>
                          <a:pt x="1080292" y="1893036"/>
                        </a:cubicBezTo>
                        <a:cubicBezTo>
                          <a:pt x="1082035" y="1890473"/>
                          <a:pt x="1083202" y="1888118"/>
                          <a:pt x="1082888" y="1887794"/>
                        </a:cubicBezTo>
                        <a:cubicBezTo>
                          <a:pt x="1082076" y="1886986"/>
                          <a:pt x="1068292" y="1891974"/>
                          <a:pt x="1060333" y="1895969"/>
                        </a:cubicBezTo>
                        <a:cubicBezTo>
                          <a:pt x="1051238" y="1900518"/>
                          <a:pt x="1030658" y="1907283"/>
                          <a:pt x="1018150" y="1909800"/>
                        </a:cubicBezTo>
                        <a:cubicBezTo>
                          <a:pt x="1010031" y="1911440"/>
                          <a:pt x="1004361" y="1911740"/>
                          <a:pt x="990988" y="1911185"/>
                        </a:cubicBezTo>
                        <a:cubicBezTo>
                          <a:pt x="981693" y="1910793"/>
                          <a:pt x="972409" y="1910123"/>
                          <a:pt x="970359" y="1909708"/>
                        </a:cubicBezTo>
                        <a:cubicBezTo>
                          <a:pt x="966822" y="1909015"/>
                          <a:pt x="966464" y="1909292"/>
                          <a:pt x="963411" y="1915411"/>
                        </a:cubicBezTo>
                        <a:cubicBezTo>
                          <a:pt x="961641" y="1918967"/>
                          <a:pt x="954480" y="1929197"/>
                          <a:pt x="947501" y="1938179"/>
                        </a:cubicBezTo>
                        <a:cubicBezTo>
                          <a:pt x="931345" y="1958938"/>
                          <a:pt x="917935" y="1979026"/>
                          <a:pt x="910170" y="1994128"/>
                        </a:cubicBezTo>
                        <a:cubicBezTo>
                          <a:pt x="904656" y="2004842"/>
                          <a:pt x="904082" y="2006690"/>
                          <a:pt x="904216" y="2013455"/>
                        </a:cubicBezTo>
                        <a:cubicBezTo>
                          <a:pt x="904384" y="2021976"/>
                          <a:pt x="910380" y="2042457"/>
                          <a:pt x="923785" y="2080327"/>
                        </a:cubicBezTo>
                        <a:cubicBezTo>
                          <a:pt x="933923" y="2108982"/>
                          <a:pt x="954974" y="2170981"/>
                          <a:pt x="970625" y="2218318"/>
                        </a:cubicBezTo>
                        <a:cubicBezTo>
                          <a:pt x="976867" y="2237206"/>
                          <a:pt x="984358" y="2257688"/>
                          <a:pt x="987270" y="2263830"/>
                        </a:cubicBezTo>
                        <a:cubicBezTo>
                          <a:pt x="999614" y="2289900"/>
                          <a:pt x="1001495" y="2291193"/>
                          <a:pt x="1062214" y="2314491"/>
                        </a:cubicBezTo>
                        <a:cubicBezTo>
                          <a:pt x="1097102" y="2327884"/>
                          <a:pt x="1100960" y="2329270"/>
                          <a:pt x="1103623" y="2329454"/>
                        </a:cubicBezTo>
                        <a:cubicBezTo>
                          <a:pt x="1104489" y="2329501"/>
                          <a:pt x="1112095" y="2324397"/>
                          <a:pt x="1120525" y="2318071"/>
                        </a:cubicBezTo>
                        <a:close/>
                        <a:moveTo>
                          <a:pt x="2536110" y="2313706"/>
                        </a:moveTo>
                        <a:cubicBezTo>
                          <a:pt x="2558029" y="2306987"/>
                          <a:pt x="2593245" y="2294448"/>
                          <a:pt x="2612630" y="2286459"/>
                        </a:cubicBezTo>
                        <a:cubicBezTo>
                          <a:pt x="2616802" y="2284750"/>
                          <a:pt x="2621007" y="2282210"/>
                          <a:pt x="2621974" y="2280825"/>
                        </a:cubicBezTo>
                        <a:cubicBezTo>
                          <a:pt x="2624219" y="2277615"/>
                          <a:pt x="2657067" y="2178555"/>
                          <a:pt x="2673713" y="2124800"/>
                        </a:cubicBezTo>
                        <a:cubicBezTo>
                          <a:pt x="2680705" y="2102217"/>
                          <a:pt x="2688027" y="2079102"/>
                          <a:pt x="2689982" y="2073469"/>
                        </a:cubicBezTo>
                        <a:cubicBezTo>
                          <a:pt x="2713318" y="2006043"/>
                          <a:pt x="2714910" y="2000755"/>
                          <a:pt x="2712949" y="1997084"/>
                        </a:cubicBezTo>
                        <a:cubicBezTo>
                          <a:pt x="2707641" y="1987062"/>
                          <a:pt x="2662786" y="1922662"/>
                          <a:pt x="2653391" y="1911555"/>
                        </a:cubicBezTo>
                        <a:lnTo>
                          <a:pt x="2646786" y="1903750"/>
                        </a:lnTo>
                        <a:lnTo>
                          <a:pt x="2627124" y="1903704"/>
                        </a:lnTo>
                        <a:cubicBezTo>
                          <a:pt x="2612507" y="1903681"/>
                          <a:pt x="2605139" y="1903104"/>
                          <a:pt x="2598407" y="1901487"/>
                        </a:cubicBezTo>
                        <a:cubicBezTo>
                          <a:pt x="2582094" y="1897585"/>
                          <a:pt x="2562111" y="1890981"/>
                          <a:pt x="2548046" y="1884862"/>
                        </a:cubicBezTo>
                        <a:cubicBezTo>
                          <a:pt x="2534199" y="1878835"/>
                          <a:pt x="2519347" y="1874332"/>
                          <a:pt x="2517928" y="1875764"/>
                        </a:cubicBezTo>
                        <a:cubicBezTo>
                          <a:pt x="2517512" y="1876180"/>
                          <a:pt x="2519432" y="1878974"/>
                          <a:pt x="2522199" y="1881976"/>
                        </a:cubicBezTo>
                        <a:cubicBezTo>
                          <a:pt x="2532983" y="1893683"/>
                          <a:pt x="2547972" y="1920260"/>
                          <a:pt x="2554863" y="1939888"/>
                        </a:cubicBezTo>
                        <a:cubicBezTo>
                          <a:pt x="2576006" y="2000109"/>
                          <a:pt x="2576899" y="2051371"/>
                          <a:pt x="2557764" y="2106396"/>
                        </a:cubicBezTo>
                        <a:cubicBezTo>
                          <a:pt x="2545787" y="2140848"/>
                          <a:pt x="2531511" y="2165925"/>
                          <a:pt x="2507922" y="2193957"/>
                        </a:cubicBezTo>
                        <a:cubicBezTo>
                          <a:pt x="2483776" y="2222636"/>
                          <a:pt x="2454740" y="2247320"/>
                          <a:pt x="2431206" y="2259166"/>
                        </a:cubicBezTo>
                        <a:cubicBezTo>
                          <a:pt x="2422746" y="2263437"/>
                          <a:pt x="2406181" y="2268217"/>
                          <a:pt x="2403493" y="2267201"/>
                        </a:cubicBezTo>
                        <a:cubicBezTo>
                          <a:pt x="2400220" y="2265931"/>
                          <a:pt x="2401494" y="2268771"/>
                          <a:pt x="2405553" y="2271773"/>
                        </a:cubicBezTo>
                        <a:cubicBezTo>
                          <a:pt x="2410988" y="2275791"/>
                          <a:pt x="2413796" y="2276922"/>
                          <a:pt x="2437848" y="2284820"/>
                        </a:cubicBezTo>
                        <a:cubicBezTo>
                          <a:pt x="2465549" y="2293894"/>
                          <a:pt x="2476964" y="2299667"/>
                          <a:pt x="2501204" y="2316824"/>
                        </a:cubicBezTo>
                        <a:cubicBezTo>
                          <a:pt x="2504511" y="2319179"/>
                          <a:pt x="2508291" y="2321096"/>
                          <a:pt x="2509604" y="2321096"/>
                        </a:cubicBezTo>
                        <a:cubicBezTo>
                          <a:pt x="2510915" y="2321096"/>
                          <a:pt x="2522843" y="2317770"/>
                          <a:pt x="2536110" y="2313706"/>
                        </a:cubicBezTo>
                        <a:close/>
                        <a:moveTo>
                          <a:pt x="2214793" y="2293017"/>
                        </a:moveTo>
                        <a:cubicBezTo>
                          <a:pt x="2213636" y="2239700"/>
                          <a:pt x="2211961" y="2203817"/>
                          <a:pt x="2210274" y="2196174"/>
                        </a:cubicBezTo>
                        <a:cubicBezTo>
                          <a:pt x="2207329" y="2182850"/>
                          <a:pt x="2201930" y="2175323"/>
                          <a:pt x="2184259" y="2159898"/>
                        </a:cubicBezTo>
                        <a:cubicBezTo>
                          <a:pt x="2177747" y="2154195"/>
                          <a:pt x="2164914" y="2142418"/>
                          <a:pt x="2155738" y="2133667"/>
                        </a:cubicBezTo>
                        <a:cubicBezTo>
                          <a:pt x="2146565" y="2124938"/>
                          <a:pt x="2132001" y="2111499"/>
                          <a:pt x="2123375" y="2103787"/>
                        </a:cubicBezTo>
                        <a:cubicBezTo>
                          <a:pt x="2114746" y="2096074"/>
                          <a:pt x="2100039" y="2082705"/>
                          <a:pt x="2090688" y="2074069"/>
                        </a:cubicBezTo>
                        <a:cubicBezTo>
                          <a:pt x="2081340" y="2065433"/>
                          <a:pt x="2072254" y="2057605"/>
                          <a:pt x="2070500" y="2056681"/>
                        </a:cubicBezTo>
                        <a:cubicBezTo>
                          <a:pt x="2066473" y="2054534"/>
                          <a:pt x="2066106" y="2054834"/>
                          <a:pt x="2054399" y="2069381"/>
                        </a:cubicBezTo>
                        <a:cubicBezTo>
                          <a:pt x="2049498" y="2075477"/>
                          <a:pt x="2041021" y="2084552"/>
                          <a:pt x="2035564" y="2089517"/>
                        </a:cubicBezTo>
                        <a:lnTo>
                          <a:pt x="2025643" y="2098568"/>
                        </a:lnTo>
                        <a:lnTo>
                          <a:pt x="2034691" y="2108659"/>
                        </a:lnTo>
                        <a:cubicBezTo>
                          <a:pt x="2039667" y="2114224"/>
                          <a:pt x="2047651" y="2123391"/>
                          <a:pt x="2052435" y="2129025"/>
                        </a:cubicBezTo>
                        <a:cubicBezTo>
                          <a:pt x="2067512" y="2146828"/>
                          <a:pt x="2104110" y="2186868"/>
                          <a:pt x="2136644" y="2221135"/>
                        </a:cubicBezTo>
                        <a:cubicBezTo>
                          <a:pt x="2168025" y="2254178"/>
                          <a:pt x="2208700" y="2299344"/>
                          <a:pt x="2212074" y="2304863"/>
                        </a:cubicBezTo>
                        <a:cubicBezTo>
                          <a:pt x="2213057" y="2306479"/>
                          <a:pt x="2214144" y="2307795"/>
                          <a:pt x="2214488" y="2307818"/>
                        </a:cubicBezTo>
                        <a:cubicBezTo>
                          <a:pt x="2214832" y="2307818"/>
                          <a:pt x="2214970" y="2301145"/>
                          <a:pt x="2214793" y="2293017"/>
                        </a:cubicBezTo>
                        <a:close/>
                        <a:moveTo>
                          <a:pt x="2411611" y="2247043"/>
                        </a:moveTo>
                        <a:cubicBezTo>
                          <a:pt x="2418760" y="2244041"/>
                          <a:pt x="2427034" y="2240162"/>
                          <a:pt x="2429997" y="2238407"/>
                        </a:cubicBezTo>
                        <a:cubicBezTo>
                          <a:pt x="2439719" y="2232703"/>
                          <a:pt x="2464278" y="2213723"/>
                          <a:pt x="2474176" y="2204278"/>
                        </a:cubicBezTo>
                        <a:cubicBezTo>
                          <a:pt x="2484101" y="2194788"/>
                          <a:pt x="2501266" y="2174006"/>
                          <a:pt x="2509881" y="2161029"/>
                        </a:cubicBezTo>
                        <a:cubicBezTo>
                          <a:pt x="2522497" y="2142049"/>
                          <a:pt x="2535088" y="2114155"/>
                          <a:pt x="2542173" y="2089494"/>
                        </a:cubicBezTo>
                        <a:cubicBezTo>
                          <a:pt x="2549850" y="2062754"/>
                          <a:pt x="2550707" y="2056335"/>
                          <a:pt x="2550686" y="2025763"/>
                        </a:cubicBezTo>
                        <a:cubicBezTo>
                          <a:pt x="2550667" y="1997430"/>
                          <a:pt x="2549846" y="1989302"/>
                          <a:pt x="2545090" y="1970229"/>
                        </a:cubicBezTo>
                        <a:cubicBezTo>
                          <a:pt x="2536877" y="1937301"/>
                          <a:pt x="2515382" y="1896477"/>
                          <a:pt x="2497980" y="1880729"/>
                        </a:cubicBezTo>
                        <a:lnTo>
                          <a:pt x="2492981" y="1876226"/>
                        </a:lnTo>
                        <a:lnTo>
                          <a:pt x="2477270" y="1877011"/>
                        </a:lnTo>
                        <a:cubicBezTo>
                          <a:pt x="2468628" y="1877450"/>
                          <a:pt x="2461377" y="1877981"/>
                          <a:pt x="2461158" y="1878212"/>
                        </a:cubicBezTo>
                        <a:cubicBezTo>
                          <a:pt x="2460939" y="1878443"/>
                          <a:pt x="2463433" y="1885116"/>
                          <a:pt x="2466703" y="1893082"/>
                        </a:cubicBezTo>
                        <a:cubicBezTo>
                          <a:pt x="2477852" y="1920214"/>
                          <a:pt x="2485991" y="1949263"/>
                          <a:pt x="2488647" y="1971407"/>
                        </a:cubicBezTo>
                        <a:cubicBezTo>
                          <a:pt x="2490471" y="1986600"/>
                          <a:pt x="2490482" y="2020752"/>
                          <a:pt x="2488666" y="2036615"/>
                        </a:cubicBezTo>
                        <a:cubicBezTo>
                          <a:pt x="2483963" y="2077694"/>
                          <a:pt x="2467998" y="2114501"/>
                          <a:pt x="2438157" y="2153017"/>
                        </a:cubicBezTo>
                        <a:cubicBezTo>
                          <a:pt x="2433195" y="2159436"/>
                          <a:pt x="2426071" y="2167841"/>
                          <a:pt x="2422326" y="2171720"/>
                        </a:cubicBezTo>
                        <a:cubicBezTo>
                          <a:pt x="2413831" y="2180518"/>
                          <a:pt x="2386935" y="2203748"/>
                          <a:pt x="2375675" y="2212014"/>
                        </a:cubicBezTo>
                        <a:cubicBezTo>
                          <a:pt x="2371028" y="2215409"/>
                          <a:pt x="2365928" y="2219588"/>
                          <a:pt x="2364342" y="2221296"/>
                        </a:cubicBezTo>
                        <a:cubicBezTo>
                          <a:pt x="2361794" y="2223998"/>
                          <a:pt x="2361624" y="2224760"/>
                          <a:pt x="2362881" y="2227808"/>
                        </a:cubicBezTo>
                        <a:cubicBezTo>
                          <a:pt x="2363661" y="2229679"/>
                          <a:pt x="2365591" y="2232611"/>
                          <a:pt x="2367164" y="2234320"/>
                        </a:cubicBezTo>
                        <a:cubicBezTo>
                          <a:pt x="2375027" y="2242794"/>
                          <a:pt x="2392141" y="2253809"/>
                          <a:pt x="2396198" y="2253000"/>
                        </a:cubicBezTo>
                        <a:cubicBezTo>
                          <a:pt x="2397525" y="2252746"/>
                          <a:pt x="2404462" y="2250068"/>
                          <a:pt x="2411611" y="2247043"/>
                        </a:cubicBezTo>
                        <a:close/>
                        <a:moveTo>
                          <a:pt x="1289268" y="2219034"/>
                        </a:moveTo>
                        <a:cubicBezTo>
                          <a:pt x="1290948" y="2217209"/>
                          <a:pt x="1292801" y="2216309"/>
                          <a:pt x="1293934" y="2216748"/>
                        </a:cubicBezTo>
                        <a:cubicBezTo>
                          <a:pt x="1297400" y="2218087"/>
                          <a:pt x="1295916" y="2214184"/>
                          <a:pt x="1291285" y="2209797"/>
                        </a:cubicBezTo>
                        <a:cubicBezTo>
                          <a:pt x="1288797" y="2207419"/>
                          <a:pt x="1281327" y="2201254"/>
                          <a:pt x="1274688" y="2196058"/>
                        </a:cubicBezTo>
                        <a:cubicBezTo>
                          <a:pt x="1253918" y="2179825"/>
                          <a:pt x="1235616" y="2159321"/>
                          <a:pt x="1215788" y="2130111"/>
                        </a:cubicBezTo>
                        <a:cubicBezTo>
                          <a:pt x="1201060" y="2108405"/>
                          <a:pt x="1196403" y="2099977"/>
                          <a:pt x="1190140" y="2083744"/>
                        </a:cubicBezTo>
                        <a:cubicBezTo>
                          <a:pt x="1173019" y="2039317"/>
                          <a:pt x="1168606" y="1994428"/>
                          <a:pt x="1176903" y="1949009"/>
                        </a:cubicBezTo>
                        <a:cubicBezTo>
                          <a:pt x="1177817" y="1943998"/>
                          <a:pt x="1179958" y="1933722"/>
                          <a:pt x="1181657" y="1926195"/>
                        </a:cubicBezTo>
                        <a:cubicBezTo>
                          <a:pt x="1185993" y="1906960"/>
                          <a:pt x="1186104" y="1907583"/>
                          <a:pt x="1178410" y="1908576"/>
                        </a:cubicBezTo>
                        <a:cubicBezTo>
                          <a:pt x="1166068" y="1910170"/>
                          <a:pt x="1160984" y="1915896"/>
                          <a:pt x="1154204" y="1935754"/>
                        </a:cubicBezTo>
                        <a:cubicBezTo>
                          <a:pt x="1147502" y="1955405"/>
                          <a:pt x="1145564" y="1969998"/>
                          <a:pt x="1145550" y="2000986"/>
                        </a:cubicBezTo>
                        <a:cubicBezTo>
                          <a:pt x="1145534" y="2031258"/>
                          <a:pt x="1146307" y="2038532"/>
                          <a:pt x="1152152" y="2063193"/>
                        </a:cubicBezTo>
                        <a:cubicBezTo>
                          <a:pt x="1159876" y="2095774"/>
                          <a:pt x="1171124" y="2118242"/>
                          <a:pt x="1195900" y="2150546"/>
                        </a:cubicBezTo>
                        <a:cubicBezTo>
                          <a:pt x="1208272" y="2166663"/>
                          <a:pt x="1221423" y="2179825"/>
                          <a:pt x="1239848" y="2194534"/>
                        </a:cubicBezTo>
                        <a:cubicBezTo>
                          <a:pt x="1257779" y="2208850"/>
                          <a:pt x="1267651" y="2215501"/>
                          <a:pt x="1276338" y="2219103"/>
                        </a:cubicBezTo>
                        <a:cubicBezTo>
                          <a:pt x="1284957" y="2222705"/>
                          <a:pt x="1285880" y="2222682"/>
                          <a:pt x="1289268" y="2219034"/>
                        </a:cubicBezTo>
                        <a:close/>
                        <a:moveTo>
                          <a:pt x="2355977" y="2198783"/>
                        </a:moveTo>
                        <a:cubicBezTo>
                          <a:pt x="2360188" y="2195966"/>
                          <a:pt x="2367970" y="2190978"/>
                          <a:pt x="2373275" y="2187699"/>
                        </a:cubicBezTo>
                        <a:cubicBezTo>
                          <a:pt x="2398000" y="2172390"/>
                          <a:pt x="2424629" y="2144404"/>
                          <a:pt x="2440165" y="2117387"/>
                        </a:cubicBezTo>
                        <a:cubicBezTo>
                          <a:pt x="2446610" y="2106165"/>
                          <a:pt x="2457512" y="2080881"/>
                          <a:pt x="2461241" y="2068504"/>
                        </a:cubicBezTo>
                        <a:cubicBezTo>
                          <a:pt x="2467673" y="2047122"/>
                          <a:pt x="2468616" y="2038994"/>
                          <a:pt x="2468598" y="2005212"/>
                        </a:cubicBezTo>
                        <a:cubicBezTo>
                          <a:pt x="2468579" y="1975471"/>
                          <a:pt x="2468402" y="1972977"/>
                          <a:pt x="2465222" y="1958129"/>
                        </a:cubicBezTo>
                        <a:cubicBezTo>
                          <a:pt x="2459439" y="1931136"/>
                          <a:pt x="2446977" y="1888210"/>
                          <a:pt x="2443889" y="1884677"/>
                        </a:cubicBezTo>
                        <a:cubicBezTo>
                          <a:pt x="2443428" y="1884146"/>
                          <a:pt x="2439941" y="1884885"/>
                          <a:pt x="2436138" y="1886294"/>
                        </a:cubicBezTo>
                        <a:lnTo>
                          <a:pt x="2429224" y="1888880"/>
                        </a:lnTo>
                        <a:lnTo>
                          <a:pt x="2430015" y="1893890"/>
                        </a:lnTo>
                        <a:cubicBezTo>
                          <a:pt x="2430451" y="1896661"/>
                          <a:pt x="2432646" y="1906521"/>
                          <a:pt x="2434894" y="1915827"/>
                        </a:cubicBezTo>
                        <a:cubicBezTo>
                          <a:pt x="2441385" y="1942682"/>
                          <a:pt x="2443137" y="1957321"/>
                          <a:pt x="2443132" y="1984684"/>
                        </a:cubicBezTo>
                        <a:cubicBezTo>
                          <a:pt x="2443125" y="2010776"/>
                          <a:pt x="2441891" y="2020867"/>
                          <a:pt x="2435431" y="2047653"/>
                        </a:cubicBezTo>
                        <a:cubicBezTo>
                          <a:pt x="2422594" y="2100900"/>
                          <a:pt x="2405353" y="2131912"/>
                          <a:pt x="2369320" y="2166548"/>
                        </a:cubicBezTo>
                        <a:cubicBezTo>
                          <a:pt x="2360311" y="2175207"/>
                          <a:pt x="2349580" y="2184097"/>
                          <a:pt x="2342513" y="2188738"/>
                        </a:cubicBezTo>
                        <a:cubicBezTo>
                          <a:pt x="2330959" y="2196335"/>
                          <a:pt x="2328623" y="2198690"/>
                          <a:pt x="2330213" y="2201138"/>
                        </a:cubicBezTo>
                        <a:cubicBezTo>
                          <a:pt x="2331483" y="2203078"/>
                          <a:pt x="2334166" y="2203724"/>
                          <a:pt x="2341475" y="2203817"/>
                        </a:cubicBezTo>
                        <a:cubicBezTo>
                          <a:pt x="2347604" y="2203909"/>
                          <a:pt x="2349127" y="2203378"/>
                          <a:pt x="2355977" y="2198783"/>
                        </a:cubicBezTo>
                        <a:close/>
                        <a:moveTo>
                          <a:pt x="2297808" y="2179618"/>
                        </a:moveTo>
                        <a:cubicBezTo>
                          <a:pt x="2294820" y="2176962"/>
                          <a:pt x="2290474" y="2173313"/>
                          <a:pt x="2288151" y="2171536"/>
                        </a:cubicBezTo>
                        <a:cubicBezTo>
                          <a:pt x="2285827" y="2169758"/>
                          <a:pt x="2283122" y="2167194"/>
                          <a:pt x="2282139" y="2165878"/>
                        </a:cubicBezTo>
                        <a:cubicBezTo>
                          <a:pt x="2276605" y="2158397"/>
                          <a:pt x="2253729" y="2140986"/>
                          <a:pt x="2229601" y="2125908"/>
                        </a:cubicBezTo>
                        <a:cubicBezTo>
                          <a:pt x="2203926" y="2109883"/>
                          <a:pt x="2189458" y="2099700"/>
                          <a:pt x="2158373" y="2075824"/>
                        </a:cubicBezTo>
                        <a:cubicBezTo>
                          <a:pt x="2151070" y="2070213"/>
                          <a:pt x="2140750" y="2062824"/>
                          <a:pt x="2135437" y="2059429"/>
                        </a:cubicBezTo>
                        <a:cubicBezTo>
                          <a:pt x="2130125" y="2056035"/>
                          <a:pt x="2120889" y="2050124"/>
                          <a:pt x="2114914" y="2046313"/>
                        </a:cubicBezTo>
                        <a:cubicBezTo>
                          <a:pt x="2108938" y="2042480"/>
                          <a:pt x="2101627" y="2037400"/>
                          <a:pt x="2098664" y="2034976"/>
                        </a:cubicBezTo>
                        <a:cubicBezTo>
                          <a:pt x="2091821" y="2029411"/>
                          <a:pt x="2084570" y="2028672"/>
                          <a:pt x="2080414" y="2033106"/>
                        </a:cubicBezTo>
                        <a:lnTo>
                          <a:pt x="2077753" y="2035946"/>
                        </a:lnTo>
                        <a:lnTo>
                          <a:pt x="2081404" y="2041557"/>
                        </a:lnTo>
                        <a:cubicBezTo>
                          <a:pt x="2090748" y="2055919"/>
                          <a:pt x="2107089" y="2071621"/>
                          <a:pt x="2137249" y="2095197"/>
                        </a:cubicBezTo>
                        <a:cubicBezTo>
                          <a:pt x="2155960" y="2109837"/>
                          <a:pt x="2179111" y="2129695"/>
                          <a:pt x="2203842" y="2152324"/>
                        </a:cubicBezTo>
                        <a:cubicBezTo>
                          <a:pt x="2212252" y="2160013"/>
                          <a:pt x="2220846" y="2167194"/>
                          <a:pt x="2222944" y="2168280"/>
                        </a:cubicBezTo>
                        <a:cubicBezTo>
                          <a:pt x="2231586" y="2172760"/>
                          <a:pt x="2259415" y="2175323"/>
                          <a:pt x="2277362" y="2173313"/>
                        </a:cubicBezTo>
                        <a:lnTo>
                          <a:pt x="2286494" y="2172274"/>
                        </a:lnTo>
                        <a:lnTo>
                          <a:pt x="2294264" y="2178371"/>
                        </a:lnTo>
                        <a:cubicBezTo>
                          <a:pt x="2303635" y="2185690"/>
                          <a:pt x="2305228" y="2186268"/>
                          <a:pt x="2297808" y="2179618"/>
                        </a:cubicBezTo>
                        <a:close/>
                        <a:moveTo>
                          <a:pt x="1315190" y="2172182"/>
                        </a:moveTo>
                        <a:cubicBezTo>
                          <a:pt x="1328944" y="2159228"/>
                          <a:pt x="1342362" y="2143596"/>
                          <a:pt x="1357115" y="2123299"/>
                        </a:cubicBezTo>
                        <a:cubicBezTo>
                          <a:pt x="1375000" y="2098684"/>
                          <a:pt x="1389748" y="2081735"/>
                          <a:pt x="1402148" y="2071529"/>
                        </a:cubicBezTo>
                        <a:cubicBezTo>
                          <a:pt x="1411591" y="2063747"/>
                          <a:pt x="1446617" y="2039040"/>
                          <a:pt x="1451242" y="2036893"/>
                        </a:cubicBezTo>
                        <a:cubicBezTo>
                          <a:pt x="1453997" y="2035622"/>
                          <a:pt x="1454937" y="2033614"/>
                          <a:pt x="1452779" y="2033614"/>
                        </a:cubicBezTo>
                        <a:cubicBezTo>
                          <a:pt x="1452131" y="2033614"/>
                          <a:pt x="1447921" y="2034999"/>
                          <a:pt x="1443424" y="2036708"/>
                        </a:cubicBezTo>
                        <a:cubicBezTo>
                          <a:pt x="1435889" y="2039548"/>
                          <a:pt x="1400938" y="2050077"/>
                          <a:pt x="1380921" y="2055527"/>
                        </a:cubicBezTo>
                        <a:cubicBezTo>
                          <a:pt x="1364647" y="2059960"/>
                          <a:pt x="1345715" y="2062731"/>
                          <a:pt x="1322524" y="2064094"/>
                        </a:cubicBezTo>
                        <a:cubicBezTo>
                          <a:pt x="1294283" y="2065756"/>
                          <a:pt x="1283863" y="2064717"/>
                          <a:pt x="1263816" y="2058298"/>
                        </a:cubicBezTo>
                        <a:cubicBezTo>
                          <a:pt x="1256141" y="2055827"/>
                          <a:pt x="1249619" y="2054049"/>
                          <a:pt x="1249324" y="2054349"/>
                        </a:cubicBezTo>
                        <a:cubicBezTo>
                          <a:pt x="1248264" y="2055412"/>
                          <a:pt x="1256219" y="2093465"/>
                          <a:pt x="1260371" y="2107181"/>
                        </a:cubicBezTo>
                        <a:cubicBezTo>
                          <a:pt x="1268623" y="2134475"/>
                          <a:pt x="1282652" y="2157820"/>
                          <a:pt x="1299050" y="2171559"/>
                        </a:cubicBezTo>
                        <a:cubicBezTo>
                          <a:pt x="1303578" y="2175346"/>
                          <a:pt x="1307554" y="2178463"/>
                          <a:pt x="1307884" y="2178463"/>
                        </a:cubicBezTo>
                        <a:cubicBezTo>
                          <a:pt x="1308217" y="2178486"/>
                          <a:pt x="1311505" y="2175646"/>
                          <a:pt x="1315190" y="2172182"/>
                        </a:cubicBezTo>
                        <a:close/>
                        <a:moveTo>
                          <a:pt x="1367643" y="2152555"/>
                        </a:moveTo>
                        <a:cubicBezTo>
                          <a:pt x="1371626" y="2149114"/>
                          <a:pt x="1381134" y="2141610"/>
                          <a:pt x="1388770" y="2135883"/>
                        </a:cubicBezTo>
                        <a:cubicBezTo>
                          <a:pt x="1396406" y="2130134"/>
                          <a:pt x="1408900" y="2120505"/>
                          <a:pt x="1416536" y="2114478"/>
                        </a:cubicBezTo>
                        <a:cubicBezTo>
                          <a:pt x="1424170" y="2108428"/>
                          <a:pt x="1441554" y="2095659"/>
                          <a:pt x="1455168" y="2086099"/>
                        </a:cubicBezTo>
                        <a:cubicBezTo>
                          <a:pt x="1468778" y="2076516"/>
                          <a:pt x="1487030" y="2062824"/>
                          <a:pt x="1495728" y="2055665"/>
                        </a:cubicBezTo>
                        <a:cubicBezTo>
                          <a:pt x="1504426" y="2048507"/>
                          <a:pt x="1514947" y="2040218"/>
                          <a:pt x="1519107" y="2037262"/>
                        </a:cubicBezTo>
                        <a:cubicBezTo>
                          <a:pt x="1526340" y="2032089"/>
                          <a:pt x="1536635" y="2021699"/>
                          <a:pt x="1535578" y="2020636"/>
                        </a:cubicBezTo>
                        <a:cubicBezTo>
                          <a:pt x="1534899" y="2019967"/>
                          <a:pt x="1497699" y="2038140"/>
                          <a:pt x="1473878" y="2050770"/>
                        </a:cubicBezTo>
                        <a:cubicBezTo>
                          <a:pt x="1438395" y="2069589"/>
                          <a:pt x="1420824" y="2079726"/>
                          <a:pt x="1413372" y="2085661"/>
                        </a:cubicBezTo>
                        <a:cubicBezTo>
                          <a:pt x="1397375" y="2098407"/>
                          <a:pt x="1363203" y="2136807"/>
                          <a:pt x="1357235" y="2148745"/>
                        </a:cubicBezTo>
                        <a:lnTo>
                          <a:pt x="1354715" y="2153802"/>
                        </a:lnTo>
                        <a:lnTo>
                          <a:pt x="1361652" y="2147152"/>
                        </a:lnTo>
                        <a:cubicBezTo>
                          <a:pt x="1365466" y="2143503"/>
                          <a:pt x="1368236" y="2141148"/>
                          <a:pt x="1367806" y="2141910"/>
                        </a:cubicBezTo>
                        <a:cubicBezTo>
                          <a:pt x="1367375" y="2142695"/>
                          <a:pt x="1367707" y="2143549"/>
                          <a:pt x="1368540" y="2143827"/>
                        </a:cubicBezTo>
                        <a:cubicBezTo>
                          <a:pt x="1369503" y="2144150"/>
                          <a:pt x="1368044" y="2146736"/>
                          <a:pt x="1364539" y="2150869"/>
                        </a:cubicBezTo>
                        <a:cubicBezTo>
                          <a:pt x="1354502" y="2162761"/>
                          <a:pt x="1355294" y="2163200"/>
                          <a:pt x="1367643" y="2152555"/>
                        </a:cubicBezTo>
                        <a:close/>
                        <a:moveTo>
                          <a:pt x="2308890" y="2147452"/>
                        </a:moveTo>
                        <a:cubicBezTo>
                          <a:pt x="2316210" y="2140478"/>
                          <a:pt x="2331672" y="2120782"/>
                          <a:pt x="2334196" y="2115240"/>
                        </a:cubicBezTo>
                        <a:cubicBezTo>
                          <a:pt x="2335378" y="2112654"/>
                          <a:pt x="2335064" y="2111661"/>
                          <a:pt x="2331743" y="2107458"/>
                        </a:cubicBezTo>
                        <a:cubicBezTo>
                          <a:pt x="2325180" y="2099169"/>
                          <a:pt x="2309898" y="2085683"/>
                          <a:pt x="2302188" y="2081366"/>
                        </a:cubicBezTo>
                        <a:cubicBezTo>
                          <a:pt x="2292429" y="2075916"/>
                          <a:pt x="2238244" y="2053703"/>
                          <a:pt x="2151734" y="2019690"/>
                        </a:cubicBezTo>
                        <a:cubicBezTo>
                          <a:pt x="2139450" y="2014864"/>
                          <a:pt x="2125027" y="2009022"/>
                          <a:pt x="2119682" y="2006713"/>
                        </a:cubicBezTo>
                        <a:cubicBezTo>
                          <a:pt x="2105155" y="2000409"/>
                          <a:pt x="2103099" y="2000155"/>
                          <a:pt x="2099321" y="2004242"/>
                        </a:cubicBezTo>
                        <a:cubicBezTo>
                          <a:pt x="2094842" y="2009068"/>
                          <a:pt x="2094466" y="2011354"/>
                          <a:pt x="2097457" y="2015556"/>
                        </a:cubicBezTo>
                        <a:cubicBezTo>
                          <a:pt x="2100233" y="2019459"/>
                          <a:pt x="2122839" y="2035022"/>
                          <a:pt x="2145252" y="2048461"/>
                        </a:cubicBezTo>
                        <a:cubicBezTo>
                          <a:pt x="2152641" y="2052894"/>
                          <a:pt x="2171181" y="2064832"/>
                          <a:pt x="2186454" y="2074970"/>
                        </a:cubicBezTo>
                        <a:cubicBezTo>
                          <a:pt x="2201724" y="2085106"/>
                          <a:pt x="2219309" y="2096606"/>
                          <a:pt x="2225531" y="2100554"/>
                        </a:cubicBezTo>
                        <a:cubicBezTo>
                          <a:pt x="2231752" y="2104480"/>
                          <a:pt x="2242005" y="2111592"/>
                          <a:pt x="2248312" y="2116302"/>
                        </a:cubicBezTo>
                        <a:cubicBezTo>
                          <a:pt x="2254619" y="2121036"/>
                          <a:pt x="2264942" y="2128540"/>
                          <a:pt x="2271249" y="2132974"/>
                        </a:cubicBezTo>
                        <a:cubicBezTo>
                          <a:pt x="2277558" y="2137384"/>
                          <a:pt x="2285979" y="2144011"/>
                          <a:pt x="2289962" y="2147660"/>
                        </a:cubicBezTo>
                        <a:cubicBezTo>
                          <a:pt x="2293945" y="2151308"/>
                          <a:pt x="2298196" y="2154333"/>
                          <a:pt x="2299408" y="2154356"/>
                        </a:cubicBezTo>
                        <a:cubicBezTo>
                          <a:pt x="2300619" y="2154379"/>
                          <a:pt x="2304886" y="2151262"/>
                          <a:pt x="2308890" y="2147452"/>
                        </a:cubicBezTo>
                        <a:close/>
                        <a:moveTo>
                          <a:pt x="2346307" y="2105265"/>
                        </a:moveTo>
                        <a:cubicBezTo>
                          <a:pt x="2359367" y="2094735"/>
                          <a:pt x="2364437" y="2087600"/>
                          <a:pt x="2363366" y="2081296"/>
                        </a:cubicBezTo>
                        <a:cubicBezTo>
                          <a:pt x="2358732" y="2053933"/>
                          <a:pt x="2342349" y="2027379"/>
                          <a:pt x="2319538" y="2010246"/>
                        </a:cubicBezTo>
                        <a:cubicBezTo>
                          <a:pt x="2302571" y="1997523"/>
                          <a:pt x="2290324" y="1990503"/>
                          <a:pt x="2257751" y="1974916"/>
                        </a:cubicBezTo>
                        <a:cubicBezTo>
                          <a:pt x="2219168" y="1956444"/>
                          <a:pt x="2214781" y="1954527"/>
                          <a:pt x="2181695" y="1941896"/>
                        </a:cubicBezTo>
                        <a:cubicBezTo>
                          <a:pt x="2166213" y="1935985"/>
                          <a:pt x="2147654" y="1928642"/>
                          <a:pt x="2140456" y="1925594"/>
                        </a:cubicBezTo>
                        <a:cubicBezTo>
                          <a:pt x="2127632" y="1920168"/>
                          <a:pt x="2123982" y="1919152"/>
                          <a:pt x="2123956" y="1920953"/>
                        </a:cubicBezTo>
                        <a:cubicBezTo>
                          <a:pt x="2123949" y="1921461"/>
                          <a:pt x="2122872" y="1928804"/>
                          <a:pt x="2121563" y="1937301"/>
                        </a:cubicBezTo>
                        <a:cubicBezTo>
                          <a:pt x="2119175" y="1952796"/>
                          <a:pt x="2115178" y="1966812"/>
                          <a:pt x="2110595" y="1975794"/>
                        </a:cubicBezTo>
                        <a:cubicBezTo>
                          <a:pt x="2108661" y="1979604"/>
                          <a:pt x="2108439" y="1981013"/>
                          <a:pt x="2109558" y="1982352"/>
                        </a:cubicBezTo>
                        <a:cubicBezTo>
                          <a:pt x="2112392" y="1985769"/>
                          <a:pt x="2140740" y="1998515"/>
                          <a:pt x="2163204" y="2006459"/>
                        </a:cubicBezTo>
                        <a:cubicBezTo>
                          <a:pt x="2175818" y="2010915"/>
                          <a:pt x="2193746" y="2017542"/>
                          <a:pt x="2203042" y="2021168"/>
                        </a:cubicBezTo>
                        <a:cubicBezTo>
                          <a:pt x="2212337" y="2024793"/>
                          <a:pt x="2228362" y="2030935"/>
                          <a:pt x="2238655" y="2034791"/>
                        </a:cubicBezTo>
                        <a:cubicBezTo>
                          <a:pt x="2266811" y="2045367"/>
                          <a:pt x="2299553" y="2058598"/>
                          <a:pt x="2307595" y="2062662"/>
                        </a:cubicBezTo>
                        <a:cubicBezTo>
                          <a:pt x="2325665" y="2071783"/>
                          <a:pt x="2336476" y="2080927"/>
                          <a:pt x="2341932" y="2091710"/>
                        </a:cubicBezTo>
                        <a:lnTo>
                          <a:pt x="2345156" y="2098061"/>
                        </a:lnTo>
                        <a:lnTo>
                          <a:pt x="2342624" y="2103279"/>
                        </a:lnTo>
                        <a:cubicBezTo>
                          <a:pt x="2339703" y="2109306"/>
                          <a:pt x="2340656" y="2109813"/>
                          <a:pt x="2346307" y="2105265"/>
                        </a:cubicBezTo>
                        <a:close/>
                        <a:moveTo>
                          <a:pt x="1327613" y="2046291"/>
                        </a:moveTo>
                        <a:cubicBezTo>
                          <a:pt x="1351742" y="2043727"/>
                          <a:pt x="1369320" y="2040680"/>
                          <a:pt x="1407481" y="2032390"/>
                        </a:cubicBezTo>
                        <a:cubicBezTo>
                          <a:pt x="1426072" y="2028372"/>
                          <a:pt x="1447804" y="2023708"/>
                          <a:pt x="1455770" y="2022045"/>
                        </a:cubicBezTo>
                        <a:cubicBezTo>
                          <a:pt x="1463738" y="2020382"/>
                          <a:pt x="1480308" y="2016157"/>
                          <a:pt x="1492589" y="2012670"/>
                        </a:cubicBezTo>
                        <a:lnTo>
                          <a:pt x="1514924" y="2006297"/>
                        </a:lnTo>
                        <a:lnTo>
                          <a:pt x="1514831" y="2000917"/>
                        </a:lnTo>
                        <a:cubicBezTo>
                          <a:pt x="1514780" y="1997961"/>
                          <a:pt x="1513343" y="1992281"/>
                          <a:pt x="1511633" y="1988309"/>
                        </a:cubicBezTo>
                        <a:cubicBezTo>
                          <a:pt x="1509925" y="1984314"/>
                          <a:pt x="1507089" y="1977641"/>
                          <a:pt x="1505330" y="1973485"/>
                        </a:cubicBezTo>
                        <a:cubicBezTo>
                          <a:pt x="1503572" y="1969328"/>
                          <a:pt x="1501516" y="1961293"/>
                          <a:pt x="1500761" y="1955659"/>
                        </a:cubicBezTo>
                        <a:lnTo>
                          <a:pt x="1499390" y="1945406"/>
                        </a:lnTo>
                        <a:lnTo>
                          <a:pt x="1495084" y="1946122"/>
                        </a:lnTo>
                        <a:cubicBezTo>
                          <a:pt x="1480539" y="1948616"/>
                          <a:pt x="1447409" y="1955682"/>
                          <a:pt x="1434040" y="1959169"/>
                        </a:cubicBezTo>
                        <a:cubicBezTo>
                          <a:pt x="1269601" y="2001979"/>
                          <a:pt x="1272336" y="2001332"/>
                          <a:pt x="1260802" y="2000663"/>
                        </a:cubicBezTo>
                        <a:cubicBezTo>
                          <a:pt x="1253378" y="2000247"/>
                          <a:pt x="1248373" y="1999185"/>
                          <a:pt x="1242696" y="1996807"/>
                        </a:cubicBezTo>
                        <a:cubicBezTo>
                          <a:pt x="1230038" y="1991519"/>
                          <a:pt x="1222171" y="1988956"/>
                          <a:pt x="1222171" y="1990133"/>
                        </a:cubicBezTo>
                        <a:cubicBezTo>
                          <a:pt x="1222171" y="1993020"/>
                          <a:pt x="1225141" y="2004496"/>
                          <a:pt x="1227038" y="2008930"/>
                        </a:cubicBezTo>
                        <a:cubicBezTo>
                          <a:pt x="1231273" y="2018812"/>
                          <a:pt x="1235911" y="2022507"/>
                          <a:pt x="1257029" y="2032782"/>
                        </a:cubicBezTo>
                        <a:cubicBezTo>
                          <a:pt x="1290013" y="2048853"/>
                          <a:pt x="1294857" y="2049777"/>
                          <a:pt x="1327611" y="2046291"/>
                        </a:cubicBezTo>
                        <a:close/>
                        <a:moveTo>
                          <a:pt x="2380697" y="2016619"/>
                        </a:moveTo>
                        <a:cubicBezTo>
                          <a:pt x="2397333" y="1981266"/>
                          <a:pt x="2403206" y="1964387"/>
                          <a:pt x="2403096" y="1952195"/>
                        </a:cubicBezTo>
                        <a:cubicBezTo>
                          <a:pt x="2403040" y="1946122"/>
                          <a:pt x="2392690" y="1905182"/>
                          <a:pt x="2390484" y="1902296"/>
                        </a:cubicBezTo>
                        <a:cubicBezTo>
                          <a:pt x="2389005" y="1900379"/>
                          <a:pt x="2380152" y="1901349"/>
                          <a:pt x="2364529" y="1905113"/>
                        </a:cubicBezTo>
                        <a:cubicBezTo>
                          <a:pt x="2352420" y="1908045"/>
                          <a:pt x="2348661" y="1909408"/>
                          <a:pt x="2332819" y="1916704"/>
                        </a:cubicBezTo>
                        <a:cubicBezTo>
                          <a:pt x="2312400" y="1926102"/>
                          <a:pt x="2302721" y="1930051"/>
                          <a:pt x="2291384" y="1933584"/>
                        </a:cubicBezTo>
                        <a:lnTo>
                          <a:pt x="2279097" y="1937440"/>
                        </a:lnTo>
                        <a:lnTo>
                          <a:pt x="2249198" y="1937509"/>
                        </a:lnTo>
                        <a:cubicBezTo>
                          <a:pt x="2224817" y="1937579"/>
                          <a:pt x="2219916" y="1937832"/>
                          <a:pt x="2222639" y="1939033"/>
                        </a:cubicBezTo>
                        <a:cubicBezTo>
                          <a:pt x="2224476" y="1939818"/>
                          <a:pt x="2233042" y="1943536"/>
                          <a:pt x="2241673" y="1947276"/>
                        </a:cubicBezTo>
                        <a:cubicBezTo>
                          <a:pt x="2250304" y="1951017"/>
                          <a:pt x="2261713" y="1956397"/>
                          <a:pt x="2267026" y="1959261"/>
                        </a:cubicBezTo>
                        <a:cubicBezTo>
                          <a:pt x="2300331" y="1977156"/>
                          <a:pt x="2308504" y="1981890"/>
                          <a:pt x="2323066" y="1991727"/>
                        </a:cubicBezTo>
                        <a:cubicBezTo>
                          <a:pt x="2341883" y="2004427"/>
                          <a:pt x="2352061" y="2013571"/>
                          <a:pt x="2362071" y="2026733"/>
                        </a:cubicBezTo>
                        <a:cubicBezTo>
                          <a:pt x="2366015" y="2031905"/>
                          <a:pt x="2369846" y="2035946"/>
                          <a:pt x="2370582" y="2035692"/>
                        </a:cubicBezTo>
                        <a:cubicBezTo>
                          <a:pt x="2371318" y="2035461"/>
                          <a:pt x="2375869" y="2026871"/>
                          <a:pt x="2380697" y="2016619"/>
                        </a:cubicBezTo>
                        <a:close/>
                        <a:moveTo>
                          <a:pt x="1296588" y="1977341"/>
                        </a:moveTo>
                        <a:cubicBezTo>
                          <a:pt x="1311101" y="1973647"/>
                          <a:pt x="1330311" y="1968520"/>
                          <a:pt x="1339274" y="1965957"/>
                        </a:cubicBezTo>
                        <a:cubicBezTo>
                          <a:pt x="1358211" y="1960531"/>
                          <a:pt x="1386453" y="1953396"/>
                          <a:pt x="1396014" y="1951618"/>
                        </a:cubicBezTo>
                        <a:cubicBezTo>
                          <a:pt x="1399665" y="1950948"/>
                          <a:pt x="1409172" y="1948985"/>
                          <a:pt x="1417139" y="1947254"/>
                        </a:cubicBezTo>
                        <a:cubicBezTo>
                          <a:pt x="1425107" y="1945522"/>
                          <a:pt x="1440862" y="1942220"/>
                          <a:pt x="1452149" y="1939911"/>
                        </a:cubicBezTo>
                        <a:cubicBezTo>
                          <a:pt x="1472743" y="1935731"/>
                          <a:pt x="1483767" y="1932729"/>
                          <a:pt x="1485874" y="1930790"/>
                        </a:cubicBezTo>
                        <a:cubicBezTo>
                          <a:pt x="1486495" y="1930213"/>
                          <a:pt x="1487185" y="1928527"/>
                          <a:pt x="1487406" y="1927026"/>
                        </a:cubicBezTo>
                        <a:cubicBezTo>
                          <a:pt x="1487628" y="1925525"/>
                          <a:pt x="1488611" y="1923678"/>
                          <a:pt x="1489594" y="1922939"/>
                        </a:cubicBezTo>
                        <a:cubicBezTo>
                          <a:pt x="1492449" y="1920791"/>
                          <a:pt x="1491678" y="1917859"/>
                          <a:pt x="1487734" y="1915804"/>
                        </a:cubicBezTo>
                        <a:lnTo>
                          <a:pt x="1484085" y="1913933"/>
                        </a:lnTo>
                        <a:lnTo>
                          <a:pt x="1487132" y="1909939"/>
                        </a:lnTo>
                        <a:cubicBezTo>
                          <a:pt x="1492188" y="1903289"/>
                          <a:pt x="1490919" y="1900818"/>
                          <a:pt x="1485246" y="1906267"/>
                        </a:cubicBezTo>
                        <a:cubicBezTo>
                          <a:pt x="1483458" y="1907976"/>
                          <a:pt x="1479999" y="1909823"/>
                          <a:pt x="1477559" y="1910377"/>
                        </a:cubicBezTo>
                        <a:cubicBezTo>
                          <a:pt x="1475120" y="1910932"/>
                          <a:pt x="1458082" y="1911994"/>
                          <a:pt x="1439699" y="1912733"/>
                        </a:cubicBezTo>
                        <a:cubicBezTo>
                          <a:pt x="1407785" y="1914003"/>
                          <a:pt x="1383229" y="1915365"/>
                          <a:pt x="1350139" y="1917697"/>
                        </a:cubicBezTo>
                        <a:cubicBezTo>
                          <a:pt x="1341838" y="1918275"/>
                          <a:pt x="1324726" y="1918782"/>
                          <a:pt x="1312110" y="1918829"/>
                        </a:cubicBezTo>
                        <a:cubicBezTo>
                          <a:pt x="1299496" y="1918875"/>
                          <a:pt x="1282945" y="1919406"/>
                          <a:pt x="1275329" y="1920029"/>
                        </a:cubicBezTo>
                        <a:cubicBezTo>
                          <a:pt x="1263804" y="1920976"/>
                          <a:pt x="1260382" y="1920861"/>
                          <a:pt x="1254894" y="1919267"/>
                        </a:cubicBezTo>
                        <a:cubicBezTo>
                          <a:pt x="1247890" y="1917235"/>
                          <a:pt x="1235025" y="1917582"/>
                          <a:pt x="1232729" y="1919891"/>
                        </a:cubicBezTo>
                        <a:cubicBezTo>
                          <a:pt x="1232025" y="1920584"/>
                          <a:pt x="1231436" y="1928019"/>
                          <a:pt x="1231360" y="1937186"/>
                        </a:cubicBezTo>
                        <a:cubicBezTo>
                          <a:pt x="1231236" y="1952195"/>
                          <a:pt x="1231441" y="1953742"/>
                          <a:pt x="1234409" y="1960069"/>
                        </a:cubicBezTo>
                        <a:cubicBezTo>
                          <a:pt x="1236158" y="1963787"/>
                          <a:pt x="1239689" y="1969190"/>
                          <a:pt x="1242255" y="1972030"/>
                        </a:cubicBezTo>
                        <a:cubicBezTo>
                          <a:pt x="1247694" y="1978057"/>
                          <a:pt x="1259443" y="1984084"/>
                          <a:pt x="1265803" y="1984084"/>
                        </a:cubicBezTo>
                        <a:cubicBezTo>
                          <a:pt x="1268221" y="1984084"/>
                          <a:pt x="1282075" y="1981059"/>
                          <a:pt x="1296588" y="1977341"/>
                        </a:cubicBezTo>
                        <a:close/>
                        <a:moveTo>
                          <a:pt x="2283925" y="1917605"/>
                        </a:moveTo>
                        <a:cubicBezTo>
                          <a:pt x="2294298" y="1916127"/>
                          <a:pt x="2304694" y="1912779"/>
                          <a:pt x="2318935" y="1906359"/>
                        </a:cubicBezTo>
                        <a:cubicBezTo>
                          <a:pt x="2324910" y="1903681"/>
                          <a:pt x="2334690" y="1899940"/>
                          <a:pt x="2340665" y="1898047"/>
                        </a:cubicBezTo>
                        <a:lnTo>
                          <a:pt x="2351530" y="1894606"/>
                        </a:lnTo>
                        <a:lnTo>
                          <a:pt x="2287650" y="1895253"/>
                        </a:lnTo>
                        <a:cubicBezTo>
                          <a:pt x="2252517" y="1895599"/>
                          <a:pt x="2201791" y="1895899"/>
                          <a:pt x="2174929" y="1895899"/>
                        </a:cubicBezTo>
                        <a:cubicBezTo>
                          <a:pt x="2129631" y="1895899"/>
                          <a:pt x="2126209" y="1896038"/>
                          <a:pt x="2127743" y="1897885"/>
                        </a:cubicBezTo>
                        <a:cubicBezTo>
                          <a:pt x="2129866" y="1900448"/>
                          <a:pt x="2143265" y="1906475"/>
                          <a:pt x="2150366" y="1908068"/>
                        </a:cubicBezTo>
                        <a:cubicBezTo>
                          <a:pt x="2153375" y="1908738"/>
                          <a:pt x="2161840" y="1909846"/>
                          <a:pt x="2169178" y="1910516"/>
                        </a:cubicBezTo>
                        <a:cubicBezTo>
                          <a:pt x="2176515" y="1911185"/>
                          <a:pt x="2189581" y="1912848"/>
                          <a:pt x="2198212" y="1914210"/>
                        </a:cubicBezTo>
                        <a:cubicBezTo>
                          <a:pt x="2206845" y="1915573"/>
                          <a:pt x="2217437" y="1917097"/>
                          <a:pt x="2221753" y="1917582"/>
                        </a:cubicBezTo>
                        <a:cubicBezTo>
                          <a:pt x="2233561" y="1918967"/>
                          <a:pt x="2274313" y="1918967"/>
                          <a:pt x="2283925" y="1917605"/>
                        </a:cubicBezTo>
                        <a:close/>
                        <a:moveTo>
                          <a:pt x="1409168" y="1902526"/>
                        </a:moveTo>
                        <a:cubicBezTo>
                          <a:pt x="1435993" y="1901534"/>
                          <a:pt x="1461525" y="1900171"/>
                          <a:pt x="1465908" y="1899502"/>
                        </a:cubicBezTo>
                        <a:cubicBezTo>
                          <a:pt x="1476793" y="1897839"/>
                          <a:pt x="1485332" y="1895807"/>
                          <a:pt x="1485424" y="1894860"/>
                        </a:cubicBezTo>
                        <a:cubicBezTo>
                          <a:pt x="1485466" y="1894445"/>
                          <a:pt x="1485678" y="1892297"/>
                          <a:pt x="1485892" y="1890104"/>
                        </a:cubicBezTo>
                        <a:cubicBezTo>
                          <a:pt x="1486107" y="1887910"/>
                          <a:pt x="1487243" y="1885070"/>
                          <a:pt x="1488417" y="1883754"/>
                        </a:cubicBezTo>
                        <a:cubicBezTo>
                          <a:pt x="1490519" y="1881445"/>
                          <a:pt x="1490374" y="1881398"/>
                          <a:pt x="1477928" y="1881398"/>
                        </a:cubicBezTo>
                        <a:cubicBezTo>
                          <a:pt x="1462864" y="1881398"/>
                          <a:pt x="1437232" y="1879482"/>
                          <a:pt x="1421364" y="1877173"/>
                        </a:cubicBezTo>
                        <a:cubicBezTo>
                          <a:pt x="1415057" y="1876249"/>
                          <a:pt x="1403105" y="1874910"/>
                          <a:pt x="1394805" y="1874171"/>
                        </a:cubicBezTo>
                        <a:cubicBezTo>
                          <a:pt x="1368515" y="1871816"/>
                          <a:pt x="1347725" y="1869368"/>
                          <a:pt x="1327202" y="1866181"/>
                        </a:cubicBezTo>
                        <a:cubicBezTo>
                          <a:pt x="1314228" y="1864173"/>
                          <a:pt x="1303850" y="1863226"/>
                          <a:pt x="1297444" y="1863480"/>
                        </a:cubicBezTo>
                        <a:cubicBezTo>
                          <a:pt x="1287689" y="1863872"/>
                          <a:pt x="1287523" y="1863942"/>
                          <a:pt x="1277245" y="1870938"/>
                        </a:cubicBezTo>
                        <a:cubicBezTo>
                          <a:pt x="1263807" y="1880059"/>
                          <a:pt x="1255561" y="1887541"/>
                          <a:pt x="1252109" y="1893752"/>
                        </a:cubicBezTo>
                        <a:cubicBezTo>
                          <a:pt x="1250173" y="1897216"/>
                          <a:pt x="1248057" y="1899178"/>
                          <a:pt x="1245110" y="1900171"/>
                        </a:cubicBezTo>
                        <a:lnTo>
                          <a:pt x="1240884" y="1901626"/>
                        </a:lnTo>
                        <a:lnTo>
                          <a:pt x="1245110" y="1902434"/>
                        </a:lnTo>
                        <a:cubicBezTo>
                          <a:pt x="1262621" y="1905759"/>
                          <a:pt x="1321622" y="1905805"/>
                          <a:pt x="1409168" y="1902526"/>
                        </a:cubicBezTo>
                        <a:close/>
                        <a:moveTo>
                          <a:pt x="2260052" y="1879551"/>
                        </a:moveTo>
                        <a:cubicBezTo>
                          <a:pt x="2274844" y="1878604"/>
                          <a:pt x="2304194" y="1877288"/>
                          <a:pt x="2325275" y="1876619"/>
                        </a:cubicBezTo>
                        <a:cubicBezTo>
                          <a:pt x="2372165" y="1875141"/>
                          <a:pt x="2382361" y="1874540"/>
                          <a:pt x="2401630" y="1872208"/>
                        </a:cubicBezTo>
                        <a:cubicBezTo>
                          <a:pt x="2421557" y="1869784"/>
                          <a:pt x="2475166" y="1860824"/>
                          <a:pt x="2509073" y="1854266"/>
                        </a:cubicBezTo>
                        <a:cubicBezTo>
                          <a:pt x="2524013" y="1851380"/>
                          <a:pt x="2543297" y="1848124"/>
                          <a:pt x="2551930" y="1847039"/>
                        </a:cubicBezTo>
                        <a:cubicBezTo>
                          <a:pt x="2560561" y="1845954"/>
                          <a:pt x="2572240" y="1844499"/>
                          <a:pt x="2577885" y="1843806"/>
                        </a:cubicBezTo>
                        <a:cubicBezTo>
                          <a:pt x="2591851" y="1842074"/>
                          <a:pt x="2601661" y="1839511"/>
                          <a:pt x="2607645" y="1836025"/>
                        </a:cubicBezTo>
                        <a:cubicBezTo>
                          <a:pt x="2619218" y="1829305"/>
                          <a:pt x="2633844" y="1808870"/>
                          <a:pt x="2647370" y="1780537"/>
                        </a:cubicBezTo>
                        <a:cubicBezTo>
                          <a:pt x="2658673" y="1756869"/>
                          <a:pt x="2665970" y="1732347"/>
                          <a:pt x="2670196" y="1703829"/>
                        </a:cubicBezTo>
                        <a:cubicBezTo>
                          <a:pt x="2672174" y="1690506"/>
                          <a:pt x="2674213" y="1644647"/>
                          <a:pt x="2672831" y="1644647"/>
                        </a:cubicBezTo>
                        <a:cubicBezTo>
                          <a:pt x="2672388" y="1644647"/>
                          <a:pt x="2668091" y="1647534"/>
                          <a:pt x="2663284" y="1651043"/>
                        </a:cubicBezTo>
                        <a:cubicBezTo>
                          <a:pt x="2658477" y="1654576"/>
                          <a:pt x="2648840" y="1661088"/>
                          <a:pt x="2641868" y="1665544"/>
                        </a:cubicBezTo>
                        <a:cubicBezTo>
                          <a:pt x="2634895" y="1670001"/>
                          <a:pt x="2623487" y="1678799"/>
                          <a:pt x="2616516" y="1685126"/>
                        </a:cubicBezTo>
                        <a:cubicBezTo>
                          <a:pt x="2609544" y="1691452"/>
                          <a:pt x="2599270" y="1700273"/>
                          <a:pt x="2593683" y="1704753"/>
                        </a:cubicBezTo>
                        <a:cubicBezTo>
                          <a:pt x="2568254" y="1725119"/>
                          <a:pt x="2515578" y="1767006"/>
                          <a:pt x="2503687" y="1776312"/>
                        </a:cubicBezTo>
                        <a:cubicBezTo>
                          <a:pt x="2496464" y="1781969"/>
                          <a:pt x="2485613" y="1790720"/>
                          <a:pt x="2479571" y="1795754"/>
                        </a:cubicBezTo>
                        <a:cubicBezTo>
                          <a:pt x="2461366" y="1810971"/>
                          <a:pt x="2443056" y="1824294"/>
                          <a:pt x="2432231" y="1830206"/>
                        </a:cubicBezTo>
                        <a:cubicBezTo>
                          <a:pt x="2419137" y="1837341"/>
                          <a:pt x="2407568" y="1839396"/>
                          <a:pt x="2365413" y="1842098"/>
                        </a:cubicBezTo>
                        <a:cubicBezTo>
                          <a:pt x="2348481" y="1843183"/>
                          <a:pt x="2318331" y="1845122"/>
                          <a:pt x="2298413" y="1846415"/>
                        </a:cubicBezTo>
                        <a:cubicBezTo>
                          <a:pt x="2233610" y="1850572"/>
                          <a:pt x="2209370" y="1852350"/>
                          <a:pt x="2192177" y="1854243"/>
                        </a:cubicBezTo>
                        <a:cubicBezTo>
                          <a:pt x="2182882" y="1855259"/>
                          <a:pt x="2164784" y="1856437"/>
                          <a:pt x="2151963" y="1856853"/>
                        </a:cubicBezTo>
                        <a:lnTo>
                          <a:pt x="2128650" y="1857615"/>
                        </a:lnTo>
                        <a:lnTo>
                          <a:pt x="2129430" y="1862556"/>
                        </a:lnTo>
                        <a:cubicBezTo>
                          <a:pt x="2130605" y="1870014"/>
                          <a:pt x="2134708" y="1877727"/>
                          <a:pt x="2138922" y="1880405"/>
                        </a:cubicBezTo>
                        <a:cubicBezTo>
                          <a:pt x="2142559" y="1882738"/>
                          <a:pt x="2144149" y="1882784"/>
                          <a:pt x="2187919" y="1882045"/>
                        </a:cubicBezTo>
                        <a:cubicBezTo>
                          <a:pt x="2212801" y="1881629"/>
                          <a:pt x="2245261" y="1880498"/>
                          <a:pt x="2260052" y="1879551"/>
                        </a:cubicBezTo>
                        <a:close/>
                        <a:moveTo>
                          <a:pt x="2538349" y="1864888"/>
                        </a:moveTo>
                        <a:cubicBezTo>
                          <a:pt x="2537518" y="1864565"/>
                          <a:pt x="2536159" y="1864565"/>
                          <a:pt x="2535330" y="1864888"/>
                        </a:cubicBezTo>
                        <a:cubicBezTo>
                          <a:pt x="2534499" y="1865235"/>
                          <a:pt x="2535180" y="1865512"/>
                          <a:pt x="2536840" y="1865512"/>
                        </a:cubicBezTo>
                        <a:cubicBezTo>
                          <a:pt x="2538499" y="1865512"/>
                          <a:pt x="2539177" y="1865235"/>
                          <a:pt x="2538349" y="1864888"/>
                        </a:cubicBezTo>
                        <a:close/>
                        <a:moveTo>
                          <a:pt x="1484683" y="1855121"/>
                        </a:moveTo>
                        <a:cubicBezTo>
                          <a:pt x="1485094" y="1849972"/>
                          <a:pt x="1486312" y="1837018"/>
                          <a:pt x="1487393" y="1826303"/>
                        </a:cubicBezTo>
                        <a:cubicBezTo>
                          <a:pt x="1488470" y="1815589"/>
                          <a:pt x="1489056" y="1806076"/>
                          <a:pt x="1488696" y="1805129"/>
                        </a:cubicBezTo>
                        <a:cubicBezTo>
                          <a:pt x="1487824" y="1802843"/>
                          <a:pt x="1451593" y="1794346"/>
                          <a:pt x="1422797" y="1789635"/>
                        </a:cubicBezTo>
                        <a:cubicBezTo>
                          <a:pt x="1396519" y="1785340"/>
                          <a:pt x="1390939" y="1784324"/>
                          <a:pt x="1342292" y="1775042"/>
                        </a:cubicBezTo>
                        <a:cubicBezTo>
                          <a:pt x="1321707" y="1771116"/>
                          <a:pt x="1296719" y="1766036"/>
                          <a:pt x="1286759" y="1763727"/>
                        </a:cubicBezTo>
                        <a:cubicBezTo>
                          <a:pt x="1255838" y="1756592"/>
                          <a:pt x="1242449" y="1753613"/>
                          <a:pt x="1232433" y="1751581"/>
                        </a:cubicBezTo>
                        <a:cubicBezTo>
                          <a:pt x="1227121" y="1750496"/>
                          <a:pt x="1221488" y="1749295"/>
                          <a:pt x="1219912" y="1748903"/>
                        </a:cubicBezTo>
                        <a:cubicBezTo>
                          <a:pt x="1217438" y="1748279"/>
                          <a:pt x="1217892" y="1749249"/>
                          <a:pt x="1223230" y="1755899"/>
                        </a:cubicBezTo>
                        <a:cubicBezTo>
                          <a:pt x="1236373" y="1772317"/>
                          <a:pt x="1262392" y="1807046"/>
                          <a:pt x="1272216" y="1821293"/>
                        </a:cubicBezTo>
                        <a:cubicBezTo>
                          <a:pt x="1277877" y="1829490"/>
                          <a:pt x="1284401" y="1838034"/>
                          <a:pt x="1286716" y="1840296"/>
                        </a:cubicBezTo>
                        <a:cubicBezTo>
                          <a:pt x="1290883" y="1844337"/>
                          <a:pt x="1291079" y="1844384"/>
                          <a:pt x="1305743" y="1845353"/>
                        </a:cubicBezTo>
                        <a:cubicBezTo>
                          <a:pt x="1325167" y="1846623"/>
                          <a:pt x="1356275" y="1849741"/>
                          <a:pt x="1370661" y="1851842"/>
                        </a:cubicBezTo>
                        <a:cubicBezTo>
                          <a:pt x="1376968" y="1852766"/>
                          <a:pt x="1398751" y="1855213"/>
                          <a:pt x="1419066" y="1857245"/>
                        </a:cubicBezTo>
                        <a:cubicBezTo>
                          <a:pt x="1439380" y="1859300"/>
                          <a:pt x="1460295" y="1861702"/>
                          <a:pt x="1465543" y="1862602"/>
                        </a:cubicBezTo>
                        <a:cubicBezTo>
                          <a:pt x="1470791" y="1863480"/>
                          <a:pt x="1477077" y="1864265"/>
                          <a:pt x="1479509" y="1864334"/>
                        </a:cubicBezTo>
                        <a:lnTo>
                          <a:pt x="1483933" y="1864473"/>
                        </a:lnTo>
                        <a:close/>
                        <a:moveTo>
                          <a:pt x="2531105" y="1863688"/>
                        </a:moveTo>
                        <a:cubicBezTo>
                          <a:pt x="2530274" y="1863364"/>
                          <a:pt x="2528917" y="1863364"/>
                          <a:pt x="2528086" y="1863688"/>
                        </a:cubicBezTo>
                        <a:cubicBezTo>
                          <a:pt x="2527256" y="1864034"/>
                          <a:pt x="2527936" y="1864311"/>
                          <a:pt x="2529596" y="1864311"/>
                        </a:cubicBezTo>
                        <a:cubicBezTo>
                          <a:pt x="2531255" y="1864311"/>
                          <a:pt x="2531936" y="1864034"/>
                          <a:pt x="2531105" y="1863688"/>
                        </a:cubicBezTo>
                        <a:close/>
                        <a:moveTo>
                          <a:pt x="2158373" y="1837364"/>
                        </a:moveTo>
                        <a:cubicBezTo>
                          <a:pt x="2168334" y="1836394"/>
                          <a:pt x="2187077" y="1835032"/>
                          <a:pt x="2200023" y="1834316"/>
                        </a:cubicBezTo>
                        <a:cubicBezTo>
                          <a:pt x="2212972" y="1833600"/>
                          <a:pt x="2225466" y="1832769"/>
                          <a:pt x="2227790" y="1832469"/>
                        </a:cubicBezTo>
                        <a:cubicBezTo>
                          <a:pt x="2231727" y="1831914"/>
                          <a:pt x="2288155" y="1828659"/>
                          <a:pt x="2342476" y="1825818"/>
                        </a:cubicBezTo>
                        <a:cubicBezTo>
                          <a:pt x="2374254" y="1824156"/>
                          <a:pt x="2414978" y="1819238"/>
                          <a:pt x="2421403" y="1816259"/>
                        </a:cubicBezTo>
                        <a:cubicBezTo>
                          <a:pt x="2424140" y="1815012"/>
                          <a:pt x="2430239" y="1810809"/>
                          <a:pt x="2434956" y="1806930"/>
                        </a:cubicBezTo>
                        <a:cubicBezTo>
                          <a:pt x="2470603" y="1777605"/>
                          <a:pt x="2508690" y="1747332"/>
                          <a:pt x="2529596" y="1731677"/>
                        </a:cubicBezTo>
                        <a:cubicBezTo>
                          <a:pt x="2555490" y="1712257"/>
                          <a:pt x="2567583" y="1702628"/>
                          <a:pt x="2582749" y="1689328"/>
                        </a:cubicBezTo>
                        <a:cubicBezTo>
                          <a:pt x="2587750" y="1684964"/>
                          <a:pt x="2594539" y="1679538"/>
                          <a:pt x="2597840" y="1677321"/>
                        </a:cubicBezTo>
                        <a:cubicBezTo>
                          <a:pt x="2606530" y="1671433"/>
                          <a:pt x="2614102" y="1665198"/>
                          <a:pt x="2614102" y="1663882"/>
                        </a:cubicBezTo>
                        <a:cubicBezTo>
                          <a:pt x="2614102" y="1663281"/>
                          <a:pt x="2611940" y="1662774"/>
                          <a:pt x="2609297" y="1662774"/>
                        </a:cubicBezTo>
                        <a:cubicBezTo>
                          <a:pt x="2605003" y="1662774"/>
                          <a:pt x="2538829" y="1675658"/>
                          <a:pt x="2510885" y="1681939"/>
                        </a:cubicBezTo>
                        <a:cubicBezTo>
                          <a:pt x="2482066" y="1688428"/>
                          <a:pt x="2398826" y="1709764"/>
                          <a:pt x="2312296" y="1732831"/>
                        </a:cubicBezTo>
                        <a:cubicBezTo>
                          <a:pt x="2266225" y="1745116"/>
                          <a:pt x="2122122" y="1781138"/>
                          <a:pt x="2119071" y="1781138"/>
                        </a:cubicBezTo>
                        <a:cubicBezTo>
                          <a:pt x="2116098" y="1781138"/>
                          <a:pt x="2116112" y="1781345"/>
                          <a:pt x="2119786" y="1792106"/>
                        </a:cubicBezTo>
                        <a:cubicBezTo>
                          <a:pt x="2124201" y="1805037"/>
                          <a:pt x="2128438" y="1822747"/>
                          <a:pt x="2129389" y="1832238"/>
                        </a:cubicBezTo>
                        <a:lnTo>
                          <a:pt x="2130210" y="1840458"/>
                        </a:lnTo>
                        <a:lnTo>
                          <a:pt x="2135239" y="1839789"/>
                        </a:lnTo>
                        <a:cubicBezTo>
                          <a:pt x="2138003" y="1839419"/>
                          <a:pt x="2148416" y="1838311"/>
                          <a:pt x="2158373" y="1837364"/>
                        </a:cubicBezTo>
                        <a:close/>
                        <a:moveTo>
                          <a:pt x="2127596" y="1760587"/>
                        </a:moveTo>
                        <a:cubicBezTo>
                          <a:pt x="2133900" y="1758578"/>
                          <a:pt x="2152920" y="1753429"/>
                          <a:pt x="2169861" y="1749134"/>
                        </a:cubicBezTo>
                        <a:cubicBezTo>
                          <a:pt x="2186802" y="1744839"/>
                          <a:pt x="2207717" y="1739366"/>
                          <a:pt x="2216339" y="1736988"/>
                        </a:cubicBezTo>
                        <a:cubicBezTo>
                          <a:pt x="2224960" y="1734609"/>
                          <a:pt x="2251301" y="1727798"/>
                          <a:pt x="2274872" y="1721817"/>
                        </a:cubicBezTo>
                        <a:cubicBezTo>
                          <a:pt x="2298443" y="1715859"/>
                          <a:pt x="2326419" y="1708794"/>
                          <a:pt x="2337044" y="1706092"/>
                        </a:cubicBezTo>
                        <a:cubicBezTo>
                          <a:pt x="2347666" y="1703414"/>
                          <a:pt x="2368039" y="1698033"/>
                          <a:pt x="2382315" y="1694177"/>
                        </a:cubicBezTo>
                        <a:cubicBezTo>
                          <a:pt x="2448770" y="1676143"/>
                          <a:pt x="2484533" y="1668315"/>
                          <a:pt x="2541667" y="1659195"/>
                        </a:cubicBezTo>
                        <a:cubicBezTo>
                          <a:pt x="2582029" y="1652775"/>
                          <a:pt x="2586456" y="1652175"/>
                          <a:pt x="2609272" y="1650097"/>
                        </a:cubicBezTo>
                        <a:cubicBezTo>
                          <a:pt x="2626910" y="1648480"/>
                          <a:pt x="2648713" y="1644740"/>
                          <a:pt x="2664722" y="1640560"/>
                        </a:cubicBezTo>
                        <a:cubicBezTo>
                          <a:pt x="2671834" y="1638713"/>
                          <a:pt x="2672430" y="1636196"/>
                          <a:pt x="2670129" y="1617585"/>
                        </a:cubicBezTo>
                        <a:cubicBezTo>
                          <a:pt x="2668091" y="1601121"/>
                          <a:pt x="2667385" y="1597565"/>
                          <a:pt x="2665733" y="1595464"/>
                        </a:cubicBezTo>
                        <a:cubicBezTo>
                          <a:pt x="2662488" y="1591330"/>
                          <a:pt x="2573514" y="1597542"/>
                          <a:pt x="2506055" y="1606593"/>
                        </a:cubicBezTo>
                        <a:cubicBezTo>
                          <a:pt x="2484383" y="1609503"/>
                          <a:pt x="2463569" y="1612089"/>
                          <a:pt x="2447505" y="1613867"/>
                        </a:cubicBezTo>
                        <a:cubicBezTo>
                          <a:pt x="2378865" y="1621464"/>
                          <a:pt x="2376112" y="1622110"/>
                          <a:pt x="2340665" y="1638297"/>
                        </a:cubicBezTo>
                        <a:cubicBezTo>
                          <a:pt x="2331369" y="1642523"/>
                          <a:pt x="2312356" y="1651159"/>
                          <a:pt x="2298413" y="1657486"/>
                        </a:cubicBezTo>
                        <a:cubicBezTo>
                          <a:pt x="2256512" y="1676443"/>
                          <a:pt x="2253357" y="1677898"/>
                          <a:pt x="2231411" y="1688174"/>
                        </a:cubicBezTo>
                        <a:cubicBezTo>
                          <a:pt x="2194976" y="1705261"/>
                          <a:pt x="2163550" y="1719577"/>
                          <a:pt x="2154148" y="1723364"/>
                        </a:cubicBezTo>
                        <a:cubicBezTo>
                          <a:pt x="2149170" y="1725396"/>
                          <a:pt x="2138848" y="1729899"/>
                          <a:pt x="2131212" y="1733386"/>
                        </a:cubicBezTo>
                        <a:cubicBezTo>
                          <a:pt x="2123575" y="1736895"/>
                          <a:pt x="2114799" y="1740659"/>
                          <a:pt x="2111704" y="1741791"/>
                        </a:cubicBezTo>
                        <a:lnTo>
                          <a:pt x="2106083" y="1743799"/>
                        </a:lnTo>
                        <a:lnTo>
                          <a:pt x="2108972" y="1753105"/>
                        </a:lnTo>
                        <a:cubicBezTo>
                          <a:pt x="2110560" y="1758231"/>
                          <a:pt x="2111868" y="1762827"/>
                          <a:pt x="2111878" y="1763334"/>
                        </a:cubicBezTo>
                        <a:cubicBezTo>
                          <a:pt x="2111910" y="1764974"/>
                          <a:pt x="2116025" y="1764258"/>
                          <a:pt x="2127596" y="1760587"/>
                        </a:cubicBezTo>
                        <a:close/>
                        <a:moveTo>
                          <a:pt x="2061295" y="1653791"/>
                        </a:moveTo>
                        <a:cubicBezTo>
                          <a:pt x="2079205" y="1650789"/>
                          <a:pt x="2188104" y="1589044"/>
                          <a:pt x="2215113" y="1566600"/>
                        </a:cubicBezTo>
                        <a:cubicBezTo>
                          <a:pt x="2219097" y="1563275"/>
                          <a:pt x="2224822" y="1558888"/>
                          <a:pt x="2227834" y="1556832"/>
                        </a:cubicBezTo>
                        <a:cubicBezTo>
                          <a:pt x="2234062" y="1552561"/>
                          <a:pt x="2234983" y="1550298"/>
                          <a:pt x="2240485" y="1525660"/>
                        </a:cubicBezTo>
                        <a:cubicBezTo>
                          <a:pt x="2242264" y="1517693"/>
                          <a:pt x="2244433" y="1508896"/>
                          <a:pt x="2245305" y="1506125"/>
                        </a:cubicBezTo>
                        <a:lnTo>
                          <a:pt x="2246891" y="1501091"/>
                        </a:lnTo>
                        <a:lnTo>
                          <a:pt x="2241867" y="1504485"/>
                        </a:lnTo>
                        <a:cubicBezTo>
                          <a:pt x="2239104" y="1506356"/>
                          <a:pt x="2232218" y="1510835"/>
                          <a:pt x="2226567" y="1514438"/>
                        </a:cubicBezTo>
                        <a:cubicBezTo>
                          <a:pt x="2220913" y="1518063"/>
                          <a:pt x="2208146" y="1527784"/>
                          <a:pt x="2198196" y="1536051"/>
                        </a:cubicBezTo>
                        <a:cubicBezTo>
                          <a:pt x="2172915" y="1557086"/>
                          <a:pt x="2151900" y="1573897"/>
                          <a:pt x="2138456" y="1583826"/>
                        </a:cubicBezTo>
                        <a:cubicBezTo>
                          <a:pt x="2115840" y="1600521"/>
                          <a:pt x="2091798" y="1617839"/>
                          <a:pt x="2081716" y="1624674"/>
                        </a:cubicBezTo>
                        <a:cubicBezTo>
                          <a:pt x="2076071" y="1628507"/>
                          <a:pt x="2068467" y="1634533"/>
                          <a:pt x="2064814" y="1638089"/>
                        </a:cubicBezTo>
                        <a:cubicBezTo>
                          <a:pt x="2058535" y="1644208"/>
                          <a:pt x="2049071" y="1649127"/>
                          <a:pt x="2046578" y="1647580"/>
                        </a:cubicBezTo>
                        <a:cubicBezTo>
                          <a:pt x="2045985" y="1647210"/>
                          <a:pt x="2045498" y="1647441"/>
                          <a:pt x="2045498" y="1648088"/>
                        </a:cubicBezTo>
                        <a:cubicBezTo>
                          <a:pt x="2045498" y="1650143"/>
                          <a:pt x="2052943" y="1655615"/>
                          <a:pt x="2054992" y="1655061"/>
                        </a:cubicBezTo>
                        <a:cubicBezTo>
                          <a:pt x="2056079" y="1654761"/>
                          <a:pt x="2058915" y="1654184"/>
                          <a:pt x="2061295" y="1653791"/>
                        </a:cubicBezTo>
                        <a:close/>
                        <a:moveTo>
                          <a:pt x="1567438" y="1648688"/>
                        </a:moveTo>
                        <a:cubicBezTo>
                          <a:pt x="1567438" y="1643839"/>
                          <a:pt x="1513117" y="1587867"/>
                          <a:pt x="1489571" y="1568424"/>
                        </a:cubicBezTo>
                        <a:cubicBezTo>
                          <a:pt x="1476209" y="1557410"/>
                          <a:pt x="1451648" y="1540415"/>
                          <a:pt x="1439380" y="1533695"/>
                        </a:cubicBezTo>
                        <a:cubicBezTo>
                          <a:pt x="1430595" y="1528892"/>
                          <a:pt x="1414289" y="1522635"/>
                          <a:pt x="1405893" y="1520857"/>
                        </a:cubicBezTo>
                        <a:cubicBezTo>
                          <a:pt x="1400278" y="1519656"/>
                          <a:pt x="1394805" y="1522104"/>
                          <a:pt x="1394805" y="1525798"/>
                        </a:cubicBezTo>
                        <a:cubicBezTo>
                          <a:pt x="1394805" y="1529493"/>
                          <a:pt x="1398684" y="1532910"/>
                          <a:pt x="1417240" y="1545587"/>
                        </a:cubicBezTo>
                        <a:cubicBezTo>
                          <a:pt x="1442699" y="1562998"/>
                          <a:pt x="1501117" y="1605462"/>
                          <a:pt x="1511303" y="1613983"/>
                        </a:cubicBezTo>
                        <a:cubicBezTo>
                          <a:pt x="1516615" y="1618439"/>
                          <a:pt x="1525807" y="1625274"/>
                          <a:pt x="1531731" y="1629176"/>
                        </a:cubicBezTo>
                        <a:cubicBezTo>
                          <a:pt x="1537655" y="1633079"/>
                          <a:pt x="1545062" y="1638159"/>
                          <a:pt x="1548189" y="1640468"/>
                        </a:cubicBezTo>
                        <a:cubicBezTo>
                          <a:pt x="1551319" y="1642754"/>
                          <a:pt x="1554213" y="1644647"/>
                          <a:pt x="1554623" y="1644647"/>
                        </a:cubicBezTo>
                        <a:cubicBezTo>
                          <a:pt x="1556091" y="1644647"/>
                          <a:pt x="1555320" y="1642638"/>
                          <a:pt x="1552830" y="1639960"/>
                        </a:cubicBezTo>
                        <a:cubicBezTo>
                          <a:pt x="1551436" y="1638459"/>
                          <a:pt x="1550571" y="1636958"/>
                          <a:pt x="1550910" y="1636612"/>
                        </a:cubicBezTo>
                        <a:cubicBezTo>
                          <a:pt x="1551249" y="1636288"/>
                          <a:pt x="1554397" y="1639036"/>
                          <a:pt x="1557907" y="1642731"/>
                        </a:cubicBezTo>
                        <a:cubicBezTo>
                          <a:pt x="1563531" y="1648688"/>
                          <a:pt x="1567438" y="1651113"/>
                          <a:pt x="1567438" y="1648688"/>
                        </a:cubicBezTo>
                        <a:close/>
                        <a:moveTo>
                          <a:pt x="2040982" y="1638759"/>
                        </a:moveTo>
                        <a:cubicBezTo>
                          <a:pt x="2041568" y="1636519"/>
                          <a:pt x="2046915" y="1632294"/>
                          <a:pt x="2072081" y="1614167"/>
                        </a:cubicBezTo>
                        <a:cubicBezTo>
                          <a:pt x="2079066" y="1609157"/>
                          <a:pt x="2093462" y="1597773"/>
                          <a:pt x="2104073" y="1588883"/>
                        </a:cubicBezTo>
                        <a:cubicBezTo>
                          <a:pt x="2128045" y="1568817"/>
                          <a:pt x="2152733" y="1549236"/>
                          <a:pt x="2171654" y="1535266"/>
                        </a:cubicBezTo>
                        <a:cubicBezTo>
                          <a:pt x="2179621" y="1529377"/>
                          <a:pt x="2194019" y="1518502"/>
                          <a:pt x="2203646" y="1511089"/>
                        </a:cubicBezTo>
                        <a:cubicBezTo>
                          <a:pt x="2213272" y="1503677"/>
                          <a:pt x="2225254" y="1494880"/>
                          <a:pt x="2230268" y="1491508"/>
                        </a:cubicBezTo>
                        <a:cubicBezTo>
                          <a:pt x="2241468" y="1484004"/>
                          <a:pt x="2243011" y="1481256"/>
                          <a:pt x="2239751" y="1474652"/>
                        </a:cubicBezTo>
                        <a:cubicBezTo>
                          <a:pt x="2236102" y="1467286"/>
                          <a:pt x="2224559" y="1453986"/>
                          <a:pt x="2218420" y="1450083"/>
                        </a:cubicBezTo>
                        <a:cubicBezTo>
                          <a:pt x="2210925" y="1445327"/>
                          <a:pt x="2206616" y="1444749"/>
                          <a:pt x="2195627" y="1446989"/>
                        </a:cubicBezTo>
                        <a:cubicBezTo>
                          <a:pt x="2185044" y="1449160"/>
                          <a:pt x="2176365" y="1453039"/>
                          <a:pt x="2168128" y="1459343"/>
                        </a:cubicBezTo>
                        <a:cubicBezTo>
                          <a:pt x="2160997" y="1464792"/>
                          <a:pt x="2140085" y="1488668"/>
                          <a:pt x="2121155" y="1512983"/>
                        </a:cubicBezTo>
                        <a:cubicBezTo>
                          <a:pt x="2113135" y="1523281"/>
                          <a:pt x="2102437" y="1536605"/>
                          <a:pt x="2097376" y="1542585"/>
                        </a:cubicBezTo>
                        <a:cubicBezTo>
                          <a:pt x="2092315" y="1548543"/>
                          <a:pt x="2080546" y="1562975"/>
                          <a:pt x="2071220" y="1574612"/>
                        </a:cubicBezTo>
                        <a:cubicBezTo>
                          <a:pt x="2054161" y="1595902"/>
                          <a:pt x="2039263" y="1612089"/>
                          <a:pt x="2030517" y="1618785"/>
                        </a:cubicBezTo>
                        <a:cubicBezTo>
                          <a:pt x="2024602" y="1623311"/>
                          <a:pt x="2025010" y="1626036"/>
                          <a:pt x="2032921" y="1634834"/>
                        </a:cubicBezTo>
                        <a:cubicBezTo>
                          <a:pt x="2039014" y="1641622"/>
                          <a:pt x="2040096" y="1642153"/>
                          <a:pt x="2040982" y="1638759"/>
                        </a:cubicBezTo>
                        <a:close/>
                        <a:moveTo>
                          <a:pt x="2018588" y="1606894"/>
                        </a:moveTo>
                        <a:cubicBezTo>
                          <a:pt x="2021219" y="1604077"/>
                          <a:pt x="2029314" y="1595510"/>
                          <a:pt x="2036579" y="1587867"/>
                        </a:cubicBezTo>
                        <a:cubicBezTo>
                          <a:pt x="2043844" y="1580223"/>
                          <a:pt x="2056248" y="1565561"/>
                          <a:pt x="2064142" y="1555262"/>
                        </a:cubicBezTo>
                        <a:cubicBezTo>
                          <a:pt x="2072037" y="1544964"/>
                          <a:pt x="2083737" y="1530278"/>
                          <a:pt x="2090141" y="1522635"/>
                        </a:cubicBezTo>
                        <a:cubicBezTo>
                          <a:pt x="2096545" y="1515015"/>
                          <a:pt x="2107145" y="1501968"/>
                          <a:pt x="2113694" y="1493656"/>
                        </a:cubicBezTo>
                        <a:cubicBezTo>
                          <a:pt x="2139146" y="1461375"/>
                          <a:pt x="2163418" y="1436067"/>
                          <a:pt x="2172861" y="1431980"/>
                        </a:cubicBezTo>
                        <a:cubicBezTo>
                          <a:pt x="2175518" y="1430825"/>
                          <a:pt x="2183549" y="1429186"/>
                          <a:pt x="2190707" y="1428355"/>
                        </a:cubicBezTo>
                        <a:cubicBezTo>
                          <a:pt x="2197868" y="1427523"/>
                          <a:pt x="2204000" y="1426415"/>
                          <a:pt x="2204332" y="1425884"/>
                        </a:cubicBezTo>
                        <a:cubicBezTo>
                          <a:pt x="2206192" y="1422859"/>
                          <a:pt x="2190220" y="1399468"/>
                          <a:pt x="2184172" y="1396328"/>
                        </a:cubicBezTo>
                        <a:cubicBezTo>
                          <a:pt x="2179212" y="1393764"/>
                          <a:pt x="2170678" y="1394596"/>
                          <a:pt x="2167051" y="1398013"/>
                        </a:cubicBezTo>
                        <a:cubicBezTo>
                          <a:pt x="2165396" y="1399560"/>
                          <a:pt x="2159550" y="1401639"/>
                          <a:pt x="2151379" y="1403578"/>
                        </a:cubicBezTo>
                        <a:cubicBezTo>
                          <a:pt x="2127831" y="1409143"/>
                          <a:pt x="2112644" y="1417017"/>
                          <a:pt x="2090947" y="1434912"/>
                        </a:cubicBezTo>
                        <a:cubicBezTo>
                          <a:pt x="2078681" y="1445026"/>
                          <a:pt x="2046664" y="1477030"/>
                          <a:pt x="2027390" y="1498412"/>
                        </a:cubicBezTo>
                        <a:cubicBezTo>
                          <a:pt x="2021747" y="1504670"/>
                          <a:pt x="2012290" y="1514992"/>
                          <a:pt x="2006373" y="1521365"/>
                        </a:cubicBezTo>
                        <a:cubicBezTo>
                          <a:pt x="2000459" y="1527715"/>
                          <a:pt x="1992112" y="1537251"/>
                          <a:pt x="1987824" y="1542585"/>
                        </a:cubicBezTo>
                        <a:cubicBezTo>
                          <a:pt x="1983538" y="1547896"/>
                          <a:pt x="1975448" y="1557063"/>
                          <a:pt x="1969847" y="1562975"/>
                        </a:cubicBezTo>
                        <a:cubicBezTo>
                          <a:pt x="1964246" y="1568886"/>
                          <a:pt x="1959916" y="1574382"/>
                          <a:pt x="1960228" y="1575213"/>
                        </a:cubicBezTo>
                        <a:cubicBezTo>
                          <a:pt x="1960537" y="1576021"/>
                          <a:pt x="1968035" y="1581609"/>
                          <a:pt x="1976888" y="1587636"/>
                        </a:cubicBezTo>
                        <a:cubicBezTo>
                          <a:pt x="1985742" y="1593685"/>
                          <a:pt x="1997320" y="1601629"/>
                          <a:pt x="2002616" y="1605323"/>
                        </a:cubicBezTo>
                        <a:cubicBezTo>
                          <a:pt x="2007915" y="1609018"/>
                          <a:pt x="2012600" y="1612020"/>
                          <a:pt x="2013029" y="1612020"/>
                        </a:cubicBezTo>
                        <a:cubicBezTo>
                          <a:pt x="2013456" y="1612020"/>
                          <a:pt x="2015960" y="1609711"/>
                          <a:pt x="2018588" y="1606894"/>
                        </a:cubicBezTo>
                        <a:close/>
                        <a:moveTo>
                          <a:pt x="1949820" y="1552237"/>
                        </a:moveTo>
                        <a:cubicBezTo>
                          <a:pt x="1960445" y="1537829"/>
                          <a:pt x="1967410" y="1524344"/>
                          <a:pt x="1978540" y="1496681"/>
                        </a:cubicBezTo>
                        <a:cubicBezTo>
                          <a:pt x="1983617" y="1484050"/>
                          <a:pt x="1989933" y="1468625"/>
                          <a:pt x="1992575" y="1462414"/>
                        </a:cubicBezTo>
                        <a:cubicBezTo>
                          <a:pt x="2000334" y="1444149"/>
                          <a:pt x="2001555" y="1437360"/>
                          <a:pt x="2004326" y="1396997"/>
                        </a:cubicBezTo>
                        <a:cubicBezTo>
                          <a:pt x="2005718" y="1376746"/>
                          <a:pt x="2007428" y="1353171"/>
                          <a:pt x="2008127" y="1344627"/>
                        </a:cubicBezTo>
                        <a:cubicBezTo>
                          <a:pt x="2008826" y="1336083"/>
                          <a:pt x="2009189" y="1328879"/>
                          <a:pt x="2008930" y="1328625"/>
                        </a:cubicBezTo>
                        <a:cubicBezTo>
                          <a:pt x="2008674" y="1328371"/>
                          <a:pt x="2007823" y="1331003"/>
                          <a:pt x="2007042" y="1334490"/>
                        </a:cubicBezTo>
                        <a:cubicBezTo>
                          <a:pt x="2006260" y="1338000"/>
                          <a:pt x="2001001" y="1355526"/>
                          <a:pt x="1995354" y="1373468"/>
                        </a:cubicBezTo>
                        <a:cubicBezTo>
                          <a:pt x="1989707" y="1391409"/>
                          <a:pt x="1977176" y="1431634"/>
                          <a:pt x="1967509" y="1462852"/>
                        </a:cubicBezTo>
                        <a:cubicBezTo>
                          <a:pt x="1957840" y="1494071"/>
                          <a:pt x="1946520" y="1528038"/>
                          <a:pt x="1942352" y="1538337"/>
                        </a:cubicBezTo>
                        <a:cubicBezTo>
                          <a:pt x="1935314" y="1555747"/>
                          <a:pt x="1932556" y="1565053"/>
                          <a:pt x="1934017" y="1566508"/>
                        </a:cubicBezTo>
                        <a:cubicBezTo>
                          <a:pt x="1935718" y="1568216"/>
                          <a:pt x="1942687" y="1561912"/>
                          <a:pt x="1949820" y="1552237"/>
                        </a:cubicBezTo>
                        <a:close/>
                        <a:moveTo>
                          <a:pt x="2010377" y="1493586"/>
                        </a:moveTo>
                        <a:cubicBezTo>
                          <a:pt x="2016082" y="1487236"/>
                          <a:pt x="2025638" y="1475830"/>
                          <a:pt x="2031610" y="1468233"/>
                        </a:cubicBezTo>
                        <a:cubicBezTo>
                          <a:pt x="2046096" y="1449783"/>
                          <a:pt x="2083400" y="1411798"/>
                          <a:pt x="2093707" y="1405010"/>
                        </a:cubicBezTo>
                        <a:cubicBezTo>
                          <a:pt x="2105497" y="1397228"/>
                          <a:pt x="2121706" y="1389447"/>
                          <a:pt x="2135437" y="1384967"/>
                        </a:cubicBezTo>
                        <a:cubicBezTo>
                          <a:pt x="2142076" y="1382796"/>
                          <a:pt x="2147910" y="1380649"/>
                          <a:pt x="2148400" y="1380210"/>
                        </a:cubicBezTo>
                        <a:cubicBezTo>
                          <a:pt x="2149978" y="1378801"/>
                          <a:pt x="2133409" y="1363677"/>
                          <a:pt x="2120347" y="1354602"/>
                        </a:cubicBezTo>
                        <a:cubicBezTo>
                          <a:pt x="2086107" y="1330842"/>
                          <a:pt x="2082641" y="1328810"/>
                          <a:pt x="2066189" y="1323106"/>
                        </a:cubicBezTo>
                        <a:cubicBezTo>
                          <a:pt x="2052698" y="1318442"/>
                          <a:pt x="2043029" y="1316341"/>
                          <a:pt x="2032822" y="1315879"/>
                        </a:cubicBezTo>
                        <a:lnTo>
                          <a:pt x="2024374" y="1315486"/>
                        </a:lnTo>
                        <a:lnTo>
                          <a:pt x="2023464" y="1320913"/>
                        </a:lnTo>
                        <a:cubicBezTo>
                          <a:pt x="2022963" y="1323914"/>
                          <a:pt x="2022070" y="1350815"/>
                          <a:pt x="2021477" y="1380718"/>
                        </a:cubicBezTo>
                        <a:cubicBezTo>
                          <a:pt x="2020104" y="1449875"/>
                          <a:pt x="2019779" y="1451838"/>
                          <a:pt x="2003408" y="1489592"/>
                        </a:cubicBezTo>
                        <a:cubicBezTo>
                          <a:pt x="1999335" y="1498990"/>
                          <a:pt x="1996002" y="1507072"/>
                          <a:pt x="1996002" y="1507556"/>
                        </a:cubicBezTo>
                        <a:cubicBezTo>
                          <a:pt x="1996002" y="1509081"/>
                          <a:pt x="1999612" y="1505571"/>
                          <a:pt x="2010377" y="1493586"/>
                        </a:cubicBezTo>
                        <a:close/>
                        <a:moveTo>
                          <a:pt x="2298362" y="1458211"/>
                        </a:moveTo>
                        <a:cubicBezTo>
                          <a:pt x="2303901" y="1454147"/>
                          <a:pt x="2296680" y="1427316"/>
                          <a:pt x="2282005" y="1397413"/>
                        </a:cubicBezTo>
                        <a:cubicBezTo>
                          <a:pt x="2267021" y="1366864"/>
                          <a:pt x="2243198" y="1333844"/>
                          <a:pt x="2224061" y="1317103"/>
                        </a:cubicBezTo>
                        <a:cubicBezTo>
                          <a:pt x="2200674" y="1296637"/>
                          <a:pt x="2169400" y="1280691"/>
                          <a:pt x="2131816" y="1270066"/>
                        </a:cubicBezTo>
                        <a:cubicBezTo>
                          <a:pt x="2113350" y="1264848"/>
                          <a:pt x="2092767" y="1262749"/>
                          <a:pt x="2053474" y="1262072"/>
                        </a:cubicBezTo>
                        <a:lnTo>
                          <a:pt x="2016179" y="1261428"/>
                        </a:lnTo>
                        <a:lnTo>
                          <a:pt x="2016823" y="1267150"/>
                        </a:lnTo>
                        <a:cubicBezTo>
                          <a:pt x="2017870" y="1276456"/>
                          <a:pt x="2019426" y="1277269"/>
                          <a:pt x="2038905" y="1278684"/>
                        </a:cubicBezTo>
                        <a:cubicBezTo>
                          <a:pt x="2048175" y="1279358"/>
                          <a:pt x="2060378" y="1280751"/>
                          <a:pt x="2066021" y="1281780"/>
                        </a:cubicBezTo>
                        <a:cubicBezTo>
                          <a:pt x="2080040" y="1284339"/>
                          <a:pt x="2109697" y="1291996"/>
                          <a:pt x="2125779" y="1297215"/>
                        </a:cubicBezTo>
                        <a:cubicBezTo>
                          <a:pt x="2156710" y="1307243"/>
                          <a:pt x="2193091" y="1330749"/>
                          <a:pt x="2221245" y="1358897"/>
                        </a:cubicBezTo>
                        <a:cubicBezTo>
                          <a:pt x="2242608" y="1380233"/>
                          <a:pt x="2258575" y="1403162"/>
                          <a:pt x="2275486" y="1436737"/>
                        </a:cubicBezTo>
                        <a:cubicBezTo>
                          <a:pt x="2280623" y="1446943"/>
                          <a:pt x="2285847" y="1456318"/>
                          <a:pt x="2287094" y="1457565"/>
                        </a:cubicBezTo>
                        <a:cubicBezTo>
                          <a:pt x="2289741" y="1460220"/>
                          <a:pt x="2295194" y="1460520"/>
                          <a:pt x="2298362" y="1458211"/>
                        </a:cubicBezTo>
                        <a:close/>
                        <a:moveTo>
                          <a:pt x="2333608" y="1439184"/>
                        </a:moveTo>
                        <a:cubicBezTo>
                          <a:pt x="2340146" y="1436483"/>
                          <a:pt x="2348347" y="1433135"/>
                          <a:pt x="2351834" y="1431772"/>
                        </a:cubicBezTo>
                        <a:cubicBezTo>
                          <a:pt x="2361437" y="1428008"/>
                          <a:pt x="2361944" y="1425191"/>
                          <a:pt x="2357641" y="1399630"/>
                        </a:cubicBezTo>
                        <a:cubicBezTo>
                          <a:pt x="2352534" y="1369288"/>
                          <a:pt x="2346298" y="1349730"/>
                          <a:pt x="2334406" y="1326662"/>
                        </a:cubicBezTo>
                        <a:cubicBezTo>
                          <a:pt x="2316799" y="1292520"/>
                          <a:pt x="2285817" y="1257036"/>
                          <a:pt x="2256842" y="1237818"/>
                        </a:cubicBezTo>
                        <a:cubicBezTo>
                          <a:pt x="2208137" y="1205518"/>
                          <a:pt x="2133127" y="1184586"/>
                          <a:pt x="2093358" y="1192202"/>
                        </a:cubicBezTo>
                        <a:cubicBezTo>
                          <a:pt x="2088355" y="1193158"/>
                          <a:pt x="2075679" y="1196725"/>
                          <a:pt x="2065183" y="1200126"/>
                        </a:cubicBezTo>
                        <a:cubicBezTo>
                          <a:pt x="2054688" y="1203528"/>
                          <a:pt x="2042028" y="1207398"/>
                          <a:pt x="2037047" y="1208728"/>
                        </a:cubicBezTo>
                        <a:cubicBezTo>
                          <a:pt x="2022052" y="1212732"/>
                          <a:pt x="2022165" y="1212579"/>
                          <a:pt x="2022799" y="1227729"/>
                        </a:cubicBezTo>
                        <a:cubicBezTo>
                          <a:pt x="2023621" y="1247361"/>
                          <a:pt x="2020822" y="1245805"/>
                          <a:pt x="2055445" y="1245865"/>
                        </a:cubicBezTo>
                        <a:cubicBezTo>
                          <a:pt x="2102476" y="1245946"/>
                          <a:pt x="2119731" y="1248352"/>
                          <a:pt x="2154051" y="1259611"/>
                        </a:cubicBezTo>
                        <a:cubicBezTo>
                          <a:pt x="2186519" y="1270260"/>
                          <a:pt x="2221227" y="1290049"/>
                          <a:pt x="2242707" y="1310152"/>
                        </a:cubicBezTo>
                        <a:cubicBezTo>
                          <a:pt x="2261113" y="1327401"/>
                          <a:pt x="2278897" y="1352016"/>
                          <a:pt x="2292334" y="1378894"/>
                        </a:cubicBezTo>
                        <a:cubicBezTo>
                          <a:pt x="2298791" y="1391802"/>
                          <a:pt x="2302546" y="1401523"/>
                          <a:pt x="2315543" y="1439000"/>
                        </a:cubicBezTo>
                        <a:cubicBezTo>
                          <a:pt x="2316759" y="1442509"/>
                          <a:pt x="2318019" y="1444126"/>
                          <a:pt x="2319524" y="1444126"/>
                        </a:cubicBezTo>
                        <a:cubicBezTo>
                          <a:pt x="2320733" y="1444126"/>
                          <a:pt x="2327070" y="1441909"/>
                          <a:pt x="2333608" y="1439184"/>
                        </a:cubicBezTo>
                        <a:close/>
                        <a:moveTo>
                          <a:pt x="1581926" y="2921528"/>
                        </a:moveTo>
                        <a:cubicBezTo>
                          <a:pt x="1581926" y="2913169"/>
                          <a:pt x="1594600" y="2895574"/>
                          <a:pt x="1609402" y="2883359"/>
                        </a:cubicBezTo>
                        <a:cubicBezTo>
                          <a:pt x="1638163" y="2859621"/>
                          <a:pt x="1666005" y="2847568"/>
                          <a:pt x="1717001" y="2836831"/>
                        </a:cubicBezTo>
                        <a:cubicBezTo>
                          <a:pt x="1741844" y="2831612"/>
                          <a:pt x="1785146" y="2828518"/>
                          <a:pt x="1842315" y="2827895"/>
                        </a:cubicBezTo>
                        <a:cubicBezTo>
                          <a:pt x="1885324" y="2827433"/>
                          <a:pt x="1888793" y="2827248"/>
                          <a:pt x="1902443" y="2824385"/>
                        </a:cubicBezTo>
                        <a:cubicBezTo>
                          <a:pt x="1910411" y="2822722"/>
                          <a:pt x="1918015" y="2820967"/>
                          <a:pt x="1919345" y="2820483"/>
                        </a:cubicBezTo>
                        <a:cubicBezTo>
                          <a:pt x="1920671" y="2819998"/>
                          <a:pt x="1921468" y="2819928"/>
                          <a:pt x="1921110" y="2820344"/>
                        </a:cubicBezTo>
                        <a:cubicBezTo>
                          <a:pt x="1920141" y="2821452"/>
                          <a:pt x="1885322" y="2832559"/>
                          <a:pt x="1867435" y="2837477"/>
                        </a:cubicBezTo>
                        <a:cubicBezTo>
                          <a:pt x="1853570" y="2841288"/>
                          <a:pt x="1847657" y="2842142"/>
                          <a:pt x="1816729" y="2844797"/>
                        </a:cubicBezTo>
                        <a:cubicBezTo>
                          <a:pt x="1752009" y="2850339"/>
                          <a:pt x="1739467" y="2852325"/>
                          <a:pt x="1706072" y="2862254"/>
                        </a:cubicBezTo>
                        <a:cubicBezTo>
                          <a:pt x="1685455" y="2868373"/>
                          <a:pt x="1671539" y="2873568"/>
                          <a:pt x="1649879" y="2883174"/>
                        </a:cubicBezTo>
                        <a:cubicBezTo>
                          <a:pt x="1635590" y="2889524"/>
                          <a:pt x="1599358" y="2913193"/>
                          <a:pt x="1596552" y="2918019"/>
                        </a:cubicBezTo>
                        <a:cubicBezTo>
                          <a:pt x="1595414" y="2919958"/>
                          <a:pt x="1592855" y="2921759"/>
                          <a:pt x="1589991" y="2922637"/>
                        </a:cubicBezTo>
                        <a:cubicBezTo>
                          <a:pt x="1587409" y="2923399"/>
                          <a:pt x="1584538" y="2924322"/>
                          <a:pt x="1583611" y="2924692"/>
                        </a:cubicBezTo>
                        <a:cubicBezTo>
                          <a:pt x="1582387" y="2925154"/>
                          <a:pt x="1581926" y="2924276"/>
                          <a:pt x="1581926" y="2921528"/>
                        </a:cubicBezTo>
                        <a:close/>
                        <a:moveTo>
                          <a:pt x="2219339" y="2855119"/>
                        </a:moveTo>
                        <a:cubicBezTo>
                          <a:pt x="2207523" y="2853410"/>
                          <a:pt x="2201971" y="2854611"/>
                          <a:pt x="2197120" y="2850224"/>
                        </a:cubicBezTo>
                        <a:cubicBezTo>
                          <a:pt x="2180378" y="2841703"/>
                          <a:pt x="2179868" y="2844082"/>
                          <a:pt x="2202186" y="2836323"/>
                        </a:cubicBezTo>
                        <a:cubicBezTo>
                          <a:pt x="2223537" y="2828911"/>
                          <a:pt x="2239215" y="2831289"/>
                          <a:pt x="2274826" y="2829650"/>
                        </a:cubicBezTo>
                        <a:cubicBezTo>
                          <a:pt x="2312580" y="2827895"/>
                          <a:pt x="2329445" y="2825262"/>
                          <a:pt x="2356962" y="2816765"/>
                        </a:cubicBezTo>
                        <a:cubicBezTo>
                          <a:pt x="2389988" y="2806582"/>
                          <a:pt x="2431363" y="2786146"/>
                          <a:pt x="2458972" y="2766381"/>
                        </a:cubicBezTo>
                        <a:cubicBezTo>
                          <a:pt x="2476770" y="2753634"/>
                          <a:pt x="2499175" y="2736432"/>
                          <a:pt x="2507866" y="2728858"/>
                        </a:cubicBezTo>
                        <a:cubicBezTo>
                          <a:pt x="2518872" y="2719229"/>
                          <a:pt x="2524742" y="2712048"/>
                          <a:pt x="2540541" y="2706944"/>
                        </a:cubicBezTo>
                        <a:cubicBezTo>
                          <a:pt x="2547180" y="2704797"/>
                          <a:pt x="2556019" y="2702442"/>
                          <a:pt x="2557009" y="2701703"/>
                        </a:cubicBezTo>
                        <a:cubicBezTo>
                          <a:pt x="2560964" y="2698770"/>
                          <a:pt x="2528430" y="2734815"/>
                          <a:pt x="2519446" y="2742989"/>
                        </a:cubicBezTo>
                        <a:cubicBezTo>
                          <a:pt x="2481309" y="2777672"/>
                          <a:pt x="2451867" y="2798246"/>
                          <a:pt x="2411890" y="2818173"/>
                        </a:cubicBezTo>
                        <a:cubicBezTo>
                          <a:pt x="2375071" y="2836531"/>
                          <a:pt x="2338893" y="2847222"/>
                          <a:pt x="2293982" y="2853087"/>
                        </a:cubicBezTo>
                        <a:cubicBezTo>
                          <a:pt x="2277699" y="2855188"/>
                          <a:pt x="2229110" y="2856528"/>
                          <a:pt x="2219339" y="2855119"/>
                        </a:cubicBezTo>
                        <a:close/>
                        <a:moveTo>
                          <a:pt x="812691" y="2440083"/>
                        </a:moveTo>
                        <a:cubicBezTo>
                          <a:pt x="777386" y="2431193"/>
                          <a:pt x="732346" y="2389098"/>
                          <a:pt x="699299" y="2334073"/>
                        </a:cubicBezTo>
                        <a:cubicBezTo>
                          <a:pt x="665076" y="2277107"/>
                          <a:pt x="644173" y="2217140"/>
                          <a:pt x="636474" y="2153802"/>
                        </a:cubicBezTo>
                        <a:cubicBezTo>
                          <a:pt x="634097" y="2134244"/>
                          <a:pt x="634429" y="2089632"/>
                          <a:pt x="637081" y="2072268"/>
                        </a:cubicBezTo>
                        <a:cubicBezTo>
                          <a:pt x="641262" y="2044859"/>
                          <a:pt x="647844" y="2024100"/>
                          <a:pt x="656556" y="2010869"/>
                        </a:cubicBezTo>
                        <a:cubicBezTo>
                          <a:pt x="667180" y="1994728"/>
                          <a:pt x="683203" y="1980297"/>
                          <a:pt x="695771" y="1975540"/>
                        </a:cubicBezTo>
                        <a:cubicBezTo>
                          <a:pt x="707944" y="1970945"/>
                          <a:pt x="735521" y="1971361"/>
                          <a:pt x="752885" y="1976394"/>
                        </a:cubicBezTo>
                        <a:cubicBezTo>
                          <a:pt x="762849" y="1979281"/>
                          <a:pt x="780667" y="1989741"/>
                          <a:pt x="792769" y="1999809"/>
                        </a:cubicBezTo>
                        <a:cubicBezTo>
                          <a:pt x="804612" y="2009645"/>
                          <a:pt x="824412" y="2031697"/>
                          <a:pt x="838960" y="2051255"/>
                        </a:cubicBezTo>
                        <a:cubicBezTo>
                          <a:pt x="869831" y="2092749"/>
                          <a:pt x="899457" y="2161999"/>
                          <a:pt x="911236" y="2220188"/>
                        </a:cubicBezTo>
                        <a:cubicBezTo>
                          <a:pt x="917799" y="2252631"/>
                          <a:pt x="920857" y="2305209"/>
                          <a:pt x="917822" y="2333426"/>
                        </a:cubicBezTo>
                        <a:cubicBezTo>
                          <a:pt x="915069" y="2359011"/>
                          <a:pt x="909913" y="2373489"/>
                          <a:pt x="894050" y="2400113"/>
                        </a:cubicBezTo>
                        <a:cubicBezTo>
                          <a:pt x="880896" y="2422187"/>
                          <a:pt x="870377" y="2431816"/>
                          <a:pt x="852077" y="2438490"/>
                        </a:cubicBezTo>
                        <a:cubicBezTo>
                          <a:pt x="842929" y="2441815"/>
                          <a:pt x="822836" y="2442646"/>
                          <a:pt x="812691" y="2440083"/>
                        </a:cubicBezTo>
                        <a:close/>
                        <a:moveTo>
                          <a:pt x="841173" y="2417385"/>
                        </a:moveTo>
                        <a:cubicBezTo>
                          <a:pt x="847113" y="2414106"/>
                          <a:pt x="848468" y="2410157"/>
                          <a:pt x="850277" y="2390807"/>
                        </a:cubicBezTo>
                        <a:cubicBezTo>
                          <a:pt x="854800" y="2342501"/>
                          <a:pt x="846116" y="2258404"/>
                          <a:pt x="830918" y="2203309"/>
                        </a:cubicBezTo>
                        <a:cubicBezTo>
                          <a:pt x="813938" y="2141795"/>
                          <a:pt x="776329" y="2071944"/>
                          <a:pt x="731037" y="2017796"/>
                        </a:cubicBezTo>
                        <a:cubicBezTo>
                          <a:pt x="717932" y="2002141"/>
                          <a:pt x="714080" y="1998931"/>
                          <a:pt x="707180" y="1997892"/>
                        </a:cubicBezTo>
                        <a:cubicBezTo>
                          <a:pt x="700077" y="1996830"/>
                          <a:pt x="693512" y="1999762"/>
                          <a:pt x="684694" y="2007960"/>
                        </a:cubicBezTo>
                        <a:cubicBezTo>
                          <a:pt x="667764" y="2023684"/>
                          <a:pt x="660509" y="2045552"/>
                          <a:pt x="656420" y="2093211"/>
                        </a:cubicBezTo>
                        <a:cubicBezTo>
                          <a:pt x="654151" y="2119650"/>
                          <a:pt x="654952" y="2134867"/>
                          <a:pt x="660227" y="2165370"/>
                        </a:cubicBezTo>
                        <a:cubicBezTo>
                          <a:pt x="672710" y="2237553"/>
                          <a:pt x="699071" y="2302553"/>
                          <a:pt x="736059" y="2352314"/>
                        </a:cubicBezTo>
                        <a:cubicBezTo>
                          <a:pt x="752430" y="2374320"/>
                          <a:pt x="771335" y="2392654"/>
                          <a:pt x="790667" y="2405239"/>
                        </a:cubicBezTo>
                        <a:cubicBezTo>
                          <a:pt x="804974" y="2414568"/>
                          <a:pt x="812534" y="2418585"/>
                          <a:pt x="818652" y="2420109"/>
                        </a:cubicBezTo>
                        <a:cubicBezTo>
                          <a:pt x="825188" y="2421749"/>
                          <a:pt x="835566" y="2420479"/>
                          <a:pt x="841173" y="2417385"/>
                        </a:cubicBezTo>
                        <a:close/>
                        <a:moveTo>
                          <a:pt x="879364" y="2389952"/>
                        </a:moveTo>
                        <a:cubicBezTo>
                          <a:pt x="885514" y="2381755"/>
                          <a:pt x="890845" y="2371434"/>
                          <a:pt x="894569" y="2360488"/>
                        </a:cubicBezTo>
                        <a:cubicBezTo>
                          <a:pt x="905289" y="2328970"/>
                          <a:pt x="904562" y="2280386"/>
                          <a:pt x="892515" y="2223259"/>
                        </a:cubicBezTo>
                        <a:cubicBezTo>
                          <a:pt x="883448" y="2180241"/>
                          <a:pt x="857353" y="2117318"/>
                          <a:pt x="831363" y="2075801"/>
                        </a:cubicBezTo>
                        <a:cubicBezTo>
                          <a:pt x="807308" y="2037377"/>
                          <a:pt x="777965" y="2007544"/>
                          <a:pt x="751715" y="1994821"/>
                        </a:cubicBezTo>
                        <a:cubicBezTo>
                          <a:pt x="745191" y="1991680"/>
                          <a:pt x="732854" y="1990249"/>
                          <a:pt x="731469" y="1992489"/>
                        </a:cubicBezTo>
                        <a:cubicBezTo>
                          <a:pt x="730959" y="1993297"/>
                          <a:pt x="732577" y="1996276"/>
                          <a:pt x="735337" y="1999554"/>
                        </a:cubicBezTo>
                        <a:cubicBezTo>
                          <a:pt x="742848" y="2008514"/>
                          <a:pt x="773045" y="2046521"/>
                          <a:pt x="781205" y="2057282"/>
                        </a:cubicBezTo>
                        <a:cubicBezTo>
                          <a:pt x="816317" y="2103625"/>
                          <a:pt x="845396" y="2172090"/>
                          <a:pt x="856833" y="2235336"/>
                        </a:cubicBezTo>
                        <a:cubicBezTo>
                          <a:pt x="861929" y="2263507"/>
                          <a:pt x="866724" y="2312205"/>
                          <a:pt x="868031" y="2349105"/>
                        </a:cubicBezTo>
                        <a:cubicBezTo>
                          <a:pt x="868880" y="2373027"/>
                          <a:pt x="867347" y="2393716"/>
                          <a:pt x="864077" y="2402468"/>
                        </a:cubicBezTo>
                        <a:lnTo>
                          <a:pt x="862335" y="2407109"/>
                        </a:lnTo>
                        <a:lnTo>
                          <a:pt x="868354" y="2401844"/>
                        </a:lnTo>
                        <a:cubicBezTo>
                          <a:pt x="871663" y="2398958"/>
                          <a:pt x="876618" y="2393601"/>
                          <a:pt x="879364" y="2389952"/>
                        </a:cubicBezTo>
                        <a:close/>
                        <a:moveTo>
                          <a:pt x="2766811" y="2433640"/>
                        </a:moveTo>
                        <a:cubicBezTo>
                          <a:pt x="2749687" y="2425212"/>
                          <a:pt x="2728387" y="2401429"/>
                          <a:pt x="2718487" y="2379654"/>
                        </a:cubicBezTo>
                        <a:cubicBezTo>
                          <a:pt x="2706302" y="2352938"/>
                          <a:pt x="2702148" y="2332410"/>
                          <a:pt x="2701341" y="2295118"/>
                        </a:cubicBezTo>
                        <a:cubicBezTo>
                          <a:pt x="2700164" y="2241501"/>
                          <a:pt x="2705725" y="2206449"/>
                          <a:pt x="2723887" y="2152878"/>
                        </a:cubicBezTo>
                        <a:cubicBezTo>
                          <a:pt x="2741356" y="2101316"/>
                          <a:pt x="2762380" y="2060907"/>
                          <a:pt x="2787188" y="2031189"/>
                        </a:cubicBezTo>
                        <a:cubicBezTo>
                          <a:pt x="2814142" y="1998931"/>
                          <a:pt x="2834611" y="1981105"/>
                          <a:pt x="2857366" y="1970068"/>
                        </a:cubicBezTo>
                        <a:cubicBezTo>
                          <a:pt x="2875989" y="1961039"/>
                          <a:pt x="2884943" y="1959653"/>
                          <a:pt x="2902758" y="1963025"/>
                        </a:cubicBezTo>
                        <a:cubicBezTo>
                          <a:pt x="2943721" y="1970806"/>
                          <a:pt x="2967836" y="2002048"/>
                          <a:pt x="2977990" y="2060445"/>
                        </a:cubicBezTo>
                        <a:cubicBezTo>
                          <a:pt x="2984636" y="2098707"/>
                          <a:pt x="2982029" y="2151677"/>
                          <a:pt x="2971390" y="2194257"/>
                        </a:cubicBezTo>
                        <a:cubicBezTo>
                          <a:pt x="2961375" y="2234435"/>
                          <a:pt x="2950713" y="2264107"/>
                          <a:pt x="2934513" y="2296942"/>
                        </a:cubicBezTo>
                        <a:cubicBezTo>
                          <a:pt x="2922420" y="2321465"/>
                          <a:pt x="2914920" y="2334442"/>
                          <a:pt x="2903866" y="2350051"/>
                        </a:cubicBezTo>
                        <a:cubicBezTo>
                          <a:pt x="2878366" y="2386050"/>
                          <a:pt x="2853350" y="2409141"/>
                          <a:pt x="2824758" y="2423088"/>
                        </a:cubicBezTo>
                        <a:cubicBezTo>
                          <a:pt x="2806411" y="2432070"/>
                          <a:pt x="2794042" y="2436111"/>
                          <a:pt x="2783103" y="2436712"/>
                        </a:cubicBezTo>
                        <a:cubicBezTo>
                          <a:pt x="2774980" y="2437150"/>
                          <a:pt x="2773318" y="2436850"/>
                          <a:pt x="2766811" y="2433640"/>
                        </a:cubicBezTo>
                        <a:close/>
                        <a:moveTo>
                          <a:pt x="2803134" y="2408056"/>
                        </a:moveTo>
                        <a:cubicBezTo>
                          <a:pt x="2820465" y="2403645"/>
                          <a:pt x="2827665" y="2399859"/>
                          <a:pt x="2843588" y="2386743"/>
                        </a:cubicBezTo>
                        <a:cubicBezTo>
                          <a:pt x="2854643" y="2377622"/>
                          <a:pt x="2864935" y="2366769"/>
                          <a:pt x="2874535" y="2354092"/>
                        </a:cubicBezTo>
                        <a:cubicBezTo>
                          <a:pt x="2908966" y="2308649"/>
                          <a:pt x="2930474" y="2263207"/>
                          <a:pt x="2944736" y="2205733"/>
                        </a:cubicBezTo>
                        <a:cubicBezTo>
                          <a:pt x="2967675" y="2113370"/>
                          <a:pt x="2963405" y="2038024"/>
                          <a:pt x="2933105" y="2000363"/>
                        </a:cubicBezTo>
                        <a:cubicBezTo>
                          <a:pt x="2926897" y="1992673"/>
                          <a:pt x="2916512" y="1984084"/>
                          <a:pt x="2913397" y="1984084"/>
                        </a:cubicBezTo>
                        <a:cubicBezTo>
                          <a:pt x="2905712" y="1984060"/>
                          <a:pt x="2882151" y="2010038"/>
                          <a:pt x="2854296" y="2049315"/>
                        </a:cubicBezTo>
                        <a:cubicBezTo>
                          <a:pt x="2838927" y="2070975"/>
                          <a:pt x="2817350" y="2110876"/>
                          <a:pt x="2807403" y="2135999"/>
                        </a:cubicBezTo>
                        <a:cubicBezTo>
                          <a:pt x="2788711" y="2183220"/>
                          <a:pt x="2773342" y="2247389"/>
                          <a:pt x="2768703" y="2297543"/>
                        </a:cubicBezTo>
                        <a:cubicBezTo>
                          <a:pt x="2766118" y="2325390"/>
                          <a:pt x="2765818" y="2354577"/>
                          <a:pt x="2767918" y="2370441"/>
                        </a:cubicBezTo>
                        <a:cubicBezTo>
                          <a:pt x="2770157" y="2387343"/>
                          <a:pt x="2774819" y="2402976"/>
                          <a:pt x="2778996" y="2407455"/>
                        </a:cubicBezTo>
                        <a:cubicBezTo>
                          <a:pt x="2782549" y="2411312"/>
                          <a:pt x="2789657" y="2411473"/>
                          <a:pt x="2803134" y="2408056"/>
                        </a:cubicBezTo>
                        <a:close/>
                        <a:moveTo>
                          <a:pt x="2747380" y="2395102"/>
                        </a:moveTo>
                        <a:cubicBezTo>
                          <a:pt x="2745280" y="2389837"/>
                          <a:pt x="2745095" y="2386073"/>
                          <a:pt x="2745280" y="2351899"/>
                        </a:cubicBezTo>
                        <a:cubicBezTo>
                          <a:pt x="2745510" y="2308765"/>
                          <a:pt x="2747334" y="2287198"/>
                          <a:pt x="2753680" y="2253439"/>
                        </a:cubicBezTo>
                        <a:cubicBezTo>
                          <a:pt x="2765472" y="2190539"/>
                          <a:pt x="2785088" y="2133551"/>
                          <a:pt x="2812642" y="2081989"/>
                        </a:cubicBezTo>
                        <a:cubicBezTo>
                          <a:pt x="2828565" y="2052225"/>
                          <a:pt x="2842112" y="2031789"/>
                          <a:pt x="2863943" y="2004611"/>
                        </a:cubicBezTo>
                        <a:cubicBezTo>
                          <a:pt x="2880120" y="1984476"/>
                          <a:pt x="2888451" y="1973115"/>
                          <a:pt x="2887643" y="1972284"/>
                        </a:cubicBezTo>
                        <a:cubicBezTo>
                          <a:pt x="2886674" y="1971337"/>
                          <a:pt x="2868212" y="1982028"/>
                          <a:pt x="2855012" y="1991196"/>
                        </a:cubicBezTo>
                        <a:cubicBezTo>
                          <a:pt x="2840658" y="2001194"/>
                          <a:pt x="2817604" y="2022599"/>
                          <a:pt x="2805580" y="2037123"/>
                        </a:cubicBezTo>
                        <a:cubicBezTo>
                          <a:pt x="2778280" y="2070097"/>
                          <a:pt x="2748049" y="2129741"/>
                          <a:pt x="2734249" y="2177955"/>
                        </a:cubicBezTo>
                        <a:cubicBezTo>
                          <a:pt x="2724349" y="2212522"/>
                          <a:pt x="2720218" y="2237922"/>
                          <a:pt x="2717795" y="2278816"/>
                        </a:cubicBezTo>
                        <a:cubicBezTo>
                          <a:pt x="2715579" y="2316570"/>
                          <a:pt x="2718418" y="2343702"/>
                          <a:pt x="2726956" y="2366492"/>
                        </a:cubicBezTo>
                        <a:cubicBezTo>
                          <a:pt x="2731526" y="2378661"/>
                          <a:pt x="2747103" y="2403438"/>
                          <a:pt x="2748995" y="2401544"/>
                        </a:cubicBezTo>
                        <a:cubicBezTo>
                          <a:pt x="2749364" y="2401175"/>
                          <a:pt x="2748626" y="2398288"/>
                          <a:pt x="2747380" y="2395102"/>
                        </a:cubicBezTo>
                        <a:close/>
                        <a:moveTo>
                          <a:pt x="3127046" y="2279786"/>
                        </a:moveTo>
                        <a:cubicBezTo>
                          <a:pt x="3131407" y="2272189"/>
                          <a:pt x="3147792" y="2174907"/>
                          <a:pt x="3150608" y="2139901"/>
                        </a:cubicBezTo>
                        <a:cubicBezTo>
                          <a:pt x="3154623" y="2089702"/>
                          <a:pt x="3154946" y="2038947"/>
                          <a:pt x="3151415" y="2010407"/>
                        </a:cubicBezTo>
                        <a:cubicBezTo>
                          <a:pt x="3145138" y="1959884"/>
                          <a:pt x="3135377" y="1926125"/>
                          <a:pt x="3080130" y="1764235"/>
                        </a:cubicBezTo>
                        <a:cubicBezTo>
                          <a:pt x="3070737" y="1736664"/>
                          <a:pt x="3057399" y="1696163"/>
                          <a:pt x="3050499" y="1674250"/>
                        </a:cubicBezTo>
                        <a:cubicBezTo>
                          <a:pt x="3043599" y="1652313"/>
                          <a:pt x="3022506" y="1587913"/>
                          <a:pt x="3003629" y="1531109"/>
                        </a:cubicBezTo>
                        <a:cubicBezTo>
                          <a:pt x="2969498" y="1428332"/>
                          <a:pt x="2953113" y="1377716"/>
                          <a:pt x="2946190" y="1353540"/>
                        </a:cubicBezTo>
                        <a:cubicBezTo>
                          <a:pt x="2944182" y="1346567"/>
                          <a:pt x="2940882" y="1335968"/>
                          <a:pt x="2938828" y="1329987"/>
                        </a:cubicBezTo>
                        <a:cubicBezTo>
                          <a:pt x="2936797" y="1324007"/>
                          <a:pt x="2931305" y="1305788"/>
                          <a:pt x="2926643" y="1289511"/>
                        </a:cubicBezTo>
                        <a:cubicBezTo>
                          <a:pt x="2921959" y="1273234"/>
                          <a:pt x="2916813" y="1255628"/>
                          <a:pt x="2915174" y="1250388"/>
                        </a:cubicBezTo>
                        <a:cubicBezTo>
                          <a:pt x="2913559" y="1245147"/>
                          <a:pt x="2912359" y="1240732"/>
                          <a:pt x="2912543" y="1240575"/>
                        </a:cubicBezTo>
                        <a:cubicBezTo>
                          <a:pt x="2912728" y="1240420"/>
                          <a:pt x="2914689" y="1239374"/>
                          <a:pt x="2916905" y="1238252"/>
                        </a:cubicBezTo>
                        <a:cubicBezTo>
                          <a:pt x="2921982" y="1235668"/>
                          <a:pt x="2922628" y="1236181"/>
                          <a:pt x="2930336" y="1248906"/>
                        </a:cubicBezTo>
                        <a:cubicBezTo>
                          <a:pt x="2940905" y="1266395"/>
                          <a:pt x="2951405" y="1278144"/>
                          <a:pt x="2969013" y="1292261"/>
                        </a:cubicBezTo>
                        <a:cubicBezTo>
                          <a:pt x="2988675" y="1308005"/>
                          <a:pt x="3002683" y="1321652"/>
                          <a:pt x="3018491" y="1340425"/>
                        </a:cubicBezTo>
                        <a:cubicBezTo>
                          <a:pt x="3035960" y="1361137"/>
                          <a:pt x="3045076" y="1375338"/>
                          <a:pt x="3059937" y="1404894"/>
                        </a:cubicBezTo>
                        <a:cubicBezTo>
                          <a:pt x="3097138" y="1478901"/>
                          <a:pt x="3104753" y="1565007"/>
                          <a:pt x="3080407" y="1636196"/>
                        </a:cubicBezTo>
                        <a:cubicBezTo>
                          <a:pt x="3075191" y="1651436"/>
                          <a:pt x="3074845" y="1653283"/>
                          <a:pt x="3074891" y="1664575"/>
                        </a:cubicBezTo>
                        <a:cubicBezTo>
                          <a:pt x="3075007" y="1683024"/>
                          <a:pt x="3081053" y="1713412"/>
                          <a:pt x="3085345" y="1716968"/>
                        </a:cubicBezTo>
                        <a:cubicBezTo>
                          <a:pt x="3086615" y="1718030"/>
                          <a:pt x="3090515" y="1717384"/>
                          <a:pt x="3101961" y="1714197"/>
                        </a:cubicBezTo>
                        <a:cubicBezTo>
                          <a:pt x="3110176" y="1711911"/>
                          <a:pt x="3125338" y="1708032"/>
                          <a:pt x="3135631" y="1705561"/>
                        </a:cubicBezTo>
                        <a:cubicBezTo>
                          <a:pt x="3161546" y="1699350"/>
                          <a:pt x="3223208" y="1681985"/>
                          <a:pt x="3238509" y="1676559"/>
                        </a:cubicBezTo>
                        <a:cubicBezTo>
                          <a:pt x="3241347" y="1675543"/>
                          <a:pt x="3255609" y="1671456"/>
                          <a:pt x="3270217" y="1667461"/>
                        </a:cubicBezTo>
                        <a:cubicBezTo>
                          <a:pt x="3284825" y="1663466"/>
                          <a:pt x="3308202" y="1656770"/>
                          <a:pt x="3322140" y="1652544"/>
                        </a:cubicBezTo>
                        <a:cubicBezTo>
                          <a:pt x="3336079" y="1648342"/>
                          <a:pt x="3360518" y="1641276"/>
                          <a:pt x="3376464" y="1636842"/>
                        </a:cubicBezTo>
                        <a:cubicBezTo>
                          <a:pt x="3495727" y="1603684"/>
                          <a:pt x="3514604" y="1595718"/>
                          <a:pt x="3538097" y="1568678"/>
                        </a:cubicBezTo>
                        <a:cubicBezTo>
                          <a:pt x="3564520" y="1538267"/>
                          <a:pt x="3576659" y="1512567"/>
                          <a:pt x="3581643" y="1476476"/>
                        </a:cubicBezTo>
                        <a:cubicBezTo>
                          <a:pt x="3586328" y="1442556"/>
                          <a:pt x="3586813" y="1397020"/>
                          <a:pt x="3582774" y="1367418"/>
                        </a:cubicBezTo>
                        <a:cubicBezTo>
                          <a:pt x="3580697" y="1352293"/>
                          <a:pt x="3574351" y="1321975"/>
                          <a:pt x="3569066" y="1301886"/>
                        </a:cubicBezTo>
                        <a:cubicBezTo>
                          <a:pt x="3560043" y="1267679"/>
                          <a:pt x="3536112" y="1213247"/>
                          <a:pt x="3518481" y="1186838"/>
                        </a:cubicBezTo>
                        <a:cubicBezTo>
                          <a:pt x="3499189" y="1157912"/>
                          <a:pt x="3473527" y="1129630"/>
                          <a:pt x="3442788" y="1103387"/>
                        </a:cubicBezTo>
                        <a:cubicBezTo>
                          <a:pt x="3432634" y="1094714"/>
                          <a:pt x="3423403" y="1086214"/>
                          <a:pt x="3422272" y="1084496"/>
                        </a:cubicBezTo>
                        <a:lnTo>
                          <a:pt x="3420241" y="1081377"/>
                        </a:lnTo>
                        <a:lnTo>
                          <a:pt x="3435865" y="1079186"/>
                        </a:lnTo>
                        <a:cubicBezTo>
                          <a:pt x="3448673" y="1077391"/>
                          <a:pt x="3458088" y="1083764"/>
                          <a:pt x="3469511" y="1092271"/>
                        </a:cubicBezTo>
                        <a:cubicBezTo>
                          <a:pt x="3497366" y="1113023"/>
                          <a:pt x="3525866" y="1156870"/>
                          <a:pt x="3552405" y="1203747"/>
                        </a:cubicBezTo>
                        <a:cubicBezTo>
                          <a:pt x="3577928" y="1248846"/>
                          <a:pt x="3592674" y="1287322"/>
                          <a:pt x="3602851" y="1335391"/>
                        </a:cubicBezTo>
                        <a:cubicBezTo>
                          <a:pt x="3613698" y="1386560"/>
                          <a:pt x="3612474" y="1450568"/>
                          <a:pt x="3599782" y="1497881"/>
                        </a:cubicBezTo>
                        <a:cubicBezTo>
                          <a:pt x="3593874" y="1519795"/>
                          <a:pt x="3581551" y="1548497"/>
                          <a:pt x="3568166" y="1571380"/>
                        </a:cubicBezTo>
                        <a:cubicBezTo>
                          <a:pt x="3562859" y="1580431"/>
                          <a:pt x="3562628" y="1581240"/>
                          <a:pt x="3562789" y="1589645"/>
                        </a:cubicBezTo>
                        <a:cubicBezTo>
                          <a:pt x="3562882" y="1594494"/>
                          <a:pt x="3565397" y="1615991"/>
                          <a:pt x="3568374" y="1637466"/>
                        </a:cubicBezTo>
                        <a:cubicBezTo>
                          <a:pt x="3574697" y="1682839"/>
                          <a:pt x="3579059" y="1721194"/>
                          <a:pt x="3581736" y="1755183"/>
                        </a:cubicBezTo>
                        <a:cubicBezTo>
                          <a:pt x="3583997" y="1783747"/>
                          <a:pt x="3581967" y="1930028"/>
                          <a:pt x="3585936" y="1949840"/>
                        </a:cubicBezTo>
                        <a:cubicBezTo>
                          <a:pt x="3588867" y="1964410"/>
                          <a:pt x="3575690" y="1968797"/>
                          <a:pt x="3567751" y="1974455"/>
                        </a:cubicBezTo>
                        <a:cubicBezTo>
                          <a:pt x="3565005" y="1976417"/>
                          <a:pt x="3563713" y="1976718"/>
                          <a:pt x="3562489" y="1975725"/>
                        </a:cubicBezTo>
                        <a:cubicBezTo>
                          <a:pt x="3561197" y="1974640"/>
                          <a:pt x="3560759" y="1956698"/>
                          <a:pt x="3560205" y="1881698"/>
                        </a:cubicBezTo>
                        <a:cubicBezTo>
                          <a:pt x="3559351" y="1769846"/>
                          <a:pt x="3557920" y="1736572"/>
                          <a:pt x="3551481" y="1679676"/>
                        </a:cubicBezTo>
                        <a:cubicBezTo>
                          <a:pt x="3549866" y="1665383"/>
                          <a:pt x="3547997" y="1650166"/>
                          <a:pt x="3547328" y="1645848"/>
                        </a:cubicBezTo>
                        <a:cubicBezTo>
                          <a:pt x="3546658" y="1641530"/>
                          <a:pt x="3545551" y="1633379"/>
                          <a:pt x="3544881" y="1627745"/>
                        </a:cubicBezTo>
                        <a:cubicBezTo>
                          <a:pt x="3544189" y="1622087"/>
                          <a:pt x="3543012" y="1614121"/>
                          <a:pt x="3542251" y="1610011"/>
                        </a:cubicBezTo>
                        <a:lnTo>
                          <a:pt x="3540843" y="1602552"/>
                        </a:lnTo>
                        <a:lnTo>
                          <a:pt x="3534704" y="1606178"/>
                        </a:lnTo>
                        <a:cubicBezTo>
                          <a:pt x="3521181" y="1614213"/>
                          <a:pt x="3504335" y="1621279"/>
                          <a:pt x="3478465" y="1629777"/>
                        </a:cubicBezTo>
                        <a:cubicBezTo>
                          <a:pt x="3452042" y="1638482"/>
                          <a:pt x="3396218" y="1655592"/>
                          <a:pt x="3357149" y="1666930"/>
                        </a:cubicBezTo>
                        <a:cubicBezTo>
                          <a:pt x="3346533" y="1670024"/>
                          <a:pt x="3328602" y="1675473"/>
                          <a:pt x="3317317" y="1679030"/>
                        </a:cubicBezTo>
                        <a:cubicBezTo>
                          <a:pt x="3306032" y="1682586"/>
                          <a:pt x="3290640" y="1687181"/>
                          <a:pt x="3283140" y="1689236"/>
                        </a:cubicBezTo>
                        <a:cubicBezTo>
                          <a:pt x="3266270" y="1693854"/>
                          <a:pt x="3260270" y="1696786"/>
                          <a:pt x="3259232" y="1700920"/>
                        </a:cubicBezTo>
                        <a:cubicBezTo>
                          <a:pt x="3258793" y="1702605"/>
                          <a:pt x="3259347" y="1720131"/>
                          <a:pt x="3260432" y="1739851"/>
                        </a:cubicBezTo>
                        <a:cubicBezTo>
                          <a:pt x="3266478" y="1848863"/>
                          <a:pt x="3266501" y="1910955"/>
                          <a:pt x="3260524" y="1985885"/>
                        </a:cubicBezTo>
                        <a:cubicBezTo>
                          <a:pt x="3257478" y="2024193"/>
                          <a:pt x="3251963" y="2071298"/>
                          <a:pt x="3247232" y="2099446"/>
                        </a:cubicBezTo>
                        <a:cubicBezTo>
                          <a:pt x="3241555" y="2133251"/>
                          <a:pt x="3224501" y="2209589"/>
                          <a:pt x="3219678" y="2219565"/>
                        </a:cubicBezTo>
                        <a:cubicBezTo>
                          <a:pt x="3217601" y="2223836"/>
                          <a:pt x="3212731" y="2224068"/>
                          <a:pt x="3206662" y="2229171"/>
                        </a:cubicBezTo>
                        <a:cubicBezTo>
                          <a:pt x="3201862" y="2233212"/>
                          <a:pt x="3193946" y="2236421"/>
                          <a:pt x="3193808" y="2236283"/>
                        </a:cubicBezTo>
                        <a:cubicBezTo>
                          <a:pt x="3193670" y="2236144"/>
                          <a:pt x="3199139" y="2232034"/>
                          <a:pt x="3202762" y="2215455"/>
                        </a:cubicBezTo>
                        <a:cubicBezTo>
                          <a:pt x="3210470" y="2180333"/>
                          <a:pt x="3220024" y="2128910"/>
                          <a:pt x="3223647" y="2103071"/>
                        </a:cubicBezTo>
                        <a:cubicBezTo>
                          <a:pt x="3226462" y="2083121"/>
                          <a:pt x="3233478" y="2017219"/>
                          <a:pt x="3236316" y="1984084"/>
                        </a:cubicBezTo>
                        <a:cubicBezTo>
                          <a:pt x="3242801" y="1908738"/>
                          <a:pt x="3242847" y="1792152"/>
                          <a:pt x="3236409" y="1725073"/>
                        </a:cubicBezTo>
                        <a:cubicBezTo>
                          <a:pt x="3234424" y="1704291"/>
                          <a:pt x="3233939" y="1702328"/>
                          <a:pt x="3231147" y="1703090"/>
                        </a:cubicBezTo>
                        <a:cubicBezTo>
                          <a:pt x="3203362" y="1710803"/>
                          <a:pt x="3145323" y="1727336"/>
                          <a:pt x="3143523" y="1728051"/>
                        </a:cubicBezTo>
                        <a:cubicBezTo>
                          <a:pt x="3142161" y="1728606"/>
                          <a:pt x="3132076" y="1732370"/>
                          <a:pt x="3121138" y="1736410"/>
                        </a:cubicBezTo>
                        <a:cubicBezTo>
                          <a:pt x="3110176" y="1740474"/>
                          <a:pt x="3100530" y="1744215"/>
                          <a:pt x="3099699" y="1744723"/>
                        </a:cubicBezTo>
                        <a:cubicBezTo>
                          <a:pt x="3097045" y="1746363"/>
                          <a:pt x="3100092" y="1757700"/>
                          <a:pt x="3116846" y="1808246"/>
                        </a:cubicBezTo>
                        <a:cubicBezTo>
                          <a:pt x="3156169" y="1926910"/>
                          <a:pt x="3159838" y="1938825"/>
                          <a:pt x="3165815" y="1967089"/>
                        </a:cubicBezTo>
                        <a:cubicBezTo>
                          <a:pt x="3171331" y="1993089"/>
                          <a:pt x="3173108" y="2011400"/>
                          <a:pt x="3173869" y="2049916"/>
                        </a:cubicBezTo>
                        <a:cubicBezTo>
                          <a:pt x="3175116" y="2113300"/>
                          <a:pt x="3170154" y="2164331"/>
                          <a:pt x="3155454" y="2239007"/>
                        </a:cubicBezTo>
                        <a:cubicBezTo>
                          <a:pt x="3152408" y="2254432"/>
                          <a:pt x="3149731" y="2262952"/>
                          <a:pt x="3146477" y="2267455"/>
                        </a:cubicBezTo>
                        <a:cubicBezTo>
                          <a:pt x="3145000" y="2269510"/>
                          <a:pt x="3132192" y="2274082"/>
                          <a:pt x="3126261" y="2277684"/>
                        </a:cubicBezTo>
                        <a:cubicBezTo>
                          <a:pt x="3125430" y="2278193"/>
                          <a:pt x="3125777" y="2282002"/>
                          <a:pt x="3127046" y="2279786"/>
                        </a:cubicBezTo>
                        <a:close/>
                        <a:moveTo>
                          <a:pt x="3063560" y="1628299"/>
                        </a:moveTo>
                        <a:cubicBezTo>
                          <a:pt x="3073322" y="1597080"/>
                          <a:pt x="3075214" y="1558264"/>
                          <a:pt x="3069191" y="1513052"/>
                        </a:cubicBezTo>
                        <a:cubicBezTo>
                          <a:pt x="3062499" y="1462852"/>
                          <a:pt x="3046137" y="1416786"/>
                          <a:pt x="3021768" y="1379633"/>
                        </a:cubicBezTo>
                        <a:cubicBezTo>
                          <a:pt x="3002452" y="1350146"/>
                          <a:pt x="2987521" y="1332920"/>
                          <a:pt x="2967882" y="1317449"/>
                        </a:cubicBezTo>
                        <a:cubicBezTo>
                          <a:pt x="2959113" y="1310522"/>
                          <a:pt x="2949721" y="1305719"/>
                          <a:pt x="2949721" y="1308166"/>
                        </a:cubicBezTo>
                        <a:cubicBezTo>
                          <a:pt x="2949721" y="1310522"/>
                          <a:pt x="2958421" y="1332620"/>
                          <a:pt x="2968782" y="1356542"/>
                        </a:cubicBezTo>
                        <a:cubicBezTo>
                          <a:pt x="2976605" y="1374645"/>
                          <a:pt x="3012975" y="1480748"/>
                          <a:pt x="3028598" y="1531109"/>
                        </a:cubicBezTo>
                        <a:cubicBezTo>
                          <a:pt x="3047937" y="1593385"/>
                          <a:pt x="3057145" y="1627029"/>
                          <a:pt x="3057145" y="1635318"/>
                        </a:cubicBezTo>
                        <a:cubicBezTo>
                          <a:pt x="3057145" y="1638574"/>
                          <a:pt x="3058368" y="1640329"/>
                          <a:pt x="3059660" y="1638921"/>
                        </a:cubicBezTo>
                        <a:cubicBezTo>
                          <a:pt x="3060145" y="1638413"/>
                          <a:pt x="3061899" y="1633633"/>
                          <a:pt x="3063560" y="1628299"/>
                        </a:cubicBezTo>
                        <a:close/>
                        <a:moveTo>
                          <a:pt x="66345" y="2222959"/>
                        </a:moveTo>
                        <a:cubicBezTo>
                          <a:pt x="61785" y="2215962"/>
                          <a:pt x="59143" y="2206080"/>
                          <a:pt x="52386" y="2170704"/>
                        </a:cubicBezTo>
                        <a:cubicBezTo>
                          <a:pt x="40965" y="2110899"/>
                          <a:pt x="35117" y="2069289"/>
                          <a:pt x="28874" y="2003410"/>
                        </a:cubicBezTo>
                        <a:cubicBezTo>
                          <a:pt x="24111" y="1953142"/>
                          <a:pt x="23200" y="1931090"/>
                          <a:pt x="23131" y="1864496"/>
                        </a:cubicBezTo>
                        <a:cubicBezTo>
                          <a:pt x="23075" y="1812287"/>
                          <a:pt x="23474" y="1796839"/>
                          <a:pt x="25607" y="1768461"/>
                        </a:cubicBezTo>
                        <a:cubicBezTo>
                          <a:pt x="30935" y="1697595"/>
                          <a:pt x="36598" y="1650281"/>
                          <a:pt x="45776" y="1599943"/>
                        </a:cubicBezTo>
                        <a:cubicBezTo>
                          <a:pt x="46805" y="1594309"/>
                          <a:pt x="47352" y="1588051"/>
                          <a:pt x="46992" y="1586066"/>
                        </a:cubicBezTo>
                        <a:cubicBezTo>
                          <a:pt x="46632" y="1584080"/>
                          <a:pt x="41258" y="1573897"/>
                          <a:pt x="35048" y="1563436"/>
                        </a:cubicBezTo>
                        <a:cubicBezTo>
                          <a:pt x="17795" y="1534411"/>
                          <a:pt x="10503" y="1514045"/>
                          <a:pt x="4680" y="1478554"/>
                        </a:cubicBezTo>
                        <a:cubicBezTo>
                          <a:pt x="-3593" y="1428124"/>
                          <a:pt x="-964" y="1384667"/>
                          <a:pt x="13849" y="1326963"/>
                        </a:cubicBezTo>
                        <a:cubicBezTo>
                          <a:pt x="34081" y="1248137"/>
                          <a:pt x="76095" y="1171147"/>
                          <a:pt x="123304" y="1126379"/>
                        </a:cubicBezTo>
                        <a:cubicBezTo>
                          <a:pt x="149208" y="1101817"/>
                          <a:pt x="166590" y="1089436"/>
                          <a:pt x="196245" y="1074429"/>
                        </a:cubicBezTo>
                        <a:cubicBezTo>
                          <a:pt x="218736" y="1063045"/>
                          <a:pt x="218576" y="1063216"/>
                          <a:pt x="229886" y="1038654"/>
                        </a:cubicBezTo>
                        <a:cubicBezTo>
                          <a:pt x="257515" y="978652"/>
                          <a:pt x="332662" y="859245"/>
                          <a:pt x="392055" y="780969"/>
                        </a:cubicBezTo>
                        <a:cubicBezTo>
                          <a:pt x="430181" y="730721"/>
                          <a:pt x="459508" y="696613"/>
                          <a:pt x="516695" y="636015"/>
                        </a:cubicBezTo>
                        <a:cubicBezTo>
                          <a:pt x="561464" y="588578"/>
                          <a:pt x="581903" y="569204"/>
                          <a:pt x="650613" y="509094"/>
                        </a:cubicBezTo>
                        <a:cubicBezTo>
                          <a:pt x="672569" y="489885"/>
                          <a:pt x="704261" y="464674"/>
                          <a:pt x="753759" y="427043"/>
                        </a:cubicBezTo>
                        <a:cubicBezTo>
                          <a:pt x="771900" y="413248"/>
                          <a:pt x="814092" y="383842"/>
                          <a:pt x="837813" y="368456"/>
                        </a:cubicBezTo>
                        <a:cubicBezTo>
                          <a:pt x="868241" y="348723"/>
                          <a:pt x="887418" y="336621"/>
                          <a:pt x="896222" y="331601"/>
                        </a:cubicBezTo>
                        <a:cubicBezTo>
                          <a:pt x="901202" y="328761"/>
                          <a:pt x="909895" y="323609"/>
                          <a:pt x="915537" y="320155"/>
                        </a:cubicBezTo>
                        <a:cubicBezTo>
                          <a:pt x="956785" y="294900"/>
                          <a:pt x="1041299" y="252769"/>
                          <a:pt x="1100243" y="228078"/>
                        </a:cubicBezTo>
                        <a:cubicBezTo>
                          <a:pt x="1167533" y="199888"/>
                          <a:pt x="1236566" y="174611"/>
                          <a:pt x="1292794" y="157570"/>
                        </a:cubicBezTo>
                        <a:cubicBezTo>
                          <a:pt x="1344621" y="141863"/>
                          <a:pt x="1448406" y="117765"/>
                          <a:pt x="1505750" y="108127"/>
                        </a:cubicBezTo>
                        <a:cubicBezTo>
                          <a:pt x="1513982" y="106742"/>
                          <a:pt x="1522564" y="104839"/>
                          <a:pt x="1524819" y="103897"/>
                        </a:cubicBezTo>
                        <a:cubicBezTo>
                          <a:pt x="1527076" y="102953"/>
                          <a:pt x="1537198" y="94146"/>
                          <a:pt x="1547315" y="84327"/>
                        </a:cubicBezTo>
                        <a:cubicBezTo>
                          <a:pt x="1577867" y="54670"/>
                          <a:pt x="1596977" y="40399"/>
                          <a:pt x="1622173" y="28420"/>
                        </a:cubicBezTo>
                        <a:cubicBezTo>
                          <a:pt x="1652182" y="14154"/>
                          <a:pt x="1682764" y="4698"/>
                          <a:pt x="1708684" y="1674"/>
                        </a:cubicBezTo>
                        <a:cubicBezTo>
                          <a:pt x="1727409" y="-513"/>
                          <a:pt x="1852776" y="-543"/>
                          <a:pt x="1872867" y="1634"/>
                        </a:cubicBezTo>
                        <a:cubicBezTo>
                          <a:pt x="1930752" y="7906"/>
                          <a:pt x="1977326" y="22635"/>
                          <a:pt x="2011702" y="45539"/>
                        </a:cubicBezTo>
                        <a:cubicBezTo>
                          <a:pt x="2027886" y="56320"/>
                          <a:pt x="2032889" y="60281"/>
                          <a:pt x="2053130" y="78315"/>
                        </a:cubicBezTo>
                        <a:cubicBezTo>
                          <a:pt x="2062970" y="87080"/>
                          <a:pt x="2073627" y="95762"/>
                          <a:pt x="2076814" y="97602"/>
                        </a:cubicBezTo>
                        <a:cubicBezTo>
                          <a:pt x="2082662" y="100985"/>
                          <a:pt x="2114891" y="109201"/>
                          <a:pt x="2158373" y="118398"/>
                        </a:cubicBezTo>
                        <a:cubicBezTo>
                          <a:pt x="2168998" y="120645"/>
                          <a:pt x="2188012" y="124944"/>
                          <a:pt x="2200628" y="127953"/>
                        </a:cubicBezTo>
                        <a:cubicBezTo>
                          <a:pt x="2213242" y="130964"/>
                          <a:pt x="2232564" y="135573"/>
                          <a:pt x="2243563" y="138199"/>
                        </a:cubicBezTo>
                        <a:cubicBezTo>
                          <a:pt x="2318388" y="156052"/>
                          <a:pt x="2430403" y="194072"/>
                          <a:pt x="2512694" y="229546"/>
                        </a:cubicBezTo>
                        <a:cubicBezTo>
                          <a:pt x="2581639" y="259266"/>
                          <a:pt x="2621810" y="279723"/>
                          <a:pt x="2707064" y="328516"/>
                        </a:cubicBezTo>
                        <a:cubicBezTo>
                          <a:pt x="2758203" y="357788"/>
                          <a:pt x="2817442" y="396316"/>
                          <a:pt x="2854943" y="424704"/>
                        </a:cubicBezTo>
                        <a:cubicBezTo>
                          <a:pt x="2889628" y="450965"/>
                          <a:pt x="2920389" y="476309"/>
                          <a:pt x="2975567" y="524128"/>
                        </a:cubicBezTo>
                        <a:cubicBezTo>
                          <a:pt x="2991744" y="538165"/>
                          <a:pt x="3041545" y="585698"/>
                          <a:pt x="3064484" y="609024"/>
                        </a:cubicBezTo>
                        <a:cubicBezTo>
                          <a:pt x="3085715" y="630605"/>
                          <a:pt x="3096630" y="643550"/>
                          <a:pt x="3103576" y="655433"/>
                        </a:cubicBezTo>
                        <a:cubicBezTo>
                          <a:pt x="3108169" y="663247"/>
                          <a:pt x="3109230" y="667343"/>
                          <a:pt x="3105515" y="662893"/>
                        </a:cubicBezTo>
                        <a:cubicBezTo>
                          <a:pt x="3102953" y="659818"/>
                          <a:pt x="3100322" y="659243"/>
                          <a:pt x="3101384" y="661986"/>
                        </a:cubicBezTo>
                        <a:cubicBezTo>
                          <a:pt x="3101776" y="662983"/>
                          <a:pt x="3101776" y="663798"/>
                          <a:pt x="3101430" y="663798"/>
                        </a:cubicBezTo>
                        <a:cubicBezTo>
                          <a:pt x="3100576" y="663798"/>
                          <a:pt x="3082668" y="649187"/>
                          <a:pt x="3066814" y="635551"/>
                        </a:cubicBezTo>
                        <a:cubicBezTo>
                          <a:pt x="3059845" y="629552"/>
                          <a:pt x="3043275" y="614001"/>
                          <a:pt x="3029983" y="600993"/>
                        </a:cubicBezTo>
                        <a:cubicBezTo>
                          <a:pt x="3016714" y="587986"/>
                          <a:pt x="2999590" y="572118"/>
                          <a:pt x="2991975" y="565731"/>
                        </a:cubicBezTo>
                        <a:cubicBezTo>
                          <a:pt x="2984336" y="559347"/>
                          <a:pt x="2970213" y="547473"/>
                          <a:pt x="2960567" y="539345"/>
                        </a:cubicBezTo>
                        <a:cubicBezTo>
                          <a:pt x="2904328" y="491861"/>
                          <a:pt x="2895720" y="484992"/>
                          <a:pt x="2863989" y="462125"/>
                        </a:cubicBezTo>
                        <a:cubicBezTo>
                          <a:pt x="2851712" y="453274"/>
                          <a:pt x="2839227" y="444040"/>
                          <a:pt x="2836227" y="441608"/>
                        </a:cubicBezTo>
                        <a:cubicBezTo>
                          <a:pt x="2816081" y="425212"/>
                          <a:pt x="2745210" y="379037"/>
                          <a:pt x="2696333" y="350476"/>
                        </a:cubicBezTo>
                        <a:cubicBezTo>
                          <a:pt x="2626792" y="309842"/>
                          <a:pt x="2524812" y="260121"/>
                          <a:pt x="2456559" y="233576"/>
                        </a:cubicBezTo>
                        <a:cubicBezTo>
                          <a:pt x="2354977" y="194069"/>
                          <a:pt x="2282358" y="172121"/>
                          <a:pt x="2171654" y="147472"/>
                        </a:cubicBezTo>
                        <a:cubicBezTo>
                          <a:pt x="2138015" y="139981"/>
                          <a:pt x="2112462" y="133377"/>
                          <a:pt x="2095763" y="127861"/>
                        </a:cubicBezTo>
                        <a:cubicBezTo>
                          <a:pt x="2093928" y="127256"/>
                          <a:pt x="2093656" y="127572"/>
                          <a:pt x="2094293" y="129579"/>
                        </a:cubicBezTo>
                        <a:cubicBezTo>
                          <a:pt x="2098156" y="141759"/>
                          <a:pt x="2099457" y="215798"/>
                          <a:pt x="2097288" y="300207"/>
                        </a:cubicBezTo>
                        <a:cubicBezTo>
                          <a:pt x="2096361" y="336416"/>
                          <a:pt x="2095599" y="379843"/>
                          <a:pt x="2095599" y="396710"/>
                        </a:cubicBezTo>
                        <a:lnTo>
                          <a:pt x="2095599" y="427380"/>
                        </a:lnTo>
                        <a:lnTo>
                          <a:pt x="2111294" y="431296"/>
                        </a:lnTo>
                        <a:cubicBezTo>
                          <a:pt x="2119925" y="433451"/>
                          <a:pt x="2133506" y="437150"/>
                          <a:pt x="2141474" y="439516"/>
                        </a:cubicBezTo>
                        <a:cubicBezTo>
                          <a:pt x="2149440" y="441886"/>
                          <a:pt x="2161664" y="445243"/>
                          <a:pt x="2168636" y="446979"/>
                        </a:cubicBezTo>
                        <a:cubicBezTo>
                          <a:pt x="2190488" y="452424"/>
                          <a:pt x="2248739" y="470331"/>
                          <a:pt x="2283323" y="482237"/>
                        </a:cubicBezTo>
                        <a:cubicBezTo>
                          <a:pt x="2329163" y="498015"/>
                          <a:pt x="2355937" y="508741"/>
                          <a:pt x="2403442" y="530349"/>
                        </a:cubicBezTo>
                        <a:cubicBezTo>
                          <a:pt x="2442922" y="548309"/>
                          <a:pt x="2448542" y="551152"/>
                          <a:pt x="2518812" y="588716"/>
                        </a:cubicBezTo>
                        <a:cubicBezTo>
                          <a:pt x="2525181" y="592120"/>
                          <a:pt x="2535201" y="596218"/>
                          <a:pt x="2541146" y="597848"/>
                        </a:cubicBezTo>
                        <a:cubicBezTo>
                          <a:pt x="2548062" y="599747"/>
                          <a:pt x="2550739" y="600894"/>
                          <a:pt x="2548609" y="601047"/>
                        </a:cubicBezTo>
                        <a:cubicBezTo>
                          <a:pt x="2546784" y="601178"/>
                          <a:pt x="2544746" y="601423"/>
                          <a:pt x="2544081" y="601589"/>
                        </a:cubicBezTo>
                        <a:cubicBezTo>
                          <a:pt x="2543419" y="601756"/>
                          <a:pt x="2542468" y="601968"/>
                          <a:pt x="2541970" y="602060"/>
                        </a:cubicBezTo>
                        <a:cubicBezTo>
                          <a:pt x="2541471" y="602153"/>
                          <a:pt x="2541711" y="602642"/>
                          <a:pt x="2542503" y="603145"/>
                        </a:cubicBezTo>
                        <a:cubicBezTo>
                          <a:pt x="2543421" y="603730"/>
                          <a:pt x="2541644" y="605265"/>
                          <a:pt x="2537587" y="607390"/>
                        </a:cubicBezTo>
                        <a:cubicBezTo>
                          <a:pt x="2523109" y="614975"/>
                          <a:pt x="2500147" y="638745"/>
                          <a:pt x="2496858" y="649554"/>
                        </a:cubicBezTo>
                        <a:cubicBezTo>
                          <a:pt x="2494380" y="657696"/>
                          <a:pt x="2492887" y="677230"/>
                          <a:pt x="2492831" y="702208"/>
                        </a:cubicBezTo>
                        <a:lnTo>
                          <a:pt x="2492774" y="727936"/>
                        </a:lnTo>
                        <a:lnTo>
                          <a:pt x="2488761" y="729882"/>
                        </a:lnTo>
                        <a:cubicBezTo>
                          <a:pt x="2485853" y="731296"/>
                          <a:pt x="2484907" y="732443"/>
                          <a:pt x="2485329" y="734055"/>
                        </a:cubicBezTo>
                        <a:cubicBezTo>
                          <a:pt x="2485647" y="735276"/>
                          <a:pt x="2485553" y="736059"/>
                          <a:pt x="2485117" y="735789"/>
                        </a:cubicBezTo>
                        <a:cubicBezTo>
                          <a:pt x="2480300" y="732829"/>
                          <a:pt x="2414715" y="708147"/>
                          <a:pt x="2395591" y="702102"/>
                        </a:cubicBezTo>
                        <a:cubicBezTo>
                          <a:pt x="2330686" y="681579"/>
                          <a:pt x="2303162" y="678293"/>
                          <a:pt x="2196089" y="678293"/>
                        </a:cubicBezTo>
                        <a:lnTo>
                          <a:pt x="2132356" y="678293"/>
                        </a:lnTo>
                        <a:lnTo>
                          <a:pt x="2134064" y="681615"/>
                        </a:lnTo>
                        <a:cubicBezTo>
                          <a:pt x="2137544" y="688386"/>
                          <a:pt x="2152482" y="743104"/>
                          <a:pt x="2165800" y="797878"/>
                        </a:cubicBezTo>
                        <a:cubicBezTo>
                          <a:pt x="2169437" y="812827"/>
                          <a:pt x="2175921" y="838375"/>
                          <a:pt x="2180212" y="854652"/>
                        </a:cubicBezTo>
                        <a:cubicBezTo>
                          <a:pt x="2184504" y="870928"/>
                          <a:pt x="2189948" y="891586"/>
                          <a:pt x="2192311" y="900554"/>
                        </a:cubicBezTo>
                        <a:cubicBezTo>
                          <a:pt x="2196737" y="917364"/>
                          <a:pt x="2210860" y="962368"/>
                          <a:pt x="2221660" y="994084"/>
                        </a:cubicBezTo>
                        <a:cubicBezTo>
                          <a:pt x="2228037" y="1012806"/>
                          <a:pt x="2231667" y="1020294"/>
                          <a:pt x="2240632" y="1033209"/>
                        </a:cubicBezTo>
                        <a:cubicBezTo>
                          <a:pt x="2248767" y="1044925"/>
                          <a:pt x="2253915" y="1056120"/>
                          <a:pt x="2248829" y="1051028"/>
                        </a:cubicBezTo>
                        <a:cubicBezTo>
                          <a:pt x="2247265" y="1049463"/>
                          <a:pt x="2243586" y="1049130"/>
                          <a:pt x="2227836" y="1049130"/>
                        </a:cubicBezTo>
                        <a:cubicBezTo>
                          <a:pt x="2204117" y="1049130"/>
                          <a:pt x="2196155" y="1050578"/>
                          <a:pt x="2163201" y="1060888"/>
                        </a:cubicBezTo>
                        <a:cubicBezTo>
                          <a:pt x="2149258" y="1065250"/>
                          <a:pt x="2130060" y="1071143"/>
                          <a:pt x="2120541" y="1073981"/>
                        </a:cubicBezTo>
                        <a:cubicBezTo>
                          <a:pt x="2111019" y="1076819"/>
                          <a:pt x="2103018" y="1079352"/>
                          <a:pt x="2102760" y="1079610"/>
                        </a:cubicBezTo>
                        <a:cubicBezTo>
                          <a:pt x="2102501" y="1079869"/>
                          <a:pt x="2100888" y="1084926"/>
                          <a:pt x="2099174" y="1090846"/>
                        </a:cubicBezTo>
                        <a:cubicBezTo>
                          <a:pt x="2097459" y="1096767"/>
                          <a:pt x="2094408" y="1104705"/>
                          <a:pt x="2092393" y="1108486"/>
                        </a:cubicBezTo>
                        <a:cubicBezTo>
                          <a:pt x="2087697" y="1117299"/>
                          <a:pt x="2076438" y="1128916"/>
                          <a:pt x="2070214" y="1131364"/>
                        </a:cubicBezTo>
                        <a:lnTo>
                          <a:pt x="2065372" y="1133269"/>
                        </a:lnTo>
                        <a:lnTo>
                          <a:pt x="2070597" y="1123197"/>
                        </a:lnTo>
                        <a:cubicBezTo>
                          <a:pt x="2081402" y="1102376"/>
                          <a:pt x="2084559" y="1078557"/>
                          <a:pt x="2080015" y="1052151"/>
                        </a:cubicBezTo>
                        <a:cubicBezTo>
                          <a:pt x="2076913" y="1034128"/>
                          <a:pt x="2072688" y="1026748"/>
                          <a:pt x="2051575" y="1002464"/>
                        </a:cubicBezTo>
                        <a:cubicBezTo>
                          <a:pt x="2031045" y="978853"/>
                          <a:pt x="2007324" y="963636"/>
                          <a:pt x="1965335" y="947142"/>
                        </a:cubicBezTo>
                        <a:cubicBezTo>
                          <a:pt x="1939159" y="936858"/>
                          <a:pt x="1896906" y="925829"/>
                          <a:pt x="1865510" y="921082"/>
                        </a:cubicBezTo>
                        <a:cubicBezTo>
                          <a:pt x="1832994" y="916168"/>
                          <a:pt x="1769324" y="916750"/>
                          <a:pt x="1730382" y="922317"/>
                        </a:cubicBezTo>
                        <a:cubicBezTo>
                          <a:pt x="1701828" y="926400"/>
                          <a:pt x="1670115" y="935170"/>
                          <a:pt x="1638059" y="947849"/>
                        </a:cubicBezTo>
                        <a:cubicBezTo>
                          <a:pt x="1610687" y="958674"/>
                          <a:pt x="1591473" y="971681"/>
                          <a:pt x="1568006" y="995266"/>
                        </a:cubicBezTo>
                        <a:cubicBezTo>
                          <a:pt x="1544137" y="1019255"/>
                          <a:pt x="1533549" y="1035754"/>
                          <a:pt x="1529947" y="1054566"/>
                        </a:cubicBezTo>
                        <a:cubicBezTo>
                          <a:pt x="1527434" y="1067691"/>
                          <a:pt x="1527748" y="1094128"/>
                          <a:pt x="1530515" y="1102281"/>
                        </a:cubicBezTo>
                        <a:cubicBezTo>
                          <a:pt x="1534122" y="1112914"/>
                          <a:pt x="1544195" y="1132204"/>
                          <a:pt x="1552196" y="1143798"/>
                        </a:cubicBezTo>
                        <a:lnTo>
                          <a:pt x="1559589" y="1154513"/>
                        </a:lnTo>
                        <a:lnTo>
                          <a:pt x="1560443" y="1149839"/>
                        </a:lnTo>
                        <a:cubicBezTo>
                          <a:pt x="1560912" y="1147267"/>
                          <a:pt x="1561840" y="1136465"/>
                          <a:pt x="1562506" y="1125836"/>
                        </a:cubicBezTo>
                        <a:cubicBezTo>
                          <a:pt x="1565068" y="1085021"/>
                          <a:pt x="1571257" y="1065779"/>
                          <a:pt x="1588487" y="1045041"/>
                        </a:cubicBezTo>
                        <a:cubicBezTo>
                          <a:pt x="1605719" y="1024301"/>
                          <a:pt x="1643558" y="994195"/>
                          <a:pt x="1667503" y="982171"/>
                        </a:cubicBezTo>
                        <a:cubicBezTo>
                          <a:pt x="1688233" y="971762"/>
                          <a:pt x="1741364" y="956185"/>
                          <a:pt x="1773268" y="951160"/>
                        </a:cubicBezTo>
                        <a:cubicBezTo>
                          <a:pt x="1785651" y="949211"/>
                          <a:pt x="1820618" y="949160"/>
                          <a:pt x="1835440" y="951070"/>
                        </a:cubicBezTo>
                        <a:cubicBezTo>
                          <a:pt x="1861629" y="954446"/>
                          <a:pt x="1900142" y="963278"/>
                          <a:pt x="1916031" y="969552"/>
                        </a:cubicBezTo>
                        <a:cubicBezTo>
                          <a:pt x="1948272" y="982284"/>
                          <a:pt x="1984604" y="1006449"/>
                          <a:pt x="2009583" y="1031775"/>
                        </a:cubicBezTo>
                        <a:cubicBezTo>
                          <a:pt x="2023090" y="1045468"/>
                          <a:pt x="2029633" y="1054303"/>
                          <a:pt x="2036304" y="1067855"/>
                        </a:cubicBezTo>
                        <a:cubicBezTo>
                          <a:pt x="2048969" y="1093580"/>
                          <a:pt x="2053748" y="1122430"/>
                          <a:pt x="2047386" y="1134745"/>
                        </a:cubicBezTo>
                        <a:cubicBezTo>
                          <a:pt x="2046347" y="1136753"/>
                          <a:pt x="2045496" y="1138633"/>
                          <a:pt x="2045496" y="1138922"/>
                        </a:cubicBezTo>
                        <a:cubicBezTo>
                          <a:pt x="2045496" y="1139208"/>
                          <a:pt x="2047741" y="1138670"/>
                          <a:pt x="2050483" y="1137725"/>
                        </a:cubicBezTo>
                        <a:cubicBezTo>
                          <a:pt x="2060895" y="1134135"/>
                          <a:pt x="2057443" y="1137063"/>
                          <a:pt x="2045399" y="1142034"/>
                        </a:cubicBezTo>
                        <a:lnTo>
                          <a:pt x="2027154" y="1148267"/>
                        </a:lnTo>
                        <a:cubicBezTo>
                          <a:pt x="2026986" y="1121107"/>
                          <a:pt x="2023580" y="1088436"/>
                          <a:pt x="2017813" y="1076105"/>
                        </a:cubicBezTo>
                        <a:cubicBezTo>
                          <a:pt x="2009216" y="1057725"/>
                          <a:pt x="1987794" y="1035363"/>
                          <a:pt x="1962801" y="1018690"/>
                        </a:cubicBezTo>
                        <a:cubicBezTo>
                          <a:pt x="1946506" y="1007816"/>
                          <a:pt x="1914609" y="991004"/>
                          <a:pt x="1897260" y="984148"/>
                        </a:cubicBezTo>
                        <a:cubicBezTo>
                          <a:pt x="1886953" y="980072"/>
                          <a:pt x="1859311" y="971725"/>
                          <a:pt x="1858557" y="972459"/>
                        </a:cubicBezTo>
                        <a:cubicBezTo>
                          <a:pt x="1858324" y="972685"/>
                          <a:pt x="1859554" y="974736"/>
                          <a:pt x="1861289" y="977013"/>
                        </a:cubicBezTo>
                        <a:cubicBezTo>
                          <a:pt x="1863025" y="979290"/>
                          <a:pt x="1866281" y="985711"/>
                          <a:pt x="1868524" y="991285"/>
                        </a:cubicBezTo>
                        <a:cubicBezTo>
                          <a:pt x="1870767" y="996857"/>
                          <a:pt x="1875304" y="1007423"/>
                          <a:pt x="1878606" y="1014766"/>
                        </a:cubicBezTo>
                        <a:cubicBezTo>
                          <a:pt x="1888973" y="1037813"/>
                          <a:pt x="1900306" y="1067580"/>
                          <a:pt x="1917445" y="1116775"/>
                        </a:cubicBezTo>
                        <a:cubicBezTo>
                          <a:pt x="1921265" y="1127736"/>
                          <a:pt x="1927225" y="1143113"/>
                          <a:pt x="1930692" y="1150943"/>
                        </a:cubicBezTo>
                        <a:cubicBezTo>
                          <a:pt x="1938907" y="1176655"/>
                          <a:pt x="1952811" y="1179753"/>
                          <a:pt x="1925548" y="1188616"/>
                        </a:cubicBezTo>
                        <a:cubicBezTo>
                          <a:pt x="1922409" y="1184062"/>
                          <a:pt x="1912828" y="1160650"/>
                          <a:pt x="1898868" y="1123421"/>
                        </a:cubicBezTo>
                        <a:cubicBezTo>
                          <a:pt x="1875736" y="1061720"/>
                          <a:pt x="1863936" y="1032999"/>
                          <a:pt x="1863015" y="1036144"/>
                        </a:cubicBezTo>
                        <a:cubicBezTo>
                          <a:pt x="1862577" y="1037640"/>
                          <a:pt x="1861592" y="1046976"/>
                          <a:pt x="1860823" y="1056889"/>
                        </a:cubicBezTo>
                        <a:cubicBezTo>
                          <a:pt x="1860055" y="1066802"/>
                          <a:pt x="1858938" y="1077673"/>
                          <a:pt x="1858340" y="1081047"/>
                        </a:cubicBezTo>
                        <a:cubicBezTo>
                          <a:pt x="1856888" y="1089246"/>
                          <a:pt x="1852714" y="1126845"/>
                          <a:pt x="1851087" y="1146371"/>
                        </a:cubicBezTo>
                        <a:cubicBezTo>
                          <a:pt x="1850367" y="1155007"/>
                          <a:pt x="1849942" y="1174576"/>
                          <a:pt x="1850143" y="1189856"/>
                        </a:cubicBezTo>
                        <a:cubicBezTo>
                          <a:pt x="1850568" y="1222093"/>
                          <a:pt x="1850985" y="1217327"/>
                          <a:pt x="1841496" y="1222215"/>
                        </a:cubicBezTo>
                        <a:lnTo>
                          <a:pt x="1830151" y="1226187"/>
                        </a:lnTo>
                        <a:cubicBezTo>
                          <a:pt x="1830537" y="1207783"/>
                          <a:pt x="1828900" y="1160232"/>
                          <a:pt x="1829937" y="1150599"/>
                        </a:cubicBezTo>
                        <a:cubicBezTo>
                          <a:pt x="1833100" y="1121209"/>
                          <a:pt x="1841683" y="1066114"/>
                          <a:pt x="1848096" y="1034033"/>
                        </a:cubicBezTo>
                        <a:cubicBezTo>
                          <a:pt x="1853464" y="1007181"/>
                          <a:pt x="1854961" y="995202"/>
                          <a:pt x="1854518" y="982730"/>
                        </a:cubicBezTo>
                        <a:lnTo>
                          <a:pt x="1854151" y="972496"/>
                        </a:lnTo>
                        <a:lnTo>
                          <a:pt x="1848117" y="970201"/>
                        </a:lnTo>
                        <a:cubicBezTo>
                          <a:pt x="1841090" y="967529"/>
                          <a:pt x="1814858" y="966587"/>
                          <a:pt x="1812513" y="968922"/>
                        </a:cubicBezTo>
                        <a:cubicBezTo>
                          <a:pt x="1811782" y="969649"/>
                          <a:pt x="1808262" y="983783"/>
                          <a:pt x="1804697" y="1000328"/>
                        </a:cubicBezTo>
                        <a:cubicBezTo>
                          <a:pt x="1801129" y="1016872"/>
                          <a:pt x="1795478" y="1042910"/>
                          <a:pt x="1792136" y="1058191"/>
                        </a:cubicBezTo>
                        <a:cubicBezTo>
                          <a:pt x="1788795" y="1073470"/>
                          <a:pt x="1783604" y="1097933"/>
                          <a:pt x="1780604" y="1112550"/>
                        </a:cubicBezTo>
                        <a:cubicBezTo>
                          <a:pt x="1777604" y="1127164"/>
                          <a:pt x="1771122" y="1157062"/>
                          <a:pt x="1766197" y="1178984"/>
                        </a:cubicBezTo>
                        <a:cubicBezTo>
                          <a:pt x="1761275" y="1200909"/>
                          <a:pt x="1756346" y="1224827"/>
                          <a:pt x="1755245" y="1232135"/>
                        </a:cubicBezTo>
                        <a:cubicBezTo>
                          <a:pt x="1751728" y="1255478"/>
                          <a:pt x="1752042" y="1258574"/>
                          <a:pt x="1746967" y="1261373"/>
                        </a:cubicBezTo>
                        <a:cubicBezTo>
                          <a:pt x="1706344" y="1283771"/>
                          <a:pt x="1723793" y="1261197"/>
                          <a:pt x="1727218" y="1250220"/>
                        </a:cubicBezTo>
                        <a:cubicBezTo>
                          <a:pt x="1735532" y="1223582"/>
                          <a:pt x="1742684" y="1194391"/>
                          <a:pt x="1769001" y="1071478"/>
                        </a:cubicBezTo>
                        <a:cubicBezTo>
                          <a:pt x="1786441" y="990034"/>
                          <a:pt x="1790784" y="966991"/>
                          <a:pt x="1788700" y="966991"/>
                        </a:cubicBezTo>
                        <a:cubicBezTo>
                          <a:pt x="1786226" y="966991"/>
                          <a:pt x="1743182" y="975844"/>
                          <a:pt x="1732825" y="978481"/>
                        </a:cubicBezTo>
                        <a:cubicBezTo>
                          <a:pt x="1719798" y="981802"/>
                          <a:pt x="1695027" y="990611"/>
                          <a:pt x="1683343" y="996079"/>
                        </a:cubicBezTo>
                        <a:cubicBezTo>
                          <a:pt x="1655844" y="1008950"/>
                          <a:pt x="1618928" y="1036744"/>
                          <a:pt x="1602705" y="1056792"/>
                        </a:cubicBezTo>
                        <a:cubicBezTo>
                          <a:pt x="1583947" y="1079971"/>
                          <a:pt x="1581153" y="1093922"/>
                          <a:pt x="1582279" y="1158824"/>
                        </a:cubicBezTo>
                        <a:cubicBezTo>
                          <a:pt x="1582667" y="1181164"/>
                          <a:pt x="1584031" y="1211427"/>
                          <a:pt x="1585422" y="1228510"/>
                        </a:cubicBezTo>
                        <a:cubicBezTo>
                          <a:pt x="1588459" y="1265839"/>
                          <a:pt x="1588561" y="1266649"/>
                          <a:pt x="1592950" y="1289061"/>
                        </a:cubicBezTo>
                        <a:cubicBezTo>
                          <a:pt x="1595336" y="1301239"/>
                          <a:pt x="1596407" y="1310060"/>
                          <a:pt x="1596167" y="1315509"/>
                        </a:cubicBezTo>
                        <a:lnTo>
                          <a:pt x="1595807" y="1323684"/>
                        </a:lnTo>
                        <a:lnTo>
                          <a:pt x="1584337" y="1327840"/>
                        </a:lnTo>
                        <a:cubicBezTo>
                          <a:pt x="1578030" y="1330149"/>
                          <a:pt x="1564177" y="1334629"/>
                          <a:pt x="1553552" y="1337838"/>
                        </a:cubicBezTo>
                        <a:cubicBezTo>
                          <a:pt x="1542930" y="1341048"/>
                          <a:pt x="1531297" y="1344835"/>
                          <a:pt x="1527701" y="1346243"/>
                        </a:cubicBezTo>
                        <a:cubicBezTo>
                          <a:pt x="1524106" y="1347652"/>
                          <a:pt x="1512549" y="1351785"/>
                          <a:pt x="1502019" y="1355434"/>
                        </a:cubicBezTo>
                        <a:cubicBezTo>
                          <a:pt x="1481591" y="1362476"/>
                          <a:pt x="1443527" y="1378432"/>
                          <a:pt x="1412911" y="1392795"/>
                        </a:cubicBezTo>
                        <a:cubicBezTo>
                          <a:pt x="1402621" y="1397621"/>
                          <a:pt x="1389040" y="1403763"/>
                          <a:pt x="1382730" y="1406465"/>
                        </a:cubicBezTo>
                        <a:cubicBezTo>
                          <a:pt x="1376423" y="1409166"/>
                          <a:pt x="1364516" y="1414385"/>
                          <a:pt x="1356270" y="1418079"/>
                        </a:cubicBezTo>
                        <a:cubicBezTo>
                          <a:pt x="1348025" y="1421774"/>
                          <a:pt x="1341055" y="1424568"/>
                          <a:pt x="1340788" y="1424314"/>
                        </a:cubicBezTo>
                        <a:cubicBezTo>
                          <a:pt x="1340518" y="1424037"/>
                          <a:pt x="1341288" y="1423506"/>
                          <a:pt x="1342500" y="1423113"/>
                        </a:cubicBezTo>
                        <a:cubicBezTo>
                          <a:pt x="1343732" y="1422720"/>
                          <a:pt x="1347778" y="1416694"/>
                          <a:pt x="1351671" y="1409420"/>
                        </a:cubicBezTo>
                        <a:cubicBezTo>
                          <a:pt x="1361389" y="1391294"/>
                          <a:pt x="1368441" y="1382311"/>
                          <a:pt x="1389970" y="1360744"/>
                        </a:cubicBezTo>
                        <a:cubicBezTo>
                          <a:pt x="1417293" y="1333359"/>
                          <a:pt x="1446276" y="1313985"/>
                          <a:pt x="1475667" y="1303456"/>
                        </a:cubicBezTo>
                        <a:cubicBezTo>
                          <a:pt x="1494223" y="1296824"/>
                          <a:pt x="1528657" y="1288856"/>
                          <a:pt x="1559970" y="1283958"/>
                        </a:cubicBezTo>
                        <a:lnTo>
                          <a:pt x="1573630" y="1281820"/>
                        </a:lnTo>
                        <a:lnTo>
                          <a:pt x="1576526" y="1285364"/>
                        </a:lnTo>
                        <a:cubicBezTo>
                          <a:pt x="1578118" y="1287313"/>
                          <a:pt x="1579440" y="1288535"/>
                          <a:pt x="1579466" y="1288080"/>
                        </a:cubicBezTo>
                        <a:cubicBezTo>
                          <a:pt x="1579535" y="1286743"/>
                          <a:pt x="1574966" y="1268069"/>
                          <a:pt x="1573427" y="1263400"/>
                        </a:cubicBezTo>
                        <a:cubicBezTo>
                          <a:pt x="1572026" y="1259154"/>
                          <a:pt x="1571970" y="1259128"/>
                          <a:pt x="1566406" y="1259833"/>
                        </a:cubicBezTo>
                        <a:cubicBezTo>
                          <a:pt x="1563321" y="1260223"/>
                          <a:pt x="1554549" y="1261091"/>
                          <a:pt x="1546913" y="1261761"/>
                        </a:cubicBezTo>
                        <a:cubicBezTo>
                          <a:pt x="1527247" y="1263486"/>
                          <a:pt x="1501183" y="1267432"/>
                          <a:pt x="1487759" y="1270718"/>
                        </a:cubicBezTo>
                        <a:cubicBezTo>
                          <a:pt x="1437010" y="1283140"/>
                          <a:pt x="1387681" y="1316595"/>
                          <a:pt x="1351396" y="1363192"/>
                        </a:cubicBezTo>
                        <a:cubicBezTo>
                          <a:pt x="1335840" y="1383166"/>
                          <a:pt x="1334282" y="1385683"/>
                          <a:pt x="1327781" y="1401246"/>
                        </a:cubicBezTo>
                        <a:cubicBezTo>
                          <a:pt x="1324733" y="1408566"/>
                          <a:pt x="1319806" y="1419418"/>
                          <a:pt x="1316834" y="1425399"/>
                        </a:cubicBezTo>
                        <a:cubicBezTo>
                          <a:pt x="1311773" y="1435582"/>
                          <a:pt x="1310889" y="1436644"/>
                          <a:pt x="1302826" y="1442071"/>
                        </a:cubicBezTo>
                        <a:cubicBezTo>
                          <a:pt x="1298095" y="1445257"/>
                          <a:pt x="1294793" y="1447151"/>
                          <a:pt x="1295489" y="1446296"/>
                        </a:cubicBezTo>
                        <a:cubicBezTo>
                          <a:pt x="1296186" y="1445442"/>
                          <a:pt x="1297423" y="1441470"/>
                          <a:pt x="1298240" y="1437476"/>
                        </a:cubicBezTo>
                        <a:cubicBezTo>
                          <a:pt x="1301386" y="1422120"/>
                          <a:pt x="1309477" y="1397089"/>
                          <a:pt x="1315160" y="1385152"/>
                        </a:cubicBezTo>
                        <a:cubicBezTo>
                          <a:pt x="1331866" y="1350077"/>
                          <a:pt x="1360323" y="1316410"/>
                          <a:pt x="1392483" y="1293649"/>
                        </a:cubicBezTo>
                        <a:cubicBezTo>
                          <a:pt x="1423243" y="1271891"/>
                          <a:pt x="1445194" y="1261788"/>
                          <a:pt x="1476373" y="1255044"/>
                        </a:cubicBezTo>
                        <a:cubicBezTo>
                          <a:pt x="1489751" y="1252148"/>
                          <a:pt x="1520164" y="1248065"/>
                          <a:pt x="1539067" y="1246627"/>
                        </a:cubicBezTo>
                        <a:cubicBezTo>
                          <a:pt x="1552648" y="1245592"/>
                          <a:pt x="1566455" y="1243565"/>
                          <a:pt x="1568945" y="1242237"/>
                        </a:cubicBezTo>
                        <a:cubicBezTo>
                          <a:pt x="1571823" y="1240702"/>
                          <a:pt x="1571613" y="1234199"/>
                          <a:pt x="1568158" y="1217754"/>
                        </a:cubicBezTo>
                        <a:lnTo>
                          <a:pt x="1565391" y="1204581"/>
                        </a:lnTo>
                        <a:lnTo>
                          <a:pt x="1559520" y="1202274"/>
                        </a:lnTo>
                        <a:cubicBezTo>
                          <a:pt x="1540548" y="1194818"/>
                          <a:pt x="1498781" y="1191781"/>
                          <a:pt x="1470758" y="1195825"/>
                        </a:cubicBezTo>
                        <a:cubicBezTo>
                          <a:pt x="1455073" y="1198088"/>
                          <a:pt x="1428243" y="1204809"/>
                          <a:pt x="1416566" y="1209402"/>
                        </a:cubicBezTo>
                        <a:cubicBezTo>
                          <a:pt x="1390814" y="1219534"/>
                          <a:pt x="1360844" y="1236852"/>
                          <a:pt x="1339205" y="1254111"/>
                        </a:cubicBezTo>
                        <a:cubicBezTo>
                          <a:pt x="1312726" y="1275227"/>
                          <a:pt x="1285513" y="1311676"/>
                          <a:pt x="1273917" y="1341556"/>
                        </a:cubicBezTo>
                        <a:cubicBezTo>
                          <a:pt x="1267679" y="1357650"/>
                          <a:pt x="1261379" y="1382219"/>
                          <a:pt x="1258824" y="1400438"/>
                        </a:cubicBezTo>
                        <a:cubicBezTo>
                          <a:pt x="1256974" y="1413623"/>
                          <a:pt x="1256967" y="1416440"/>
                          <a:pt x="1258741" y="1437360"/>
                        </a:cubicBezTo>
                        <a:cubicBezTo>
                          <a:pt x="1259796" y="1449806"/>
                          <a:pt x="1260384" y="1460728"/>
                          <a:pt x="1260050" y="1461606"/>
                        </a:cubicBezTo>
                        <a:cubicBezTo>
                          <a:pt x="1259715" y="1462460"/>
                          <a:pt x="1257017" y="1463869"/>
                          <a:pt x="1254059" y="1464700"/>
                        </a:cubicBezTo>
                        <a:cubicBezTo>
                          <a:pt x="1248844" y="1466155"/>
                          <a:pt x="1248313" y="1466039"/>
                          <a:pt x="1236938" y="1460913"/>
                        </a:cubicBezTo>
                        <a:cubicBezTo>
                          <a:pt x="1230481" y="1457980"/>
                          <a:pt x="1218700" y="1451884"/>
                          <a:pt x="1210757" y="1447335"/>
                        </a:cubicBezTo>
                        <a:cubicBezTo>
                          <a:pt x="1165639" y="1421497"/>
                          <a:pt x="1144532" y="1414084"/>
                          <a:pt x="1125727" y="1417525"/>
                        </a:cubicBezTo>
                        <a:cubicBezTo>
                          <a:pt x="1101946" y="1421866"/>
                          <a:pt x="1062883" y="1443687"/>
                          <a:pt x="1035052" y="1468163"/>
                        </a:cubicBezTo>
                        <a:cubicBezTo>
                          <a:pt x="1012921" y="1487652"/>
                          <a:pt x="989966" y="1512890"/>
                          <a:pt x="984261" y="1524043"/>
                        </a:cubicBezTo>
                        <a:cubicBezTo>
                          <a:pt x="982293" y="1527876"/>
                          <a:pt x="982237" y="1528546"/>
                          <a:pt x="983832" y="1529146"/>
                        </a:cubicBezTo>
                        <a:cubicBezTo>
                          <a:pt x="988565" y="1530971"/>
                          <a:pt x="1015455" y="1532218"/>
                          <a:pt x="1056781" y="1532564"/>
                        </a:cubicBezTo>
                        <a:lnTo>
                          <a:pt x="1102052" y="1532910"/>
                        </a:lnTo>
                        <a:lnTo>
                          <a:pt x="1112873" y="1529054"/>
                        </a:lnTo>
                        <a:cubicBezTo>
                          <a:pt x="1118822" y="1526907"/>
                          <a:pt x="1123832" y="1525313"/>
                          <a:pt x="1124003" y="1525475"/>
                        </a:cubicBezTo>
                        <a:cubicBezTo>
                          <a:pt x="1124577" y="1526052"/>
                          <a:pt x="1101020" y="1536997"/>
                          <a:pt x="1084548" y="1543832"/>
                        </a:cubicBezTo>
                        <a:cubicBezTo>
                          <a:pt x="1059347" y="1554246"/>
                          <a:pt x="1040039" y="1564152"/>
                          <a:pt x="1031429" y="1571056"/>
                        </a:cubicBezTo>
                        <a:cubicBezTo>
                          <a:pt x="1027113" y="1574520"/>
                          <a:pt x="1024937" y="1575882"/>
                          <a:pt x="1026592" y="1574081"/>
                        </a:cubicBezTo>
                        <a:cubicBezTo>
                          <a:pt x="1029546" y="1570849"/>
                          <a:pt x="1029557" y="1570756"/>
                          <a:pt x="1027196" y="1569463"/>
                        </a:cubicBezTo>
                        <a:cubicBezTo>
                          <a:pt x="1025872" y="1568724"/>
                          <a:pt x="1021531" y="1565030"/>
                          <a:pt x="1017545" y="1561243"/>
                        </a:cubicBezTo>
                        <a:cubicBezTo>
                          <a:pt x="1013562" y="1557433"/>
                          <a:pt x="1007191" y="1552376"/>
                          <a:pt x="1003390" y="1549951"/>
                        </a:cubicBezTo>
                        <a:cubicBezTo>
                          <a:pt x="994710" y="1544433"/>
                          <a:pt x="980260" y="1537136"/>
                          <a:pt x="978021" y="1537136"/>
                        </a:cubicBezTo>
                        <a:cubicBezTo>
                          <a:pt x="975709" y="1537136"/>
                          <a:pt x="967106" y="1552769"/>
                          <a:pt x="963725" y="1563113"/>
                        </a:cubicBezTo>
                        <a:cubicBezTo>
                          <a:pt x="958770" y="1578261"/>
                          <a:pt x="962077" y="1595348"/>
                          <a:pt x="966748" y="1600359"/>
                        </a:cubicBezTo>
                        <a:cubicBezTo>
                          <a:pt x="968970" y="1602737"/>
                          <a:pt x="978164" y="1601444"/>
                          <a:pt x="962991" y="1607078"/>
                        </a:cubicBezTo>
                        <a:cubicBezTo>
                          <a:pt x="951422" y="1611396"/>
                          <a:pt x="942344" y="1615784"/>
                          <a:pt x="935026" y="1620794"/>
                        </a:cubicBezTo>
                        <a:cubicBezTo>
                          <a:pt x="930662" y="1623796"/>
                          <a:pt x="929880" y="1624027"/>
                          <a:pt x="930424" y="1622134"/>
                        </a:cubicBezTo>
                        <a:cubicBezTo>
                          <a:pt x="930787" y="1620910"/>
                          <a:pt x="931682" y="1615530"/>
                          <a:pt x="932414" y="1610219"/>
                        </a:cubicBezTo>
                        <a:cubicBezTo>
                          <a:pt x="937659" y="1572142"/>
                          <a:pt x="948558" y="1545841"/>
                          <a:pt x="976226" y="1504531"/>
                        </a:cubicBezTo>
                        <a:cubicBezTo>
                          <a:pt x="1005781" y="1460382"/>
                          <a:pt x="1058743" y="1418934"/>
                          <a:pt x="1105892" y="1403070"/>
                        </a:cubicBezTo>
                        <a:cubicBezTo>
                          <a:pt x="1131330" y="1394503"/>
                          <a:pt x="1143861" y="1396212"/>
                          <a:pt x="1177540" y="1412814"/>
                        </a:cubicBezTo>
                        <a:cubicBezTo>
                          <a:pt x="1189577" y="1418749"/>
                          <a:pt x="1199715" y="1423598"/>
                          <a:pt x="1200068" y="1423598"/>
                        </a:cubicBezTo>
                        <a:cubicBezTo>
                          <a:pt x="1201353" y="1423598"/>
                          <a:pt x="1198939" y="1414385"/>
                          <a:pt x="1196059" y="1408289"/>
                        </a:cubicBezTo>
                        <a:cubicBezTo>
                          <a:pt x="1188494" y="1392264"/>
                          <a:pt x="1172197" y="1375038"/>
                          <a:pt x="1156913" y="1366887"/>
                        </a:cubicBezTo>
                        <a:cubicBezTo>
                          <a:pt x="1145790" y="1360952"/>
                          <a:pt x="1125101" y="1354672"/>
                          <a:pt x="1114082" y="1353910"/>
                        </a:cubicBezTo>
                        <a:cubicBezTo>
                          <a:pt x="1105823" y="1353309"/>
                          <a:pt x="1102686" y="1353702"/>
                          <a:pt x="1092955" y="1356496"/>
                        </a:cubicBezTo>
                        <a:cubicBezTo>
                          <a:pt x="1047774" y="1369450"/>
                          <a:pt x="1005093" y="1399976"/>
                          <a:pt x="974765" y="1441008"/>
                        </a:cubicBezTo>
                        <a:cubicBezTo>
                          <a:pt x="953642" y="1469595"/>
                          <a:pt x="935822" y="1501160"/>
                          <a:pt x="921540" y="1535335"/>
                        </a:cubicBezTo>
                        <a:cubicBezTo>
                          <a:pt x="910384" y="1562005"/>
                          <a:pt x="905956" y="1574890"/>
                          <a:pt x="898575" y="1602091"/>
                        </a:cubicBezTo>
                        <a:cubicBezTo>
                          <a:pt x="890593" y="1631531"/>
                          <a:pt x="886499" y="1640398"/>
                          <a:pt x="877958" y="1646748"/>
                        </a:cubicBezTo>
                        <a:lnTo>
                          <a:pt x="871471" y="1651574"/>
                        </a:lnTo>
                        <a:lnTo>
                          <a:pt x="871086" y="1647995"/>
                        </a:lnTo>
                        <a:cubicBezTo>
                          <a:pt x="870539" y="1642938"/>
                          <a:pt x="873426" y="1629592"/>
                          <a:pt x="882336" y="1595948"/>
                        </a:cubicBezTo>
                        <a:cubicBezTo>
                          <a:pt x="897039" y="1540484"/>
                          <a:pt x="905360" y="1517578"/>
                          <a:pt x="922996" y="1483981"/>
                        </a:cubicBezTo>
                        <a:cubicBezTo>
                          <a:pt x="940424" y="1450799"/>
                          <a:pt x="957314" y="1428078"/>
                          <a:pt x="987928" y="1396582"/>
                        </a:cubicBezTo>
                        <a:cubicBezTo>
                          <a:pt x="1010089" y="1373791"/>
                          <a:pt x="1028759" y="1359313"/>
                          <a:pt x="1055824" y="1343911"/>
                        </a:cubicBezTo>
                        <a:cubicBezTo>
                          <a:pt x="1073708" y="1333728"/>
                          <a:pt x="1075395" y="1332250"/>
                          <a:pt x="1070468" y="1331049"/>
                        </a:cubicBezTo>
                        <a:cubicBezTo>
                          <a:pt x="1068585" y="1330611"/>
                          <a:pt x="1065622" y="1329248"/>
                          <a:pt x="1063889" y="1328025"/>
                        </a:cubicBezTo>
                        <a:cubicBezTo>
                          <a:pt x="1059287" y="1324815"/>
                          <a:pt x="1047396" y="1320797"/>
                          <a:pt x="1018150" y="1312600"/>
                        </a:cubicBezTo>
                        <a:cubicBezTo>
                          <a:pt x="983357" y="1302832"/>
                          <a:pt x="971825" y="1300777"/>
                          <a:pt x="962825" y="1302763"/>
                        </a:cubicBezTo>
                        <a:cubicBezTo>
                          <a:pt x="955209" y="1304426"/>
                          <a:pt x="926924" y="1315856"/>
                          <a:pt x="909925" y="1324122"/>
                        </a:cubicBezTo>
                        <a:cubicBezTo>
                          <a:pt x="860325" y="1348252"/>
                          <a:pt x="802501" y="1404340"/>
                          <a:pt x="776248" y="1453801"/>
                        </a:cubicBezTo>
                        <a:cubicBezTo>
                          <a:pt x="763909" y="1477030"/>
                          <a:pt x="747224" y="1519471"/>
                          <a:pt x="740624" y="1544387"/>
                        </a:cubicBezTo>
                        <a:cubicBezTo>
                          <a:pt x="730548" y="1582440"/>
                          <a:pt x="725180" y="1636081"/>
                          <a:pt x="728351" y="1666999"/>
                        </a:cubicBezTo>
                        <a:cubicBezTo>
                          <a:pt x="729214" y="1675404"/>
                          <a:pt x="732060" y="1690367"/>
                          <a:pt x="735122" y="1702582"/>
                        </a:cubicBezTo>
                        <a:cubicBezTo>
                          <a:pt x="740984" y="1725973"/>
                          <a:pt x="741048" y="1725235"/>
                          <a:pt x="732720" y="1729691"/>
                        </a:cubicBezTo>
                        <a:cubicBezTo>
                          <a:pt x="728490" y="1731954"/>
                          <a:pt x="728379" y="1731954"/>
                          <a:pt x="725870" y="1729691"/>
                        </a:cubicBezTo>
                        <a:cubicBezTo>
                          <a:pt x="722040" y="1726227"/>
                          <a:pt x="715740" y="1712765"/>
                          <a:pt x="713485" y="1703229"/>
                        </a:cubicBezTo>
                        <a:cubicBezTo>
                          <a:pt x="705622" y="1669978"/>
                          <a:pt x="705904" y="1606686"/>
                          <a:pt x="714092" y="1566738"/>
                        </a:cubicBezTo>
                        <a:cubicBezTo>
                          <a:pt x="723212" y="1522242"/>
                          <a:pt x="745641" y="1463314"/>
                          <a:pt x="765900" y="1430618"/>
                        </a:cubicBezTo>
                        <a:cubicBezTo>
                          <a:pt x="784413" y="1400761"/>
                          <a:pt x="821858" y="1358897"/>
                          <a:pt x="850866" y="1335622"/>
                        </a:cubicBezTo>
                        <a:cubicBezTo>
                          <a:pt x="866833" y="1322806"/>
                          <a:pt x="899427" y="1301886"/>
                          <a:pt x="911718" y="1296563"/>
                        </a:cubicBezTo>
                        <a:cubicBezTo>
                          <a:pt x="934135" y="1286854"/>
                          <a:pt x="953739" y="1281850"/>
                          <a:pt x="969256" y="1281870"/>
                        </a:cubicBezTo>
                        <a:cubicBezTo>
                          <a:pt x="989987" y="1281901"/>
                          <a:pt x="1010343" y="1287749"/>
                          <a:pt x="1069458" y="1310660"/>
                        </a:cubicBezTo>
                        <a:cubicBezTo>
                          <a:pt x="1086057" y="1317103"/>
                          <a:pt x="1106143" y="1324815"/>
                          <a:pt x="1114093" y="1327794"/>
                        </a:cubicBezTo>
                        <a:cubicBezTo>
                          <a:pt x="1122044" y="1330773"/>
                          <a:pt x="1129922" y="1334167"/>
                          <a:pt x="1131597" y="1335321"/>
                        </a:cubicBezTo>
                        <a:cubicBezTo>
                          <a:pt x="1137881" y="1339662"/>
                          <a:pt x="1138565" y="1339155"/>
                          <a:pt x="1135301" y="1332574"/>
                        </a:cubicBezTo>
                        <a:lnTo>
                          <a:pt x="1132232" y="1326362"/>
                        </a:lnTo>
                        <a:lnTo>
                          <a:pt x="1131630" y="1276026"/>
                        </a:lnTo>
                        <a:cubicBezTo>
                          <a:pt x="1131297" y="1248343"/>
                          <a:pt x="1130617" y="1225284"/>
                          <a:pt x="1130118" y="1224785"/>
                        </a:cubicBezTo>
                        <a:cubicBezTo>
                          <a:pt x="1129620" y="1224286"/>
                          <a:pt x="1122831" y="1223993"/>
                          <a:pt x="1115028" y="1224134"/>
                        </a:cubicBezTo>
                        <a:cubicBezTo>
                          <a:pt x="1092802" y="1224536"/>
                          <a:pt x="1020688" y="1222033"/>
                          <a:pt x="996866" y="1220033"/>
                        </a:cubicBezTo>
                        <a:cubicBezTo>
                          <a:pt x="985002" y="1219038"/>
                          <a:pt x="947317" y="1217442"/>
                          <a:pt x="913121" y="1216489"/>
                        </a:cubicBezTo>
                        <a:cubicBezTo>
                          <a:pt x="838469" y="1214408"/>
                          <a:pt x="799824" y="1212639"/>
                          <a:pt x="778417" y="1210328"/>
                        </a:cubicBezTo>
                        <a:lnTo>
                          <a:pt x="772283" y="1209665"/>
                        </a:lnTo>
                        <a:lnTo>
                          <a:pt x="769599" y="1219089"/>
                        </a:lnTo>
                        <a:cubicBezTo>
                          <a:pt x="768125" y="1224270"/>
                          <a:pt x="761719" y="1244546"/>
                          <a:pt x="755363" y="1264146"/>
                        </a:cubicBezTo>
                        <a:cubicBezTo>
                          <a:pt x="749010" y="1283745"/>
                          <a:pt x="741221" y="1308467"/>
                          <a:pt x="738055" y="1319112"/>
                        </a:cubicBezTo>
                        <a:cubicBezTo>
                          <a:pt x="729360" y="1348298"/>
                          <a:pt x="718333" y="1383674"/>
                          <a:pt x="708491" y="1413923"/>
                        </a:cubicBezTo>
                        <a:cubicBezTo>
                          <a:pt x="703629" y="1428886"/>
                          <a:pt x="695489" y="1454147"/>
                          <a:pt x="690405" y="1470103"/>
                        </a:cubicBezTo>
                        <a:cubicBezTo>
                          <a:pt x="685321" y="1486036"/>
                          <a:pt x="676628" y="1513214"/>
                          <a:pt x="671087" y="1530486"/>
                        </a:cubicBezTo>
                        <a:cubicBezTo>
                          <a:pt x="661305" y="1560989"/>
                          <a:pt x="647879" y="1603407"/>
                          <a:pt x="644514" y="1614444"/>
                        </a:cubicBezTo>
                        <a:cubicBezTo>
                          <a:pt x="638934" y="1632755"/>
                          <a:pt x="621795" y="1686857"/>
                          <a:pt x="614093" y="1710479"/>
                        </a:cubicBezTo>
                        <a:cubicBezTo>
                          <a:pt x="595526" y="1767422"/>
                          <a:pt x="585175" y="1803443"/>
                          <a:pt x="583253" y="1817806"/>
                        </a:cubicBezTo>
                        <a:cubicBezTo>
                          <a:pt x="582761" y="1821477"/>
                          <a:pt x="579426" y="1824248"/>
                          <a:pt x="569417" y="1829282"/>
                        </a:cubicBezTo>
                        <a:cubicBezTo>
                          <a:pt x="565296" y="1831360"/>
                          <a:pt x="559992" y="1834755"/>
                          <a:pt x="557631" y="1836833"/>
                        </a:cubicBezTo>
                        <a:cubicBezTo>
                          <a:pt x="555270" y="1838911"/>
                          <a:pt x="553602" y="1839858"/>
                          <a:pt x="553924" y="1838957"/>
                        </a:cubicBezTo>
                        <a:cubicBezTo>
                          <a:pt x="554245" y="1838057"/>
                          <a:pt x="557282" y="1826996"/>
                          <a:pt x="560672" y="1814365"/>
                        </a:cubicBezTo>
                        <a:cubicBezTo>
                          <a:pt x="573191" y="1767745"/>
                          <a:pt x="596536" y="1691868"/>
                          <a:pt x="617352" y="1630146"/>
                        </a:cubicBezTo>
                        <a:cubicBezTo>
                          <a:pt x="621273" y="1618531"/>
                          <a:pt x="628893" y="1594886"/>
                          <a:pt x="634284" y="1577614"/>
                        </a:cubicBezTo>
                        <a:cubicBezTo>
                          <a:pt x="653595" y="1515731"/>
                          <a:pt x="671923" y="1457819"/>
                          <a:pt x="675950" y="1445950"/>
                        </a:cubicBezTo>
                        <a:cubicBezTo>
                          <a:pt x="678204" y="1439300"/>
                          <a:pt x="687098" y="1411845"/>
                          <a:pt x="695713" y="1384944"/>
                        </a:cubicBezTo>
                        <a:cubicBezTo>
                          <a:pt x="704328" y="1358043"/>
                          <a:pt x="712781" y="1331950"/>
                          <a:pt x="714498" y="1326963"/>
                        </a:cubicBezTo>
                        <a:cubicBezTo>
                          <a:pt x="716215" y="1321975"/>
                          <a:pt x="724387" y="1295884"/>
                          <a:pt x="732657" y="1268977"/>
                        </a:cubicBezTo>
                        <a:cubicBezTo>
                          <a:pt x="740926" y="1242069"/>
                          <a:pt x="750962" y="1211358"/>
                          <a:pt x="754955" y="1200729"/>
                        </a:cubicBezTo>
                        <a:cubicBezTo>
                          <a:pt x="758947" y="1190098"/>
                          <a:pt x="767952" y="1162758"/>
                          <a:pt x="774960" y="1139975"/>
                        </a:cubicBezTo>
                        <a:cubicBezTo>
                          <a:pt x="803682" y="1046620"/>
                          <a:pt x="826252" y="990297"/>
                          <a:pt x="850547" y="951347"/>
                        </a:cubicBezTo>
                        <a:cubicBezTo>
                          <a:pt x="867742" y="923779"/>
                          <a:pt x="903175" y="884437"/>
                          <a:pt x="935907" y="856566"/>
                        </a:cubicBezTo>
                        <a:cubicBezTo>
                          <a:pt x="975187" y="823119"/>
                          <a:pt x="988265" y="812536"/>
                          <a:pt x="1015132" y="792452"/>
                        </a:cubicBezTo>
                        <a:cubicBezTo>
                          <a:pt x="1053673" y="763641"/>
                          <a:pt x="1075709" y="749154"/>
                          <a:pt x="1111163" y="729314"/>
                        </a:cubicBezTo>
                        <a:cubicBezTo>
                          <a:pt x="1145785" y="709941"/>
                          <a:pt x="1187876" y="691307"/>
                          <a:pt x="1219674" y="681271"/>
                        </a:cubicBezTo>
                        <a:cubicBezTo>
                          <a:pt x="1242359" y="674113"/>
                          <a:pt x="1279287" y="667013"/>
                          <a:pt x="1310903" y="663727"/>
                        </a:cubicBezTo>
                        <a:cubicBezTo>
                          <a:pt x="1322010" y="662572"/>
                          <a:pt x="1681850" y="660898"/>
                          <a:pt x="2133021" y="659901"/>
                        </a:cubicBezTo>
                        <a:cubicBezTo>
                          <a:pt x="2290417" y="659554"/>
                          <a:pt x="2301482" y="659831"/>
                          <a:pt x="2336386" y="665041"/>
                        </a:cubicBezTo>
                        <a:cubicBezTo>
                          <a:pt x="2378786" y="671365"/>
                          <a:pt x="2400931" y="678482"/>
                          <a:pt x="2451823" y="702132"/>
                        </a:cubicBezTo>
                        <a:cubicBezTo>
                          <a:pt x="2473186" y="712061"/>
                          <a:pt x="2480617" y="716485"/>
                          <a:pt x="2486660" y="722867"/>
                        </a:cubicBezTo>
                        <a:cubicBezTo>
                          <a:pt x="2488613" y="724927"/>
                          <a:pt x="2490512" y="726610"/>
                          <a:pt x="2490886" y="726610"/>
                        </a:cubicBezTo>
                        <a:cubicBezTo>
                          <a:pt x="2491260" y="726610"/>
                          <a:pt x="2491465" y="713973"/>
                          <a:pt x="2491338" y="698527"/>
                        </a:cubicBezTo>
                        <a:lnTo>
                          <a:pt x="2491110" y="670442"/>
                        </a:lnTo>
                        <a:lnTo>
                          <a:pt x="2482283" y="665895"/>
                        </a:lnTo>
                        <a:cubicBezTo>
                          <a:pt x="2465584" y="657291"/>
                          <a:pt x="2397871" y="635588"/>
                          <a:pt x="2370347" y="630014"/>
                        </a:cubicBezTo>
                        <a:cubicBezTo>
                          <a:pt x="2321972" y="620219"/>
                          <a:pt x="2287627" y="618910"/>
                          <a:pt x="2152337" y="621701"/>
                        </a:cubicBezTo>
                        <a:cubicBezTo>
                          <a:pt x="2096993" y="622842"/>
                          <a:pt x="2072300" y="622805"/>
                          <a:pt x="2026180" y="621510"/>
                        </a:cubicBezTo>
                        <a:cubicBezTo>
                          <a:pt x="1946866" y="619279"/>
                          <a:pt x="1946859" y="619279"/>
                          <a:pt x="1670051" y="620489"/>
                        </a:cubicBezTo>
                        <a:cubicBezTo>
                          <a:pt x="1393872" y="621695"/>
                          <a:pt x="1336272" y="622616"/>
                          <a:pt x="1304261" y="626343"/>
                        </a:cubicBezTo>
                        <a:cubicBezTo>
                          <a:pt x="1221566" y="635965"/>
                          <a:pt x="1138871" y="664461"/>
                          <a:pt x="1048933" y="714326"/>
                        </a:cubicBezTo>
                        <a:cubicBezTo>
                          <a:pt x="1000526" y="741165"/>
                          <a:pt x="948833" y="781310"/>
                          <a:pt x="901001" y="829219"/>
                        </a:cubicBezTo>
                        <a:cubicBezTo>
                          <a:pt x="866664" y="863609"/>
                          <a:pt x="847127" y="887108"/>
                          <a:pt x="825628" y="919884"/>
                        </a:cubicBezTo>
                        <a:cubicBezTo>
                          <a:pt x="806359" y="949255"/>
                          <a:pt x="784830" y="990526"/>
                          <a:pt x="774903" y="1017122"/>
                        </a:cubicBezTo>
                        <a:cubicBezTo>
                          <a:pt x="769156" y="1032512"/>
                          <a:pt x="740838" y="1117803"/>
                          <a:pt x="730184" y="1151806"/>
                        </a:cubicBezTo>
                        <a:cubicBezTo>
                          <a:pt x="725709" y="1166090"/>
                          <a:pt x="717461" y="1190463"/>
                          <a:pt x="711860" y="1205968"/>
                        </a:cubicBezTo>
                        <a:cubicBezTo>
                          <a:pt x="706257" y="1221472"/>
                          <a:pt x="698789" y="1243759"/>
                          <a:pt x="695265" y="1255494"/>
                        </a:cubicBezTo>
                        <a:cubicBezTo>
                          <a:pt x="687015" y="1282977"/>
                          <a:pt x="678225" y="1310660"/>
                          <a:pt x="661965" y="1360352"/>
                        </a:cubicBezTo>
                        <a:cubicBezTo>
                          <a:pt x="654760" y="1382381"/>
                          <a:pt x="644733" y="1414454"/>
                          <a:pt x="639684" y="1431610"/>
                        </a:cubicBezTo>
                        <a:cubicBezTo>
                          <a:pt x="630400" y="1463199"/>
                          <a:pt x="625771" y="1478416"/>
                          <a:pt x="606502" y="1540761"/>
                        </a:cubicBezTo>
                        <a:cubicBezTo>
                          <a:pt x="600649" y="1559696"/>
                          <a:pt x="593040" y="1584426"/>
                          <a:pt x="589594" y="1595718"/>
                        </a:cubicBezTo>
                        <a:cubicBezTo>
                          <a:pt x="586147" y="1607009"/>
                          <a:pt x="580101" y="1625228"/>
                          <a:pt x="576158" y="1636173"/>
                        </a:cubicBezTo>
                        <a:cubicBezTo>
                          <a:pt x="572216" y="1647141"/>
                          <a:pt x="566240" y="1666168"/>
                          <a:pt x="562879" y="1678452"/>
                        </a:cubicBezTo>
                        <a:cubicBezTo>
                          <a:pt x="557194" y="1699257"/>
                          <a:pt x="553847" y="1709648"/>
                          <a:pt x="537961" y="1755784"/>
                        </a:cubicBezTo>
                        <a:cubicBezTo>
                          <a:pt x="534644" y="1765413"/>
                          <a:pt x="529366" y="1781184"/>
                          <a:pt x="526232" y="1790813"/>
                        </a:cubicBezTo>
                        <a:cubicBezTo>
                          <a:pt x="523098" y="1800442"/>
                          <a:pt x="515761" y="1821639"/>
                          <a:pt x="509926" y="1837918"/>
                        </a:cubicBezTo>
                        <a:cubicBezTo>
                          <a:pt x="504092" y="1854197"/>
                          <a:pt x="498954" y="1869229"/>
                          <a:pt x="498509" y="1871308"/>
                        </a:cubicBezTo>
                        <a:cubicBezTo>
                          <a:pt x="497927" y="1874032"/>
                          <a:pt x="495611" y="1876757"/>
                          <a:pt x="490297" y="1880983"/>
                        </a:cubicBezTo>
                        <a:cubicBezTo>
                          <a:pt x="477950" y="1890750"/>
                          <a:pt x="478671" y="1890496"/>
                          <a:pt x="480379" y="1884654"/>
                        </a:cubicBezTo>
                        <a:cubicBezTo>
                          <a:pt x="481197" y="1881883"/>
                          <a:pt x="483082" y="1874148"/>
                          <a:pt x="484567" y="1867521"/>
                        </a:cubicBezTo>
                        <a:cubicBezTo>
                          <a:pt x="486051" y="1860871"/>
                          <a:pt x="490419" y="1845654"/>
                          <a:pt x="494272" y="1833693"/>
                        </a:cubicBezTo>
                        <a:cubicBezTo>
                          <a:pt x="498125" y="1821731"/>
                          <a:pt x="503757" y="1803513"/>
                          <a:pt x="506789" y="1793214"/>
                        </a:cubicBezTo>
                        <a:cubicBezTo>
                          <a:pt x="509820" y="1782915"/>
                          <a:pt x="513931" y="1769153"/>
                          <a:pt x="515925" y="1762596"/>
                        </a:cubicBezTo>
                        <a:cubicBezTo>
                          <a:pt x="517919" y="1756038"/>
                          <a:pt x="519250" y="1750196"/>
                          <a:pt x="518883" y="1749619"/>
                        </a:cubicBezTo>
                        <a:cubicBezTo>
                          <a:pt x="518516" y="1749018"/>
                          <a:pt x="516754" y="1748533"/>
                          <a:pt x="514967" y="1748533"/>
                        </a:cubicBezTo>
                        <a:cubicBezTo>
                          <a:pt x="513181" y="1748510"/>
                          <a:pt x="502212" y="1746039"/>
                          <a:pt x="490592" y="1743038"/>
                        </a:cubicBezTo>
                        <a:cubicBezTo>
                          <a:pt x="478973" y="1740013"/>
                          <a:pt x="456971" y="1734355"/>
                          <a:pt x="441700" y="1730430"/>
                        </a:cubicBezTo>
                        <a:cubicBezTo>
                          <a:pt x="426428" y="1726528"/>
                          <a:pt x="404749" y="1720570"/>
                          <a:pt x="393523" y="1717199"/>
                        </a:cubicBezTo>
                        <a:cubicBezTo>
                          <a:pt x="382297" y="1713828"/>
                          <a:pt x="372882" y="1711288"/>
                          <a:pt x="372602" y="1711565"/>
                        </a:cubicBezTo>
                        <a:cubicBezTo>
                          <a:pt x="370823" y="1713343"/>
                          <a:pt x="367146" y="1844314"/>
                          <a:pt x="366987" y="1911532"/>
                        </a:cubicBezTo>
                        <a:lnTo>
                          <a:pt x="366852" y="1968821"/>
                        </a:lnTo>
                        <a:lnTo>
                          <a:pt x="359719" y="1973439"/>
                        </a:lnTo>
                        <a:cubicBezTo>
                          <a:pt x="351856" y="1978519"/>
                          <a:pt x="349966" y="1978980"/>
                          <a:pt x="348870" y="1976117"/>
                        </a:cubicBezTo>
                        <a:cubicBezTo>
                          <a:pt x="347345" y="1972146"/>
                          <a:pt x="344489" y="1925433"/>
                          <a:pt x="343744" y="1892274"/>
                        </a:cubicBezTo>
                        <a:cubicBezTo>
                          <a:pt x="342982" y="1858354"/>
                          <a:pt x="344673" y="1787303"/>
                          <a:pt x="346962" y="1756985"/>
                        </a:cubicBezTo>
                        <a:cubicBezTo>
                          <a:pt x="348328" y="1738904"/>
                          <a:pt x="348990" y="1705492"/>
                          <a:pt x="348002" y="1704499"/>
                        </a:cubicBezTo>
                        <a:cubicBezTo>
                          <a:pt x="347401" y="1703898"/>
                          <a:pt x="336594" y="1700851"/>
                          <a:pt x="299851" y="1690945"/>
                        </a:cubicBezTo>
                        <a:cubicBezTo>
                          <a:pt x="149457" y="1650374"/>
                          <a:pt x="94176" y="1631624"/>
                          <a:pt x="72202" y="1613728"/>
                        </a:cubicBezTo>
                        <a:cubicBezTo>
                          <a:pt x="68616" y="1610796"/>
                          <a:pt x="65493" y="1608418"/>
                          <a:pt x="65263" y="1608418"/>
                        </a:cubicBezTo>
                        <a:cubicBezTo>
                          <a:pt x="65032" y="1608418"/>
                          <a:pt x="65076" y="1612620"/>
                          <a:pt x="65362" y="1617769"/>
                        </a:cubicBezTo>
                        <a:cubicBezTo>
                          <a:pt x="65715" y="1624119"/>
                          <a:pt x="64693" y="1635850"/>
                          <a:pt x="62173" y="1654322"/>
                        </a:cubicBezTo>
                        <a:cubicBezTo>
                          <a:pt x="51509" y="1732462"/>
                          <a:pt x="48769" y="1773194"/>
                          <a:pt x="48755" y="1853735"/>
                        </a:cubicBezTo>
                        <a:cubicBezTo>
                          <a:pt x="48744" y="1935408"/>
                          <a:pt x="51933" y="2003572"/>
                          <a:pt x="58335" y="2058390"/>
                        </a:cubicBezTo>
                        <a:cubicBezTo>
                          <a:pt x="60271" y="2074992"/>
                          <a:pt x="62759" y="2097252"/>
                          <a:pt x="63862" y="2107897"/>
                        </a:cubicBezTo>
                        <a:cubicBezTo>
                          <a:pt x="66525" y="2133551"/>
                          <a:pt x="76125" y="2201508"/>
                          <a:pt x="78223" y="2209543"/>
                        </a:cubicBezTo>
                        <a:lnTo>
                          <a:pt x="79887" y="2215916"/>
                        </a:lnTo>
                        <a:lnTo>
                          <a:pt x="74607" y="2220788"/>
                        </a:lnTo>
                        <a:cubicBezTo>
                          <a:pt x="71701" y="2223467"/>
                          <a:pt x="69054" y="2225661"/>
                          <a:pt x="68722" y="2225661"/>
                        </a:cubicBezTo>
                        <a:cubicBezTo>
                          <a:pt x="68392" y="2225661"/>
                          <a:pt x="67321" y="2224437"/>
                          <a:pt x="66343" y="2222959"/>
                        </a:cubicBezTo>
                        <a:close/>
                        <a:moveTo>
                          <a:pt x="532440" y="1720755"/>
                        </a:moveTo>
                        <a:cubicBezTo>
                          <a:pt x="537100" y="1711034"/>
                          <a:pt x="540713" y="1693485"/>
                          <a:pt x="540517" y="1681477"/>
                        </a:cubicBezTo>
                        <a:cubicBezTo>
                          <a:pt x="540366" y="1672287"/>
                          <a:pt x="539485" y="1667854"/>
                          <a:pt x="534750" y="1652498"/>
                        </a:cubicBezTo>
                        <a:cubicBezTo>
                          <a:pt x="523713" y="1616730"/>
                          <a:pt x="519118" y="1586597"/>
                          <a:pt x="519089" y="1549813"/>
                        </a:cubicBezTo>
                        <a:cubicBezTo>
                          <a:pt x="519067" y="1522543"/>
                          <a:pt x="520882" y="1507718"/>
                          <a:pt x="527593" y="1480355"/>
                        </a:cubicBezTo>
                        <a:cubicBezTo>
                          <a:pt x="536036" y="1445950"/>
                          <a:pt x="554294" y="1402747"/>
                          <a:pt x="570994" y="1377716"/>
                        </a:cubicBezTo>
                        <a:cubicBezTo>
                          <a:pt x="589803" y="1349499"/>
                          <a:pt x="619185" y="1319781"/>
                          <a:pt x="645723" y="1302163"/>
                        </a:cubicBezTo>
                        <a:cubicBezTo>
                          <a:pt x="661762" y="1291522"/>
                          <a:pt x="664497" y="1288765"/>
                          <a:pt x="669061" y="1278635"/>
                        </a:cubicBezTo>
                        <a:cubicBezTo>
                          <a:pt x="674124" y="1267402"/>
                          <a:pt x="682398" y="1241254"/>
                          <a:pt x="682804" y="1235211"/>
                        </a:cubicBezTo>
                        <a:lnTo>
                          <a:pt x="683148" y="1230073"/>
                        </a:lnTo>
                        <a:lnTo>
                          <a:pt x="674092" y="1226686"/>
                        </a:lnTo>
                        <a:cubicBezTo>
                          <a:pt x="647526" y="1216740"/>
                          <a:pt x="629050" y="1209998"/>
                          <a:pt x="609506" y="1203119"/>
                        </a:cubicBezTo>
                        <a:cubicBezTo>
                          <a:pt x="597555" y="1198912"/>
                          <a:pt x="578541" y="1192130"/>
                          <a:pt x="567254" y="1188048"/>
                        </a:cubicBezTo>
                        <a:cubicBezTo>
                          <a:pt x="536217" y="1176825"/>
                          <a:pt x="527973" y="1174022"/>
                          <a:pt x="506295" y="1167335"/>
                        </a:cubicBezTo>
                        <a:cubicBezTo>
                          <a:pt x="495342" y="1163954"/>
                          <a:pt x="473612" y="1156408"/>
                          <a:pt x="458006" y="1150566"/>
                        </a:cubicBezTo>
                        <a:cubicBezTo>
                          <a:pt x="442399" y="1144722"/>
                          <a:pt x="416321" y="1135306"/>
                          <a:pt x="400053" y="1129639"/>
                        </a:cubicBezTo>
                        <a:cubicBezTo>
                          <a:pt x="383786" y="1123975"/>
                          <a:pt x="354826" y="1113870"/>
                          <a:pt x="335699" y="1107186"/>
                        </a:cubicBezTo>
                        <a:cubicBezTo>
                          <a:pt x="300533" y="1094897"/>
                          <a:pt x="281612" y="1089484"/>
                          <a:pt x="261826" y="1086053"/>
                        </a:cubicBezTo>
                        <a:cubicBezTo>
                          <a:pt x="239597" y="1082199"/>
                          <a:pt x="225535" y="1084351"/>
                          <a:pt x="204483" y="1094830"/>
                        </a:cubicBezTo>
                        <a:cubicBezTo>
                          <a:pt x="153221" y="1120350"/>
                          <a:pt x="120950" y="1151206"/>
                          <a:pt x="87311" y="1206867"/>
                        </a:cubicBezTo>
                        <a:cubicBezTo>
                          <a:pt x="61944" y="1248841"/>
                          <a:pt x="47463" y="1285385"/>
                          <a:pt x="34395" y="1340425"/>
                        </a:cubicBezTo>
                        <a:cubicBezTo>
                          <a:pt x="26904" y="1371967"/>
                          <a:pt x="24607" y="1391455"/>
                          <a:pt x="24607" y="1423436"/>
                        </a:cubicBezTo>
                        <a:cubicBezTo>
                          <a:pt x="24607" y="1469249"/>
                          <a:pt x="32781" y="1515869"/>
                          <a:pt x="45758" y="1544063"/>
                        </a:cubicBezTo>
                        <a:cubicBezTo>
                          <a:pt x="54827" y="1563760"/>
                          <a:pt x="75516" y="1587613"/>
                          <a:pt x="92706" y="1598188"/>
                        </a:cubicBezTo>
                        <a:cubicBezTo>
                          <a:pt x="104688" y="1605554"/>
                          <a:pt x="126609" y="1615022"/>
                          <a:pt x="149783" y="1622826"/>
                        </a:cubicBezTo>
                        <a:cubicBezTo>
                          <a:pt x="169982" y="1629615"/>
                          <a:pt x="271674" y="1659171"/>
                          <a:pt x="339088" y="1677852"/>
                        </a:cubicBezTo>
                        <a:cubicBezTo>
                          <a:pt x="355024" y="1682262"/>
                          <a:pt x="383273" y="1690159"/>
                          <a:pt x="401864" y="1695401"/>
                        </a:cubicBezTo>
                        <a:cubicBezTo>
                          <a:pt x="420455" y="1700620"/>
                          <a:pt x="441099" y="1706346"/>
                          <a:pt x="447738" y="1708101"/>
                        </a:cubicBezTo>
                        <a:cubicBezTo>
                          <a:pt x="454378" y="1709856"/>
                          <a:pt x="468231" y="1713735"/>
                          <a:pt x="478523" y="1716714"/>
                        </a:cubicBezTo>
                        <a:cubicBezTo>
                          <a:pt x="503421" y="1723895"/>
                          <a:pt x="516490" y="1726712"/>
                          <a:pt x="523794" y="1726412"/>
                        </a:cubicBezTo>
                        <a:cubicBezTo>
                          <a:pt x="529679" y="1726181"/>
                          <a:pt x="529895" y="1726043"/>
                          <a:pt x="532440" y="1720755"/>
                        </a:cubicBezTo>
                        <a:close/>
                        <a:moveTo>
                          <a:pt x="557706" y="1628853"/>
                        </a:moveTo>
                        <a:cubicBezTo>
                          <a:pt x="569487" y="1594448"/>
                          <a:pt x="575191" y="1576852"/>
                          <a:pt x="581164" y="1556463"/>
                        </a:cubicBezTo>
                        <a:cubicBezTo>
                          <a:pt x="584572" y="1544848"/>
                          <a:pt x="590795" y="1524736"/>
                          <a:pt x="594994" y="1511782"/>
                        </a:cubicBezTo>
                        <a:cubicBezTo>
                          <a:pt x="599192" y="1498828"/>
                          <a:pt x="608717" y="1469202"/>
                          <a:pt x="616159" y="1445950"/>
                        </a:cubicBezTo>
                        <a:cubicBezTo>
                          <a:pt x="638228" y="1377001"/>
                          <a:pt x="652233" y="1334213"/>
                          <a:pt x="656053" y="1324099"/>
                        </a:cubicBezTo>
                        <a:cubicBezTo>
                          <a:pt x="660096" y="1313408"/>
                          <a:pt x="659957" y="1313316"/>
                          <a:pt x="649526" y="1320243"/>
                        </a:cubicBezTo>
                        <a:cubicBezTo>
                          <a:pt x="639933" y="1326616"/>
                          <a:pt x="611659" y="1356173"/>
                          <a:pt x="602443" y="1369473"/>
                        </a:cubicBezTo>
                        <a:cubicBezTo>
                          <a:pt x="559296" y="1431726"/>
                          <a:pt x="539835" y="1489869"/>
                          <a:pt x="538047" y="1561912"/>
                        </a:cubicBezTo>
                        <a:cubicBezTo>
                          <a:pt x="537251" y="1594009"/>
                          <a:pt x="538951" y="1608210"/>
                          <a:pt x="546304" y="1630862"/>
                        </a:cubicBezTo>
                        <a:cubicBezTo>
                          <a:pt x="549005" y="1639198"/>
                          <a:pt x="551426" y="1645779"/>
                          <a:pt x="551684" y="1645525"/>
                        </a:cubicBezTo>
                        <a:cubicBezTo>
                          <a:pt x="551943" y="1645271"/>
                          <a:pt x="554653" y="1637766"/>
                          <a:pt x="557706" y="1628853"/>
                        </a:cubicBezTo>
                        <a:close/>
                        <a:moveTo>
                          <a:pt x="1240351" y="1445188"/>
                        </a:moveTo>
                        <a:cubicBezTo>
                          <a:pt x="1238736" y="1438168"/>
                          <a:pt x="1238740" y="1406880"/>
                          <a:pt x="1240363" y="1394988"/>
                        </a:cubicBezTo>
                        <a:cubicBezTo>
                          <a:pt x="1244450" y="1365039"/>
                          <a:pt x="1257161" y="1326916"/>
                          <a:pt x="1271208" y="1302509"/>
                        </a:cubicBezTo>
                        <a:cubicBezTo>
                          <a:pt x="1284225" y="1279873"/>
                          <a:pt x="1310065" y="1250622"/>
                          <a:pt x="1333841" y="1231597"/>
                        </a:cubicBezTo>
                        <a:cubicBezTo>
                          <a:pt x="1379938" y="1194712"/>
                          <a:pt x="1440747" y="1172930"/>
                          <a:pt x="1496815" y="1173223"/>
                        </a:cubicBezTo>
                        <a:cubicBezTo>
                          <a:pt x="1513255" y="1173309"/>
                          <a:pt x="1516260" y="1173676"/>
                          <a:pt x="1529411" y="1177218"/>
                        </a:cubicBezTo>
                        <a:cubicBezTo>
                          <a:pt x="1537378" y="1179361"/>
                          <a:pt x="1546886" y="1181861"/>
                          <a:pt x="1550536" y="1182769"/>
                        </a:cubicBezTo>
                        <a:cubicBezTo>
                          <a:pt x="1554189" y="1183679"/>
                          <a:pt x="1558770" y="1184956"/>
                          <a:pt x="1560718" y="1185609"/>
                        </a:cubicBezTo>
                        <a:cubicBezTo>
                          <a:pt x="1562668" y="1186260"/>
                          <a:pt x="1564468" y="1186586"/>
                          <a:pt x="1564722" y="1186334"/>
                        </a:cubicBezTo>
                        <a:cubicBezTo>
                          <a:pt x="1564976" y="1186080"/>
                          <a:pt x="1564570" y="1183593"/>
                          <a:pt x="1563820" y="1180811"/>
                        </a:cubicBezTo>
                        <a:cubicBezTo>
                          <a:pt x="1562848" y="1177195"/>
                          <a:pt x="1559843" y="1172951"/>
                          <a:pt x="1553308" y="1165956"/>
                        </a:cubicBezTo>
                        <a:cubicBezTo>
                          <a:pt x="1539683" y="1151381"/>
                          <a:pt x="1530397" y="1139220"/>
                          <a:pt x="1525574" y="1129635"/>
                        </a:cubicBezTo>
                        <a:cubicBezTo>
                          <a:pt x="1520672" y="1119895"/>
                          <a:pt x="1511972" y="1097764"/>
                          <a:pt x="1509034" y="1087563"/>
                        </a:cubicBezTo>
                        <a:cubicBezTo>
                          <a:pt x="1507827" y="1083374"/>
                          <a:pt x="1505900" y="1079786"/>
                          <a:pt x="1504093" y="1078363"/>
                        </a:cubicBezTo>
                        <a:cubicBezTo>
                          <a:pt x="1502462" y="1077082"/>
                          <a:pt x="1494726" y="1074269"/>
                          <a:pt x="1486901" y="1072117"/>
                        </a:cubicBezTo>
                        <a:cubicBezTo>
                          <a:pt x="1479075" y="1069965"/>
                          <a:pt x="1463436" y="1065322"/>
                          <a:pt x="1452149" y="1061796"/>
                        </a:cubicBezTo>
                        <a:cubicBezTo>
                          <a:pt x="1403809" y="1046699"/>
                          <a:pt x="1395912" y="1044962"/>
                          <a:pt x="1388874" y="1047879"/>
                        </a:cubicBezTo>
                        <a:cubicBezTo>
                          <a:pt x="1385091" y="1049447"/>
                          <a:pt x="1353916" y="1072145"/>
                          <a:pt x="1300883" y="1111944"/>
                        </a:cubicBezTo>
                        <a:cubicBezTo>
                          <a:pt x="1257814" y="1144263"/>
                          <a:pt x="1234033" y="1161604"/>
                          <a:pt x="1215532" y="1174172"/>
                        </a:cubicBezTo>
                        <a:cubicBezTo>
                          <a:pt x="1183840" y="1195709"/>
                          <a:pt x="1158510" y="1217673"/>
                          <a:pt x="1155872" y="1225910"/>
                        </a:cubicBezTo>
                        <a:cubicBezTo>
                          <a:pt x="1150765" y="1241859"/>
                          <a:pt x="1151079" y="1336799"/>
                          <a:pt x="1156260" y="1343103"/>
                        </a:cubicBezTo>
                        <a:cubicBezTo>
                          <a:pt x="1156989" y="1343981"/>
                          <a:pt x="1164245" y="1349753"/>
                          <a:pt x="1172384" y="1355895"/>
                        </a:cubicBezTo>
                        <a:cubicBezTo>
                          <a:pt x="1188427" y="1367995"/>
                          <a:pt x="1201092" y="1380834"/>
                          <a:pt x="1207558" y="1391525"/>
                        </a:cubicBezTo>
                        <a:cubicBezTo>
                          <a:pt x="1209811" y="1395265"/>
                          <a:pt x="1214560" y="1405425"/>
                          <a:pt x="1218114" y="1414107"/>
                        </a:cubicBezTo>
                        <a:cubicBezTo>
                          <a:pt x="1223032" y="1426161"/>
                          <a:pt x="1226491" y="1432488"/>
                          <a:pt x="1232618" y="1440662"/>
                        </a:cubicBezTo>
                        <a:cubicBezTo>
                          <a:pt x="1237042" y="1446573"/>
                          <a:pt x="1240866" y="1451192"/>
                          <a:pt x="1241117" y="1450938"/>
                        </a:cubicBezTo>
                        <a:cubicBezTo>
                          <a:pt x="1241366" y="1450684"/>
                          <a:pt x="1241025" y="1448097"/>
                          <a:pt x="1240351" y="1445188"/>
                        </a:cubicBezTo>
                        <a:close/>
                        <a:moveTo>
                          <a:pt x="693262" y="1207070"/>
                        </a:moveTo>
                        <a:cubicBezTo>
                          <a:pt x="693948" y="1204911"/>
                          <a:pt x="695925" y="1197436"/>
                          <a:pt x="697654" y="1190461"/>
                        </a:cubicBezTo>
                        <a:cubicBezTo>
                          <a:pt x="705932" y="1157060"/>
                          <a:pt x="730456" y="1075821"/>
                          <a:pt x="744697" y="1034636"/>
                        </a:cubicBezTo>
                        <a:cubicBezTo>
                          <a:pt x="756535" y="1000392"/>
                          <a:pt x="775013" y="961607"/>
                          <a:pt x="793900" y="931357"/>
                        </a:cubicBezTo>
                        <a:cubicBezTo>
                          <a:pt x="819310" y="890657"/>
                          <a:pt x="848747" y="854908"/>
                          <a:pt x="894941" y="808650"/>
                        </a:cubicBezTo>
                        <a:cubicBezTo>
                          <a:pt x="925724" y="777824"/>
                          <a:pt x="943315" y="762471"/>
                          <a:pt x="975296" y="738518"/>
                        </a:cubicBezTo>
                        <a:cubicBezTo>
                          <a:pt x="1001075" y="719212"/>
                          <a:pt x="1005940" y="715931"/>
                          <a:pt x="1032924" y="699663"/>
                        </a:cubicBezTo>
                        <a:cubicBezTo>
                          <a:pt x="1112640" y="651606"/>
                          <a:pt x="1207120" y="617727"/>
                          <a:pt x="1290985" y="607131"/>
                        </a:cubicBezTo>
                        <a:cubicBezTo>
                          <a:pt x="1328594" y="602379"/>
                          <a:pt x="1342581" y="601829"/>
                          <a:pt x="1431022" y="601622"/>
                        </a:cubicBezTo>
                        <a:lnTo>
                          <a:pt x="1517340" y="601418"/>
                        </a:lnTo>
                        <a:lnTo>
                          <a:pt x="1517051" y="598484"/>
                        </a:lnTo>
                        <a:cubicBezTo>
                          <a:pt x="1516892" y="596869"/>
                          <a:pt x="1516204" y="590928"/>
                          <a:pt x="1515521" y="585280"/>
                        </a:cubicBezTo>
                        <a:cubicBezTo>
                          <a:pt x="1514838" y="579634"/>
                          <a:pt x="1513765" y="556260"/>
                          <a:pt x="1513133" y="533340"/>
                        </a:cubicBezTo>
                        <a:cubicBezTo>
                          <a:pt x="1511132" y="460555"/>
                          <a:pt x="1510779" y="454823"/>
                          <a:pt x="1508282" y="454823"/>
                        </a:cubicBezTo>
                        <a:cubicBezTo>
                          <a:pt x="1507093" y="454823"/>
                          <a:pt x="1499953" y="456456"/>
                          <a:pt x="1492414" y="458449"/>
                        </a:cubicBezTo>
                        <a:cubicBezTo>
                          <a:pt x="1484875" y="460444"/>
                          <a:pt x="1468928" y="464549"/>
                          <a:pt x="1456977" y="467574"/>
                        </a:cubicBezTo>
                        <a:cubicBezTo>
                          <a:pt x="1425405" y="475564"/>
                          <a:pt x="1359266" y="494614"/>
                          <a:pt x="1332030" y="503561"/>
                        </a:cubicBezTo>
                        <a:cubicBezTo>
                          <a:pt x="1260313" y="527123"/>
                          <a:pt x="1158386" y="573594"/>
                          <a:pt x="1085757" y="615839"/>
                        </a:cubicBezTo>
                        <a:cubicBezTo>
                          <a:pt x="1021464" y="653234"/>
                          <a:pt x="1003108" y="665043"/>
                          <a:pt x="951217" y="702393"/>
                        </a:cubicBezTo>
                        <a:cubicBezTo>
                          <a:pt x="919230" y="725414"/>
                          <a:pt x="876112" y="761048"/>
                          <a:pt x="833627" y="799571"/>
                        </a:cubicBezTo>
                        <a:cubicBezTo>
                          <a:pt x="824761" y="807609"/>
                          <a:pt x="815763" y="815651"/>
                          <a:pt x="813631" y="817443"/>
                        </a:cubicBezTo>
                        <a:cubicBezTo>
                          <a:pt x="800209" y="828721"/>
                          <a:pt x="720516" y="915875"/>
                          <a:pt x="688488" y="954307"/>
                        </a:cubicBezTo>
                        <a:cubicBezTo>
                          <a:pt x="660657" y="987699"/>
                          <a:pt x="619851" y="1043330"/>
                          <a:pt x="593240" y="1084162"/>
                        </a:cubicBezTo>
                        <a:cubicBezTo>
                          <a:pt x="579167" y="1105754"/>
                          <a:pt x="563016" y="1130350"/>
                          <a:pt x="557348" y="1138822"/>
                        </a:cubicBezTo>
                        <a:cubicBezTo>
                          <a:pt x="549352" y="1150776"/>
                          <a:pt x="547346" y="1154591"/>
                          <a:pt x="548392" y="1155854"/>
                        </a:cubicBezTo>
                        <a:cubicBezTo>
                          <a:pt x="550397" y="1158270"/>
                          <a:pt x="560869" y="1162310"/>
                          <a:pt x="602263" y="1176638"/>
                        </a:cubicBezTo>
                        <a:cubicBezTo>
                          <a:pt x="633442" y="1187431"/>
                          <a:pt x="669101" y="1201339"/>
                          <a:pt x="685561" y="1209127"/>
                        </a:cubicBezTo>
                        <a:cubicBezTo>
                          <a:pt x="690908" y="1211656"/>
                          <a:pt x="691887" y="1211395"/>
                          <a:pt x="693262" y="1207068"/>
                        </a:cubicBezTo>
                        <a:close/>
                        <a:moveTo>
                          <a:pt x="1121972" y="1202479"/>
                        </a:moveTo>
                        <a:cubicBezTo>
                          <a:pt x="1128281" y="1201833"/>
                          <a:pt x="1135343" y="1200697"/>
                          <a:pt x="1137667" y="1199958"/>
                        </a:cubicBezTo>
                        <a:cubicBezTo>
                          <a:pt x="1145208" y="1197554"/>
                          <a:pt x="1161358" y="1187022"/>
                          <a:pt x="1186284" y="1168249"/>
                        </a:cubicBezTo>
                        <a:cubicBezTo>
                          <a:pt x="1199715" y="1158133"/>
                          <a:pt x="1215737" y="1146470"/>
                          <a:pt x="1221889" y="1142332"/>
                        </a:cubicBezTo>
                        <a:cubicBezTo>
                          <a:pt x="1232419" y="1135248"/>
                          <a:pt x="1239680" y="1129875"/>
                          <a:pt x="1270462" y="1106380"/>
                        </a:cubicBezTo>
                        <a:cubicBezTo>
                          <a:pt x="1277434" y="1101057"/>
                          <a:pt x="1288059" y="1093393"/>
                          <a:pt x="1294075" y="1089348"/>
                        </a:cubicBezTo>
                        <a:cubicBezTo>
                          <a:pt x="1306273" y="1081144"/>
                          <a:pt x="1365879" y="1037079"/>
                          <a:pt x="1374169" y="1030138"/>
                        </a:cubicBezTo>
                        <a:cubicBezTo>
                          <a:pt x="1383991" y="1021913"/>
                          <a:pt x="1389617" y="1005299"/>
                          <a:pt x="1408235" y="929545"/>
                        </a:cubicBezTo>
                        <a:cubicBezTo>
                          <a:pt x="1424791" y="862193"/>
                          <a:pt x="1430087" y="841732"/>
                          <a:pt x="1448115" y="775533"/>
                        </a:cubicBezTo>
                        <a:cubicBezTo>
                          <a:pt x="1463893" y="717600"/>
                          <a:pt x="1469044" y="696952"/>
                          <a:pt x="1470267" y="686749"/>
                        </a:cubicBezTo>
                        <a:lnTo>
                          <a:pt x="1471063" y="680105"/>
                        </a:lnTo>
                        <a:lnTo>
                          <a:pt x="1444102" y="680399"/>
                        </a:lnTo>
                        <a:cubicBezTo>
                          <a:pt x="1377141" y="681131"/>
                          <a:pt x="1315458" y="684640"/>
                          <a:pt x="1287966" y="689284"/>
                        </a:cubicBezTo>
                        <a:cubicBezTo>
                          <a:pt x="1271531" y="692062"/>
                          <a:pt x="1240457" y="699363"/>
                          <a:pt x="1221241" y="704963"/>
                        </a:cubicBezTo>
                        <a:cubicBezTo>
                          <a:pt x="1162819" y="721992"/>
                          <a:pt x="1095387" y="757524"/>
                          <a:pt x="1034512" y="803358"/>
                        </a:cubicBezTo>
                        <a:cubicBezTo>
                          <a:pt x="978222" y="845739"/>
                          <a:pt x="942304" y="876535"/>
                          <a:pt x="916926" y="904177"/>
                        </a:cubicBezTo>
                        <a:cubicBezTo>
                          <a:pt x="866053" y="959591"/>
                          <a:pt x="836371" y="1012480"/>
                          <a:pt x="808798" y="1096845"/>
                        </a:cubicBezTo>
                        <a:cubicBezTo>
                          <a:pt x="795077" y="1138825"/>
                          <a:pt x="781087" y="1182035"/>
                          <a:pt x="780547" y="1184106"/>
                        </a:cubicBezTo>
                        <a:cubicBezTo>
                          <a:pt x="780275" y="1185145"/>
                          <a:pt x="781196" y="1185394"/>
                          <a:pt x="783563" y="1184923"/>
                        </a:cubicBezTo>
                        <a:cubicBezTo>
                          <a:pt x="786981" y="1184242"/>
                          <a:pt x="810308" y="1186004"/>
                          <a:pt x="856383" y="1190424"/>
                        </a:cubicBezTo>
                        <a:cubicBezTo>
                          <a:pt x="869994" y="1191728"/>
                          <a:pt x="896614" y="1193913"/>
                          <a:pt x="915537" y="1195275"/>
                        </a:cubicBezTo>
                        <a:cubicBezTo>
                          <a:pt x="934461" y="1196637"/>
                          <a:pt x="960538" y="1198547"/>
                          <a:pt x="973484" y="1199517"/>
                        </a:cubicBezTo>
                        <a:cubicBezTo>
                          <a:pt x="993746" y="1201036"/>
                          <a:pt x="1010546" y="1202022"/>
                          <a:pt x="1053765" y="1204227"/>
                        </a:cubicBezTo>
                        <a:cubicBezTo>
                          <a:pt x="1066698" y="1204888"/>
                          <a:pt x="1109104" y="1203802"/>
                          <a:pt x="1121972" y="1202479"/>
                        </a:cubicBezTo>
                        <a:close/>
                        <a:moveTo>
                          <a:pt x="1029017" y="1163793"/>
                        </a:moveTo>
                        <a:cubicBezTo>
                          <a:pt x="1019064" y="1162040"/>
                          <a:pt x="1002771" y="1156831"/>
                          <a:pt x="995043" y="1152926"/>
                        </a:cubicBezTo>
                        <a:cubicBezTo>
                          <a:pt x="980483" y="1145572"/>
                          <a:pt x="963990" y="1125868"/>
                          <a:pt x="958927" y="1109776"/>
                        </a:cubicBezTo>
                        <a:cubicBezTo>
                          <a:pt x="955756" y="1099697"/>
                          <a:pt x="954547" y="1080248"/>
                          <a:pt x="956423" y="1069476"/>
                        </a:cubicBezTo>
                        <a:cubicBezTo>
                          <a:pt x="966579" y="1011113"/>
                          <a:pt x="1018879" y="939575"/>
                          <a:pt x="1089378" y="887614"/>
                        </a:cubicBezTo>
                        <a:cubicBezTo>
                          <a:pt x="1114696" y="868954"/>
                          <a:pt x="1142192" y="851715"/>
                          <a:pt x="1162456" y="841795"/>
                        </a:cubicBezTo>
                        <a:cubicBezTo>
                          <a:pt x="1215961" y="815603"/>
                          <a:pt x="1272078" y="805715"/>
                          <a:pt x="1316040" y="814730"/>
                        </a:cubicBezTo>
                        <a:cubicBezTo>
                          <a:pt x="1344635" y="820593"/>
                          <a:pt x="1363909" y="838246"/>
                          <a:pt x="1374559" y="868329"/>
                        </a:cubicBezTo>
                        <a:cubicBezTo>
                          <a:pt x="1378814" y="880347"/>
                          <a:pt x="1378911" y="889787"/>
                          <a:pt x="1374944" y="905990"/>
                        </a:cubicBezTo>
                        <a:cubicBezTo>
                          <a:pt x="1367294" y="937239"/>
                          <a:pt x="1356074" y="961879"/>
                          <a:pt x="1335611" y="992357"/>
                        </a:cubicBezTo>
                        <a:cubicBezTo>
                          <a:pt x="1314136" y="1024345"/>
                          <a:pt x="1267238" y="1071695"/>
                          <a:pt x="1234847" y="1094091"/>
                        </a:cubicBezTo>
                        <a:cubicBezTo>
                          <a:pt x="1191178" y="1124284"/>
                          <a:pt x="1130552" y="1151820"/>
                          <a:pt x="1086359" y="1161530"/>
                        </a:cubicBezTo>
                        <a:cubicBezTo>
                          <a:pt x="1072658" y="1164541"/>
                          <a:pt x="1040484" y="1165811"/>
                          <a:pt x="1029017" y="1163793"/>
                        </a:cubicBezTo>
                        <a:close/>
                        <a:moveTo>
                          <a:pt x="1076099" y="1141693"/>
                        </a:moveTo>
                        <a:cubicBezTo>
                          <a:pt x="1123557" y="1130653"/>
                          <a:pt x="1184977" y="1101990"/>
                          <a:pt x="1225296" y="1072067"/>
                        </a:cubicBezTo>
                        <a:cubicBezTo>
                          <a:pt x="1272692" y="1036892"/>
                          <a:pt x="1294716" y="1014951"/>
                          <a:pt x="1324241" y="973503"/>
                        </a:cubicBezTo>
                        <a:cubicBezTo>
                          <a:pt x="1341196" y="949703"/>
                          <a:pt x="1347526" y="936770"/>
                          <a:pt x="1356819" y="906939"/>
                        </a:cubicBezTo>
                        <a:cubicBezTo>
                          <a:pt x="1361827" y="890865"/>
                          <a:pt x="1362307" y="888323"/>
                          <a:pt x="1361599" y="881529"/>
                        </a:cubicBezTo>
                        <a:cubicBezTo>
                          <a:pt x="1361165" y="877378"/>
                          <a:pt x="1360447" y="873981"/>
                          <a:pt x="1360002" y="873981"/>
                        </a:cubicBezTo>
                        <a:cubicBezTo>
                          <a:pt x="1359556" y="873983"/>
                          <a:pt x="1356215" y="878738"/>
                          <a:pt x="1352575" y="884550"/>
                        </a:cubicBezTo>
                        <a:cubicBezTo>
                          <a:pt x="1338452" y="907112"/>
                          <a:pt x="1314493" y="940067"/>
                          <a:pt x="1299673" y="957328"/>
                        </a:cubicBezTo>
                        <a:cubicBezTo>
                          <a:pt x="1246215" y="1019579"/>
                          <a:pt x="1197190" y="1060406"/>
                          <a:pt x="1143895" y="1087059"/>
                        </a:cubicBezTo>
                        <a:cubicBezTo>
                          <a:pt x="1116113" y="1100953"/>
                          <a:pt x="1067429" y="1119468"/>
                          <a:pt x="1041693" y="1125926"/>
                        </a:cubicBezTo>
                        <a:cubicBezTo>
                          <a:pt x="1027056" y="1129600"/>
                          <a:pt x="1014333" y="1133611"/>
                          <a:pt x="1012785" y="1135040"/>
                        </a:cubicBezTo>
                        <a:cubicBezTo>
                          <a:pt x="1010650" y="1137007"/>
                          <a:pt x="1020765" y="1143272"/>
                          <a:pt x="1028412" y="1144720"/>
                        </a:cubicBezTo>
                        <a:cubicBezTo>
                          <a:pt x="1037443" y="1146428"/>
                          <a:pt x="1062606" y="1144831"/>
                          <a:pt x="1076099" y="1141693"/>
                        </a:cubicBezTo>
                        <a:close/>
                        <a:moveTo>
                          <a:pt x="1004618" y="1119352"/>
                        </a:moveTo>
                        <a:cubicBezTo>
                          <a:pt x="1007082" y="1118110"/>
                          <a:pt x="1021238" y="1113187"/>
                          <a:pt x="1036076" y="1108407"/>
                        </a:cubicBezTo>
                        <a:cubicBezTo>
                          <a:pt x="1068518" y="1097958"/>
                          <a:pt x="1080445" y="1092969"/>
                          <a:pt x="1115937" y="1075004"/>
                        </a:cubicBezTo>
                        <a:cubicBezTo>
                          <a:pt x="1173591" y="1045817"/>
                          <a:pt x="1207692" y="1022075"/>
                          <a:pt x="1252531" y="979892"/>
                        </a:cubicBezTo>
                        <a:cubicBezTo>
                          <a:pt x="1276686" y="957171"/>
                          <a:pt x="1289898" y="942536"/>
                          <a:pt x="1307282" y="919242"/>
                        </a:cubicBezTo>
                        <a:cubicBezTo>
                          <a:pt x="1319390" y="903016"/>
                          <a:pt x="1344030" y="862821"/>
                          <a:pt x="1345011" y="857693"/>
                        </a:cubicBezTo>
                        <a:cubicBezTo>
                          <a:pt x="1346785" y="848403"/>
                          <a:pt x="1307093" y="831688"/>
                          <a:pt x="1283307" y="831711"/>
                        </a:cubicBezTo>
                        <a:cubicBezTo>
                          <a:pt x="1262801" y="831729"/>
                          <a:pt x="1214518" y="844058"/>
                          <a:pt x="1181668" y="857663"/>
                        </a:cubicBezTo>
                        <a:cubicBezTo>
                          <a:pt x="1166633" y="863891"/>
                          <a:pt x="1139264" y="879103"/>
                          <a:pt x="1120749" y="891521"/>
                        </a:cubicBezTo>
                        <a:cubicBezTo>
                          <a:pt x="1061752" y="931097"/>
                          <a:pt x="1016754" y="978611"/>
                          <a:pt x="992299" y="1027152"/>
                        </a:cubicBezTo>
                        <a:cubicBezTo>
                          <a:pt x="983749" y="1044122"/>
                          <a:pt x="975679" y="1068841"/>
                          <a:pt x="974079" y="1082954"/>
                        </a:cubicBezTo>
                        <a:cubicBezTo>
                          <a:pt x="972598" y="1096042"/>
                          <a:pt x="980703" y="1112376"/>
                          <a:pt x="992149" y="1119359"/>
                        </a:cubicBezTo>
                        <a:cubicBezTo>
                          <a:pt x="996767" y="1122176"/>
                          <a:pt x="999012" y="1122176"/>
                          <a:pt x="1004618" y="1119352"/>
                        </a:cubicBezTo>
                        <a:close/>
                        <a:moveTo>
                          <a:pt x="534158" y="1139425"/>
                        </a:moveTo>
                        <a:cubicBezTo>
                          <a:pt x="547614" y="1115533"/>
                          <a:pt x="570016" y="1079038"/>
                          <a:pt x="582908" y="1060002"/>
                        </a:cubicBezTo>
                        <a:cubicBezTo>
                          <a:pt x="612287" y="1016625"/>
                          <a:pt x="618236" y="1008063"/>
                          <a:pt x="629913" y="992357"/>
                        </a:cubicBezTo>
                        <a:cubicBezTo>
                          <a:pt x="683951" y="919671"/>
                          <a:pt x="738909" y="859201"/>
                          <a:pt x="823789" y="779036"/>
                        </a:cubicBezTo>
                        <a:cubicBezTo>
                          <a:pt x="853868" y="750627"/>
                          <a:pt x="895386" y="716734"/>
                          <a:pt x="948378" y="677330"/>
                        </a:cubicBezTo>
                        <a:cubicBezTo>
                          <a:pt x="1006189" y="634341"/>
                          <a:pt x="1098341" y="579096"/>
                          <a:pt x="1159560" y="550725"/>
                        </a:cubicBezTo>
                        <a:cubicBezTo>
                          <a:pt x="1202004" y="531054"/>
                          <a:pt x="1245149" y="512629"/>
                          <a:pt x="1270693" y="503268"/>
                        </a:cubicBezTo>
                        <a:cubicBezTo>
                          <a:pt x="1279529" y="500031"/>
                          <a:pt x="1294093" y="494528"/>
                          <a:pt x="1303056" y="491039"/>
                        </a:cubicBezTo>
                        <a:cubicBezTo>
                          <a:pt x="1339678" y="476790"/>
                          <a:pt x="1392790" y="460127"/>
                          <a:pt x="1435610" y="449459"/>
                        </a:cubicBezTo>
                        <a:cubicBezTo>
                          <a:pt x="1447760" y="446432"/>
                          <a:pt x="1466773" y="441304"/>
                          <a:pt x="1477862" y="438062"/>
                        </a:cubicBezTo>
                        <a:cubicBezTo>
                          <a:pt x="1488950" y="434822"/>
                          <a:pt x="1500330" y="431783"/>
                          <a:pt x="1503147" y="431312"/>
                        </a:cubicBezTo>
                        <a:cubicBezTo>
                          <a:pt x="1505965" y="430841"/>
                          <a:pt x="1508665" y="429823"/>
                          <a:pt x="1509147" y="429049"/>
                        </a:cubicBezTo>
                        <a:cubicBezTo>
                          <a:pt x="1511402" y="425429"/>
                          <a:pt x="1511607" y="407418"/>
                          <a:pt x="1510020" y="352150"/>
                        </a:cubicBezTo>
                        <a:cubicBezTo>
                          <a:pt x="1509074" y="319264"/>
                          <a:pt x="1507763" y="278494"/>
                          <a:pt x="1507105" y="261553"/>
                        </a:cubicBezTo>
                        <a:cubicBezTo>
                          <a:pt x="1504742" y="200694"/>
                          <a:pt x="1505960" y="156385"/>
                          <a:pt x="1510488" y="138550"/>
                        </a:cubicBezTo>
                        <a:lnTo>
                          <a:pt x="1512731" y="129706"/>
                        </a:lnTo>
                        <a:lnTo>
                          <a:pt x="1510207" y="130396"/>
                        </a:lnTo>
                        <a:cubicBezTo>
                          <a:pt x="1506085" y="131521"/>
                          <a:pt x="1472108" y="139071"/>
                          <a:pt x="1444905" y="144909"/>
                        </a:cubicBezTo>
                        <a:cubicBezTo>
                          <a:pt x="1350270" y="165213"/>
                          <a:pt x="1281855" y="184547"/>
                          <a:pt x="1191388" y="216553"/>
                        </a:cubicBezTo>
                        <a:cubicBezTo>
                          <a:pt x="1116175" y="243161"/>
                          <a:pt x="996234" y="300096"/>
                          <a:pt x="912519" y="348926"/>
                        </a:cubicBezTo>
                        <a:cubicBezTo>
                          <a:pt x="890967" y="361497"/>
                          <a:pt x="820132" y="407476"/>
                          <a:pt x="792870" y="426588"/>
                        </a:cubicBezTo>
                        <a:cubicBezTo>
                          <a:pt x="783649" y="433053"/>
                          <a:pt x="769856" y="442694"/>
                          <a:pt x="762219" y="448014"/>
                        </a:cubicBezTo>
                        <a:cubicBezTo>
                          <a:pt x="709880" y="484472"/>
                          <a:pt x="644223" y="539974"/>
                          <a:pt x="584155" y="598539"/>
                        </a:cubicBezTo>
                        <a:cubicBezTo>
                          <a:pt x="572867" y="609544"/>
                          <a:pt x="557473" y="624516"/>
                          <a:pt x="549946" y="631813"/>
                        </a:cubicBezTo>
                        <a:cubicBezTo>
                          <a:pt x="535061" y="646238"/>
                          <a:pt x="496808" y="686728"/>
                          <a:pt x="484351" y="701245"/>
                        </a:cubicBezTo>
                        <a:cubicBezTo>
                          <a:pt x="441998" y="750599"/>
                          <a:pt x="427044" y="768710"/>
                          <a:pt x="409549" y="791840"/>
                        </a:cubicBezTo>
                        <a:cubicBezTo>
                          <a:pt x="368151" y="846568"/>
                          <a:pt x="322445" y="914838"/>
                          <a:pt x="281368" y="983298"/>
                        </a:cubicBezTo>
                        <a:cubicBezTo>
                          <a:pt x="271365" y="999970"/>
                          <a:pt x="248311" y="1043226"/>
                          <a:pt x="244350" y="1052756"/>
                        </a:cubicBezTo>
                        <a:lnTo>
                          <a:pt x="241086" y="1060607"/>
                        </a:lnTo>
                        <a:lnTo>
                          <a:pt x="248438" y="1060777"/>
                        </a:lnTo>
                        <a:cubicBezTo>
                          <a:pt x="252482" y="1060872"/>
                          <a:pt x="260951" y="1061842"/>
                          <a:pt x="267259" y="1062934"/>
                        </a:cubicBezTo>
                        <a:cubicBezTo>
                          <a:pt x="298347" y="1068314"/>
                          <a:pt x="318699" y="1074299"/>
                          <a:pt x="371080" y="1093460"/>
                        </a:cubicBezTo>
                        <a:cubicBezTo>
                          <a:pt x="384691" y="1098441"/>
                          <a:pt x="405606" y="1105952"/>
                          <a:pt x="417558" y="1110153"/>
                        </a:cubicBezTo>
                        <a:cubicBezTo>
                          <a:pt x="447012" y="1120507"/>
                          <a:pt x="461756" y="1125891"/>
                          <a:pt x="488784" y="1136167"/>
                        </a:cubicBezTo>
                        <a:cubicBezTo>
                          <a:pt x="508662" y="1143722"/>
                          <a:pt x="526916" y="1150490"/>
                          <a:pt x="527640" y="1150573"/>
                        </a:cubicBezTo>
                        <a:cubicBezTo>
                          <a:pt x="527764" y="1150587"/>
                          <a:pt x="530697" y="1145570"/>
                          <a:pt x="534158" y="1139425"/>
                        </a:cubicBezTo>
                        <a:close/>
                        <a:moveTo>
                          <a:pt x="1507959" y="1067580"/>
                        </a:moveTo>
                        <a:cubicBezTo>
                          <a:pt x="1507696" y="1065072"/>
                          <a:pt x="1507479" y="1066827"/>
                          <a:pt x="1507474" y="1071478"/>
                        </a:cubicBezTo>
                        <a:cubicBezTo>
                          <a:pt x="1507467" y="1076128"/>
                          <a:pt x="1507682" y="1078179"/>
                          <a:pt x="1507950" y="1076034"/>
                        </a:cubicBezTo>
                        <a:cubicBezTo>
                          <a:pt x="1508215" y="1073891"/>
                          <a:pt x="1508220" y="1070085"/>
                          <a:pt x="1507959" y="1067580"/>
                        </a:cubicBezTo>
                        <a:close/>
                        <a:moveTo>
                          <a:pt x="1506535" y="1054264"/>
                        </a:moveTo>
                        <a:cubicBezTo>
                          <a:pt x="1506221" y="1051774"/>
                          <a:pt x="1505647" y="1042397"/>
                          <a:pt x="1505261" y="1033428"/>
                        </a:cubicBezTo>
                        <a:cubicBezTo>
                          <a:pt x="1504873" y="1024458"/>
                          <a:pt x="1503775" y="1009668"/>
                          <a:pt x="1502817" y="1000559"/>
                        </a:cubicBezTo>
                        <a:cubicBezTo>
                          <a:pt x="1500087" y="974570"/>
                          <a:pt x="1498656" y="935375"/>
                          <a:pt x="1499847" y="919214"/>
                        </a:cubicBezTo>
                        <a:cubicBezTo>
                          <a:pt x="1501940" y="890773"/>
                          <a:pt x="1507816" y="876997"/>
                          <a:pt x="1529185" y="850412"/>
                        </a:cubicBezTo>
                        <a:cubicBezTo>
                          <a:pt x="1562241" y="809294"/>
                          <a:pt x="1622528" y="765946"/>
                          <a:pt x="1669449" y="749560"/>
                        </a:cubicBezTo>
                        <a:cubicBezTo>
                          <a:pt x="1690756" y="742118"/>
                          <a:pt x="1726781" y="733845"/>
                          <a:pt x="1754557" y="730014"/>
                        </a:cubicBezTo>
                        <a:cubicBezTo>
                          <a:pt x="1772763" y="727504"/>
                          <a:pt x="1837187" y="727920"/>
                          <a:pt x="1854758" y="730660"/>
                        </a:cubicBezTo>
                        <a:cubicBezTo>
                          <a:pt x="1892231" y="736507"/>
                          <a:pt x="1915428" y="742095"/>
                          <a:pt x="1941524" y="751560"/>
                        </a:cubicBezTo>
                        <a:cubicBezTo>
                          <a:pt x="1961167" y="758684"/>
                          <a:pt x="1973347" y="764863"/>
                          <a:pt x="1996189" y="779290"/>
                        </a:cubicBezTo>
                        <a:cubicBezTo>
                          <a:pt x="2030895" y="801213"/>
                          <a:pt x="2051480" y="817196"/>
                          <a:pt x="2070885" y="837299"/>
                        </a:cubicBezTo>
                        <a:cubicBezTo>
                          <a:pt x="2093711" y="860944"/>
                          <a:pt x="2104954" y="883562"/>
                          <a:pt x="2108331" y="912633"/>
                        </a:cubicBezTo>
                        <a:cubicBezTo>
                          <a:pt x="2110364" y="930117"/>
                          <a:pt x="2108294" y="985928"/>
                          <a:pt x="2103886" y="1032588"/>
                        </a:cubicBezTo>
                        <a:cubicBezTo>
                          <a:pt x="2102831" y="1043753"/>
                          <a:pt x="2102335" y="1053252"/>
                          <a:pt x="2102783" y="1053702"/>
                        </a:cubicBezTo>
                        <a:cubicBezTo>
                          <a:pt x="2103231" y="1054150"/>
                          <a:pt x="2106960" y="1053234"/>
                          <a:pt x="2111068" y="1051663"/>
                        </a:cubicBezTo>
                        <a:cubicBezTo>
                          <a:pt x="2143966" y="1039081"/>
                          <a:pt x="2157600" y="1035421"/>
                          <a:pt x="2183551" y="1032202"/>
                        </a:cubicBezTo>
                        <a:cubicBezTo>
                          <a:pt x="2206591" y="1029346"/>
                          <a:pt x="2208474" y="1029293"/>
                          <a:pt x="2208474" y="1031482"/>
                        </a:cubicBezTo>
                        <a:cubicBezTo>
                          <a:pt x="2208474" y="1033641"/>
                          <a:pt x="2213210" y="1039388"/>
                          <a:pt x="2213263" y="1037294"/>
                        </a:cubicBezTo>
                        <a:cubicBezTo>
                          <a:pt x="2213286" y="1036430"/>
                          <a:pt x="2212455" y="1034084"/>
                          <a:pt x="2211421" y="1032082"/>
                        </a:cubicBezTo>
                        <a:cubicBezTo>
                          <a:pt x="2210385" y="1030078"/>
                          <a:pt x="2206833" y="1018556"/>
                          <a:pt x="2203529" y="1006472"/>
                        </a:cubicBezTo>
                        <a:cubicBezTo>
                          <a:pt x="2200222" y="994391"/>
                          <a:pt x="2194309" y="974450"/>
                          <a:pt x="2190386" y="962158"/>
                        </a:cubicBezTo>
                        <a:cubicBezTo>
                          <a:pt x="2186465" y="949867"/>
                          <a:pt x="2179095" y="924864"/>
                          <a:pt x="2174006" y="906595"/>
                        </a:cubicBezTo>
                        <a:cubicBezTo>
                          <a:pt x="2168918" y="888323"/>
                          <a:pt x="2160725" y="858970"/>
                          <a:pt x="2155798" y="841365"/>
                        </a:cubicBezTo>
                        <a:cubicBezTo>
                          <a:pt x="2144553" y="801169"/>
                          <a:pt x="2116500" y="698663"/>
                          <a:pt x="2113620" y="687236"/>
                        </a:cubicBezTo>
                        <a:lnTo>
                          <a:pt x="2111458" y="678667"/>
                        </a:lnTo>
                        <a:lnTo>
                          <a:pt x="2084319" y="677875"/>
                        </a:lnTo>
                        <a:cubicBezTo>
                          <a:pt x="2069392" y="677441"/>
                          <a:pt x="1996289" y="677087"/>
                          <a:pt x="1921865" y="677090"/>
                        </a:cubicBezTo>
                        <a:cubicBezTo>
                          <a:pt x="1818426" y="677094"/>
                          <a:pt x="1775742" y="677547"/>
                          <a:pt x="1740674" y="679013"/>
                        </a:cubicBezTo>
                        <a:cubicBezTo>
                          <a:pt x="1714862" y="680091"/>
                          <a:pt x="1651044" y="681278"/>
                          <a:pt x="1594741" y="681726"/>
                        </a:cubicBezTo>
                        <a:lnTo>
                          <a:pt x="1494683" y="682520"/>
                        </a:lnTo>
                        <a:lnTo>
                          <a:pt x="1490183" y="700640"/>
                        </a:lnTo>
                        <a:cubicBezTo>
                          <a:pt x="1487709" y="710606"/>
                          <a:pt x="1484545" y="722565"/>
                          <a:pt x="1483153" y="727215"/>
                        </a:cubicBezTo>
                        <a:cubicBezTo>
                          <a:pt x="1478614" y="742384"/>
                          <a:pt x="1460083" y="811733"/>
                          <a:pt x="1444743" y="870959"/>
                        </a:cubicBezTo>
                        <a:cubicBezTo>
                          <a:pt x="1436484" y="902849"/>
                          <a:pt x="1426799" y="939541"/>
                          <a:pt x="1423222" y="952495"/>
                        </a:cubicBezTo>
                        <a:cubicBezTo>
                          <a:pt x="1419645" y="965451"/>
                          <a:pt x="1414789" y="983118"/>
                          <a:pt x="1412433" y="991754"/>
                        </a:cubicBezTo>
                        <a:cubicBezTo>
                          <a:pt x="1410077" y="1000390"/>
                          <a:pt x="1406530" y="1012240"/>
                          <a:pt x="1404552" y="1018087"/>
                        </a:cubicBezTo>
                        <a:cubicBezTo>
                          <a:pt x="1402018" y="1025571"/>
                          <a:pt x="1401384" y="1028831"/>
                          <a:pt x="1402406" y="1029104"/>
                        </a:cubicBezTo>
                        <a:cubicBezTo>
                          <a:pt x="1403207" y="1029318"/>
                          <a:pt x="1409500" y="1030694"/>
                          <a:pt x="1416396" y="1032165"/>
                        </a:cubicBezTo>
                        <a:cubicBezTo>
                          <a:pt x="1423291" y="1033636"/>
                          <a:pt x="1439588" y="1038361"/>
                          <a:pt x="1452613" y="1042665"/>
                        </a:cubicBezTo>
                        <a:cubicBezTo>
                          <a:pt x="1471873" y="1049031"/>
                          <a:pt x="1501950" y="1058006"/>
                          <a:pt x="1506187" y="1058653"/>
                        </a:cubicBezTo>
                        <a:cubicBezTo>
                          <a:pt x="1506692" y="1058729"/>
                          <a:pt x="1506849" y="1056757"/>
                          <a:pt x="1506535" y="1054266"/>
                        </a:cubicBezTo>
                        <a:close/>
                        <a:moveTo>
                          <a:pt x="2087393" y="959141"/>
                        </a:moveTo>
                        <a:cubicBezTo>
                          <a:pt x="2086963" y="918540"/>
                          <a:pt x="2086624" y="911977"/>
                          <a:pt x="2084460" y="902321"/>
                        </a:cubicBezTo>
                        <a:cubicBezTo>
                          <a:pt x="2080163" y="883171"/>
                          <a:pt x="2073655" y="873046"/>
                          <a:pt x="2050478" y="849438"/>
                        </a:cubicBezTo>
                        <a:cubicBezTo>
                          <a:pt x="2026713" y="825232"/>
                          <a:pt x="2001149" y="806692"/>
                          <a:pt x="1969574" y="790766"/>
                        </a:cubicBezTo>
                        <a:cubicBezTo>
                          <a:pt x="1929238" y="770421"/>
                          <a:pt x="1889847" y="758282"/>
                          <a:pt x="1841482" y="751290"/>
                        </a:cubicBezTo>
                        <a:cubicBezTo>
                          <a:pt x="1822656" y="748570"/>
                          <a:pt x="1781154" y="749436"/>
                          <a:pt x="1759304" y="753003"/>
                        </a:cubicBezTo>
                        <a:cubicBezTo>
                          <a:pt x="1712162" y="760704"/>
                          <a:pt x="1668844" y="774295"/>
                          <a:pt x="1635043" y="791988"/>
                        </a:cubicBezTo>
                        <a:cubicBezTo>
                          <a:pt x="1619752" y="799993"/>
                          <a:pt x="1595648" y="815700"/>
                          <a:pt x="1582528" y="826206"/>
                        </a:cubicBezTo>
                        <a:cubicBezTo>
                          <a:pt x="1562393" y="842335"/>
                          <a:pt x="1535142" y="872353"/>
                          <a:pt x="1528223" y="886025"/>
                        </a:cubicBezTo>
                        <a:cubicBezTo>
                          <a:pt x="1518600" y="905038"/>
                          <a:pt x="1515893" y="937502"/>
                          <a:pt x="1519571" y="989752"/>
                        </a:cubicBezTo>
                        <a:lnTo>
                          <a:pt x="1520961" y="1009495"/>
                        </a:lnTo>
                        <a:lnTo>
                          <a:pt x="1533508" y="996012"/>
                        </a:lnTo>
                        <a:cubicBezTo>
                          <a:pt x="1545646" y="982966"/>
                          <a:pt x="1562167" y="968024"/>
                          <a:pt x="1575889" y="957681"/>
                        </a:cubicBezTo>
                        <a:cubicBezTo>
                          <a:pt x="1609155" y="932604"/>
                          <a:pt x="1664127" y="913069"/>
                          <a:pt x="1733402" y="901704"/>
                        </a:cubicBezTo>
                        <a:cubicBezTo>
                          <a:pt x="1757040" y="897827"/>
                          <a:pt x="1792316" y="896432"/>
                          <a:pt x="1826763" y="898014"/>
                        </a:cubicBezTo>
                        <a:cubicBezTo>
                          <a:pt x="1881193" y="900515"/>
                          <a:pt x="1921569" y="907983"/>
                          <a:pt x="1962803" y="923176"/>
                        </a:cubicBezTo>
                        <a:cubicBezTo>
                          <a:pt x="2005614" y="938947"/>
                          <a:pt x="2045891" y="963879"/>
                          <a:pt x="2063152" y="985291"/>
                        </a:cubicBezTo>
                        <a:cubicBezTo>
                          <a:pt x="2071361" y="995469"/>
                          <a:pt x="2083571" y="1014231"/>
                          <a:pt x="2084780" y="1018521"/>
                        </a:cubicBezTo>
                        <a:cubicBezTo>
                          <a:pt x="2086903" y="1026044"/>
                          <a:pt x="2087868" y="1004108"/>
                          <a:pt x="2087393" y="959141"/>
                        </a:cubicBezTo>
                        <a:close/>
                        <a:moveTo>
                          <a:pt x="2495845" y="648999"/>
                        </a:moveTo>
                        <a:cubicBezTo>
                          <a:pt x="2496588" y="646178"/>
                          <a:pt x="2498520" y="641580"/>
                          <a:pt x="2500135" y="638789"/>
                        </a:cubicBezTo>
                        <a:cubicBezTo>
                          <a:pt x="2503433" y="633087"/>
                          <a:pt x="2519008" y="614582"/>
                          <a:pt x="2522709" y="611969"/>
                        </a:cubicBezTo>
                        <a:cubicBezTo>
                          <a:pt x="2525063" y="610304"/>
                          <a:pt x="2525066" y="610230"/>
                          <a:pt x="2522829" y="608544"/>
                        </a:cubicBezTo>
                        <a:cubicBezTo>
                          <a:pt x="2515549" y="603058"/>
                          <a:pt x="2477580" y="585631"/>
                          <a:pt x="2429397" y="565662"/>
                        </a:cubicBezTo>
                        <a:cubicBezTo>
                          <a:pt x="2419769" y="561670"/>
                          <a:pt x="2405373" y="555705"/>
                          <a:pt x="2397405" y="552406"/>
                        </a:cubicBezTo>
                        <a:cubicBezTo>
                          <a:pt x="2312986" y="517437"/>
                          <a:pt x="2272848" y="503342"/>
                          <a:pt x="2193989" y="480976"/>
                        </a:cubicBezTo>
                        <a:cubicBezTo>
                          <a:pt x="2161272" y="471698"/>
                          <a:pt x="2107387" y="458913"/>
                          <a:pt x="2098013" y="458209"/>
                        </a:cubicBezTo>
                        <a:lnTo>
                          <a:pt x="2093185" y="457844"/>
                        </a:lnTo>
                        <a:lnTo>
                          <a:pt x="2092370" y="469320"/>
                        </a:lnTo>
                        <a:cubicBezTo>
                          <a:pt x="2091323" y="484089"/>
                          <a:pt x="2088911" y="561316"/>
                          <a:pt x="2088957" y="578637"/>
                        </a:cubicBezTo>
                        <a:cubicBezTo>
                          <a:pt x="2088976" y="585945"/>
                          <a:pt x="2089320" y="593149"/>
                          <a:pt x="2089721" y="594644"/>
                        </a:cubicBezTo>
                        <a:lnTo>
                          <a:pt x="2090448" y="597361"/>
                        </a:lnTo>
                        <a:lnTo>
                          <a:pt x="2175116" y="597378"/>
                        </a:lnTo>
                        <a:cubicBezTo>
                          <a:pt x="2221681" y="597389"/>
                          <a:pt x="2269290" y="597939"/>
                          <a:pt x="2280909" y="598604"/>
                        </a:cubicBezTo>
                        <a:cubicBezTo>
                          <a:pt x="2345608" y="602300"/>
                          <a:pt x="2397045" y="614864"/>
                          <a:pt x="2471037" y="645037"/>
                        </a:cubicBezTo>
                        <a:cubicBezTo>
                          <a:pt x="2480328" y="648826"/>
                          <a:pt x="2488749" y="652408"/>
                          <a:pt x="2489751" y="652994"/>
                        </a:cubicBezTo>
                        <a:cubicBezTo>
                          <a:pt x="2493171" y="655001"/>
                          <a:pt x="2494495" y="654133"/>
                          <a:pt x="2495845" y="648999"/>
                        </a:cubicBezTo>
                        <a:close/>
                        <a:moveTo>
                          <a:pt x="1590174" y="602284"/>
                        </a:moveTo>
                        <a:cubicBezTo>
                          <a:pt x="1595897" y="601178"/>
                          <a:pt x="1598715" y="599248"/>
                          <a:pt x="1616468" y="584273"/>
                        </a:cubicBezTo>
                        <a:cubicBezTo>
                          <a:pt x="1633293" y="570079"/>
                          <a:pt x="1645534" y="562242"/>
                          <a:pt x="1664155" y="553740"/>
                        </a:cubicBezTo>
                        <a:cubicBezTo>
                          <a:pt x="1692332" y="540872"/>
                          <a:pt x="1713819" y="534854"/>
                          <a:pt x="1748522" y="530107"/>
                        </a:cubicBezTo>
                        <a:cubicBezTo>
                          <a:pt x="1767628" y="527493"/>
                          <a:pt x="1818386" y="527172"/>
                          <a:pt x="1840271" y="529529"/>
                        </a:cubicBezTo>
                        <a:cubicBezTo>
                          <a:pt x="1882006" y="534023"/>
                          <a:pt x="1919285" y="543809"/>
                          <a:pt x="1942828" y="556453"/>
                        </a:cubicBezTo>
                        <a:cubicBezTo>
                          <a:pt x="1953148" y="561998"/>
                          <a:pt x="1980672" y="579655"/>
                          <a:pt x="1991609" y="587749"/>
                        </a:cubicBezTo>
                        <a:cubicBezTo>
                          <a:pt x="2006246" y="598580"/>
                          <a:pt x="2004467" y="598114"/>
                          <a:pt x="2034855" y="599093"/>
                        </a:cubicBezTo>
                        <a:lnTo>
                          <a:pt x="2062098" y="599973"/>
                        </a:lnTo>
                        <a:lnTo>
                          <a:pt x="2062873" y="592325"/>
                        </a:lnTo>
                        <a:cubicBezTo>
                          <a:pt x="2064043" y="580800"/>
                          <a:pt x="2065982" y="513343"/>
                          <a:pt x="2066009" y="483211"/>
                        </a:cubicBezTo>
                        <a:cubicBezTo>
                          <a:pt x="2066023" y="468595"/>
                          <a:pt x="2067103" y="437882"/>
                          <a:pt x="2068409" y="414962"/>
                        </a:cubicBezTo>
                        <a:cubicBezTo>
                          <a:pt x="2069713" y="392042"/>
                          <a:pt x="2071624" y="358340"/>
                          <a:pt x="2072651" y="340069"/>
                        </a:cubicBezTo>
                        <a:cubicBezTo>
                          <a:pt x="2075293" y="293092"/>
                          <a:pt x="2076332" y="211586"/>
                          <a:pt x="2074617" y="185625"/>
                        </a:cubicBezTo>
                        <a:cubicBezTo>
                          <a:pt x="2072007" y="146103"/>
                          <a:pt x="2064426" y="122233"/>
                          <a:pt x="2047986" y="101784"/>
                        </a:cubicBezTo>
                        <a:cubicBezTo>
                          <a:pt x="2028087" y="77035"/>
                          <a:pt x="1989908" y="53088"/>
                          <a:pt x="1943656" y="36345"/>
                        </a:cubicBezTo>
                        <a:cubicBezTo>
                          <a:pt x="1924244" y="29318"/>
                          <a:pt x="1906442" y="24702"/>
                          <a:pt x="1878440" y="19433"/>
                        </a:cubicBezTo>
                        <a:cubicBezTo>
                          <a:pt x="1849887" y="14060"/>
                          <a:pt x="1835380" y="12716"/>
                          <a:pt x="1805957" y="12723"/>
                        </a:cubicBezTo>
                        <a:cubicBezTo>
                          <a:pt x="1774667" y="12727"/>
                          <a:pt x="1759295" y="14228"/>
                          <a:pt x="1730414" y="20098"/>
                        </a:cubicBezTo>
                        <a:cubicBezTo>
                          <a:pt x="1668562" y="32673"/>
                          <a:pt x="1623186" y="48654"/>
                          <a:pt x="1594994" y="67799"/>
                        </a:cubicBezTo>
                        <a:cubicBezTo>
                          <a:pt x="1565375" y="87911"/>
                          <a:pt x="1544645" y="111097"/>
                          <a:pt x="1534361" y="135619"/>
                        </a:cubicBezTo>
                        <a:cubicBezTo>
                          <a:pt x="1527821" y="151210"/>
                          <a:pt x="1527334" y="155258"/>
                          <a:pt x="1526704" y="199343"/>
                        </a:cubicBezTo>
                        <a:cubicBezTo>
                          <a:pt x="1526167" y="237097"/>
                          <a:pt x="1526991" y="267344"/>
                          <a:pt x="1530018" y="320741"/>
                        </a:cubicBezTo>
                        <a:cubicBezTo>
                          <a:pt x="1531604" y="348748"/>
                          <a:pt x="1533420" y="385855"/>
                          <a:pt x="1535543" y="433684"/>
                        </a:cubicBezTo>
                        <a:cubicBezTo>
                          <a:pt x="1537398" y="475511"/>
                          <a:pt x="1537551" y="479397"/>
                          <a:pt x="1539750" y="541795"/>
                        </a:cubicBezTo>
                        <a:cubicBezTo>
                          <a:pt x="1541095" y="579965"/>
                          <a:pt x="1542141" y="590803"/>
                          <a:pt x="1545224" y="598513"/>
                        </a:cubicBezTo>
                        <a:lnTo>
                          <a:pt x="1547179" y="603400"/>
                        </a:lnTo>
                        <a:lnTo>
                          <a:pt x="1566060" y="603347"/>
                        </a:lnTo>
                        <a:cubicBezTo>
                          <a:pt x="1576445" y="603316"/>
                          <a:pt x="1587296" y="602841"/>
                          <a:pt x="1590174" y="602284"/>
                        </a:cubicBezTo>
                        <a:close/>
                        <a:moveTo>
                          <a:pt x="1896406" y="601527"/>
                        </a:moveTo>
                        <a:cubicBezTo>
                          <a:pt x="1954796" y="601139"/>
                          <a:pt x="1966327" y="600682"/>
                          <a:pt x="1967548" y="598705"/>
                        </a:cubicBezTo>
                        <a:cubicBezTo>
                          <a:pt x="1968552" y="597080"/>
                          <a:pt x="1955864" y="585765"/>
                          <a:pt x="1947879" y="581165"/>
                        </a:cubicBezTo>
                        <a:cubicBezTo>
                          <a:pt x="1937977" y="575464"/>
                          <a:pt x="1929893" y="572091"/>
                          <a:pt x="1911630" y="566048"/>
                        </a:cubicBezTo>
                        <a:cubicBezTo>
                          <a:pt x="1896374" y="560998"/>
                          <a:pt x="1868141" y="553733"/>
                          <a:pt x="1855361" y="551567"/>
                        </a:cubicBezTo>
                        <a:cubicBezTo>
                          <a:pt x="1842230" y="549344"/>
                          <a:pt x="1815673" y="546631"/>
                          <a:pt x="1807002" y="546628"/>
                        </a:cubicBezTo>
                        <a:cubicBezTo>
                          <a:pt x="1786194" y="546626"/>
                          <a:pt x="1731277" y="555262"/>
                          <a:pt x="1705922" y="562524"/>
                        </a:cubicBezTo>
                        <a:cubicBezTo>
                          <a:pt x="1685759" y="568301"/>
                          <a:pt x="1673672" y="573358"/>
                          <a:pt x="1660264" y="581630"/>
                        </a:cubicBezTo>
                        <a:cubicBezTo>
                          <a:pt x="1650680" y="587538"/>
                          <a:pt x="1636250" y="600176"/>
                          <a:pt x="1636250" y="602656"/>
                        </a:cubicBezTo>
                        <a:cubicBezTo>
                          <a:pt x="1636250" y="603372"/>
                          <a:pt x="1673501" y="603450"/>
                          <a:pt x="1736148" y="602862"/>
                        </a:cubicBezTo>
                        <a:cubicBezTo>
                          <a:pt x="1791091" y="602347"/>
                          <a:pt x="1863209" y="601746"/>
                          <a:pt x="1896406" y="601525"/>
                        </a:cubicBezTo>
                        <a:close/>
                        <a:moveTo>
                          <a:pt x="2896966" y="1196298"/>
                        </a:moveTo>
                        <a:cubicBezTo>
                          <a:pt x="2896228" y="1194749"/>
                          <a:pt x="2894520" y="1190491"/>
                          <a:pt x="2893158" y="1186835"/>
                        </a:cubicBezTo>
                        <a:cubicBezTo>
                          <a:pt x="2891820" y="1183182"/>
                          <a:pt x="2887620" y="1172039"/>
                          <a:pt x="2883835" y="1162073"/>
                        </a:cubicBezTo>
                        <a:cubicBezTo>
                          <a:pt x="2875827" y="1141021"/>
                          <a:pt x="2871812" y="1109571"/>
                          <a:pt x="2858519" y="1085487"/>
                        </a:cubicBezTo>
                        <a:cubicBezTo>
                          <a:pt x="2834127" y="1041277"/>
                          <a:pt x="2859212" y="1005253"/>
                          <a:pt x="2864427" y="1033428"/>
                        </a:cubicBezTo>
                        <a:cubicBezTo>
                          <a:pt x="2864727" y="1035089"/>
                          <a:pt x="2867520" y="1043515"/>
                          <a:pt x="2870612" y="1052151"/>
                        </a:cubicBezTo>
                        <a:cubicBezTo>
                          <a:pt x="2873727" y="1060787"/>
                          <a:pt x="2884712" y="1092858"/>
                          <a:pt x="2895028" y="1123418"/>
                        </a:cubicBezTo>
                        <a:lnTo>
                          <a:pt x="2913766" y="1178982"/>
                        </a:lnTo>
                        <a:lnTo>
                          <a:pt x="2916697" y="1190516"/>
                        </a:lnTo>
                        <a:cubicBezTo>
                          <a:pt x="2918497" y="1197566"/>
                          <a:pt x="2910420" y="1195605"/>
                          <a:pt x="2907628" y="1196665"/>
                        </a:cubicBezTo>
                        <a:cubicBezTo>
                          <a:pt x="2900635" y="1199337"/>
                          <a:pt x="2898374" y="1199260"/>
                          <a:pt x="2896966" y="1196298"/>
                        </a:cubicBezTo>
                        <a:close/>
                        <a:moveTo>
                          <a:pt x="2542272" y="1155843"/>
                        </a:moveTo>
                        <a:cubicBezTo>
                          <a:pt x="2503456" y="1152707"/>
                          <a:pt x="2488705" y="1149188"/>
                          <a:pt x="2456109" y="1135292"/>
                        </a:cubicBezTo>
                        <a:cubicBezTo>
                          <a:pt x="2427613" y="1123146"/>
                          <a:pt x="2403954" y="1109250"/>
                          <a:pt x="2378692" y="1089824"/>
                        </a:cubicBezTo>
                        <a:cubicBezTo>
                          <a:pt x="2363338" y="1078015"/>
                          <a:pt x="2346543" y="1064116"/>
                          <a:pt x="2345410" y="1062281"/>
                        </a:cubicBezTo>
                        <a:cubicBezTo>
                          <a:pt x="2344408" y="1060662"/>
                          <a:pt x="2353985" y="1052028"/>
                          <a:pt x="2357936" y="1050992"/>
                        </a:cubicBezTo>
                        <a:cubicBezTo>
                          <a:pt x="2360147" y="1050410"/>
                          <a:pt x="2362258" y="1051657"/>
                          <a:pt x="2368198" y="1057048"/>
                        </a:cubicBezTo>
                        <a:cubicBezTo>
                          <a:pt x="2377441" y="1065444"/>
                          <a:pt x="2419328" y="1091798"/>
                          <a:pt x="2437243" y="1100491"/>
                        </a:cubicBezTo>
                        <a:cubicBezTo>
                          <a:pt x="2467802" y="1115323"/>
                          <a:pt x="2486887" y="1121850"/>
                          <a:pt x="2532388" y="1133038"/>
                        </a:cubicBezTo>
                        <a:cubicBezTo>
                          <a:pt x="2565206" y="1141108"/>
                          <a:pt x="2582375" y="1144558"/>
                          <a:pt x="2589707" y="1144558"/>
                        </a:cubicBezTo>
                        <a:cubicBezTo>
                          <a:pt x="2594399" y="1144558"/>
                          <a:pt x="2606057" y="1137926"/>
                          <a:pt x="2605310" y="1135684"/>
                        </a:cubicBezTo>
                        <a:cubicBezTo>
                          <a:pt x="2604680" y="1133793"/>
                          <a:pt x="2579678" y="1124296"/>
                          <a:pt x="2542874" y="1111970"/>
                        </a:cubicBezTo>
                        <a:cubicBezTo>
                          <a:pt x="2505496" y="1099452"/>
                          <a:pt x="2486448" y="1091502"/>
                          <a:pt x="2461437" y="1077985"/>
                        </a:cubicBezTo>
                        <a:cubicBezTo>
                          <a:pt x="2433472" y="1062872"/>
                          <a:pt x="2401462" y="1041716"/>
                          <a:pt x="2396359" y="1034976"/>
                        </a:cubicBezTo>
                        <a:cubicBezTo>
                          <a:pt x="2394356" y="1032329"/>
                          <a:pt x="2394419" y="1032255"/>
                          <a:pt x="2401884" y="1028757"/>
                        </a:cubicBezTo>
                        <a:lnTo>
                          <a:pt x="2409435" y="1025217"/>
                        </a:lnTo>
                        <a:lnTo>
                          <a:pt x="2414888" y="1027995"/>
                        </a:lnTo>
                        <a:cubicBezTo>
                          <a:pt x="2417888" y="1029524"/>
                          <a:pt x="2429034" y="1035786"/>
                          <a:pt x="2439657" y="1041910"/>
                        </a:cubicBezTo>
                        <a:cubicBezTo>
                          <a:pt x="2472985" y="1061121"/>
                          <a:pt x="2533980" y="1090087"/>
                          <a:pt x="2558223" y="1098217"/>
                        </a:cubicBezTo>
                        <a:cubicBezTo>
                          <a:pt x="2576837" y="1104456"/>
                          <a:pt x="2607359" y="1111944"/>
                          <a:pt x="2614190" y="1111944"/>
                        </a:cubicBezTo>
                        <a:cubicBezTo>
                          <a:pt x="2618967" y="1111944"/>
                          <a:pt x="2620857" y="1111333"/>
                          <a:pt x="2623130" y="1109058"/>
                        </a:cubicBezTo>
                        <a:cubicBezTo>
                          <a:pt x="2626822" y="1105366"/>
                          <a:pt x="2632402" y="1087436"/>
                          <a:pt x="2633323" y="1076322"/>
                        </a:cubicBezTo>
                        <a:cubicBezTo>
                          <a:pt x="2634225" y="1065407"/>
                          <a:pt x="2635942" y="1065114"/>
                          <a:pt x="2643375" y="1074616"/>
                        </a:cubicBezTo>
                        <a:cubicBezTo>
                          <a:pt x="2648538" y="1081213"/>
                          <a:pt x="2649110" y="1082566"/>
                          <a:pt x="2649101" y="1088186"/>
                        </a:cubicBezTo>
                        <a:cubicBezTo>
                          <a:pt x="2649059" y="1115912"/>
                          <a:pt x="2636750" y="1134892"/>
                          <a:pt x="2610479" y="1147735"/>
                        </a:cubicBezTo>
                        <a:cubicBezTo>
                          <a:pt x="2603507" y="1151141"/>
                          <a:pt x="2594925" y="1154540"/>
                          <a:pt x="2591406" y="1155284"/>
                        </a:cubicBezTo>
                        <a:cubicBezTo>
                          <a:pt x="2585676" y="1156496"/>
                          <a:pt x="2554727" y="1156847"/>
                          <a:pt x="2542272" y="1155843"/>
                        </a:cubicBezTo>
                        <a:close/>
                        <a:moveTo>
                          <a:pt x="3052160" y="1135525"/>
                        </a:moveTo>
                        <a:cubicBezTo>
                          <a:pt x="3047637" y="1131648"/>
                          <a:pt x="3022806" y="1097058"/>
                          <a:pt x="3006375" y="1071478"/>
                        </a:cubicBezTo>
                        <a:cubicBezTo>
                          <a:pt x="2988444" y="1043556"/>
                          <a:pt x="2948890" y="989237"/>
                          <a:pt x="2934536" y="972849"/>
                        </a:cubicBezTo>
                        <a:cubicBezTo>
                          <a:pt x="2924913" y="961858"/>
                          <a:pt x="2923759" y="960385"/>
                          <a:pt x="2923689" y="959141"/>
                        </a:cubicBezTo>
                        <a:cubicBezTo>
                          <a:pt x="2923643" y="958475"/>
                          <a:pt x="2923182" y="956439"/>
                          <a:pt x="2922651" y="954615"/>
                        </a:cubicBezTo>
                        <a:cubicBezTo>
                          <a:pt x="2921866" y="951957"/>
                          <a:pt x="2922420" y="950140"/>
                          <a:pt x="2925443" y="945450"/>
                        </a:cubicBezTo>
                        <a:cubicBezTo>
                          <a:pt x="2927497" y="942233"/>
                          <a:pt x="2929182" y="938474"/>
                          <a:pt x="2929182" y="937096"/>
                        </a:cubicBezTo>
                        <a:cubicBezTo>
                          <a:pt x="2929182" y="935396"/>
                          <a:pt x="2929874" y="934689"/>
                          <a:pt x="2931305" y="934900"/>
                        </a:cubicBezTo>
                        <a:cubicBezTo>
                          <a:pt x="2932459" y="935070"/>
                          <a:pt x="2933405" y="935710"/>
                          <a:pt x="2933405" y="936320"/>
                        </a:cubicBezTo>
                        <a:cubicBezTo>
                          <a:pt x="2933405" y="936929"/>
                          <a:pt x="2936959" y="940954"/>
                          <a:pt x="2941297" y="945263"/>
                        </a:cubicBezTo>
                        <a:cubicBezTo>
                          <a:pt x="2954359" y="958215"/>
                          <a:pt x="2999429" y="1021534"/>
                          <a:pt x="3025137" y="1063022"/>
                        </a:cubicBezTo>
                        <a:cubicBezTo>
                          <a:pt x="3032983" y="1075646"/>
                          <a:pt x="3043645" y="1092040"/>
                          <a:pt x="3048883" y="1099455"/>
                        </a:cubicBezTo>
                        <a:cubicBezTo>
                          <a:pt x="3058276" y="1112755"/>
                          <a:pt x="3063699" y="1122735"/>
                          <a:pt x="3065314" y="1130142"/>
                        </a:cubicBezTo>
                        <a:close/>
                        <a:moveTo>
                          <a:pt x="2059986" y="1134895"/>
                        </a:moveTo>
                        <a:cubicBezTo>
                          <a:pt x="2060981" y="1134250"/>
                          <a:pt x="2062340" y="1133724"/>
                          <a:pt x="2063005" y="1133724"/>
                        </a:cubicBezTo>
                        <a:cubicBezTo>
                          <a:pt x="2063667" y="1133724"/>
                          <a:pt x="2063397" y="1134250"/>
                          <a:pt x="2062400" y="1134895"/>
                        </a:cubicBezTo>
                        <a:cubicBezTo>
                          <a:pt x="2061403" y="1135539"/>
                          <a:pt x="2060046" y="1136065"/>
                          <a:pt x="2059382" y="1136065"/>
                        </a:cubicBezTo>
                        <a:cubicBezTo>
                          <a:pt x="2058717" y="1136065"/>
                          <a:pt x="2058989" y="1135539"/>
                          <a:pt x="2059986" y="1134895"/>
                        </a:cubicBezTo>
                        <a:close/>
                        <a:moveTo>
                          <a:pt x="2792173" y="1061211"/>
                        </a:moveTo>
                        <a:cubicBezTo>
                          <a:pt x="2791180" y="1059618"/>
                          <a:pt x="2793973" y="1059614"/>
                          <a:pt x="2793973" y="1061211"/>
                        </a:cubicBezTo>
                        <a:cubicBezTo>
                          <a:pt x="2793973" y="1061874"/>
                          <a:pt x="2793742" y="1062419"/>
                          <a:pt x="2793442" y="1062419"/>
                        </a:cubicBezTo>
                        <a:cubicBezTo>
                          <a:pt x="2793142" y="1062419"/>
                          <a:pt x="2792588" y="1061874"/>
                          <a:pt x="2792173" y="1061211"/>
                        </a:cubicBezTo>
                        <a:close/>
                        <a:moveTo>
                          <a:pt x="3357979" y="1039769"/>
                        </a:moveTo>
                        <a:cubicBezTo>
                          <a:pt x="3353872" y="1033960"/>
                          <a:pt x="3343971" y="1016570"/>
                          <a:pt x="3332387" y="994774"/>
                        </a:cubicBezTo>
                        <a:cubicBezTo>
                          <a:pt x="3303032" y="939550"/>
                          <a:pt x="3249355" y="858307"/>
                          <a:pt x="3196716" y="789424"/>
                        </a:cubicBezTo>
                        <a:cubicBezTo>
                          <a:pt x="3184923" y="773986"/>
                          <a:pt x="3180354" y="768458"/>
                          <a:pt x="3155015" y="738936"/>
                        </a:cubicBezTo>
                        <a:cubicBezTo>
                          <a:pt x="3130115" y="709916"/>
                          <a:pt x="3127553" y="706210"/>
                          <a:pt x="3127669" y="699280"/>
                        </a:cubicBezTo>
                        <a:cubicBezTo>
                          <a:pt x="3127715" y="696373"/>
                          <a:pt x="3127369" y="693997"/>
                          <a:pt x="3126861" y="693997"/>
                        </a:cubicBezTo>
                        <a:cubicBezTo>
                          <a:pt x="3126377" y="693997"/>
                          <a:pt x="3125961" y="693436"/>
                          <a:pt x="3125961" y="692750"/>
                        </a:cubicBezTo>
                        <a:cubicBezTo>
                          <a:pt x="3125961" y="689937"/>
                          <a:pt x="3129838" y="690415"/>
                          <a:pt x="3137638" y="694195"/>
                        </a:cubicBezTo>
                        <a:cubicBezTo>
                          <a:pt x="3142161" y="696396"/>
                          <a:pt x="3146384" y="698035"/>
                          <a:pt x="3146984" y="697839"/>
                        </a:cubicBezTo>
                        <a:cubicBezTo>
                          <a:pt x="3149292" y="697100"/>
                          <a:pt x="3165354" y="714709"/>
                          <a:pt x="3180954" y="735066"/>
                        </a:cubicBezTo>
                        <a:cubicBezTo>
                          <a:pt x="3189839" y="746693"/>
                          <a:pt x="3203177" y="764087"/>
                          <a:pt x="3210562" y="773720"/>
                        </a:cubicBezTo>
                        <a:cubicBezTo>
                          <a:pt x="3231839" y="801441"/>
                          <a:pt x="3255632" y="834865"/>
                          <a:pt x="3277740" y="868061"/>
                        </a:cubicBezTo>
                        <a:cubicBezTo>
                          <a:pt x="3309794" y="916161"/>
                          <a:pt x="3317848" y="929185"/>
                          <a:pt x="3350179" y="985111"/>
                        </a:cubicBezTo>
                        <a:cubicBezTo>
                          <a:pt x="3356133" y="995407"/>
                          <a:pt x="3363264" y="1007661"/>
                          <a:pt x="3366033" y="1012342"/>
                        </a:cubicBezTo>
                        <a:cubicBezTo>
                          <a:pt x="3368849" y="1017106"/>
                          <a:pt x="3378795" y="1028875"/>
                          <a:pt x="3380387" y="1034680"/>
                        </a:cubicBezTo>
                        <a:lnTo>
                          <a:pt x="3357979" y="1039769"/>
                        </a:lnTo>
                        <a:close/>
                        <a:moveTo>
                          <a:pt x="2298810" y="1025120"/>
                        </a:moveTo>
                        <a:cubicBezTo>
                          <a:pt x="2260296" y="976590"/>
                          <a:pt x="2251836" y="962863"/>
                          <a:pt x="2241221" y="931662"/>
                        </a:cubicBezTo>
                        <a:cubicBezTo>
                          <a:pt x="2232105" y="904868"/>
                          <a:pt x="2229807" y="893911"/>
                          <a:pt x="2229765" y="876999"/>
                        </a:cubicBezTo>
                        <a:cubicBezTo>
                          <a:pt x="2229733" y="864010"/>
                          <a:pt x="2230072" y="861627"/>
                          <a:pt x="2233033" y="854079"/>
                        </a:cubicBezTo>
                        <a:cubicBezTo>
                          <a:pt x="2237577" y="842490"/>
                          <a:pt x="2242333" y="835472"/>
                          <a:pt x="2251379" y="827005"/>
                        </a:cubicBezTo>
                        <a:cubicBezTo>
                          <a:pt x="2263349" y="815799"/>
                          <a:pt x="2279437" y="809502"/>
                          <a:pt x="2304448" y="806230"/>
                        </a:cubicBezTo>
                        <a:cubicBezTo>
                          <a:pt x="2326509" y="803344"/>
                          <a:pt x="2361852" y="807990"/>
                          <a:pt x="2397024" y="818397"/>
                        </a:cubicBezTo>
                        <a:cubicBezTo>
                          <a:pt x="2426701" y="827178"/>
                          <a:pt x="2444452" y="835819"/>
                          <a:pt x="2448546" y="843473"/>
                        </a:cubicBezTo>
                        <a:cubicBezTo>
                          <a:pt x="2449315" y="844910"/>
                          <a:pt x="2452654" y="849625"/>
                          <a:pt x="2455968" y="853950"/>
                        </a:cubicBezTo>
                        <a:cubicBezTo>
                          <a:pt x="2459282" y="858275"/>
                          <a:pt x="2461991" y="862376"/>
                          <a:pt x="2461991" y="863064"/>
                        </a:cubicBezTo>
                        <a:cubicBezTo>
                          <a:pt x="2461991" y="863752"/>
                          <a:pt x="2462533" y="864315"/>
                          <a:pt x="2463198" y="864315"/>
                        </a:cubicBezTo>
                        <a:cubicBezTo>
                          <a:pt x="2463863" y="864315"/>
                          <a:pt x="2464405" y="865403"/>
                          <a:pt x="2464405" y="866733"/>
                        </a:cubicBezTo>
                        <a:cubicBezTo>
                          <a:pt x="2464405" y="868061"/>
                          <a:pt x="2465040" y="869148"/>
                          <a:pt x="2465815" y="869148"/>
                        </a:cubicBezTo>
                        <a:cubicBezTo>
                          <a:pt x="2466588" y="869148"/>
                          <a:pt x="2466890" y="869478"/>
                          <a:pt x="2466486" y="869883"/>
                        </a:cubicBezTo>
                        <a:cubicBezTo>
                          <a:pt x="2466083" y="870289"/>
                          <a:pt x="2464227" y="869562"/>
                          <a:pt x="2462362" y="868268"/>
                        </a:cubicBezTo>
                        <a:cubicBezTo>
                          <a:pt x="2460498" y="866975"/>
                          <a:pt x="2453268" y="863860"/>
                          <a:pt x="2446296" y="861343"/>
                        </a:cubicBezTo>
                        <a:cubicBezTo>
                          <a:pt x="2439325" y="858829"/>
                          <a:pt x="2425891" y="853610"/>
                          <a:pt x="2416441" y="849750"/>
                        </a:cubicBezTo>
                        <a:cubicBezTo>
                          <a:pt x="2397241" y="841901"/>
                          <a:pt x="2374166" y="834581"/>
                          <a:pt x="2353341" y="829730"/>
                        </a:cubicBezTo>
                        <a:cubicBezTo>
                          <a:pt x="2334166" y="825266"/>
                          <a:pt x="2311445" y="825040"/>
                          <a:pt x="2297243" y="829176"/>
                        </a:cubicBezTo>
                        <a:cubicBezTo>
                          <a:pt x="2285933" y="832468"/>
                          <a:pt x="2264284" y="841901"/>
                          <a:pt x="2259768" y="845505"/>
                        </a:cubicBezTo>
                        <a:lnTo>
                          <a:pt x="2256609" y="848027"/>
                        </a:lnTo>
                        <a:lnTo>
                          <a:pt x="2266912" y="866257"/>
                        </a:lnTo>
                        <a:cubicBezTo>
                          <a:pt x="2290100" y="907278"/>
                          <a:pt x="2317452" y="941972"/>
                          <a:pt x="2358469" y="982393"/>
                        </a:cubicBezTo>
                        <a:cubicBezTo>
                          <a:pt x="2375867" y="999538"/>
                          <a:pt x="2377979" y="1002020"/>
                          <a:pt x="2375149" y="1002020"/>
                        </a:cubicBezTo>
                        <a:cubicBezTo>
                          <a:pt x="2373368" y="1002020"/>
                          <a:pt x="2370857" y="1002819"/>
                          <a:pt x="2369567" y="1003794"/>
                        </a:cubicBezTo>
                        <a:cubicBezTo>
                          <a:pt x="2366454" y="1006151"/>
                          <a:pt x="2361344" y="1006098"/>
                          <a:pt x="2356600" y="1003662"/>
                        </a:cubicBezTo>
                        <a:cubicBezTo>
                          <a:pt x="2351714" y="1001150"/>
                          <a:pt x="2317625" y="967670"/>
                          <a:pt x="2304473" y="952465"/>
                        </a:cubicBezTo>
                        <a:cubicBezTo>
                          <a:pt x="2285146" y="930122"/>
                          <a:pt x="2274586" y="915067"/>
                          <a:pt x="2257912" y="886090"/>
                        </a:cubicBezTo>
                        <a:cubicBezTo>
                          <a:pt x="2255055" y="881126"/>
                          <a:pt x="2252496" y="877727"/>
                          <a:pt x="2252226" y="878542"/>
                        </a:cubicBezTo>
                        <a:cubicBezTo>
                          <a:pt x="2251543" y="880590"/>
                          <a:pt x="2249515" y="880389"/>
                          <a:pt x="2246891" y="878015"/>
                        </a:cubicBezTo>
                        <a:cubicBezTo>
                          <a:pt x="2243337" y="874796"/>
                          <a:pt x="2242935" y="876969"/>
                          <a:pt x="2245165" y="887349"/>
                        </a:cubicBezTo>
                        <a:cubicBezTo>
                          <a:pt x="2248105" y="901032"/>
                          <a:pt x="2252450" y="913866"/>
                          <a:pt x="2258436" y="926536"/>
                        </a:cubicBezTo>
                        <a:cubicBezTo>
                          <a:pt x="2263938" y="938183"/>
                          <a:pt x="2284959" y="972630"/>
                          <a:pt x="2295653" y="987526"/>
                        </a:cubicBezTo>
                        <a:cubicBezTo>
                          <a:pt x="2299232" y="992509"/>
                          <a:pt x="2305262" y="1001872"/>
                          <a:pt x="2309058" y="1008333"/>
                        </a:cubicBezTo>
                        <a:cubicBezTo>
                          <a:pt x="2312855" y="1014794"/>
                          <a:pt x="2317073" y="1020675"/>
                          <a:pt x="2318437" y="1021405"/>
                        </a:cubicBezTo>
                        <a:cubicBezTo>
                          <a:pt x="2320770" y="1022657"/>
                          <a:pt x="2320650" y="1022867"/>
                          <a:pt x="2316349" y="1025060"/>
                        </a:cubicBezTo>
                        <a:cubicBezTo>
                          <a:pt x="2313838" y="1026342"/>
                          <a:pt x="2310935" y="1027388"/>
                          <a:pt x="2309894" y="1027388"/>
                        </a:cubicBezTo>
                        <a:cubicBezTo>
                          <a:pt x="2308855" y="1027388"/>
                          <a:pt x="2306933" y="1028136"/>
                          <a:pt x="2305622" y="1029048"/>
                        </a:cubicBezTo>
                        <a:cubicBezTo>
                          <a:pt x="2303444" y="1030565"/>
                          <a:pt x="2302862" y="1030228"/>
                          <a:pt x="2298810" y="1025123"/>
                        </a:cubicBezTo>
                        <a:close/>
                        <a:moveTo>
                          <a:pt x="2248257" y="862202"/>
                        </a:moveTo>
                        <a:cubicBezTo>
                          <a:pt x="2248287" y="861371"/>
                          <a:pt x="2247844" y="860692"/>
                          <a:pt x="2247269" y="860692"/>
                        </a:cubicBezTo>
                        <a:cubicBezTo>
                          <a:pt x="2246085" y="860692"/>
                          <a:pt x="2242248" y="870111"/>
                          <a:pt x="2242331" y="872813"/>
                        </a:cubicBezTo>
                        <a:cubicBezTo>
                          <a:pt x="2242393" y="874845"/>
                          <a:pt x="2248176" y="864495"/>
                          <a:pt x="2248257" y="862202"/>
                        </a:cubicBezTo>
                        <a:close/>
                        <a:moveTo>
                          <a:pt x="3143915" y="695507"/>
                        </a:moveTo>
                        <a:cubicBezTo>
                          <a:pt x="3142415" y="693590"/>
                          <a:pt x="3142461" y="693549"/>
                          <a:pt x="3144377" y="695050"/>
                        </a:cubicBezTo>
                        <a:cubicBezTo>
                          <a:pt x="3145530" y="695962"/>
                          <a:pt x="3146477" y="696913"/>
                          <a:pt x="3146477" y="697165"/>
                        </a:cubicBezTo>
                        <a:cubicBezTo>
                          <a:pt x="3146477" y="698158"/>
                          <a:pt x="3145484" y="697518"/>
                          <a:pt x="3143915" y="6955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304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2" name="Graphic 90">
                  <a:extLst>
                    <a:ext uri="{FF2B5EF4-FFF2-40B4-BE49-F238E27FC236}">
                      <a16:creationId xmlns:a16="http://schemas.microsoft.com/office/drawing/2014/main" id="{C14A99FC-FC56-C0BA-B134-A63AFF9F845C}"/>
                    </a:ext>
                  </a:extLst>
                </p:cNvPr>
                <p:cNvGrpSpPr/>
                <p:nvPr/>
              </p:nvGrpSpPr>
              <p:grpSpPr>
                <a:xfrm>
                  <a:off x="8696829" y="1970657"/>
                  <a:ext cx="517169" cy="505861"/>
                  <a:chOff x="8696829" y="1970657"/>
                  <a:chExt cx="517169" cy="505861"/>
                </a:xfrm>
              </p:grpSpPr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234D8E78-FF73-86ED-D1D0-2A42B7CC9440}"/>
                      </a:ext>
                    </a:extLst>
                  </p:cNvPr>
                  <p:cNvSpPr/>
                  <p:nvPr/>
                </p:nvSpPr>
                <p:spPr>
                  <a:xfrm>
                    <a:off x="8696829" y="1984658"/>
                    <a:ext cx="505040" cy="491860"/>
                  </a:xfrm>
                  <a:custGeom>
                    <a:avLst/>
                    <a:gdLst>
                      <a:gd name="connsiteX0" fmla="*/ 213122 w 505040"/>
                      <a:gd name="connsiteY0" fmla="*/ 489722 h 491860"/>
                      <a:gd name="connsiteX1" fmla="*/ 153295 w 505040"/>
                      <a:gd name="connsiteY1" fmla="*/ 445122 h 491860"/>
                      <a:gd name="connsiteX2" fmla="*/ 156134 w 505040"/>
                      <a:gd name="connsiteY2" fmla="*/ 433178 h 491860"/>
                      <a:gd name="connsiteX3" fmla="*/ 165487 w 505040"/>
                      <a:gd name="connsiteY3" fmla="*/ 440224 h 491860"/>
                      <a:gd name="connsiteX4" fmla="*/ 225590 w 505040"/>
                      <a:gd name="connsiteY4" fmla="*/ 478791 h 491860"/>
                      <a:gd name="connsiteX5" fmla="*/ 290279 w 505040"/>
                      <a:gd name="connsiteY5" fmla="*/ 450456 h 491860"/>
                      <a:gd name="connsiteX6" fmla="*/ 290146 w 505040"/>
                      <a:gd name="connsiteY6" fmla="*/ 433238 h 491860"/>
                      <a:gd name="connsiteX7" fmla="*/ 257455 w 505040"/>
                      <a:gd name="connsiteY7" fmla="*/ 396042 h 491860"/>
                      <a:gd name="connsiteX8" fmla="*/ 250507 w 505040"/>
                      <a:gd name="connsiteY8" fmla="*/ 364486 h 491860"/>
                      <a:gd name="connsiteX9" fmla="*/ 252003 w 505040"/>
                      <a:gd name="connsiteY9" fmla="*/ 341339 h 491860"/>
                      <a:gd name="connsiteX10" fmla="*/ 246944 w 505040"/>
                      <a:gd name="connsiteY10" fmla="*/ 333842 h 491860"/>
                      <a:gd name="connsiteX11" fmla="*/ 224116 w 505040"/>
                      <a:gd name="connsiteY11" fmla="*/ 340419 h 491860"/>
                      <a:gd name="connsiteX12" fmla="*/ 204049 w 505040"/>
                      <a:gd name="connsiteY12" fmla="*/ 348486 h 491860"/>
                      <a:gd name="connsiteX13" fmla="*/ 197693 w 505040"/>
                      <a:gd name="connsiteY13" fmla="*/ 362083 h 491860"/>
                      <a:gd name="connsiteX14" fmla="*/ 109047 w 505040"/>
                      <a:gd name="connsiteY14" fmla="*/ 422035 h 491860"/>
                      <a:gd name="connsiteX15" fmla="*/ 55053 w 505040"/>
                      <a:gd name="connsiteY15" fmla="*/ 339320 h 491860"/>
                      <a:gd name="connsiteX16" fmla="*/ 56919 w 505040"/>
                      <a:gd name="connsiteY16" fmla="*/ 327069 h 491860"/>
                      <a:gd name="connsiteX17" fmla="*/ 24497 w 505040"/>
                      <a:gd name="connsiteY17" fmla="*/ 305659 h 491860"/>
                      <a:gd name="connsiteX18" fmla="*/ 25950 w 505040"/>
                      <a:gd name="connsiteY18" fmla="*/ 184700 h 491860"/>
                      <a:gd name="connsiteX19" fmla="*/ 68198 w 505040"/>
                      <a:gd name="connsiteY19" fmla="*/ 161391 h 491860"/>
                      <a:gd name="connsiteX20" fmla="*/ 71369 w 505040"/>
                      <a:gd name="connsiteY20" fmla="*/ 145979 h 491860"/>
                      <a:gd name="connsiteX21" fmla="*/ 159085 w 505040"/>
                      <a:gd name="connsiteY21" fmla="*/ 36564 h 491860"/>
                      <a:gd name="connsiteX22" fmla="*/ 167680 w 505040"/>
                      <a:gd name="connsiteY22" fmla="*/ 40006 h 491860"/>
                      <a:gd name="connsiteX23" fmla="*/ 164211 w 505040"/>
                      <a:gd name="connsiteY23" fmla="*/ 50187 h 491860"/>
                      <a:gd name="connsiteX24" fmla="*/ 198223 w 505040"/>
                      <a:gd name="connsiteY24" fmla="*/ 143185 h 491860"/>
                      <a:gd name="connsiteX25" fmla="*/ 210717 w 505040"/>
                      <a:gd name="connsiteY25" fmla="*/ 161732 h 491860"/>
                      <a:gd name="connsiteX26" fmla="*/ 228708 w 505040"/>
                      <a:gd name="connsiteY26" fmla="*/ 190391 h 491860"/>
                      <a:gd name="connsiteX27" fmla="*/ 249471 w 505040"/>
                      <a:gd name="connsiteY27" fmla="*/ 207106 h 491860"/>
                      <a:gd name="connsiteX28" fmla="*/ 288818 w 505040"/>
                      <a:gd name="connsiteY28" fmla="*/ 219323 h 491860"/>
                      <a:gd name="connsiteX29" fmla="*/ 334192 w 505040"/>
                      <a:gd name="connsiteY29" fmla="*/ 197352 h 491860"/>
                      <a:gd name="connsiteX30" fmla="*/ 342374 w 505040"/>
                      <a:gd name="connsiteY30" fmla="*/ 176428 h 491860"/>
                      <a:gd name="connsiteX31" fmla="*/ 304710 w 505040"/>
                      <a:gd name="connsiteY31" fmla="*/ 127117 h 491860"/>
                      <a:gd name="connsiteX32" fmla="*/ 290388 w 505040"/>
                      <a:gd name="connsiteY32" fmla="*/ 131982 h 491860"/>
                      <a:gd name="connsiteX33" fmla="*/ 177910 w 505040"/>
                      <a:gd name="connsiteY33" fmla="*/ 55000 h 491860"/>
                      <a:gd name="connsiteX34" fmla="*/ 312036 w 505040"/>
                      <a:gd name="connsiteY34" fmla="*/ 35116 h 491860"/>
                      <a:gd name="connsiteX35" fmla="*/ 320354 w 505040"/>
                      <a:gd name="connsiteY35" fmla="*/ 47989 h 491860"/>
                      <a:gd name="connsiteX36" fmla="*/ 332036 w 505040"/>
                      <a:gd name="connsiteY36" fmla="*/ 37246 h 491860"/>
                      <a:gd name="connsiteX37" fmla="*/ 454131 w 505040"/>
                      <a:gd name="connsiteY37" fmla="*/ 45689 h 491860"/>
                      <a:gd name="connsiteX38" fmla="*/ 465063 w 505040"/>
                      <a:gd name="connsiteY38" fmla="*/ 143364 h 491860"/>
                      <a:gd name="connsiteX39" fmla="*/ 462194 w 505040"/>
                      <a:gd name="connsiteY39" fmla="*/ 158009 h 491860"/>
                      <a:gd name="connsiteX40" fmla="*/ 497988 w 505040"/>
                      <a:gd name="connsiteY40" fmla="*/ 250862 h 491860"/>
                      <a:gd name="connsiteX41" fmla="*/ 499104 w 505040"/>
                      <a:gd name="connsiteY41" fmla="*/ 268898 h 491860"/>
                      <a:gd name="connsiteX42" fmla="*/ 503676 w 505040"/>
                      <a:gd name="connsiteY42" fmla="*/ 314962 h 491860"/>
                      <a:gd name="connsiteX43" fmla="*/ 434880 w 505040"/>
                      <a:gd name="connsiteY43" fmla="*/ 386969 h 491860"/>
                      <a:gd name="connsiteX44" fmla="*/ 421504 w 505040"/>
                      <a:gd name="connsiteY44" fmla="*/ 389746 h 491860"/>
                      <a:gd name="connsiteX45" fmla="*/ 421180 w 505040"/>
                      <a:gd name="connsiteY45" fmla="*/ 405311 h 491860"/>
                      <a:gd name="connsiteX46" fmla="*/ 377748 w 505040"/>
                      <a:gd name="connsiteY46" fmla="*/ 470757 h 491860"/>
                      <a:gd name="connsiteX47" fmla="*/ 350271 w 505040"/>
                      <a:gd name="connsiteY47" fmla="*/ 475844 h 491860"/>
                      <a:gd name="connsiteX48" fmla="*/ 316739 w 505040"/>
                      <a:gd name="connsiteY48" fmla="*/ 467435 h 491860"/>
                      <a:gd name="connsiteX49" fmla="*/ 300374 w 505040"/>
                      <a:gd name="connsiteY49" fmla="*/ 459035 h 491860"/>
                      <a:gd name="connsiteX50" fmla="*/ 288279 w 505040"/>
                      <a:gd name="connsiteY50" fmla="*/ 470093 h 491860"/>
                      <a:gd name="connsiteX51" fmla="*/ 213123 w 505040"/>
                      <a:gd name="connsiteY51" fmla="*/ 489722 h 491860"/>
                      <a:gd name="connsiteX52" fmla="*/ 366434 w 505040"/>
                      <a:gd name="connsiteY52" fmla="*/ 426968 h 491860"/>
                      <a:gd name="connsiteX53" fmla="*/ 402380 w 505040"/>
                      <a:gd name="connsiteY53" fmla="*/ 392140 h 491860"/>
                      <a:gd name="connsiteX54" fmla="*/ 407983 w 505040"/>
                      <a:gd name="connsiteY54" fmla="*/ 362007 h 491860"/>
                      <a:gd name="connsiteX55" fmla="*/ 387208 w 505040"/>
                      <a:gd name="connsiteY55" fmla="*/ 309007 h 491860"/>
                      <a:gd name="connsiteX56" fmla="*/ 337024 w 505040"/>
                      <a:gd name="connsiteY56" fmla="*/ 288748 h 491860"/>
                      <a:gd name="connsiteX57" fmla="*/ 284054 w 505040"/>
                      <a:gd name="connsiteY57" fmla="*/ 309544 h 491860"/>
                      <a:gd name="connsiteX58" fmla="*/ 263810 w 505040"/>
                      <a:gd name="connsiteY58" fmla="*/ 359758 h 491860"/>
                      <a:gd name="connsiteX59" fmla="*/ 269752 w 505040"/>
                      <a:gd name="connsiteY59" fmla="*/ 391314 h 491860"/>
                      <a:gd name="connsiteX60" fmla="*/ 314811 w 505040"/>
                      <a:gd name="connsiteY60" fmla="*/ 431687 h 491860"/>
                      <a:gd name="connsiteX61" fmla="*/ 366434 w 505040"/>
                      <a:gd name="connsiteY61" fmla="*/ 426968 h 491860"/>
                      <a:gd name="connsiteX62" fmla="*/ 450785 w 505040"/>
                      <a:gd name="connsiteY62" fmla="*/ 367843 h 491860"/>
                      <a:gd name="connsiteX63" fmla="*/ 489210 w 505040"/>
                      <a:gd name="connsiteY63" fmla="*/ 280493 h 491860"/>
                      <a:gd name="connsiteX64" fmla="*/ 388408 w 505040"/>
                      <a:gd name="connsiteY64" fmla="*/ 234113 h 491860"/>
                      <a:gd name="connsiteX65" fmla="*/ 354826 w 505040"/>
                      <a:gd name="connsiteY65" fmla="*/ 265558 h 491860"/>
                      <a:gd name="connsiteX66" fmla="*/ 350541 w 505040"/>
                      <a:gd name="connsiteY66" fmla="*/ 274776 h 491860"/>
                      <a:gd name="connsiteX67" fmla="*/ 360115 w 505040"/>
                      <a:gd name="connsiteY67" fmla="*/ 278499 h 491860"/>
                      <a:gd name="connsiteX68" fmla="*/ 414343 w 505040"/>
                      <a:gd name="connsiteY68" fmla="*/ 325722 h 491860"/>
                      <a:gd name="connsiteX69" fmla="*/ 421308 w 505040"/>
                      <a:gd name="connsiteY69" fmla="*/ 358037 h 491860"/>
                      <a:gd name="connsiteX70" fmla="*/ 421504 w 505040"/>
                      <a:gd name="connsiteY70" fmla="*/ 375928 h 491860"/>
                      <a:gd name="connsiteX71" fmla="*/ 430512 w 505040"/>
                      <a:gd name="connsiteY71" fmla="*/ 374496 h 491860"/>
                      <a:gd name="connsiteX72" fmla="*/ 450785 w 505040"/>
                      <a:gd name="connsiteY72" fmla="*/ 367843 h 491860"/>
                      <a:gd name="connsiteX73" fmla="*/ 215498 w 505040"/>
                      <a:gd name="connsiteY73" fmla="*/ 330042 h 491860"/>
                      <a:gd name="connsiteX74" fmla="*/ 251449 w 505040"/>
                      <a:gd name="connsiteY74" fmla="*/ 295214 h 491860"/>
                      <a:gd name="connsiteX75" fmla="*/ 257051 w 505040"/>
                      <a:gd name="connsiteY75" fmla="*/ 265081 h 491860"/>
                      <a:gd name="connsiteX76" fmla="*/ 236269 w 505040"/>
                      <a:gd name="connsiteY76" fmla="*/ 212082 h 491860"/>
                      <a:gd name="connsiteX77" fmla="*/ 186089 w 505040"/>
                      <a:gd name="connsiteY77" fmla="*/ 191823 h 491860"/>
                      <a:gd name="connsiteX78" fmla="*/ 133119 w 505040"/>
                      <a:gd name="connsiteY78" fmla="*/ 212618 h 491860"/>
                      <a:gd name="connsiteX79" fmla="*/ 112875 w 505040"/>
                      <a:gd name="connsiteY79" fmla="*/ 262824 h 491860"/>
                      <a:gd name="connsiteX80" fmla="*/ 118817 w 505040"/>
                      <a:gd name="connsiteY80" fmla="*/ 294388 h 491860"/>
                      <a:gd name="connsiteX81" fmla="*/ 163876 w 505040"/>
                      <a:gd name="connsiteY81" fmla="*/ 334762 h 491860"/>
                      <a:gd name="connsiteX82" fmla="*/ 215498 w 505040"/>
                      <a:gd name="connsiteY82" fmla="*/ 330042 h 491860"/>
                      <a:gd name="connsiteX83" fmla="*/ 258178 w 505040"/>
                      <a:gd name="connsiteY83" fmla="*/ 321565 h 491860"/>
                      <a:gd name="connsiteX84" fmla="*/ 251382 w 505040"/>
                      <a:gd name="connsiteY84" fmla="*/ 318072 h 491860"/>
                      <a:gd name="connsiteX85" fmla="*/ 250389 w 505040"/>
                      <a:gd name="connsiteY85" fmla="*/ 321591 h 491860"/>
                      <a:gd name="connsiteX86" fmla="*/ 258178 w 505040"/>
                      <a:gd name="connsiteY86" fmla="*/ 321565 h 491860"/>
                      <a:gd name="connsiteX87" fmla="*/ 103794 w 505040"/>
                      <a:gd name="connsiteY87" fmla="*/ 316709 h 491860"/>
                      <a:gd name="connsiteX88" fmla="*/ 113603 w 505040"/>
                      <a:gd name="connsiteY88" fmla="*/ 314238 h 491860"/>
                      <a:gd name="connsiteX89" fmla="*/ 107249 w 505040"/>
                      <a:gd name="connsiteY89" fmla="*/ 300795 h 491860"/>
                      <a:gd name="connsiteX90" fmla="*/ 124798 w 505040"/>
                      <a:gd name="connsiteY90" fmla="*/ 203026 h 491860"/>
                      <a:gd name="connsiteX91" fmla="*/ 131208 w 505040"/>
                      <a:gd name="connsiteY91" fmla="*/ 188790 h 491860"/>
                      <a:gd name="connsiteX92" fmla="*/ 116839 w 505040"/>
                      <a:gd name="connsiteY92" fmla="*/ 179273 h 491860"/>
                      <a:gd name="connsiteX93" fmla="*/ 55429 w 505040"/>
                      <a:gd name="connsiteY93" fmla="*/ 179640 h 491860"/>
                      <a:gd name="connsiteX94" fmla="*/ 19355 w 505040"/>
                      <a:gd name="connsiteY94" fmla="*/ 214663 h 491860"/>
                      <a:gd name="connsiteX95" fmla="*/ 13753 w 505040"/>
                      <a:gd name="connsiteY95" fmla="*/ 244796 h 491860"/>
                      <a:gd name="connsiteX96" fmla="*/ 19695 w 505040"/>
                      <a:gd name="connsiteY96" fmla="*/ 276352 h 491860"/>
                      <a:gd name="connsiteX97" fmla="*/ 103794 w 505040"/>
                      <a:gd name="connsiteY97" fmla="*/ 316709 h 491860"/>
                      <a:gd name="connsiteX98" fmla="*/ 366456 w 505040"/>
                      <a:gd name="connsiteY98" fmla="*/ 232222 h 491860"/>
                      <a:gd name="connsiteX99" fmla="*/ 402355 w 505040"/>
                      <a:gd name="connsiteY99" fmla="*/ 215524 h 491860"/>
                      <a:gd name="connsiteX100" fmla="*/ 419631 w 505040"/>
                      <a:gd name="connsiteY100" fmla="*/ 208231 h 491860"/>
                      <a:gd name="connsiteX101" fmla="*/ 433356 w 505040"/>
                      <a:gd name="connsiteY101" fmla="*/ 180389 h 491860"/>
                      <a:gd name="connsiteX102" fmla="*/ 420244 w 505040"/>
                      <a:gd name="connsiteY102" fmla="*/ 184291 h 491860"/>
                      <a:gd name="connsiteX103" fmla="*/ 367232 w 505040"/>
                      <a:gd name="connsiteY103" fmla="*/ 187640 h 491860"/>
                      <a:gd name="connsiteX104" fmla="*/ 352625 w 505040"/>
                      <a:gd name="connsiteY104" fmla="*/ 194412 h 491860"/>
                      <a:gd name="connsiteX105" fmla="*/ 346501 w 505040"/>
                      <a:gd name="connsiteY105" fmla="*/ 204619 h 491860"/>
                      <a:gd name="connsiteX106" fmla="*/ 351174 w 505040"/>
                      <a:gd name="connsiteY106" fmla="*/ 214765 h 491860"/>
                      <a:gd name="connsiteX107" fmla="*/ 358108 w 505040"/>
                      <a:gd name="connsiteY107" fmla="*/ 229581 h 491860"/>
                      <a:gd name="connsiteX108" fmla="*/ 366456 w 505040"/>
                      <a:gd name="connsiteY108" fmla="*/ 232222 h 491860"/>
                      <a:gd name="connsiteX109" fmla="*/ 172572 w 505040"/>
                      <a:gd name="connsiteY109" fmla="*/ 178481 h 491860"/>
                      <a:gd name="connsiteX110" fmla="*/ 190297 w 505040"/>
                      <a:gd name="connsiteY110" fmla="*/ 170720 h 491860"/>
                      <a:gd name="connsiteX111" fmla="*/ 196272 w 505040"/>
                      <a:gd name="connsiteY111" fmla="*/ 154899 h 491860"/>
                      <a:gd name="connsiteX112" fmla="*/ 194659 w 505040"/>
                      <a:gd name="connsiteY112" fmla="*/ 145340 h 491860"/>
                      <a:gd name="connsiteX113" fmla="*/ 186431 w 505040"/>
                      <a:gd name="connsiteY113" fmla="*/ 154167 h 491860"/>
                      <a:gd name="connsiteX114" fmla="*/ 151440 w 505040"/>
                      <a:gd name="connsiteY114" fmla="*/ 176147 h 491860"/>
                      <a:gd name="connsiteX115" fmla="*/ 144733 w 505040"/>
                      <a:gd name="connsiteY115" fmla="*/ 183525 h 491860"/>
                      <a:gd name="connsiteX116" fmla="*/ 155481 w 505040"/>
                      <a:gd name="connsiteY116" fmla="*/ 182817 h 491860"/>
                      <a:gd name="connsiteX117" fmla="*/ 172572 w 505040"/>
                      <a:gd name="connsiteY117" fmla="*/ 178481 h 491860"/>
                      <a:gd name="connsiteX118" fmla="*/ 409916 w 505040"/>
                      <a:gd name="connsiteY118" fmla="*/ 173804 h 491860"/>
                      <a:gd name="connsiteX119" fmla="*/ 459810 w 505040"/>
                      <a:gd name="connsiteY119" fmla="*/ 81700 h 491860"/>
                      <a:gd name="connsiteX120" fmla="*/ 367760 w 505040"/>
                      <a:gd name="connsiteY120" fmla="*/ 31768 h 491860"/>
                      <a:gd name="connsiteX121" fmla="*/ 317864 w 505040"/>
                      <a:gd name="connsiteY121" fmla="*/ 123880 h 491860"/>
                      <a:gd name="connsiteX122" fmla="*/ 409916 w 505040"/>
                      <a:gd name="connsiteY122" fmla="*/ 173804 h 491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</a:cxnLst>
                    <a:rect l="l" t="t" r="r" b="b"/>
                    <a:pathLst>
                      <a:path w="505040" h="491860">
                        <a:moveTo>
                          <a:pt x="213122" y="489722"/>
                        </a:moveTo>
                        <a:cubicBezTo>
                          <a:pt x="187679" y="483818"/>
                          <a:pt x="162160" y="464794"/>
                          <a:pt x="153295" y="445122"/>
                        </a:cubicBezTo>
                        <a:cubicBezTo>
                          <a:pt x="148953" y="435487"/>
                          <a:pt x="148982" y="435376"/>
                          <a:pt x="156134" y="433178"/>
                        </a:cubicBezTo>
                        <a:cubicBezTo>
                          <a:pt x="160267" y="431900"/>
                          <a:pt x="161830" y="433084"/>
                          <a:pt x="165487" y="440224"/>
                        </a:cubicBezTo>
                        <a:cubicBezTo>
                          <a:pt x="176292" y="461309"/>
                          <a:pt x="200997" y="477164"/>
                          <a:pt x="225590" y="478791"/>
                        </a:cubicBezTo>
                        <a:cubicBezTo>
                          <a:pt x="249804" y="480384"/>
                          <a:pt x="276037" y="468892"/>
                          <a:pt x="290279" y="450456"/>
                        </a:cubicBezTo>
                        <a:cubicBezTo>
                          <a:pt x="298080" y="440352"/>
                          <a:pt x="298056" y="437327"/>
                          <a:pt x="290146" y="433238"/>
                        </a:cubicBezTo>
                        <a:cubicBezTo>
                          <a:pt x="279000" y="427470"/>
                          <a:pt x="264435" y="410900"/>
                          <a:pt x="257455" y="396042"/>
                        </a:cubicBezTo>
                        <a:cubicBezTo>
                          <a:pt x="251865" y="384140"/>
                          <a:pt x="250646" y="378611"/>
                          <a:pt x="250507" y="364486"/>
                        </a:cubicBezTo>
                        <a:cubicBezTo>
                          <a:pt x="250414" y="355063"/>
                          <a:pt x="251087" y="344644"/>
                          <a:pt x="252003" y="341339"/>
                        </a:cubicBezTo>
                        <a:cubicBezTo>
                          <a:pt x="253492" y="335954"/>
                          <a:pt x="252956" y="335162"/>
                          <a:pt x="246944" y="333842"/>
                        </a:cubicBezTo>
                        <a:cubicBezTo>
                          <a:pt x="241788" y="332708"/>
                          <a:pt x="236464" y="334242"/>
                          <a:pt x="224116" y="340419"/>
                        </a:cubicBezTo>
                        <a:cubicBezTo>
                          <a:pt x="215258" y="344857"/>
                          <a:pt x="206229" y="348486"/>
                          <a:pt x="204049" y="348486"/>
                        </a:cubicBezTo>
                        <a:cubicBezTo>
                          <a:pt x="200970" y="348486"/>
                          <a:pt x="199553" y="351519"/>
                          <a:pt x="197693" y="362083"/>
                        </a:cubicBezTo>
                        <a:cubicBezTo>
                          <a:pt x="189993" y="405822"/>
                          <a:pt x="148888" y="433621"/>
                          <a:pt x="109047" y="422035"/>
                        </a:cubicBezTo>
                        <a:cubicBezTo>
                          <a:pt x="71770" y="411189"/>
                          <a:pt x="48464" y="375493"/>
                          <a:pt x="55053" y="339320"/>
                        </a:cubicBezTo>
                        <a:cubicBezTo>
                          <a:pt x="56279" y="332581"/>
                          <a:pt x="57119" y="327069"/>
                          <a:pt x="56919" y="327069"/>
                        </a:cubicBezTo>
                        <a:cubicBezTo>
                          <a:pt x="53139" y="327069"/>
                          <a:pt x="32263" y="313284"/>
                          <a:pt x="24497" y="305659"/>
                        </a:cubicBezTo>
                        <a:cubicBezTo>
                          <a:pt x="-8652" y="273106"/>
                          <a:pt x="-8005" y="219195"/>
                          <a:pt x="25950" y="184700"/>
                        </a:cubicBezTo>
                        <a:cubicBezTo>
                          <a:pt x="36462" y="174017"/>
                          <a:pt x="59345" y="161400"/>
                          <a:pt x="68198" y="161391"/>
                        </a:cubicBezTo>
                        <a:cubicBezTo>
                          <a:pt x="80009" y="161391"/>
                          <a:pt x="80418" y="159398"/>
                          <a:pt x="71369" y="145979"/>
                        </a:cubicBezTo>
                        <a:cubicBezTo>
                          <a:pt x="31119" y="86292"/>
                          <a:pt x="92387" y="9864"/>
                          <a:pt x="159085" y="36564"/>
                        </a:cubicBezTo>
                        <a:lnTo>
                          <a:pt x="167680" y="40006"/>
                        </a:lnTo>
                        <a:lnTo>
                          <a:pt x="164211" y="50187"/>
                        </a:lnTo>
                        <a:cubicBezTo>
                          <a:pt x="154098" y="79894"/>
                          <a:pt x="170187" y="123880"/>
                          <a:pt x="198223" y="143185"/>
                        </a:cubicBezTo>
                        <a:cubicBezTo>
                          <a:pt x="206104" y="148612"/>
                          <a:pt x="208153" y="151653"/>
                          <a:pt x="210717" y="161732"/>
                        </a:cubicBezTo>
                        <a:cubicBezTo>
                          <a:pt x="215377" y="180066"/>
                          <a:pt x="217523" y="183482"/>
                          <a:pt x="228708" y="190391"/>
                        </a:cubicBezTo>
                        <a:cubicBezTo>
                          <a:pt x="234385" y="193901"/>
                          <a:pt x="243728" y="201424"/>
                          <a:pt x="249471" y="207106"/>
                        </a:cubicBezTo>
                        <a:cubicBezTo>
                          <a:pt x="261227" y="218744"/>
                          <a:pt x="269517" y="221317"/>
                          <a:pt x="288818" y="219323"/>
                        </a:cubicBezTo>
                        <a:cubicBezTo>
                          <a:pt x="305179" y="217636"/>
                          <a:pt x="322587" y="209202"/>
                          <a:pt x="334192" y="197352"/>
                        </a:cubicBezTo>
                        <a:cubicBezTo>
                          <a:pt x="345858" y="185433"/>
                          <a:pt x="348121" y="179648"/>
                          <a:pt x="342374" y="176428"/>
                        </a:cubicBezTo>
                        <a:cubicBezTo>
                          <a:pt x="327814" y="168275"/>
                          <a:pt x="310974" y="146226"/>
                          <a:pt x="304710" y="127117"/>
                        </a:cubicBezTo>
                        <a:cubicBezTo>
                          <a:pt x="303624" y="123803"/>
                          <a:pt x="301653" y="124468"/>
                          <a:pt x="290388" y="131982"/>
                        </a:cubicBezTo>
                        <a:cubicBezTo>
                          <a:pt x="234754" y="169067"/>
                          <a:pt x="159695" y="117695"/>
                          <a:pt x="177910" y="55000"/>
                        </a:cubicBezTo>
                        <a:cubicBezTo>
                          <a:pt x="196246" y="-8103"/>
                          <a:pt x="276437" y="-19996"/>
                          <a:pt x="312036" y="35116"/>
                        </a:cubicBezTo>
                        <a:lnTo>
                          <a:pt x="320354" y="47989"/>
                        </a:lnTo>
                        <a:lnTo>
                          <a:pt x="332036" y="37246"/>
                        </a:lnTo>
                        <a:cubicBezTo>
                          <a:pt x="366543" y="5494"/>
                          <a:pt x="420848" y="9251"/>
                          <a:pt x="454131" y="45689"/>
                        </a:cubicBezTo>
                        <a:cubicBezTo>
                          <a:pt x="478746" y="72644"/>
                          <a:pt x="482918" y="109874"/>
                          <a:pt x="465063" y="143364"/>
                        </a:cubicBezTo>
                        <a:cubicBezTo>
                          <a:pt x="459086" y="154567"/>
                          <a:pt x="458814" y="155973"/>
                          <a:pt x="462194" y="158009"/>
                        </a:cubicBezTo>
                        <a:cubicBezTo>
                          <a:pt x="497512" y="179307"/>
                          <a:pt x="511918" y="216674"/>
                          <a:pt x="497988" y="250862"/>
                        </a:cubicBezTo>
                        <a:cubicBezTo>
                          <a:pt x="495460" y="257064"/>
                          <a:pt x="495613" y="259569"/>
                          <a:pt x="499104" y="268898"/>
                        </a:cubicBezTo>
                        <a:cubicBezTo>
                          <a:pt x="505115" y="284966"/>
                          <a:pt x="506528" y="299219"/>
                          <a:pt x="503676" y="314962"/>
                        </a:cubicBezTo>
                        <a:cubicBezTo>
                          <a:pt x="496916" y="352252"/>
                          <a:pt x="470879" y="379506"/>
                          <a:pt x="434880" y="386969"/>
                        </a:cubicBezTo>
                        <a:lnTo>
                          <a:pt x="421504" y="389746"/>
                        </a:lnTo>
                        <a:lnTo>
                          <a:pt x="421180" y="405311"/>
                        </a:lnTo>
                        <a:cubicBezTo>
                          <a:pt x="420610" y="433272"/>
                          <a:pt x="404483" y="457578"/>
                          <a:pt x="377748" y="470757"/>
                        </a:cubicBezTo>
                        <a:cubicBezTo>
                          <a:pt x="369779" y="474685"/>
                          <a:pt x="363534" y="475844"/>
                          <a:pt x="350271" y="475844"/>
                        </a:cubicBezTo>
                        <a:cubicBezTo>
                          <a:pt x="334882" y="475844"/>
                          <a:pt x="331411" y="474966"/>
                          <a:pt x="316739" y="467435"/>
                        </a:cubicBezTo>
                        <a:lnTo>
                          <a:pt x="300374" y="459035"/>
                        </a:lnTo>
                        <a:lnTo>
                          <a:pt x="288279" y="470093"/>
                        </a:lnTo>
                        <a:cubicBezTo>
                          <a:pt x="268458" y="488222"/>
                          <a:pt x="239385" y="495813"/>
                          <a:pt x="213123" y="489722"/>
                        </a:cubicBezTo>
                        <a:close/>
                        <a:moveTo>
                          <a:pt x="366434" y="426968"/>
                        </a:moveTo>
                        <a:cubicBezTo>
                          <a:pt x="381222" y="420152"/>
                          <a:pt x="394803" y="407006"/>
                          <a:pt x="402380" y="392140"/>
                        </a:cubicBezTo>
                        <a:cubicBezTo>
                          <a:pt x="407055" y="382999"/>
                          <a:pt x="407983" y="377972"/>
                          <a:pt x="407983" y="362007"/>
                        </a:cubicBezTo>
                        <a:cubicBezTo>
                          <a:pt x="407983" y="339192"/>
                          <a:pt x="401878" y="323601"/>
                          <a:pt x="387208" y="309007"/>
                        </a:cubicBezTo>
                        <a:cubicBezTo>
                          <a:pt x="371950" y="293834"/>
                          <a:pt x="359359" y="288748"/>
                          <a:pt x="337024" y="288748"/>
                        </a:cubicBezTo>
                        <a:cubicBezTo>
                          <a:pt x="314217" y="288748"/>
                          <a:pt x="298640" y="294865"/>
                          <a:pt x="284054" y="309544"/>
                        </a:cubicBezTo>
                        <a:cubicBezTo>
                          <a:pt x="268890" y="324802"/>
                          <a:pt x="263810" y="337403"/>
                          <a:pt x="263810" y="359758"/>
                        </a:cubicBezTo>
                        <a:cubicBezTo>
                          <a:pt x="263810" y="375825"/>
                          <a:pt x="264768" y="380911"/>
                          <a:pt x="269752" y="391314"/>
                        </a:cubicBezTo>
                        <a:cubicBezTo>
                          <a:pt x="279073" y="410755"/>
                          <a:pt x="296022" y="425945"/>
                          <a:pt x="314811" y="431687"/>
                        </a:cubicBezTo>
                        <a:cubicBezTo>
                          <a:pt x="327622" y="435598"/>
                          <a:pt x="352659" y="433314"/>
                          <a:pt x="366434" y="426968"/>
                        </a:cubicBezTo>
                        <a:close/>
                        <a:moveTo>
                          <a:pt x="450785" y="367843"/>
                        </a:moveTo>
                        <a:cubicBezTo>
                          <a:pt x="482628" y="353087"/>
                          <a:pt x="499291" y="315201"/>
                          <a:pt x="489210" y="280493"/>
                        </a:cubicBezTo>
                        <a:cubicBezTo>
                          <a:pt x="476396" y="236388"/>
                          <a:pt x="429746" y="214927"/>
                          <a:pt x="388408" y="234113"/>
                        </a:cubicBezTo>
                        <a:cubicBezTo>
                          <a:pt x="374828" y="240417"/>
                          <a:pt x="361135" y="253239"/>
                          <a:pt x="354826" y="265558"/>
                        </a:cubicBezTo>
                        <a:cubicBezTo>
                          <a:pt x="352469" y="270159"/>
                          <a:pt x="350541" y="274308"/>
                          <a:pt x="350541" y="274776"/>
                        </a:cubicBezTo>
                        <a:cubicBezTo>
                          <a:pt x="350541" y="275253"/>
                          <a:pt x="354849" y="276923"/>
                          <a:pt x="360115" y="278499"/>
                        </a:cubicBezTo>
                        <a:cubicBezTo>
                          <a:pt x="383308" y="285426"/>
                          <a:pt x="403785" y="303257"/>
                          <a:pt x="414343" y="325722"/>
                        </a:cubicBezTo>
                        <a:cubicBezTo>
                          <a:pt x="420005" y="337777"/>
                          <a:pt x="421155" y="343094"/>
                          <a:pt x="421308" y="358037"/>
                        </a:cubicBezTo>
                        <a:lnTo>
                          <a:pt x="421504" y="375928"/>
                        </a:lnTo>
                        <a:lnTo>
                          <a:pt x="430512" y="374496"/>
                        </a:lnTo>
                        <a:cubicBezTo>
                          <a:pt x="435467" y="373712"/>
                          <a:pt x="444595" y="370714"/>
                          <a:pt x="450785" y="367843"/>
                        </a:cubicBezTo>
                        <a:close/>
                        <a:moveTo>
                          <a:pt x="215498" y="330042"/>
                        </a:moveTo>
                        <a:cubicBezTo>
                          <a:pt x="230288" y="323226"/>
                          <a:pt x="243865" y="310072"/>
                          <a:pt x="251449" y="295214"/>
                        </a:cubicBezTo>
                        <a:cubicBezTo>
                          <a:pt x="256117" y="286073"/>
                          <a:pt x="257051" y="281047"/>
                          <a:pt x="257051" y="265081"/>
                        </a:cubicBezTo>
                        <a:cubicBezTo>
                          <a:pt x="257051" y="242258"/>
                          <a:pt x="250939" y="226676"/>
                          <a:pt x="236269" y="212082"/>
                        </a:cubicBezTo>
                        <a:cubicBezTo>
                          <a:pt x="221016" y="196909"/>
                          <a:pt x="208424" y="191823"/>
                          <a:pt x="186089" y="191823"/>
                        </a:cubicBezTo>
                        <a:cubicBezTo>
                          <a:pt x="163282" y="191823"/>
                          <a:pt x="147705" y="197940"/>
                          <a:pt x="133119" y="212618"/>
                        </a:cubicBezTo>
                        <a:cubicBezTo>
                          <a:pt x="117955" y="227877"/>
                          <a:pt x="112875" y="240477"/>
                          <a:pt x="112875" y="262824"/>
                        </a:cubicBezTo>
                        <a:cubicBezTo>
                          <a:pt x="112875" y="278900"/>
                          <a:pt x="113833" y="283986"/>
                          <a:pt x="118817" y="294388"/>
                        </a:cubicBezTo>
                        <a:cubicBezTo>
                          <a:pt x="128137" y="313829"/>
                          <a:pt x="145087" y="329019"/>
                          <a:pt x="163876" y="334762"/>
                        </a:cubicBezTo>
                        <a:cubicBezTo>
                          <a:pt x="176687" y="338672"/>
                          <a:pt x="201724" y="336389"/>
                          <a:pt x="215498" y="330042"/>
                        </a:cubicBezTo>
                        <a:close/>
                        <a:moveTo>
                          <a:pt x="258178" y="321565"/>
                        </a:moveTo>
                        <a:cubicBezTo>
                          <a:pt x="258178" y="318524"/>
                          <a:pt x="254071" y="316411"/>
                          <a:pt x="251382" y="318072"/>
                        </a:cubicBezTo>
                        <a:cubicBezTo>
                          <a:pt x="250123" y="318856"/>
                          <a:pt x="249676" y="320432"/>
                          <a:pt x="250389" y="321591"/>
                        </a:cubicBezTo>
                        <a:cubicBezTo>
                          <a:pt x="252080" y="324325"/>
                          <a:pt x="258178" y="324308"/>
                          <a:pt x="258178" y="321565"/>
                        </a:cubicBezTo>
                        <a:close/>
                        <a:moveTo>
                          <a:pt x="103794" y="316709"/>
                        </a:moveTo>
                        <a:lnTo>
                          <a:pt x="113603" y="314238"/>
                        </a:lnTo>
                        <a:lnTo>
                          <a:pt x="107249" y="300795"/>
                        </a:lnTo>
                        <a:cubicBezTo>
                          <a:pt x="91829" y="268165"/>
                          <a:pt x="98782" y="229427"/>
                          <a:pt x="124798" y="203026"/>
                        </a:cubicBezTo>
                        <a:cubicBezTo>
                          <a:pt x="134193" y="193484"/>
                          <a:pt x="134613" y="192555"/>
                          <a:pt x="131208" y="188790"/>
                        </a:cubicBezTo>
                        <a:cubicBezTo>
                          <a:pt x="129203" y="186566"/>
                          <a:pt x="122737" y="182289"/>
                          <a:pt x="116839" y="179273"/>
                        </a:cubicBezTo>
                        <a:cubicBezTo>
                          <a:pt x="101101" y="171223"/>
                          <a:pt x="72896" y="171393"/>
                          <a:pt x="55429" y="179640"/>
                        </a:cubicBezTo>
                        <a:cubicBezTo>
                          <a:pt x="40452" y="186711"/>
                          <a:pt x="26913" y="199848"/>
                          <a:pt x="19355" y="214663"/>
                        </a:cubicBezTo>
                        <a:cubicBezTo>
                          <a:pt x="14687" y="223804"/>
                          <a:pt x="13753" y="228831"/>
                          <a:pt x="13753" y="244796"/>
                        </a:cubicBezTo>
                        <a:cubicBezTo>
                          <a:pt x="13753" y="260864"/>
                          <a:pt x="14711" y="265959"/>
                          <a:pt x="19695" y="276352"/>
                        </a:cubicBezTo>
                        <a:cubicBezTo>
                          <a:pt x="35667" y="309672"/>
                          <a:pt x="68734" y="325544"/>
                          <a:pt x="103794" y="316709"/>
                        </a:cubicBezTo>
                        <a:close/>
                        <a:moveTo>
                          <a:pt x="366456" y="232222"/>
                        </a:moveTo>
                        <a:cubicBezTo>
                          <a:pt x="370894" y="226863"/>
                          <a:pt x="388408" y="218718"/>
                          <a:pt x="402355" y="215524"/>
                        </a:cubicBezTo>
                        <a:cubicBezTo>
                          <a:pt x="409166" y="213956"/>
                          <a:pt x="416940" y="210676"/>
                          <a:pt x="419631" y="208231"/>
                        </a:cubicBezTo>
                        <a:cubicBezTo>
                          <a:pt x="424347" y="203929"/>
                          <a:pt x="435093" y="182127"/>
                          <a:pt x="433356" y="180389"/>
                        </a:cubicBezTo>
                        <a:cubicBezTo>
                          <a:pt x="432879" y="179921"/>
                          <a:pt x="426987" y="181676"/>
                          <a:pt x="420244" y="184291"/>
                        </a:cubicBezTo>
                        <a:cubicBezTo>
                          <a:pt x="406961" y="189446"/>
                          <a:pt x="383189" y="190945"/>
                          <a:pt x="367232" y="187640"/>
                        </a:cubicBezTo>
                        <a:cubicBezTo>
                          <a:pt x="358221" y="185765"/>
                          <a:pt x="357896" y="185918"/>
                          <a:pt x="352625" y="194412"/>
                        </a:cubicBezTo>
                        <a:cubicBezTo>
                          <a:pt x="349659" y="199183"/>
                          <a:pt x="346904" y="203784"/>
                          <a:pt x="346501" y="204619"/>
                        </a:cubicBezTo>
                        <a:cubicBezTo>
                          <a:pt x="346099" y="205462"/>
                          <a:pt x="348202" y="210020"/>
                          <a:pt x="351174" y="214765"/>
                        </a:cubicBezTo>
                        <a:cubicBezTo>
                          <a:pt x="354146" y="219502"/>
                          <a:pt x="357267" y="226173"/>
                          <a:pt x="358108" y="229581"/>
                        </a:cubicBezTo>
                        <a:cubicBezTo>
                          <a:pt x="359845" y="236618"/>
                          <a:pt x="362192" y="237359"/>
                          <a:pt x="366456" y="232222"/>
                        </a:cubicBezTo>
                        <a:close/>
                        <a:moveTo>
                          <a:pt x="172572" y="178481"/>
                        </a:moveTo>
                        <a:cubicBezTo>
                          <a:pt x="178640" y="177587"/>
                          <a:pt x="185756" y="174468"/>
                          <a:pt x="190297" y="170720"/>
                        </a:cubicBezTo>
                        <a:cubicBezTo>
                          <a:pt x="197408" y="164850"/>
                          <a:pt x="197784" y="163853"/>
                          <a:pt x="196272" y="154899"/>
                        </a:cubicBezTo>
                        <a:lnTo>
                          <a:pt x="194659" y="145340"/>
                        </a:lnTo>
                        <a:lnTo>
                          <a:pt x="186431" y="154167"/>
                        </a:lnTo>
                        <a:cubicBezTo>
                          <a:pt x="176002" y="165361"/>
                          <a:pt x="161979" y="174162"/>
                          <a:pt x="151440" y="176147"/>
                        </a:cubicBezTo>
                        <a:cubicBezTo>
                          <a:pt x="141812" y="177953"/>
                          <a:pt x="139439" y="180560"/>
                          <a:pt x="144733" y="183525"/>
                        </a:cubicBezTo>
                        <a:cubicBezTo>
                          <a:pt x="147232" y="184930"/>
                          <a:pt x="150899" y="184683"/>
                          <a:pt x="155481" y="182817"/>
                        </a:cubicBezTo>
                        <a:cubicBezTo>
                          <a:pt x="159305" y="181258"/>
                          <a:pt x="166997" y="179307"/>
                          <a:pt x="172572" y="178481"/>
                        </a:cubicBezTo>
                        <a:close/>
                        <a:moveTo>
                          <a:pt x="409916" y="173804"/>
                        </a:moveTo>
                        <a:cubicBezTo>
                          <a:pt x="449610" y="161749"/>
                          <a:pt x="471713" y="120949"/>
                          <a:pt x="459810" y="81700"/>
                        </a:cubicBezTo>
                        <a:cubicBezTo>
                          <a:pt x="447771" y="41974"/>
                          <a:pt x="406995" y="19858"/>
                          <a:pt x="367760" y="31768"/>
                        </a:cubicBezTo>
                        <a:cubicBezTo>
                          <a:pt x="328065" y="43823"/>
                          <a:pt x="305962" y="84622"/>
                          <a:pt x="317864" y="123880"/>
                        </a:cubicBezTo>
                        <a:cubicBezTo>
                          <a:pt x="329920" y="163632"/>
                          <a:pt x="370647" y="185723"/>
                          <a:pt x="409916" y="173804"/>
                        </a:cubicBezTo>
                        <a:close/>
                      </a:path>
                    </a:pathLst>
                  </a:custGeom>
                  <a:solidFill>
                    <a:srgbClr val="FDBD00"/>
                  </a:solidFill>
                  <a:ln w="85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38E5948D-7B4D-B983-6A10-9EFEC1B5F660}"/>
                      </a:ext>
                    </a:extLst>
                  </p:cNvPr>
                  <p:cNvSpPr/>
                  <p:nvPr/>
                </p:nvSpPr>
                <p:spPr>
                  <a:xfrm>
                    <a:off x="8710529" y="1970657"/>
                    <a:ext cx="503469" cy="503948"/>
                  </a:xfrm>
                  <a:custGeom>
                    <a:avLst/>
                    <a:gdLst>
                      <a:gd name="connsiteX0" fmla="*/ 314729 w 503469"/>
                      <a:gd name="connsiteY0" fmla="*/ 500971 h 503948"/>
                      <a:gd name="connsiteX1" fmla="*/ 281448 w 503469"/>
                      <a:gd name="connsiteY1" fmla="*/ 483881 h 503948"/>
                      <a:gd name="connsiteX2" fmla="*/ 276379 w 503469"/>
                      <a:gd name="connsiteY2" fmla="*/ 484520 h 503948"/>
                      <a:gd name="connsiteX3" fmla="*/ 279478 w 503469"/>
                      <a:gd name="connsiteY3" fmla="*/ 480082 h 503948"/>
                      <a:gd name="connsiteX4" fmla="*/ 286319 w 503469"/>
                      <a:gd name="connsiteY4" fmla="*/ 472857 h 503948"/>
                      <a:gd name="connsiteX5" fmla="*/ 302862 w 503469"/>
                      <a:gd name="connsiteY5" fmla="*/ 481351 h 503948"/>
                      <a:gd name="connsiteX6" fmla="*/ 336570 w 503469"/>
                      <a:gd name="connsiteY6" fmla="*/ 489845 h 503948"/>
                      <a:gd name="connsiteX7" fmla="*/ 364048 w 503469"/>
                      <a:gd name="connsiteY7" fmla="*/ 484759 h 503948"/>
                      <a:gd name="connsiteX8" fmla="*/ 407480 w 503469"/>
                      <a:gd name="connsiteY8" fmla="*/ 418980 h 503948"/>
                      <a:gd name="connsiteX9" fmla="*/ 411558 w 503469"/>
                      <a:gd name="connsiteY9" fmla="*/ 403066 h 503948"/>
                      <a:gd name="connsiteX10" fmla="*/ 418319 w 503469"/>
                      <a:gd name="connsiteY10" fmla="*/ 401916 h 503948"/>
                      <a:gd name="connsiteX11" fmla="*/ 420047 w 503469"/>
                      <a:gd name="connsiteY11" fmla="*/ 430899 h 503948"/>
                      <a:gd name="connsiteX12" fmla="*/ 314729 w 503469"/>
                      <a:gd name="connsiteY12" fmla="*/ 500971 h 503948"/>
                      <a:gd name="connsiteX13" fmla="*/ 189582 w 503469"/>
                      <a:gd name="connsiteY13" fmla="*/ 487681 h 503948"/>
                      <a:gd name="connsiteX14" fmla="*/ 151922 w 503469"/>
                      <a:gd name="connsiteY14" fmla="*/ 454148 h 503948"/>
                      <a:gd name="connsiteX15" fmla="*/ 143525 w 503469"/>
                      <a:gd name="connsiteY15" fmla="*/ 447026 h 503948"/>
                      <a:gd name="connsiteX16" fmla="*/ 99889 w 503469"/>
                      <a:gd name="connsiteY16" fmla="*/ 450851 h 503948"/>
                      <a:gd name="connsiteX17" fmla="*/ 28230 w 503469"/>
                      <a:gd name="connsiteY17" fmla="*/ 351114 h 503948"/>
                      <a:gd name="connsiteX18" fmla="*/ 26661 w 503469"/>
                      <a:gd name="connsiteY18" fmla="*/ 333973 h 503948"/>
                      <a:gd name="connsiteX19" fmla="*/ 32718 w 503469"/>
                      <a:gd name="connsiteY19" fmla="*/ 335873 h 503948"/>
                      <a:gd name="connsiteX20" fmla="*/ 43219 w 503469"/>
                      <a:gd name="connsiteY20" fmla="*/ 341070 h 503948"/>
                      <a:gd name="connsiteX21" fmla="*/ 41352 w 503469"/>
                      <a:gd name="connsiteY21" fmla="*/ 353321 h 503948"/>
                      <a:gd name="connsiteX22" fmla="*/ 95347 w 503469"/>
                      <a:gd name="connsiteY22" fmla="*/ 436036 h 503948"/>
                      <a:gd name="connsiteX23" fmla="*/ 183993 w 503469"/>
                      <a:gd name="connsiteY23" fmla="*/ 376085 h 503948"/>
                      <a:gd name="connsiteX24" fmla="*/ 190349 w 503469"/>
                      <a:gd name="connsiteY24" fmla="*/ 362488 h 503948"/>
                      <a:gd name="connsiteX25" fmla="*/ 210415 w 503469"/>
                      <a:gd name="connsiteY25" fmla="*/ 354420 h 503948"/>
                      <a:gd name="connsiteX26" fmla="*/ 233243 w 503469"/>
                      <a:gd name="connsiteY26" fmla="*/ 347843 h 503948"/>
                      <a:gd name="connsiteX27" fmla="*/ 238303 w 503469"/>
                      <a:gd name="connsiteY27" fmla="*/ 355340 h 503948"/>
                      <a:gd name="connsiteX28" fmla="*/ 236807 w 503469"/>
                      <a:gd name="connsiteY28" fmla="*/ 378487 h 503948"/>
                      <a:gd name="connsiteX29" fmla="*/ 243755 w 503469"/>
                      <a:gd name="connsiteY29" fmla="*/ 410043 h 503948"/>
                      <a:gd name="connsiteX30" fmla="*/ 276445 w 503469"/>
                      <a:gd name="connsiteY30" fmla="*/ 447239 h 503948"/>
                      <a:gd name="connsiteX31" fmla="*/ 276579 w 503469"/>
                      <a:gd name="connsiteY31" fmla="*/ 464457 h 503948"/>
                      <a:gd name="connsiteX32" fmla="*/ 189582 w 503469"/>
                      <a:gd name="connsiteY32" fmla="*/ 487681 h 503948"/>
                      <a:gd name="connsiteX33" fmla="*/ 301111 w 503469"/>
                      <a:gd name="connsiteY33" fmla="*/ 445689 h 503948"/>
                      <a:gd name="connsiteX34" fmla="*/ 256052 w 503469"/>
                      <a:gd name="connsiteY34" fmla="*/ 405315 h 503948"/>
                      <a:gd name="connsiteX35" fmla="*/ 250109 w 503469"/>
                      <a:gd name="connsiteY35" fmla="*/ 373759 h 503948"/>
                      <a:gd name="connsiteX36" fmla="*/ 270354 w 503469"/>
                      <a:gd name="connsiteY36" fmla="*/ 323545 h 503948"/>
                      <a:gd name="connsiteX37" fmla="*/ 323324 w 503469"/>
                      <a:gd name="connsiteY37" fmla="*/ 302750 h 503948"/>
                      <a:gd name="connsiteX38" fmla="*/ 373507 w 503469"/>
                      <a:gd name="connsiteY38" fmla="*/ 323009 h 503948"/>
                      <a:gd name="connsiteX39" fmla="*/ 394283 w 503469"/>
                      <a:gd name="connsiteY39" fmla="*/ 376008 h 503948"/>
                      <a:gd name="connsiteX40" fmla="*/ 388680 w 503469"/>
                      <a:gd name="connsiteY40" fmla="*/ 406141 h 503948"/>
                      <a:gd name="connsiteX41" fmla="*/ 324574 w 503469"/>
                      <a:gd name="connsiteY41" fmla="*/ 447307 h 503948"/>
                      <a:gd name="connsiteX42" fmla="*/ 301111 w 503469"/>
                      <a:gd name="connsiteY42" fmla="*/ 445689 h 503948"/>
                      <a:gd name="connsiteX43" fmla="*/ 407608 w 503469"/>
                      <a:gd name="connsiteY43" fmla="*/ 372038 h 503948"/>
                      <a:gd name="connsiteX44" fmla="*/ 400643 w 503469"/>
                      <a:gd name="connsiteY44" fmla="*/ 339724 h 503948"/>
                      <a:gd name="connsiteX45" fmla="*/ 346415 w 503469"/>
                      <a:gd name="connsiteY45" fmla="*/ 292501 h 503948"/>
                      <a:gd name="connsiteX46" fmla="*/ 336840 w 503469"/>
                      <a:gd name="connsiteY46" fmla="*/ 288778 h 503948"/>
                      <a:gd name="connsiteX47" fmla="*/ 341126 w 503469"/>
                      <a:gd name="connsiteY47" fmla="*/ 279560 h 503948"/>
                      <a:gd name="connsiteX48" fmla="*/ 399996 w 503469"/>
                      <a:gd name="connsiteY48" fmla="*/ 241358 h 503948"/>
                      <a:gd name="connsiteX49" fmla="*/ 475510 w 503469"/>
                      <a:gd name="connsiteY49" fmla="*/ 294494 h 503948"/>
                      <a:gd name="connsiteX50" fmla="*/ 416812 w 503469"/>
                      <a:gd name="connsiteY50" fmla="*/ 388498 h 503948"/>
                      <a:gd name="connsiteX51" fmla="*/ 407803 w 503469"/>
                      <a:gd name="connsiteY51" fmla="*/ 389929 h 503948"/>
                      <a:gd name="connsiteX52" fmla="*/ 150175 w 503469"/>
                      <a:gd name="connsiteY52" fmla="*/ 348763 h 503948"/>
                      <a:gd name="connsiteX53" fmla="*/ 105116 w 503469"/>
                      <a:gd name="connsiteY53" fmla="*/ 308389 h 503948"/>
                      <a:gd name="connsiteX54" fmla="*/ 99174 w 503469"/>
                      <a:gd name="connsiteY54" fmla="*/ 276825 h 503948"/>
                      <a:gd name="connsiteX55" fmla="*/ 119419 w 503469"/>
                      <a:gd name="connsiteY55" fmla="*/ 226620 h 503948"/>
                      <a:gd name="connsiteX56" fmla="*/ 172389 w 503469"/>
                      <a:gd name="connsiteY56" fmla="*/ 205824 h 503948"/>
                      <a:gd name="connsiteX57" fmla="*/ 222569 w 503469"/>
                      <a:gd name="connsiteY57" fmla="*/ 226083 h 503948"/>
                      <a:gd name="connsiteX58" fmla="*/ 243351 w 503469"/>
                      <a:gd name="connsiteY58" fmla="*/ 279083 h 503948"/>
                      <a:gd name="connsiteX59" fmla="*/ 237749 w 503469"/>
                      <a:gd name="connsiteY59" fmla="*/ 309216 h 503948"/>
                      <a:gd name="connsiteX60" fmla="*/ 173638 w 503469"/>
                      <a:gd name="connsiteY60" fmla="*/ 350382 h 503948"/>
                      <a:gd name="connsiteX61" fmla="*/ 150175 w 503469"/>
                      <a:gd name="connsiteY61" fmla="*/ 348763 h 503948"/>
                      <a:gd name="connsiteX62" fmla="*/ 236689 w 503469"/>
                      <a:gd name="connsiteY62" fmla="*/ 335592 h 503948"/>
                      <a:gd name="connsiteX63" fmla="*/ 237682 w 503469"/>
                      <a:gd name="connsiteY63" fmla="*/ 332073 h 503948"/>
                      <a:gd name="connsiteX64" fmla="*/ 244477 w 503469"/>
                      <a:gd name="connsiteY64" fmla="*/ 335566 h 503948"/>
                      <a:gd name="connsiteX65" fmla="*/ 236689 w 503469"/>
                      <a:gd name="connsiteY65" fmla="*/ 335592 h 503948"/>
                      <a:gd name="connsiteX66" fmla="*/ 51054 w 503469"/>
                      <a:gd name="connsiteY66" fmla="*/ 330591 h 503948"/>
                      <a:gd name="connsiteX67" fmla="*/ 5995 w 503469"/>
                      <a:gd name="connsiteY67" fmla="*/ 290354 h 503948"/>
                      <a:gd name="connsiteX68" fmla="*/ 52 w 503469"/>
                      <a:gd name="connsiteY68" fmla="*/ 258798 h 503948"/>
                      <a:gd name="connsiteX69" fmla="*/ 5655 w 503469"/>
                      <a:gd name="connsiteY69" fmla="*/ 228665 h 503948"/>
                      <a:gd name="connsiteX70" fmla="*/ 41729 w 503469"/>
                      <a:gd name="connsiteY70" fmla="*/ 193641 h 503948"/>
                      <a:gd name="connsiteX71" fmla="*/ 103139 w 503469"/>
                      <a:gd name="connsiteY71" fmla="*/ 193275 h 503948"/>
                      <a:gd name="connsiteX72" fmla="*/ 117507 w 503469"/>
                      <a:gd name="connsiteY72" fmla="*/ 202791 h 503948"/>
                      <a:gd name="connsiteX73" fmla="*/ 111098 w 503469"/>
                      <a:gd name="connsiteY73" fmla="*/ 217027 h 503948"/>
                      <a:gd name="connsiteX74" fmla="*/ 93549 w 503469"/>
                      <a:gd name="connsiteY74" fmla="*/ 314796 h 503948"/>
                      <a:gd name="connsiteX75" fmla="*/ 99903 w 503469"/>
                      <a:gd name="connsiteY75" fmla="*/ 328240 h 503948"/>
                      <a:gd name="connsiteX76" fmla="*/ 90094 w 503469"/>
                      <a:gd name="connsiteY76" fmla="*/ 330710 h 503948"/>
                      <a:gd name="connsiteX77" fmla="*/ 51054 w 503469"/>
                      <a:gd name="connsiteY77" fmla="*/ 330591 h 503948"/>
                      <a:gd name="connsiteX78" fmla="*/ 484646 w 503469"/>
                      <a:gd name="connsiteY78" fmla="*/ 280454 h 503948"/>
                      <a:gd name="connsiteX79" fmla="*/ 484237 w 503469"/>
                      <a:gd name="connsiteY79" fmla="*/ 264991 h 503948"/>
                      <a:gd name="connsiteX80" fmla="*/ 448417 w 503469"/>
                      <a:gd name="connsiteY80" fmla="*/ 172010 h 503948"/>
                      <a:gd name="connsiteX81" fmla="*/ 450571 w 503469"/>
                      <a:gd name="connsiteY81" fmla="*/ 159606 h 503948"/>
                      <a:gd name="connsiteX82" fmla="*/ 455288 w 503469"/>
                      <a:gd name="connsiteY82" fmla="*/ 153983 h 503948"/>
                      <a:gd name="connsiteX83" fmla="*/ 464186 w 503469"/>
                      <a:gd name="connsiteY83" fmla="*/ 164922 h 503948"/>
                      <a:gd name="connsiteX84" fmla="*/ 503522 w 503469"/>
                      <a:gd name="connsiteY84" fmla="*/ 239961 h 503948"/>
                      <a:gd name="connsiteX85" fmla="*/ 491261 w 503469"/>
                      <a:gd name="connsiteY85" fmla="*/ 284399 h 503948"/>
                      <a:gd name="connsiteX86" fmla="*/ 484646 w 503469"/>
                      <a:gd name="connsiteY86" fmla="*/ 280454 h 503948"/>
                      <a:gd name="connsiteX87" fmla="*/ 344408 w 503469"/>
                      <a:gd name="connsiteY87" fmla="*/ 243582 h 503948"/>
                      <a:gd name="connsiteX88" fmla="*/ 337474 w 503469"/>
                      <a:gd name="connsiteY88" fmla="*/ 228767 h 503948"/>
                      <a:gd name="connsiteX89" fmla="*/ 332801 w 503469"/>
                      <a:gd name="connsiteY89" fmla="*/ 218620 h 503948"/>
                      <a:gd name="connsiteX90" fmla="*/ 338925 w 503469"/>
                      <a:gd name="connsiteY90" fmla="*/ 208414 h 503948"/>
                      <a:gd name="connsiteX91" fmla="*/ 353532 w 503469"/>
                      <a:gd name="connsiteY91" fmla="*/ 201641 h 503948"/>
                      <a:gd name="connsiteX92" fmla="*/ 406543 w 503469"/>
                      <a:gd name="connsiteY92" fmla="*/ 198293 h 503948"/>
                      <a:gd name="connsiteX93" fmla="*/ 419655 w 503469"/>
                      <a:gd name="connsiteY93" fmla="*/ 194391 h 503948"/>
                      <a:gd name="connsiteX94" fmla="*/ 405930 w 503469"/>
                      <a:gd name="connsiteY94" fmla="*/ 222232 h 503948"/>
                      <a:gd name="connsiteX95" fmla="*/ 388655 w 503469"/>
                      <a:gd name="connsiteY95" fmla="*/ 229525 h 503948"/>
                      <a:gd name="connsiteX96" fmla="*/ 352755 w 503469"/>
                      <a:gd name="connsiteY96" fmla="*/ 246223 h 503948"/>
                      <a:gd name="connsiteX97" fmla="*/ 344408 w 503469"/>
                      <a:gd name="connsiteY97" fmla="*/ 243582 h 503948"/>
                      <a:gd name="connsiteX98" fmla="*/ 248983 w 503469"/>
                      <a:gd name="connsiteY98" fmla="*/ 231604 h 503948"/>
                      <a:gd name="connsiteX99" fmla="*/ 234649 w 503469"/>
                      <a:gd name="connsiteY99" fmla="*/ 220162 h 503948"/>
                      <a:gd name="connsiteX100" fmla="*/ 215318 w 503469"/>
                      <a:gd name="connsiteY100" fmla="*/ 204563 h 503948"/>
                      <a:gd name="connsiteX101" fmla="*/ 197016 w 503469"/>
                      <a:gd name="connsiteY101" fmla="*/ 175733 h 503948"/>
                      <a:gd name="connsiteX102" fmla="*/ 184523 w 503469"/>
                      <a:gd name="connsiteY102" fmla="*/ 157186 h 503948"/>
                      <a:gd name="connsiteX103" fmla="*/ 150511 w 503469"/>
                      <a:gd name="connsiteY103" fmla="*/ 64188 h 503948"/>
                      <a:gd name="connsiteX104" fmla="*/ 153980 w 503469"/>
                      <a:gd name="connsiteY104" fmla="*/ 54007 h 503948"/>
                      <a:gd name="connsiteX105" fmla="*/ 145383 w 503469"/>
                      <a:gd name="connsiteY105" fmla="*/ 50566 h 503948"/>
                      <a:gd name="connsiteX106" fmla="*/ 50744 w 503469"/>
                      <a:gd name="connsiteY106" fmla="*/ 90343 h 503948"/>
                      <a:gd name="connsiteX107" fmla="*/ 57775 w 503469"/>
                      <a:gd name="connsiteY107" fmla="*/ 160143 h 503948"/>
                      <a:gd name="connsiteX108" fmla="*/ 66488 w 503469"/>
                      <a:gd name="connsiteY108" fmla="*/ 173058 h 503948"/>
                      <a:gd name="connsiteX109" fmla="*/ 60518 w 503469"/>
                      <a:gd name="connsiteY109" fmla="*/ 174558 h 503948"/>
                      <a:gd name="connsiteX110" fmla="*/ 41117 w 503469"/>
                      <a:gd name="connsiteY110" fmla="*/ 159393 h 503948"/>
                      <a:gd name="connsiteX111" fmla="*/ 42294 w 503469"/>
                      <a:gd name="connsiteY111" fmla="*/ 77785 h 503948"/>
                      <a:gd name="connsiteX112" fmla="*/ 152485 w 503469"/>
                      <a:gd name="connsiteY112" fmla="*/ 39286 h 503948"/>
                      <a:gd name="connsiteX113" fmla="*/ 173886 w 503469"/>
                      <a:gd name="connsiteY113" fmla="*/ 26941 h 503948"/>
                      <a:gd name="connsiteX114" fmla="*/ 231129 w 503469"/>
                      <a:gd name="connsiteY114" fmla="*/ 165 h 503948"/>
                      <a:gd name="connsiteX115" fmla="*/ 312774 w 503469"/>
                      <a:gd name="connsiteY115" fmla="*/ 45982 h 503948"/>
                      <a:gd name="connsiteX116" fmla="*/ 311594 w 503469"/>
                      <a:gd name="connsiteY116" fmla="*/ 57645 h 503948"/>
                      <a:gd name="connsiteX117" fmla="*/ 306888 w 503469"/>
                      <a:gd name="connsiteY117" fmla="*/ 62357 h 503948"/>
                      <a:gd name="connsiteX118" fmla="*/ 298453 w 503469"/>
                      <a:gd name="connsiteY118" fmla="*/ 49296 h 503948"/>
                      <a:gd name="connsiteX119" fmla="*/ 221009 w 503469"/>
                      <a:gd name="connsiteY119" fmla="*/ 15329 h 503948"/>
                      <a:gd name="connsiteX120" fmla="*/ 167741 w 503469"/>
                      <a:gd name="connsiteY120" fmla="*/ 115364 h 503948"/>
                      <a:gd name="connsiteX121" fmla="*/ 276688 w 503469"/>
                      <a:gd name="connsiteY121" fmla="*/ 145983 h 503948"/>
                      <a:gd name="connsiteX122" fmla="*/ 291010 w 503469"/>
                      <a:gd name="connsiteY122" fmla="*/ 141119 h 503948"/>
                      <a:gd name="connsiteX123" fmla="*/ 328674 w 503469"/>
                      <a:gd name="connsiteY123" fmla="*/ 190429 h 503948"/>
                      <a:gd name="connsiteX124" fmla="*/ 320492 w 503469"/>
                      <a:gd name="connsiteY124" fmla="*/ 211353 h 503948"/>
                      <a:gd name="connsiteX125" fmla="*/ 270507 w 503469"/>
                      <a:gd name="connsiteY125" fmla="*/ 233239 h 503948"/>
                      <a:gd name="connsiteX126" fmla="*/ 248983 w 503469"/>
                      <a:gd name="connsiteY126" fmla="*/ 231604 h 503948"/>
                      <a:gd name="connsiteX127" fmla="*/ 131032 w 503469"/>
                      <a:gd name="connsiteY127" fmla="*/ 197526 h 503948"/>
                      <a:gd name="connsiteX128" fmla="*/ 137740 w 503469"/>
                      <a:gd name="connsiteY128" fmla="*/ 190148 h 503948"/>
                      <a:gd name="connsiteX129" fmla="*/ 172731 w 503469"/>
                      <a:gd name="connsiteY129" fmla="*/ 168168 h 503948"/>
                      <a:gd name="connsiteX130" fmla="*/ 180958 w 503469"/>
                      <a:gd name="connsiteY130" fmla="*/ 159342 h 503948"/>
                      <a:gd name="connsiteX131" fmla="*/ 182572 w 503469"/>
                      <a:gd name="connsiteY131" fmla="*/ 168901 h 503948"/>
                      <a:gd name="connsiteX132" fmla="*/ 176597 w 503469"/>
                      <a:gd name="connsiteY132" fmla="*/ 184721 h 503948"/>
                      <a:gd name="connsiteX133" fmla="*/ 158872 w 503469"/>
                      <a:gd name="connsiteY133" fmla="*/ 192482 h 503948"/>
                      <a:gd name="connsiteX134" fmla="*/ 141780 w 503469"/>
                      <a:gd name="connsiteY134" fmla="*/ 196819 h 503948"/>
                      <a:gd name="connsiteX135" fmla="*/ 131032 w 503469"/>
                      <a:gd name="connsiteY135" fmla="*/ 197526 h 503948"/>
                      <a:gd name="connsiteX136" fmla="*/ 347180 w 503469"/>
                      <a:gd name="connsiteY136" fmla="*/ 185590 h 503948"/>
                      <a:gd name="connsiteX137" fmla="*/ 305606 w 503469"/>
                      <a:gd name="connsiteY137" fmla="*/ 90573 h 503948"/>
                      <a:gd name="connsiteX138" fmla="*/ 401341 w 503469"/>
                      <a:gd name="connsiteY138" fmla="*/ 47218 h 503948"/>
                      <a:gd name="connsiteX139" fmla="*/ 444671 w 503469"/>
                      <a:gd name="connsiteY139" fmla="*/ 143002 h 503948"/>
                      <a:gd name="connsiteX140" fmla="*/ 347180 w 503469"/>
                      <a:gd name="connsiteY140" fmla="*/ 185590 h 503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</a:cxnLst>
                    <a:rect l="l" t="t" r="r" b="b"/>
                    <a:pathLst>
                      <a:path w="503469" h="503948">
                        <a:moveTo>
                          <a:pt x="314729" y="500971"/>
                        </a:moveTo>
                        <a:cubicBezTo>
                          <a:pt x="302948" y="497802"/>
                          <a:pt x="284050" y="488098"/>
                          <a:pt x="281448" y="483881"/>
                        </a:cubicBezTo>
                        <a:cubicBezTo>
                          <a:pt x="280647" y="482586"/>
                          <a:pt x="278636" y="482842"/>
                          <a:pt x="276379" y="484520"/>
                        </a:cubicBezTo>
                        <a:cubicBezTo>
                          <a:pt x="274320" y="486054"/>
                          <a:pt x="275716" y="484052"/>
                          <a:pt x="279478" y="480082"/>
                        </a:cubicBezTo>
                        <a:lnTo>
                          <a:pt x="286319" y="472857"/>
                        </a:lnTo>
                        <a:lnTo>
                          <a:pt x="302862" y="481351"/>
                        </a:lnTo>
                        <a:cubicBezTo>
                          <a:pt x="317723" y="488976"/>
                          <a:pt x="321148" y="489845"/>
                          <a:pt x="336570" y="489845"/>
                        </a:cubicBezTo>
                        <a:cubicBezTo>
                          <a:pt x="349833" y="489845"/>
                          <a:pt x="356079" y="488686"/>
                          <a:pt x="364048" y="484759"/>
                        </a:cubicBezTo>
                        <a:cubicBezTo>
                          <a:pt x="390928" y="471503"/>
                          <a:pt x="406918" y="447290"/>
                          <a:pt x="407480" y="418980"/>
                        </a:cubicBezTo>
                        <a:cubicBezTo>
                          <a:pt x="407752" y="405767"/>
                          <a:pt x="408434" y="403074"/>
                          <a:pt x="411558" y="403066"/>
                        </a:cubicBezTo>
                        <a:cubicBezTo>
                          <a:pt x="413627" y="403066"/>
                          <a:pt x="416667" y="402546"/>
                          <a:pt x="418319" y="401916"/>
                        </a:cubicBezTo>
                        <a:cubicBezTo>
                          <a:pt x="422406" y="400348"/>
                          <a:pt x="423197" y="413536"/>
                          <a:pt x="420047" y="430899"/>
                        </a:cubicBezTo>
                        <a:cubicBezTo>
                          <a:pt x="410758" y="482160"/>
                          <a:pt x="362967" y="513963"/>
                          <a:pt x="314729" y="500971"/>
                        </a:cubicBezTo>
                        <a:close/>
                        <a:moveTo>
                          <a:pt x="189582" y="487681"/>
                        </a:moveTo>
                        <a:cubicBezTo>
                          <a:pt x="171958" y="480431"/>
                          <a:pt x="160447" y="470182"/>
                          <a:pt x="151922" y="454148"/>
                        </a:cubicBezTo>
                        <a:cubicBezTo>
                          <a:pt x="148489" y="447699"/>
                          <a:pt x="146364" y="445893"/>
                          <a:pt x="143525" y="447026"/>
                        </a:cubicBezTo>
                        <a:cubicBezTo>
                          <a:pt x="131743" y="451703"/>
                          <a:pt x="113203" y="453331"/>
                          <a:pt x="99889" y="450851"/>
                        </a:cubicBezTo>
                        <a:cubicBezTo>
                          <a:pt x="51833" y="441914"/>
                          <a:pt x="19844" y="397392"/>
                          <a:pt x="28230" y="351114"/>
                        </a:cubicBezTo>
                        <a:cubicBezTo>
                          <a:pt x="30489" y="338650"/>
                          <a:pt x="30330" y="336929"/>
                          <a:pt x="26661" y="333973"/>
                        </a:cubicBezTo>
                        <a:cubicBezTo>
                          <a:pt x="24416" y="332159"/>
                          <a:pt x="27142" y="333019"/>
                          <a:pt x="32718" y="335873"/>
                        </a:cubicBezTo>
                        <a:cubicBezTo>
                          <a:pt x="38293" y="338736"/>
                          <a:pt x="43019" y="341070"/>
                          <a:pt x="43219" y="341070"/>
                        </a:cubicBezTo>
                        <a:cubicBezTo>
                          <a:pt x="43419" y="341070"/>
                          <a:pt x="42579" y="346582"/>
                          <a:pt x="41352" y="353321"/>
                        </a:cubicBezTo>
                        <a:cubicBezTo>
                          <a:pt x="34764" y="389494"/>
                          <a:pt x="58069" y="425191"/>
                          <a:pt x="95347" y="436036"/>
                        </a:cubicBezTo>
                        <a:cubicBezTo>
                          <a:pt x="135188" y="447622"/>
                          <a:pt x="176292" y="419824"/>
                          <a:pt x="183993" y="376085"/>
                        </a:cubicBezTo>
                        <a:cubicBezTo>
                          <a:pt x="185853" y="365521"/>
                          <a:pt x="187270" y="362488"/>
                          <a:pt x="190349" y="362488"/>
                        </a:cubicBezTo>
                        <a:cubicBezTo>
                          <a:pt x="192528" y="362488"/>
                          <a:pt x="201558" y="358859"/>
                          <a:pt x="210415" y="354420"/>
                        </a:cubicBezTo>
                        <a:cubicBezTo>
                          <a:pt x="222764" y="348243"/>
                          <a:pt x="228088" y="346710"/>
                          <a:pt x="233243" y="347843"/>
                        </a:cubicBezTo>
                        <a:cubicBezTo>
                          <a:pt x="239255" y="349163"/>
                          <a:pt x="239792" y="349956"/>
                          <a:pt x="238303" y="355340"/>
                        </a:cubicBezTo>
                        <a:cubicBezTo>
                          <a:pt x="237386" y="358646"/>
                          <a:pt x="236713" y="369065"/>
                          <a:pt x="236807" y="378487"/>
                        </a:cubicBezTo>
                        <a:cubicBezTo>
                          <a:pt x="236946" y="392613"/>
                          <a:pt x="238165" y="398142"/>
                          <a:pt x="243755" y="410043"/>
                        </a:cubicBezTo>
                        <a:cubicBezTo>
                          <a:pt x="250734" y="424901"/>
                          <a:pt x="265300" y="441472"/>
                          <a:pt x="276445" y="447239"/>
                        </a:cubicBezTo>
                        <a:cubicBezTo>
                          <a:pt x="284356" y="451329"/>
                          <a:pt x="284380" y="454353"/>
                          <a:pt x="276579" y="464457"/>
                        </a:cubicBezTo>
                        <a:cubicBezTo>
                          <a:pt x="256960" y="489862"/>
                          <a:pt x="219314" y="499906"/>
                          <a:pt x="189582" y="487681"/>
                        </a:cubicBezTo>
                        <a:close/>
                        <a:moveTo>
                          <a:pt x="301111" y="445689"/>
                        </a:moveTo>
                        <a:cubicBezTo>
                          <a:pt x="282322" y="439947"/>
                          <a:pt x="265372" y="424756"/>
                          <a:pt x="256052" y="405315"/>
                        </a:cubicBezTo>
                        <a:cubicBezTo>
                          <a:pt x="251068" y="394913"/>
                          <a:pt x="250109" y="389827"/>
                          <a:pt x="250109" y="373759"/>
                        </a:cubicBezTo>
                        <a:cubicBezTo>
                          <a:pt x="250109" y="351404"/>
                          <a:pt x="255190" y="338804"/>
                          <a:pt x="270354" y="323545"/>
                        </a:cubicBezTo>
                        <a:cubicBezTo>
                          <a:pt x="284940" y="308867"/>
                          <a:pt x="300517" y="302750"/>
                          <a:pt x="323324" y="302750"/>
                        </a:cubicBezTo>
                        <a:cubicBezTo>
                          <a:pt x="345659" y="302750"/>
                          <a:pt x="358250" y="307836"/>
                          <a:pt x="373507" y="323009"/>
                        </a:cubicBezTo>
                        <a:cubicBezTo>
                          <a:pt x="388178" y="337603"/>
                          <a:pt x="394283" y="353193"/>
                          <a:pt x="394283" y="376008"/>
                        </a:cubicBezTo>
                        <a:cubicBezTo>
                          <a:pt x="394283" y="391974"/>
                          <a:pt x="393355" y="397000"/>
                          <a:pt x="388680" y="406141"/>
                        </a:cubicBezTo>
                        <a:cubicBezTo>
                          <a:pt x="375994" y="431010"/>
                          <a:pt x="352499" y="446098"/>
                          <a:pt x="324574" y="447307"/>
                        </a:cubicBezTo>
                        <a:cubicBezTo>
                          <a:pt x="315833" y="447691"/>
                          <a:pt x="305274" y="446958"/>
                          <a:pt x="301111" y="445689"/>
                        </a:cubicBezTo>
                        <a:close/>
                        <a:moveTo>
                          <a:pt x="407608" y="372038"/>
                        </a:moveTo>
                        <a:cubicBezTo>
                          <a:pt x="407454" y="357095"/>
                          <a:pt x="406305" y="351779"/>
                          <a:pt x="400643" y="339724"/>
                        </a:cubicBezTo>
                        <a:cubicBezTo>
                          <a:pt x="390085" y="317258"/>
                          <a:pt x="369608" y="299427"/>
                          <a:pt x="346415" y="292501"/>
                        </a:cubicBezTo>
                        <a:cubicBezTo>
                          <a:pt x="341149" y="290925"/>
                          <a:pt x="336840" y="289255"/>
                          <a:pt x="336840" y="288778"/>
                        </a:cubicBezTo>
                        <a:cubicBezTo>
                          <a:pt x="336840" y="288309"/>
                          <a:pt x="338769" y="284160"/>
                          <a:pt x="341126" y="279560"/>
                        </a:cubicBezTo>
                        <a:cubicBezTo>
                          <a:pt x="351612" y="259087"/>
                          <a:pt x="375517" y="243574"/>
                          <a:pt x="399996" y="241358"/>
                        </a:cubicBezTo>
                        <a:cubicBezTo>
                          <a:pt x="434402" y="238232"/>
                          <a:pt x="465531" y="260135"/>
                          <a:pt x="475510" y="294494"/>
                        </a:cubicBezTo>
                        <a:cubicBezTo>
                          <a:pt x="487873" y="337040"/>
                          <a:pt x="460014" y="381648"/>
                          <a:pt x="416812" y="388498"/>
                        </a:cubicBezTo>
                        <a:lnTo>
                          <a:pt x="407803" y="389929"/>
                        </a:lnTo>
                        <a:close/>
                        <a:moveTo>
                          <a:pt x="150175" y="348763"/>
                        </a:moveTo>
                        <a:cubicBezTo>
                          <a:pt x="131387" y="343021"/>
                          <a:pt x="114437" y="327831"/>
                          <a:pt x="105116" y="308389"/>
                        </a:cubicBezTo>
                        <a:cubicBezTo>
                          <a:pt x="100133" y="297987"/>
                          <a:pt x="99174" y="292901"/>
                          <a:pt x="99174" y="276825"/>
                        </a:cubicBezTo>
                        <a:cubicBezTo>
                          <a:pt x="99174" y="254478"/>
                          <a:pt x="104255" y="241878"/>
                          <a:pt x="119419" y="226620"/>
                        </a:cubicBezTo>
                        <a:cubicBezTo>
                          <a:pt x="134005" y="211941"/>
                          <a:pt x="149582" y="205824"/>
                          <a:pt x="172389" y="205824"/>
                        </a:cubicBezTo>
                        <a:cubicBezTo>
                          <a:pt x="194723" y="205824"/>
                          <a:pt x="207316" y="210910"/>
                          <a:pt x="222569" y="226083"/>
                        </a:cubicBezTo>
                        <a:cubicBezTo>
                          <a:pt x="237239" y="240677"/>
                          <a:pt x="243351" y="256259"/>
                          <a:pt x="243351" y="279083"/>
                        </a:cubicBezTo>
                        <a:cubicBezTo>
                          <a:pt x="243351" y="295048"/>
                          <a:pt x="242417" y="300074"/>
                          <a:pt x="237749" y="309216"/>
                        </a:cubicBezTo>
                        <a:cubicBezTo>
                          <a:pt x="225056" y="334084"/>
                          <a:pt x="201564" y="349172"/>
                          <a:pt x="173638" y="350382"/>
                        </a:cubicBezTo>
                        <a:cubicBezTo>
                          <a:pt x="164898" y="350765"/>
                          <a:pt x="154339" y="350032"/>
                          <a:pt x="150175" y="348763"/>
                        </a:cubicBezTo>
                        <a:close/>
                        <a:moveTo>
                          <a:pt x="236689" y="335592"/>
                        </a:moveTo>
                        <a:cubicBezTo>
                          <a:pt x="235976" y="334433"/>
                          <a:pt x="236423" y="332857"/>
                          <a:pt x="237682" y="332073"/>
                        </a:cubicBezTo>
                        <a:cubicBezTo>
                          <a:pt x="240371" y="330412"/>
                          <a:pt x="244477" y="332525"/>
                          <a:pt x="244477" y="335566"/>
                        </a:cubicBezTo>
                        <a:cubicBezTo>
                          <a:pt x="244477" y="338310"/>
                          <a:pt x="238380" y="338327"/>
                          <a:pt x="236689" y="335592"/>
                        </a:cubicBezTo>
                        <a:close/>
                        <a:moveTo>
                          <a:pt x="51054" y="330591"/>
                        </a:moveTo>
                        <a:cubicBezTo>
                          <a:pt x="32594" y="325283"/>
                          <a:pt x="15358" y="309889"/>
                          <a:pt x="5995" y="290354"/>
                        </a:cubicBezTo>
                        <a:cubicBezTo>
                          <a:pt x="1011" y="279960"/>
                          <a:pt x="52" y="274865"/>
                          <a:pt x="52" y="258798"/>
                        </a:cubicBezTo>
                        <a:cubicBezTo>
                          <a:pt x="52" y="242832"/>
                          <a:pt x="986" y="237806"/>
                          <a:pt x="5655" y="228665"/>
                        </a:cubicBezTo>
                        <a:cubicBezTo>
                          <a:pt x="13213" y="213849"/>
                          <a:pt x="26752" y="200712"/>
                          <a:pt x="41729" y="193641"/>
                        </a:cubicBezTo>
                        <a:cubicBezTo>
                          <a:pt x="59196" y="185394"/>
                          <a:pt x="87401" y="185224"/>
                          <a:pt x="103139" y="193275"/>
                        </a:cubicBezTo>
                        <a:cubicBezTo>
                          <a:pt x="109036" y="196291"/>
                          <a:pt x="115502" y="200567"/>
                          <a:pt x="117507" y="202791"/>
                        </a:cubicBezTo>
                        <a:cubicBezTo>
                          <a:pt x="120913" y="206557"/>
                          <a:pt x="120493" y="207485"/>
                          <a:pt x="111098" y="217027"/>
                        </a:cubicBezTo>
                        <a:cubicBezTo>
                          <a:pt x="85082" y="243429"/>
                          <a:pt x="78128" y="282167"/>
                          <a:pt x="93549" y="314796"/>
                        </a:cubicBezTo>
                        <a:lnTo>
                          <a:pt x="99903" y="328240"/>
                        </a:lnTo>
                        <a:lnTo>
                          <a:pt x="90094" y="330710"/>
                        </a:lnTo>
                        <a:cubicBezTo>
                          <a:pt x="78396" y="333658"/>
                          <a:pt x="61516" y="333607"/>
                          <a:pt x="51054" y="330591"/>
                        </a:cubicBezTo>
                        <a:close/>
                        <a:moveTo>
                          <a:pt x="484646" y="280454"/>
                        </a:moveTo>
                        <a:cubicBezTo>
                          <a:pt x="481759" y="273553"/>
                          <a:pt x="481700" y="271211"/>
                          <a:pt x="484237" y="264991"/>
                        </a:cubicBezTo>
                        <a:cubicBezTo>
                          <a:pt x="498226" y="230675"/>
                          <a:pt x="483684" y="192917"/>
                          <a:pt x="448417" y="172010"/>
                        </a:cubicBezTo>
                        <a:cubicBezTo>
                          <a:pt x="444926" y="169940"/>
                          <a:pt x="445113" y="168875"/>
                          <a:pt x="450571" y="159606"/>
                        </a:cubicBezTo>
                        <a:cubicBezTo>
                          <a:pt x="453858" y="154034"/>
                          <a:pt x="455978" y="151504"/>
                          <a:pt x="455288" y="153983"/>
                        </a:cubicBezTo>
                        <a:cubicBezTo>
                          <a:pt x="454309" y="157502"/>
                          <a:pt x="456267" y="159913"/>
                          <a:pt x="464186" y="164922"/>
                        </a:cubicBezTo>
                        <a:cubicBezTo>
                          <a:pt x="487532" y="179703"/>
                          <a:pt x="503445" y="210075"/>
                          <a:pt x="503522" y="239961"/>
                        </a:cubicBezTo>
                        <a:cubicBezTo>
                          <a:pt x="503548" y="252297"/>
                          <a:pt x="496617" y="277430"/>
                          <a:pt x="491261" y="284399"/>
                        </a:cubicBezTo>
                        <a:cubicBezTo>
                          <a:pt x="488230" y="288343"/>
                          <a:pt x="487839" y="288113"/>
                          <a:pt x="484646" y="280454"/>
                        </a:cubicBezTo>
                        <a:close/>
                        <a:moveTo>
                          <a:pt x="344408" y="243582"/>
                        </a:moveTo>
                        <a:cubicBezTo>
                          <a:pt x="343567" y="240174"/>
                          <a:pt x="340446" y="233504"/>
                          <a:pt x="337474" y="228767"/>
                        </a:cubicBezTo>
                        <a:cubicBezTo>
                          <a:pt x="334501" y="224021"/>
                          <a:pt x="332399" y="219455"/>
                          <a:pt x="332801" y="218620"/>
                        </a:cubicBezTo>
                        <a:cubicBezTo>
                          <a:pt x="333204" y="217785"/>
                          <a:pt x="335959" y="213185"/>
                          <a:pt x="338925" y="208414"/>
                        </a:cubicBezTo>
                        <a:cubicBezTo>
                          <a:pt x="344196" y="199920"/>
                          <a:pt x="344521" y="199767"/>
                          <a:pt x="353532" y="201641"/>
                        </a:cubicBezTo>
                        <a:cubicBezTo>
                          <a:pt x="369489" y="204946"/>
                          <a:pt x="393261" y="203447"/>
                          <a:pt x="406543" y="198293"/>
                        </a:cubicBezTo>
                        <a:cubicBezTo>
                          <a:pt x="413287" y="195677"/>
                          <a:pt x="419179" y="193922"/>
                          <a:pt x="419655" y="194391"/>
                        </a:cubicBezTo>
                        <a:cubicBezTo>
                          <a:pt x="421392" y="196129"/>
                          <a:pt x="410647" y="217930"/>
                          <a:pt x="405930" y="222232"/>
                        </a:cubicBezTo>
                        <a:cubicBezTo>
                          <a:pt x="403240" y="224677"/>
                          <a:pt x="395466" y="227957"/>
                          <a:pt x="388655" y="229525"/>
                        </a:cubicBezTo>
                        <a:cubicBezTo>
                          <a:pt x="374708" y="232720"/>
                          <a:pt x="357194" y="240864"/>
                          <a:pt x="352755" y="246223"/>
                        </a:cubicBezTo>
                        <a:cubicBezTo>
                          <a:pt x="348491" y="251360"/>
                          <a:pt x="346145" y="250619"/>
                          <a:pt x="344408" y="243582"/>
                        </a:cubicBezTo>
                        <a:close/>
                        <a:moveTo>
                          <a:pt x="248983" y="231604"/>
                        </a:moveTo>
                        <a:cubicBezTo>
                          <a:pt x="245885" y="230300"/>
                          <a:pt x="239435" y="225146"/>
                          <a:pt x="234649" y="220162"/>
                        </a:cubicBezTo>
                        <a:cubicBezTo>
                          <a:pt x="229864" y="215178"/>
                          <a:pt x="221165" y="208158"/>
                          <a:pt x="215318" y="204563"/>
                        </a:cubicBezTo>
                        <a:cubicBezTo>
                          <a:pt x="203822" y="197483"/>
                          <a:pt x="201695" y="194135"/>
                          <a:pt x="197016" y="175733"/>
                        </a:cubicBezTo>
                        <a:cubicBezTo>
                          <a:pt x="194453" y="165655"/>
                          <a:pt x="192404" y="162613"/>
                          <a:pt x="184523" y="157186"/>
                        </a:cubicBezTo>
                        <a:cubicBezTo>
                          <a:pt x="156487" y="137881"/>
                          <a:pt x="140397" y="93896"/>
                          <a:pt x="150511" y="64188"/>
                        </a:cubicBezTo>
                        <a:lnTo>
                          <a:pt x="153980" y="54007"/>
                        </a:lnTo>
                        <a:lnTo>
                          <a:pt x="145383" y="50566"/>
                        </a:lnTo>
                        <a:cubicBezTo>
                          <a:pt x="108496" y="35801"/>
                          <a:pt x="67158" y="53173"/>
                          <a:pt x="50744" y="90343"/>
                        </a:cubicBezTo>
                        <a:cubicBezTo>
                          <a:pt x="40523" y="113490"/>
                          <a:pt x="43018" y="138256"/>
                          <a:pt x="57775" y="160143"/>
                        </a:cubicBezTo>
                        <a:lnTo>
                          <a:pt x="66488" y="173058"/>
                        </a:lnTo>
                        <a:lnTo>
                          <a:pt x="60518" y="174558"/>
                        </a:lnTo>
                        <a:cubicBezTo>
                          <a:pt x="52299" y="176619"/>
                          <a:pt x="48383" y="173561"/>
                          <a:pt x="41117" y="159393"/>
                        </a:cubicBezTo>
                        <a:cubicBezTo>
                          <a:pt x="27441" y="132727"/>
                          <a:pt x="27842" y="104996"/>
                          <a:pt x="42294" y="77785"/>
                        </a:cubicBezTo>
                        <a:cubicBezTo>
                          <a:pt x="63402" y="38042"/>
                          <a:pt x="114647" y="20134"/>
                          <a:pt x="152485" y="39286"/>
                        </a:cubicBezTo>
                        <a:cubicBezTo>
                          <a:pt x="158302" y="42225"/>
                          <a:pt x="158968" y="41842"/>
                          <a:pt x="173886" y="26941"/>
                        </a:cubicBezTo>
                        <a:cubicBezTo>
                          <a:pt x="191643" y="9204"/>
                          <a:pt x="207018" y="2013"/>
                          <a:pt x="231129" y="165"/>
                        </a:cubicBezTo>
                        <a:cubicBezTo>
                          <a:pt x="264429" y="-2391"/>
                          <a:pt x="297723" y="16292"/>
                          <a:pt x="312774" y="45982"/>
                        </a:cubicBezTo>
                        <a:cubicBezTo>
                          <a:pt x="316098" y="52534"/>
                          <a:pt x="316029" y="53207"/>
                          <a:pt x="311594" y="57645"/>
                        </a:cubicBezTo>
                        <a:lnTo>
                          <a:pt x="306888" y="62357"/>
                        </a:lnTo>
                        <a:lnTo>
                          <a:pt x="298453" y="49296"/>
                        </a:lnTo>
                        <a:cubicBezTo>
                          <a:pt x="280951" y="22204"/>
                          <a:pt x="251926" y="9468"/>
                          <a:pt x="221009" y="15329"/>
                        </a:cubicBezTo>
                        <a:cubicBezTo>
                          <a:pt x="176324" y="23789"/>
                          <a:pt x="148614" y="75834"/>
                          <a:pt x="167741" y="115364"/>
                        </a:cubicBezTo>
                        <a:cubicBezTo>
                          <a:pt x="188001" y="157246"/>
                          <a:pt x="238504" y="171431"/>
                          <a:pt x="276688" y="145983"/>
                        </a:cubicBezTo>
                        <a:cubicBezTo>
                          <a:pt x="287952" y="138469"/>
                          <a:pt x="289923" y="137805"/>
                          <a:pt x="291010" y="141119"/>
                        </a:cubicBezTo>
                        <a:cubicBezTo>
                          <a:pt x="297274" y="160228"/>
                          <a:pt x="314114" y="182276"/>
                          <a:pt x="328674" y="190429"/>
                        </a:cubicBezTo>
                        <a:cubicBezTo>
                          <a:pt x="334421" y="193650"/>
                          <a:pt x="332157" y="199434"/>
                          <a:pt x="320492" y="211353"/>
                        </a:cubicBezTo>
                        <a:cubicBezTo>
                          <a:pt x="307235" y="224899"/>
                          <a:pt x="290337" y="232294"/>
                          <a:pt x="270507" y="233239"/>
                        </a:cubicBezTo>
                        <a:cubicBezTo>
                          <a:pt x="261766" y="233648"/>
                          <a:pt x="252081" y="232916"/>
                          <a:pt x="248983" y="231604"/>
                        </a:cubicBezTo>
                        <a:close/>
                        <a:moveTo>
                          <a:pt x="131032" y="197526"/>
                        </a:moveTo>
                        <a:cubicBezTo>
                          <a:pt x="125738" y="194561"/>
                          <a:pt x="128111" y="191954"/>
                          <a:pt x="137740" y="190148"/>
                        </a:cubicBezTo>
                        <a:cubicBezTo>
                          <a:pt x="148278" y="188163"/>
                          <a:pt x="162302" y="179363"/>
                          <a:pt x="172731" y="168168"/>
                        </a:cubicBezTo>
                        <a:lnTo>
                          <a:pt x="180958" y="159342"/>
                        </a:lnTo>
                        <a:lnTo>
                          <a:pt x="182572" y="168901"/>
                        </a:lnTo>
                        <a:cubicBezTo>
                          <a:pt x="184084" y="177855"/>
                          <a:pt x="183708" y="178851"/>
                          <a:pt x="176597" y="184721"/>
                        </a:cubicBezTo>
                        <a:cubicBezTo>
                          <a:pt x="172056" y="188470"/>
                          <a:pt x="164940" y="191588"/>
                          <a:pt x="158872" y="192482"/>
                        </a:cubicBezTo>
                        <a:cubicBezTo>
                          <a:pt x="153297" y="193309"/>
                          <a:pt x="145605" y="195260"/>
                          <a:pt x="141780" y="196819"/>
                        </a:cubicBezTo>
                        <a:cubicBezTo>
                          <a:pt x="137199" y="198685"/>
                          <a:pt x="133531" y="198932"/>
                          <a:pt x="131032" y="197526"/>
                        </a:cubicBezTo>
                        <a:close/>
                        <a:moveTo>
                          <a:pt x="347180" y="185590"/>
                        </a:moveTo>
                        <a:cubicBezTo>
                          <a:pt x="310145" y="170357"/>
                          <a:pt x="291611" y="127999"/>
                          <a:pt x="305606" y="90573"/>
                        </a:cubicBezTo>
                        <a:cubicBezTo>
                          <a:pt x="319736" y="52781"/>
                          <a:pt x="363392" y="33007"/>
                          <a:pt x="401341" y="47218"/>
                        </a:cubicBezTo>
                        <a:cubicBezTo>
                          <a:pt x="439102" y="61351"/>
                          <a:pt x="458864" y="105039"/>
                          <a:pt x="444671" y="143002"/>
                        </a:cubicBezTo>
                        <a:cubicBezTo>
                          <a:pt x="430256" y="181560"/>
                          <a:pt x="385215" y="201232"/>
                          <a:pt x="347180" y="185590"/>
                        </a:cubicBezTo>
                        <a:close/>
                      </a:path>
                    </a:pathLst>
                  </a:custGeom>
                  <a:solidFill>
                    <a:srgbClr val="BF0400"/>
                  </a:solidFill>
                  <a:ln w="85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3" name="Graphic 90">
                  <a:extLst>
                    <a:ext uri="{FF2B5EF4-FFF2-40B4-BE49-F238E27FC236}">
                      <a16:creationId xmlns:a16="http://schemas.microsoft.com/office/drawing/2014/main" id="{0B36139B-DE1F-5C8E-3C97-8B0689ADFF28}"/>
                    </a:ext>
                  </a:extLst>
                </p:cNvPr>
                <p:cNvGrpSpPr/>
                <p:nvPr/>
              </p:nvGrpSpPr>
              <p:grpSpPr>
                <a:xfrm>
                  <a:off x="6001088" y="1813595"/>
                  <a:ext cx="4359562" cy="2736395"/>
                  <a:chOff x="6001088" y="1813595"/>
                  <a:chExt cx="4359562" cy="2736395"/>
                </a:xfrm>
                <a:solidFill>
                  <a:srgbClr val="FDBD00"/>
                </a:solidFill>
              </p:grpSpPr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EB810576-AE5E-8E0C-AE63-CA69943BADD2}"/>
                      </a:ext>
                    </a:extLst>
                  </p:cNvPr>
                  <p:cNvSpPr/>
                  <p:nvPr/>
                </p:nvSpPr>
                <p:spPr>
                  <a:xfrm>
                    <a:off x="6001088" y="2358256"/>
                    <a:ext cx="4359562" cy="2191734"/>
                  </a:xfrm>
                  <a:custGeom>
                    <a:avLst/>
                    <a:gdLst>
                      <a:gd name="connsiteX0" fmla="*/ 695827 w 4359562"/>
                      <a:gd name="connsiteY0" fmla="*/ 2189752 h 2191734"/>
                      <a:gd name="connsiteX1" fmla="*/ 331588 w 4359562"/>
                      <a:gd name="connsiteY1" fmla="*/ 2128446 h 2191734"/>
                      <a:gd name="connsiteX2" fmla="*/ 114866 w 4359562"/>
                      <a:gd name="connsiteY2" fmla="*/ 2023128 h 2191734"/>
                      <a:gd name="connsiteX3" fmla="*/ 454 w 4359562"/>
                      <a:gd name="connsiteY3" fmla="*/ 1800878 h 2191734"/>
                      <a:gd name="connsiteX4" fmla="*/ 12290 w 4359562"/>
                      <a:gd name="connsiteY4" fmla="*/ 1711724 h 2191734"/>
                      <a:gd name="connsiteX5" fmla="*/ 138898 w 4359562"/>
                      <a:gd name="connsiteY5" fmla="*/ 1464420 h 2191734"/>
                      <a:gd name="connsiteX6" fmla="*/ 816315 w 4359562"/>
                      <a:gd name="connsiteY6" fmla="*/ 883661 h 2191734"/>
                      <a:gd name="connsiteX7" fmla="*/ 976084 w 4359562"/>
                      <a:gd name="connsiteY7" fmla="*/ 780676 h 2191734"/>
                      <a:gd name="connsiteX8" fmla="*/ 988986 w 4359562"/>
                      <a:gd name="connsiteY8" fmla="*/ 772940 h 2191734"/>
                      <a:gd name="connsiteX9" fmla="*/ 1200064 w 4359562"/>
                      <a:gd name="connsiteY9" fmla="*/ 661619 h 2191734"/>
                      <a:gd name="connsiteX10" fmla="*/ 1278570 w 4359562"/>
                      <a:gd name="connsiteY10" fmla="*/ 621625 h 2191734"/>
                      <a:gd name="connsiteX11" fmla="*/ 1328569 w 4359562"/>
                      <a:gd name="connsiteY11" fmla="*/ 594678 h 2191734"/>
                      <a:gd name="connsiteX12" fmla="*/ 1387940 w 4359562"/>
                      <a:gd name="connsiteY12" fmla="*/ 567223 h 2191734"/>
                      <a:gd name="connsiteX13" fmla="*/ 1829644 w 4359562"/>
                      <a:gd name="connsiteY13" fmla="*/ 377647 h 2191734"/>
                      <a:gd name="connsiteX14" fmla="*/ 1909676 w 4359562"/>
                      <a:gd name="connsiteY14" fmla="*/ 344442 h 2191734"/>
                      <a:gd name="connsiteX15" fmla="*/ 1971262 w 4359562"/>
                      <a:gd name="connsiteY15" fmla="*/ 320081 h 2191734"/>
                      <a:gd name="connsiteX16" fmla="*/ 1992966 w 4359562"/>
                      <a:gd name="connsiteY16" fmla="*/ 311053 h 2191734"/>
                      <a:gd name="connsiteX17" fmla="*/ 2093354 w 4359562"/>
                      <a:gd name="connsiteY17" fmla="*/ 269189 h 2191734"/>
                      <a:gd name="connsiteX18" fmla="*/ 2196417 w 4359562"/>
                      <a:gd name="connsiteY18" fmla="*/ 227464 h 2191734"/>
                      <a:gd name="connsiteX19" fmla="*/ 2300842 w 4359562"/>
                      <a:gd name="connsiteY19" fmla="*/ 186870 h 2191734"/>
                      <a:gd name="connsiteX20" fmla="*/ 2322257 w 4359562"/>
                      <a:gd name="connsiteY20" fmla="*/ 177841 h 2191734"/>
                      <a:gd name="connsiteX21" fmla="*/ 2442743 w 4359562"/>
                      <a:gd name="connsiteY21" fmla="*/ 129142 h 2191734"/>
                      <a:gd name="connsiteX22" fmla="*/ 2705846 w 4359562"/>
                      <a:gd name="connsiteY22" fmla="*/ 14150 h 2191734"/>
                      <a:gd name="connsiteX23" fmla="*/ 2738224 w 4359562"/>
                      <a:gd name="connsiteY23" fmla="*/ 2235 h 2191734"/>
                      <a:gd name="connsiteX24" fmla="*/ 2746162 w 4359562"/>
                      <a:gd name="connsiteY24" fmla="*/ 27265 h 2191734"/>
                      <a:gd name="connsiteX25" fmla="*/ 2662507 w 4359562"/>
                      <a:gd name="connsiteY25" fmla="*/ 68598 h 2191734"/>
                      <a:gd name="connsiteX26" fmla="*/ 2641092 w 4359562"/>
                      <a:gd name="connsiteY26" fmla="*/ 78619 h 2191734"/>
                      <a:gd name="connsiteX27" fmla="*/ 2277026 w 4359562"/>
                      <a:gd name="connsiteY27" fmla="*/ 245059 h 2191734"/>
                      <a:gd name="connsiteX28" fmla="*/ 2256233 w 4359562"/>
                      <a:gd name="connsiteY28" fmla="*/ 255242 h 2191734"/>
                      <a:gd name="connsiteX29" fmla="*/ 2188386 w 4359562"/>
                      <a:gd name="connsiteY29" fmla="*/ 288470 h 2191734"/>
                      <a:gd name="connsiteX30" fmla="*/ 1720122 w 4359562"/>
                      <a:gd name="connsiteY30" fmla="*/ 516238 h 2191734"/>
                      <a:gd name="connsiteX31" fmla="*/ 1665238 w 4359562"/>
                      <a:gd name="connsiteY31" fmla="*/ 549166 h 2191734"/>
                      <a:gd name="connsiteX32" fmla="*/ 1561480 w 4359562"/>
                      <a:gd name="connsiteY32" fmla="*/ 604030 h 2191734"/>
                      <a:gd name="connsiteX33" fmla="*/ 1535147 w 4359562"/>
                      <a:gd name="connsiteY33" fmla="*/ 616061 h 2191734"/>
                      <a:gd name="connsiteX34" fmla="*/ 1346401 w 4359562"/>
                      <a:gd name="connsiteY34" fmla="*/ 724496 h 2191734"/>
                      <a:gd name="connsiteX35" fmla="*/ 1327660 w 4359562"/>
                      <a:gd name="connsiteY35" fmla="*/ 735741 h 2191734"/>
                      <a:gd name="connsiteX36" fmla="*/ 1034407 w 4359562"/>
                      <a:gd name="connsiteY36" fmla="*/ 911670 h 2191734"/>
                      <a:gd name="connsiteX37" fmla="*/ 987555 w 4359562"/>
                      <a:gd name="connsiteY37" fmla="*/ 941596 h 2191734"/>
                      <a:gd name="connsiteX38" fmla="*/ 877521 w 4359562"/>
                      <a:gd name="connsiteY38" fmla="*/ 1012693 h 2191734"/>
                      <a:gd name="connsiteX39" fmla="*/ 492339 w 4359562"/>
                      <a:gd name="connsiteY39" fmla="*/ 1306063 h 2191734"/>
                      <a:gd name="connsiteX40" fmla="*/ 418714 w 4359562"/>
                      <a:gd name="connsiteY40" fmla="*/ 1371295 h 2191734"/>
                      <a:gd name="connsiteX41" fmla="*/ 241213 w 4359562"/>
                      <a:gd name="connsiteY41" fmla="*/ 1565212 h 2191734"/>
                      <a:gd name="connsiteX42" fmla="*/ 129414 w 4359562"/>
                      <a:gd name="connsiteY42" fmla="*/ 1793882 h 2191734"/>
                      <a:gd name="connsiteX43" fmla="*/ 162776 w 4359562"/>
                      <a:gd name="connsiteY43" fmla="*/ 1958451 h 2191734"/>
                      <a:gd name="connsiteX44" fmla="*/ 386897 w 4359562"/>
                      <a:gd name="connsiteY44" fmla="*/ 2102884 h 2191734"/>
                      <a:gd name="connsiteX45" fmla="*/ 557950 w 4359562"/>
                      <a:gd name="connsiteY45" fmla="*/ 2134796 h 2191734"/>
                      <a:gd name="connsiteX46" fmla="*/ 899299 w 4359562"/>
                      <a:gd name="connsiteY46" fmla="*/ 2143386 h 2191734"/>
                      <a:gd name="connsiteX47" fmla="*/ 984971 w 4359562"/>
                      <a:gd name="connsiteY47" fmla="*/ 2134981 h 2191734"/>
                      <a:gd name="connsiteX48" fmla="*/ 1431226 w 4359562"/>
                      <a:gd name="connsiteY48" fmla="*/ 2070949 h 2191734"/>
                      <a:gd name="connsiteX49" fmla="*/ 1499004 w 4359562"/>
                      <a:gd name="connsiteY49" fmla="*/ 2057788 h 2191734"/>
                      <a:gd name="connsiteX50" fmla="*/ 1527887 w 4359562"/>
                      <a:gd name="connsiteY50" fmla="*/ 2050814 h 2191734"/>
                      <a:gd name="connsiteX51" fmla="*/ 1552367 w 4359562"/>
                      <a:gd name="connsiteY51" fmla="*/ 2046473 h 2191734"/>
                      <a:gd name="connsiteX52" fmla="*/ 1565895 w 4359562"/>
                      <a:gd name="connsiteY52" fmla="*/ 2043933 h 2191734"/>
                      <a:gd name="connsiteX53" fmla="*/ 1648505 w 4359562"/>
                      <a:gd name="connsiteY53" fmla="*/ 2022435 h 2191734"/>
                      <a:gd name="connsiteX54" fmla="*/ 2220856 w 4359562"/>
                      <a:gd name="connsiteY54" fmla="*/ 1852186 h 2191734"/>
                      <a:gd name="connsiteX55" fmla="*/ 2318403 w 4359562"/>
                      <a:gd name="connsiteY55" fmla="*/ 1817735 h 2191734"/>
                      <a:gd name="connsiteX56" fmla="*/ 2336034 w 4359562"/>
                      <a:gd name="connsiteY56" fmla="*/ 1815195 h 2191734"/>
                      <a:gd name="connsiteX57" fmla="*/ 2345588 w 4359562"/>
                      <a:gd name="connsiteY57" fmla="*/ 1811638 h 2191734"/>
                      <a:gd name="connsiteX58" fmla="*/ 2397212 w 4359562"/>
                      <a:gd name="connsiteY58" fmla="*/ 1788247 h 2191734"/>
                      <a:gd name="connsiteX59" fmla="*/ 3093312 w 4359562"/>
                      <a:gd name="connsiteY59" fmla="*/ 1480653 h 2191734"/>
                      <a:gd name="connsiteX60" fmla="*/ 3899168 w 4359562"/>
                      <a:gd name="connsiteY60" fmla="*/ 954804 h 2191734"/>
                      <a:gd name="connsiteX61" fmla="*/ 4067586 w 4359562"/>
                      <a:gd name="connsiteY61" fmla="*/ 782684 h 2191734"/>
                      <a:gd name="connsiteX62" fmla="*/ 4219203 w 4359562"/>
                      <a:gd name="connsiteY62" fmla="*/ 502245 h 2191734"/>
                      <a:gd name="connsiteX63" fmla="*/ 4219134 w 4359562"/>
                      <a:gd name="connsiteY63" fmla="*/ 391063 h 2191734"/>
                      <a:gd name="connsiteX64" fmla="*/ 4149971 w 4359562"/>
                      <a:gd name="connsiteY64" fmla="*/ 228757 h 2191734"/>
                      <a:gd name="connsiteX65" fmla="*/ 3946084 w 4359562"/>
                      <a:gd name="connsiteY65" fmla="*/ 118798 h 2191734"/>
                      <a:gd name="connsiteX66" fmla="*/ 3665050 w 4359562"/>
                      <a:gd name="connsiteY66" fmla="*/ 127318 h 2191734"/>
                      <a:gd name="connsiteX67" fmla="*/ 2733216 w 4359562"/>
                      <a:gd name="connsiteY67" fmla="*/ 493633 h 2191734"/>
                      <a:gd name="connsiteX68" fmla="*/ 2403304 w 4359562"/>
                      <a:gd name="connsiteY68" fmla="*/ 692861 h 2191734"/>
                      <a:gd name="connsiteX69" fmla="*/ 2164317 w 4359562"/>
                      <a:gd name="connsiteY69" fmla="*/ 828751 h 2191734"/>
                      <a:gd name="connsiteX70" fmla="*/ 2105747 w 4359562"/>
                      <a:gd name="connsiteY70" fmla="*/ 854359 h 2191734"/>
                      <a:gd name="connsiteX71" fmla="*/ 2088924 w 4359562"/>
                      <a:gd name="connsiteY71" fmla="*/ 860339 h 2191734"/>
                      <a:gd name="connsiteX72" fmla="*/ 2224664 w 4359562"/>
                      <a:gd name="connsiteY72" fmla="*/ 783054 h 2191734"/>
                      <a:gd name="connsiteX73" fmla="*/ 2271510 w 4359562"/>
                      <a:gd name="connsiteY73" fmla="*/ 756384 h 2191734"/>
                      <a:gd name="connsiteX74" fmla="*/ 2312219 w 4359562"/>
                      <a:gd name="connsiteY74" fmla="*/ 732877 h 2191734"/>
                      <a:gd name="connsiteX75" fmla="*/ 2320919 w 4359562"/>
                      <a:gd name="connsiteY75" fmla="*/ 727197 h 2191734"/>
                      <a:gd name="connsiteX76" fmla="*/ 2541444 w 4359562"/>
                      <a:gd name="connsiteY76" fmla="*/ 584033 h 2191734"/>
                      <a:gd name="connsiteX77" fmla="*/ 2877794 w 4359562"/>
                      <a:gd name="connsiteY77" fmla="*/ 385544 h 2191734"/>
                      <a:gd name="connsiteX78" fmla="*/ 3130790 w 4359562"/>
                      <a:gd name="connsiteY78" fmla="*/ 257297 h 2191734"/>
                      <a:gd name="connsiteX79" fmla="*/ 3172283 w 4359562"/>
                      <a:gd name="connsiteY79" fmla="*/ 238293 h 2191734"/>
                      <a:gd name="connsiteX80" fmla="*/ 3379770 w 4359562"/>
                      <a:gd name="connsiteY80" fmla="*/ 154196 h 2191734"/>
                      <a:gd name="connsiteX81" fmla="*/ 3700035 w 4359562"/>
                      <a:gd name="connsiteY81" fmla="*/ 72431 h 2191734"/>
                      <a:gd name="connsiteX82" fmla="*/ 4011623 w 4359562"/>
                      <a:gd name="connsiteY82" fmla="*/ 69245 h 2191734"/>
                      <a:gd name="connsiteX83" fmla="*/ 4227857 w 4359562"/>
                      <a:gd name="connsiteY83" fmla="*/ 145075 h 2191734"/>
                      <a:gd name="connsiteX84" fmla="*/ 4340658 w 4359562"/>
                      <a:gd name="connsiteY84" fmla="*/ 295743 h 2191734"/>
                      <a:gd name="connsiteX85" fmla="*/ 4359558 w 4359562"/>
                      <a:gd name="connsiteY85" fmla="*/ 429902 h 2191734"/>
                      <a:gd name="connsiteX86" fmla="*/ 4352289 w 4359562"/>
                      <a:gd name="connsiteY86" fmla="*/ 523674 h 2191734"/>
                      <a:gd name="connsiteX87" fmla="*/ 4334150 w 4359562"/>
                      <a:gd name="connsiteY87" fmla="*/ 589298 h 2191734"/>
                      <a:gd name="connsiteX88" fmla="*/ 4316496 w 4359562"/>
                      <a:gd name="connsiteY88" fmla="*/ 644116 h 2191734"/>
                      <a:gd name="connsiteX89" fmla="*/ 4247149 w 4359562"/>
                      <a:gd name="connsiteY89" fmla="*/ 780768 h 2191734"/>
                      <a:gd name="connsiteX90" fmla="*/ 3939323 w 4359562"/>
                      <a:gd name="connsiteY90" fmla="*/ 1102147 h 2191734"/>
                      <a:gd name="connsiteX91" fmla="*/ 3798229 w 4359562"/>
                      <a:gd name="connsiteY91" fmla="*/ 1208596 h 2191734"/>
                      <a:gd name="connsiteX92" fmla="*/ 3778821 w 4359562"/>
                      <a:gd name="connsiteY92" fmla="*/ 1222636 h 2191734"/>
                      <a:gd name="connsiteX93" fmla="*/ 3577887 w 4359562"/>
                      <a:gd name="connsiteY93" fmla="*/ 1354716 h 2191734"/>
                      <a:gd name="connsiteX94" fmla="*/ 2872187 w 4359562"/>
                      <a:gd name="connsiteY94" fmla="*/ 1717866 h 2191734"/>
                      <a:gd name="connsiteX95" fmla="*/ 2793471 w 4359562"/>
                      <a:gd name="connsiteY95" fmla="*/ 1750609 h 2191734"/>
                      <a:gd name="connsiteX96" fmla="*/ 2773393 w 4359562"/>
                      <a:gd name="connsiteY96" fmla="*/ 1758853 h 2191734"/>
                      <a:gd name="connsiteX97" fmla="*/ 2338319 w 4359562"/>
                      <a:gd name="connsiteY97" fmla="*/ 1919519 h 2191734"/>
                      <a:gd name="connsiteX98" fmla="*/ 2279426 w 4359562"/>
                      <a:gd name="connsiteY98" fmla="*/ 1938177 h 2191734"/>
                      <a:gd name="connsiteX99" fmla="*/ 1871151 w 4359562"/>
                      <a:gd name="connsiteY99" fmla="*/ 2052084 h 2191734"/>
                      <a:gd name="connsiteX100" fmla="*/ 1808236 w 4359562"/>
                      <a:gd name="connsiteY100" fmla="*/ 2066608 h 2191734"/>
                      <a:gd name="connsiteX101" fmla="*/ 1546533 w 4359562"/>
                      <a:gd name="connsiteY101" fmla="*/ 2119256 h 2191734"/>
                      <a:gd name="connsiteX102" fmla="*/ 1516415 w 4359562"/>
                      <a:gd name="connsiteY102" fmla="*/ 2124428 h 2191734"/>
                      <a:gd name="connsiteX103" fmla="*/ 1298218 w 4359562"/>
                      <a:gd name="connsiteY103" fmla="*/ 2157586 h 2191734"/>
                      <a:gd name="connsiteX104" fmla="*/ 1025139 w 4359562"/>
                      <a:gd name="connsiteY104" fmla="*/ 2184742 h 2191734"/>
                      <a:gd name="connsiteX105" fmla="*/ 695836 w 4359562"/>
                      <a:gd name="connsiteY105" fmla="*/ 2189752 h 2191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</a:cxnLst>
                    <a:rect l="l" t="t" r="r" b="b"/>
                    <a:pathLst>
                      <a:path w="4359562" h="2191734">
                        <a:moveTo>
                          <a:pt x="695827" y="2189752"/>
                        </a:moveTo>
                        <a:cubicBezTo>
                          <a:pt x="530031" y="2175251"/>
                          <a:pt x="444376" y="2160819"/>
                          <a:pt x="331588" y="2128446"/>
                        </a:cubicBezTo>
                        <a:cubicBezTo>
                          <a:pt x="240313" y="2102238"/>
                          <a:pt x="158015" y="2062244"/>
                          <a:pt x="114866" y="2023128"/>
                        </a:cubicBezTo>
                        <a:cubicBezTo>
                          <a:pt x="44284" y="1959166"/>
                          <a:pt x="4130" y="1881165"/>
                          <a:pt x="454" y="1800878"/>
                        </a:cubicBezTo>
                        <a:cubicBezTo>
                          <a:pt x="-1104" y="1766911"/>
                          <a:pt x="1000" y="1751071"/>
                          <a:pt x="12290" y="1711724"/>
                        </a:cubicBezTo>
                        <a:cubicBezTo>
                          <a:pt x="36583" y="1627096"/>
                          <a:pt x="78701" y="1544823"/>
                          <a:pt x="138898" y="1464420"/>
                        </a:cubicBezTo>
                        <a:cubicBezTo>
                          <a:pt x="227300" y="1346357"/>
                          <a:pt x="560050" y="1061068"/>
                          <a:pt x="816315" y="883661"/>
                        </a:cubicBezTo>
                        <a:cubicBezTo>
                          <a:pt x="880558" y="839165"/>
                          <a:pt x="964531" y="785040"/>
                          <a:pt x="976084" y="780676"/>
                        </a:cubicBezTo>
                        <a:cubicBezTo>
                          <a:pt x="980235" y="779082"/>
                          <a:pt x="986041" y="775619"/>
                          <a:pt x="988986" y="772940"/>
                        </a:cubicBezTo>
                        <a:cubicBezTo>
                          <a:pt x="1006700" y="756846"/>
                          <a:pt x="1119437" y="697387"/>
                          <a:pt x="1200064" y="661619"/>
                        </a:cubicBezTo>
                        <a:cubicBezTo>
                          <a:pt x="1240539" y="643654"/>
                          <a:pt x="1267080" y="630146"/>
                          <a:pt x="1278570" y="621625"/>
                        </a:cubicBezTo>
                        <a:cubicBezTo>
                          <a:pt x="1288117" y="614560"/>
                          <a:pt x="1310615" y="602437"/>
                          <a:pt x="1328569" y="594678"/>
                        </a:cubicBezTo>
                        <a:cubicBezTo>
                          <a:pt x="1346523" y="586943"/>
                          <a:pt x="1373240" y="574589"/>
                          <a:pt x="1387940" y="567223"/>
                        </a:cubicBezTo>
                        <a:cubicBezTo>
                          <a:pt x="1418884" y="551752"/>
                          <a:pt x="1701372" y="430502"/>
                          <a:pt x="1829644" y="377647"/>
                        </a:cubicBezTo>
                        <a:cubicBezTo>
                          <a:pt x="1841423" y="372798"/>
                          <a:pt x="1877437" y="357858"/>
                          <a:pt x="1909676" y="344442"/>
                        </a:cubicBezTo>
                        <a:cubicBezTo>
                          <a:pt x="1941915" y="331049"/>
                          <a:pt x="1969628" y="320081"/>
                          <a:pt x="1971262" y="320081"/>
                        </a:cubicBezTo>
                        <a:cubicBezTo>
                          <a:pt x="1972896" y="320081"/>
                          <a:pt x="1982662" y="316017"/>
                          <a:pt x="1992966" y="311053"/>
                        </a:cubicBezTo>
                        <a:cubicBezTo>
                          <a:pt x="2003268" y="306088"/>
                          <a:pt x="2048446" y="287246"/>
                          <a:pt x="2093354" y="269189"/>
                        </a:cubicBezTo>
                        <a:cubicBezTo>
                          <a:pt x="2138263" y="251109"/>
                          <a:pt x="2184648" y="232336"/>
                          <a:pt x="2196417" y="227464"/>
                        </a:cubicBezTo>
                        <a:cubicBezTo>
                          <a:pt x="2215756" y="219451"/>
                          <a:pt x="2247510" y="207097"/>
                          <a:pt x="2300842" y="186870"/>
                        </a:cubicBezTo>
                        <a:cubicBezTo>
                          <a:pt x="2311157" y="182967"/>
                          <a:pt x="2320780" y="178903"/>
                          <a:pt x="2322257" y="177841"/>
                        </a:cubicBezTo>
                        <a:cubicBezTo>
                          <a:pt x="2323734" y="176779"/>
                          <a:pt x="2377942" y="154866"/>
                          <a:pt x="2442743" y="129142"/>
                        </a:cubicBezTo>
                        <a:cubicBezTo>
                          <a:pt x="2623299" y="57422"/>
                          <a:pt x="2677069" y="33939"/>
                          <a:pt x="2705846" y="14150"/>
                        </a:cubicBezTo>
                        <a:cubicBezTo>
                          <a:pt x="2720339" y="4221"/>
                          <a:pt x="2730839" y="-4161"/>
                          <a:pt x="2738224" y="2235"/>
                        </a:cubicBezTo>
                        <a:cubicBezTo>
                          <a:pt x="2745747" y="8747"/>
                          <a:pt x="2750016" y="22624"/>
                          <a:pt x="2746162" y="27265"/>
                        </a:cubicBezTo>
                        <a:cubicBezTo>
                          <a:pt x="2742816" y="31329"/>
                          <a:pt x="2694331" y="55275"/>
                          <a:pt x="2662507" y="68598"/>
                        </a:cubicBezTo>
                        <a:cubicBezTo>
                          <a:pt x="2652353" y="72870"/>
                          <a:pt x="2642707" y="77373"/>
                          <a:pt x="2641092" y="78619"/>
                        </a:cubicBezTo>
                        <a:cubicBezTo>
                          <a:pt x="2634953" y="83422"/>
                          <a:pt x="2281341" y="245059"/>
                          <a:pt x="2277026" y="245059"/>
                        </a:cubicBezTo>
                        <a:cubicBezTo>
                          <a:pt x="2271672" y="245059"/>
                          <a:pt x="2257549" y="251986"/>
                          <a:pt x="2256233" y="255242"/>
                        </a:cubicBezTo>
                        <a:cubicBezTo>
                          <a:pt x="2255749" y="256489"/>
                          <a:pt x="2225218" y="271429"/>
                          <a:pt x="2188386" y="288470"/>
                        </a:cubicBezTo>
                        <a:cubicBezTo>
                          <a:pt x="2002278" y="374599"/>
                          <a:pt x="1786377" y="479616"/>
                          <a:pt x="1720122" y="516238"/>
                        </a:cubicBezTo>
                        <a:cubicBezTo>
                          <a:pt x="1704061" y="525129"/>
                          <a:pt x="1679363" y="539930"/>
                          <a:pt x="1665238" y="549166"/>
                        </a:cubicBezTo>
                        <a:cubicBezTo>
                          <a:pt x="1637287" y="567431"/>
                          <a:pt x="1577902" y="598835"/>
                          <a:pt x="1561480" y="604030"/>
                        </a:cubicBezTo>
                        <a:cubicBezTo>
                          <a:pt x="1555831" y="605831"/>
                          <a:pt x="1543981" y="611235"/>
                          <a:pt x="1535147" y="616061"/>
                        </a:cubicBezTo>
                        <a:cubicBezTo>
                          <a:pt x="1518381" y="625227"/>
                          <a:pt x="1353405" y="720016"/>
                          <a:pt x="1346401" y="724496"/>
                        </a:cubicBezTo>
                        <a:cubicBezTo>
                          <a:pt x="1344190" y="725927"/>
                          <a:pt x="1335758" y="730984"/>
                          <a:pt x="1327660" y="735741"/>
                        </a:cubicBezTo>
                        <a:cubicBezTo>
                          <a:pt x="1244361" y="784670"/>
                          <a:pt x="1039216" y="907745"/>
                          <a:pt x="1034407" y="911670"/>
                        </a:cubicBezTo>
                        <a:cubicBezTo>
                          <a:pt x="1032881" y="912894"/>
                          <a:pt x="1011798" y="926379"/>
                          <a:pt x="987555" y="941596"/>
                        </a:cubicBezTo>
                        <a:cubicBezTo>
                          <a:pt x="963310" y="956813"/>
                          <a:pt x="913794" y="988817"/>
                          <a:pt x="877521" y="1012693"/>
                        </a:cubicBezTo>
                        <a:cubicBezTo>
                          <a:pt x="712207" y="1121544"/>
                          <a:pt x="616236" y="1194649"/>
                          <a:pt x="492339" y="1306063"/>
                        </a:cubicBezTo>
                        <a:cubicBezTo>
                          <a:pt x="462143" y="1333218"/>
                          <a:pt x="429011" y="1362590"/>
                          <a:pt x="418714" y="1371295"/>
                        </a:cubicBezTo>
                        <a:cubicBezTo>
                          <a:pt x="370478" y="1412120"/>
                          <a:pt x="294916" y="1494669"/>
                          <a:pt x="241213" y="1565212"/>
                        </a:cubicBezTo>
                        <a:cubicBezTo>
                          <a:pt x="190713" y="1631553"/>
                          <a:pt x="143521" y="1728072"/>
                          <a:pt x="129414" y="1793882"/>
                        </a:cubicBezTo>
                        <a:cubicBezTo>
                          <a:pt x="117580" y="1849092"/>
                          <a:pt x="129506" y="1907928"/>
                          <a:pt x="162776" y="1958451"/>
                        </a:cubicBezTo>
                        <a:cubicBezTo>
                          <a:pt x="205241" y="2022920"/>
                          <a:pt x="281785" y="2072266"/>
                          <a:pt x="386897" y="2102884"/>
                        </a:cubicBezTo>
                        <a:cubicBezTo>
                          <a:pt x="426376" y="2114384"/>
                          <a:pt x="512428" y="2130455"/>
                          <a:pt x="557950" y="2134796"/>
                        </a:cubicBezTo>
                        <a:cubicBezTo>
                          <a:pt x="691872" y="2147611"/>
                          <a:pt x="829407" y="2151075"/>
                          <a:pt x="899299" y="2143386"/>
                        </a:cubicBezTo>
                        <a:cubicBezTo>
                          <a:pt x="920650" y="2141030"/>
                          <a:pt x="959203" y="2137267"/>
                          <a:pt x="984971" y="2134981"/>
                        </a:cubicBezTo>
                        <a:cubicBezTo>
                          <a:pt x="1132778" y="2121957"/>
                          <a:pt x="1271292" y="2102076"/>
                          <a:pt x="1431226" y="2070949"/>
                        </a:cubicBezTo>
                        <a:cubicBezTo>
                          <a:pt x="1464822" y="2064392"/>
                          <a:pt x="1495323" y="2058480"/>
                          <a:pt x="1499004" y="2057788"/>
                        </a:cubicBezTo>
                        <a:cubicBezTo>
                          <a:pt x="1502684" y="2057118"/>
                          <a:pt x="1515684" y="2053955"/>
                          <a:pt x="1527887" y="2050814"/>
                        </a:cubicBezTo>
                        <a:cubicBezTo>
                          <a:pt x="1540093" y="2047651"/>
                          <a:pt x="1551110" y="2045711"/>
                          <a:pt x="1552367" y="2046473"/>
                        </a:cubicBezTo>
                        <a:cubicBezTo>
                          <a:pt x="1553625" y="2047258"/>
                          <a:pt x="1559713" y="2046104"/>
                          <a:pt x="1565895" y="2043933"/>
                        </a:cubicBezTo>
                        <a:cubicBezTo>
                          <a:pt x="1572075" y="2041739"/>
                          <a:pt x="1609250" y="2032087"/>
                          <a:pt x="1648505" y="2022435"/>
                        </a:cubicBezTo>
                        <a:cubicBezTo>
                          <a:pt x="1833376" y="1977062"/>
                          <a:pt x="2032338" y="1917880"/>
                          <a:pt x="2220856" y="1852186"/>
                        </a:cubicBezTo>
                        <a:cubicBezTo>
                          <a:pt x="2266687" y="1836207"/>
                          <a:pt x="2310580" y="1820713"/>
                          <a:pt x="2318403" y="1817735"/>
                        </a:cubicBezTo>
                        <a:cubicBezTo>
                          <a:pt x="2328650" y="1813832"/>
                          <a:pt x="2333542" y="1813139"/>
                          <a:pt x="2336034" y="1815195"/>
                        </a:cubicBezTo>
                        <a:cubicBezTo>
                          <a:pt x="2338573" y="1817296"/>
                          <a:pt x="2341065" y="1816372"/>
                          <a:pt x="2345588" y="1811638"/>
                        </a:cubicBezTo>
                        <a:cubicBezTo>
                          <a:pt x="2349373" y="1807667"/>
                          <a:pt x="2369058" y="1798754"/>
                          <a:pt x="2397212" y="1788247"/>
                        </a:cubicBezTo>
                        <a:cubicBezTo>
                          <a:pt x="2622353" y="1704196"/>
                          <a:pt x="2856241" y="1600842"/>
                          <a:pt x="3093312" y="1480653"/>
                        </a:cubicBezTo>
                        <a:cubicBezTo>
                          <a:pt x="3415216" y="1317424"/>
                          <a:pt x="3700473" y="1131288"/>
                          <a:pt x="3899168" y="954804"/>
                        </a:cubicBezTo>
                        <a:cubicBezTo>
                          <a:pt x="3942023" y="916727"/>
                          <a:pt x="4043332" y="813211"/>
                          <a:pt x="4067586" y="782684"/>
                        </a:cubicBezTo>
                        <a:cubicBezTo>
                          <a:pt x="4151148" y="677552"/>
                          <a:pt x="4205610" y="576852"/>
                          <a:pt x="4219203" y="502245"/>
                        </a:cubicBezTo>
                        <a:cubicBezTo>
                          <a:pt x="4223311" y="479732"/>
                          <a:pt x="4223264" y="418518"/>
                          <a:pt x="4219134" y="391063"/>
                        </a:cubicBezTo>
                        <a:cubicBezTo>
                          <a:pt x="4211610" y="341071"/>
                          <a:pt x="4179164" y="264940"/>
                          <a:pt x="4149971" y="228757"/>
                        </a:cubicBezTo>
                        <a:cubicBezTo>
                          <a:pt x="4105086" y="173108"/>
                          <a:pt x="4032577" y="133992"/>
                          <a:pt x="3946084" y="118798"/>
                        </a:cubicBezTo>
                        <a:cubicBezTo>
                          <a:pt x="3890445" y="109030"/>
                          <a:pt x="3764397" y="112863"/>
                          <a:pt x="3665050" y="127318"/>
                        </a:cubicBezTo>
                        <a:cubicBezTo>
                          <a:pt x="3406931" y="164910"/>
                          <a:pt x="3101736" y="284891"/>
                          <a:pt x="2733216" y="493633"/>
                        </a:cubicBezTo>
                        <a:cubicBezTo>
                          <a:pt x="2655884" y="537459"/>
                          <a:pt x="2542506" y="605923"/>
                          <a:pt x="2403304" y="692861"/>
                        </a:cubicBezTo>
                        <a:cubicBezTo>
                          <a:pt x="2257895" y="783700"/>
                          <a:pt x="2224433" y="802728"/>
                          <a:pt x="2164317" y="828751"/>
                        </a:cubicBezTo>
                        <a:cubicBezTo>
                          <a:pt x="2140755" y="838957"/>
                          <a:pt x="2114401" y="850479"/>
                          <a:pt x="2105747" y="854359"/>
                        </a:cubicBezTo>
                        <a:cubicBezTo>
                          <a:pt x="2097093" y="858261"/>
                          <a:pt x="2089524" y="860940"/>
                          <a:pt x="2088924" y="860339"/>
                        </a:cubicBezTo>
                        <a:cubicBezTo>
                          <a:pt x="2086939" y="858353"/>
                          <a:pt x="2197433" y="795454"/>
                          <a:pt x="2224664" y="783054"/>
                        </a:cubicBezTo>
                        <a:cubicBezTo>
                          <a:pt x="2232833" y="779336"/>
                          <a:pt x="2253903" y="767329"/>
                          <a:pt x="2271510" y="756384"/>
                        </a:cubicBezTo>
                        <a:cubicBezTo>
                          <a:pt x="2289118" y="745439"/>
                          <a:pt x="2307442" y="734863"/>
                          <a:pt x="2312219" y="732877"/>
                        </a:cubicBezTo>
                        <a:cubicBezTo>
                          <a:pt x="2317019" y="730915"/>
                          <a:pt x="2320919" y="728352"/>
                          <a:pt x="2320919" y="727197"/>
                        </a:cubicBezTo>
                        <a:cubicBezTo>
                          <a:pt x="2320919" y="725327"/>
                          <a:pt x="2441982" y="646748"/>
                          <a:pt x="2541444" y="584033"/>
                        </a:cubicBezTo>
                        <a:cubicBezTo>
                          <a:pt x="2643538" y="519702"/>
                          <a:pt x="2778955" y="439761"/>
                          <a:pt x="2877794" y="385544"/>
                        </a:cubicBezTo>
                        <a:cubicBezTo>
                          <a:pt x="2945803" y="348229"/>
                          <a:pt x="3089020" y="275631"/>
                          <a:pt x="3130790" y="257297"/>
                        </a:cubicBezTo>
                        <a:cubicBezTo>
                          <a:pt x="3146990" y="250185"/>
                          <a:pt x="3165659" y="241641"/>
                          <a:pt x="3172283" y="238293"/>
                        </a:cubicBezTo>
                        <a:cubicBezTo>
                          <a:pt x="3206829" y="220929"/>
                          <a:pt x="3306176" y="180658"/>
                          <a:pt x="3379770" y="154196"/>
                        </a:cubicBezTo>
                        <a:cubicBezTo>
                          <a:pt x="3488833" y="114988"/>
                          <a:pt x="3609757" y="84092"/>
                          <a:pt x="3700035" y="72431"/>
                        </a:cubicBezTo>
                        <a:cubicBezTo>
                          <a:pt x="3782836" y="61694"/>
                          <a:pt x="3944030" y="60055"/>
                          <a:pt x="4011623" y="69245"/>
                        </a:cubicBezTo>
                        <a:cubicBezTo>
                          <a:pt x="4094563" y="80536"/>
                          <a:pt x="4168202" y="106352"/>
                          <a:pt x="4227857" y="145075"/>
                        </a:cubicBezTo>
                        <a:cubicBezTo>
                          <a:pt x="4276665" y="176779"/>
                          <a:pt x="4321850" y="237116"/>
                          <a:pt x="4340658" y="295743"/>
                        </a:cubicBezTo>
                        <a:cubicBezTo>
                          <a:pt x="4357597" y="348483"/>
                          <a:pt x="4359674" y="363169"/>
                          <a:pt x="4359558" y="429902"/>
                        </a:cubicBezTo>
                        <a:cubicBezTo>
                          <a:pt x="4359466" y="484973"/>
                          <a:pt x="4358843" y="493078"/>
                          <a:pt x="4352289" y="523674"/>
                        </a:cubicBezTo>
                        <a:cubicBezTo>
                          <a:pt x="4348320" y="542077"/>
                          <a:pt x="4340173" y="571611"/>
                          <a:pt x="4334150" y="589298"/>
                        </a:cubicBezTo>
                        <a:cubicBezTo>
                          <a:pt x="4328127" y="606986"/>
                          <a:pt x="4320189" y="631647"/>
                          <a:pt x="4316496" y="644116"/>
                        </a:cubicBezTo>
                        <a:cubicBezTo>
                          <a:pt x="4308096" y="672610"/>
                          <a:pt x="4272996" y="741768"/>
                          <a:pt x="4247149" y="780768"/>
                        </a:cubicBezTo>
                        <a:cubicBezTo>
                          <a:pt x="4180871" y="880682"/>
                          <a:pt x="4069201" y="997291"/>
                          <a:pt x="3939323" y="1102147"/>
                        </a:cubicBezTo>
                        <a:cubicBezTo>
                          <a:pt x="3887307" y="1144150"/>
                          <a:pt x="3824513" y="1191532"/>
                          <a:pt x="3798229" y="1208596"/>
                        </a:cubicBezTo>
                        <a:cubicBezTo>
                          <a:pt x="3788375" y="1215016"/>
                          <a:pt x="3779628" y="1221319"/>
                          <a:pt x="3778821" y="1222636"/>
                        </a:cubicBezTo>
                        <a:cubicBezTo>
                          <a:pt x="3776144" y="1226977"/>
                          <a:pt x="3637773" y="1317932"/>
                          <a:pt x="3577887" y="1354716"/>
                        </a:cubicBezTo>
                        <a:cubicBezTo>
                          <a:pt x="3368923" y="1483124"/>
                          <a:pt x="3118905" y="1611787"/>
                          <a:pt x="2872187" y="1717866"/>
                        </a:cubicBezTo>
                        <a:cubicBezTo>
                          <a:pt x="2834779" y="1733961"/>
                          <a:pt x="2799355" y="1748693"/>
                          <a:pt x="2793471" y="1750609"/>
                        </a:cubicBezTo>
                        <a:cubicBezTo>
                          <a:pt x="2787563" y="1752526"/>
                          <a:pt x="2778540" y="1756220"/>
                          <a:pt x="2773393" y="1758853"/>
                        </a:cubicBezTo>
                        <a:cubicBezTo>
                          <a:pt x="2730239" y="1780835"/>
                          <a:pt x="2400535" y="1902593"/>
                          <a:pt x="2338319" y="1919519"/>
                        </a:cubicBezTo>
                        <a:cubicBezTo>
                          <a:pt x="2328026" y="1922336"/>
                          <a:pt x="2301511" y="1930718"/>
                          <a:pt x="2279426" y="1938177"/>
                        </a:cubicBezTo>
                        <a:cubicBezTo>
                          <a:pt x="2187925" y="1969049"/>
                          <a:pt x="1950804" y="2035205"/>
                          <a:pt x="1871151" y="2052084"/>
                        </a:cubicBezTo>
                        <a:cubicBezTo>
                          <a:pt x="1861579" y="2054093"/>
                          <a:pt x="1833268" y="2060651"/>
                          <a:pt x="1808236" y="2066608"/>
                        </a:cubicBezTo>
                        <a:cubicBezTo>
                          <a:pt x="1747937" y="2080994"/>
                          <a:pt x="1567709" y="2117247"/>
                          <a:pt x="1546533" y="2119256"/>
                        </a:cubicBezTo>
                        <a:cubicBezTo>
                          <a:pt x="1537330" y="2120133"/>
                          <a:pt x="1523777" y="2122442"/>
                          <a:pt x="1516415" y="2124428"/>
                        </a:cubicBezTo>
                        <a:cubicBezTo>
                          <a:pt x="1498946" y="2129092"/>
                          <a:pt x="1378063" y="2147473"/>
                          <a:pt x="1298218" y="2157586"/>
                        </a:cubicBezTo>
                        <a:cubicBezTo>
                          <a:pt x="1216952" y="2167862"/>
                          <a:pt x="1117563" y="2177745"/>
                          <a:pt x="1025139" y="2184742"/>
                        </a:cubicBezTo>
                        <a:cubicBezTo>
                          <a:pt x="942195" y="2190999"/>
                          <a:pt x="744432" y="2194001"/>
                          <a:pt x="695836" y="2189752"/>
                        </a:cubicBezTo>
                        <a:close/>
                      </a:path>
                    </a:pathLst>
                  </a:custGeom>
                  <a:solidFill>
                    <a:srgbClr val="FDBD00"/>
                  </a:solidFill>
                  <a:ln w="2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4FAA2384-41A4-B23C-A623-3C04305749FF}"/>
                      </a:ext>
                    </a:extLst>
                  </p:cNvPr>
                  <p:cNvSpPr/>
                  <p:nvPr/>
                </p:nvSpPr>
                <p:spPr>
                  <a:xfrm>
                    <a:off x="9167570" y="1813595"/>
                    <a:ext cx="757394" cy="357603"/>
                  </a:xfrm>
                  <a:custGeom>
                    <a:avLst/>
                    <a:gdLst>
                      <a:gd name="connsiteX0" fmla="*/ 46666 w 757394"/>
                      <a:gd name="connsiteY0" fmla="*/ 350668 h 357603"/>
                      <a:gd name="connsiteX1" fmla="*/ 34662 w 757394"/>
                      <a:gd name="connsiteY1" fmla="*/ 343844 h 357603"/>
                      <a:gd name="connsiteX2" fmla="*/ -398 w 757394"/>
                      <a:gd name="connsiteY2" fmla="*/ 310370 h 357603"/>
                      <a:gd name="connsiteX3" fmla="*/ 57711 w 757394"/>
                      <a:gd name="connsiteY3" fmla="*/ 329407 h 357603"/>
                      <a:gd name="connsiteX4" fmla="*/ 78416 w 757394"/>
                      <a:gd name="connsiteY4" fmla="*/ 333842 h 357603"/>
                      <a:gd name="connsiteX5" fmla="*/ 84840 w 757394"/>
                      <a:gd name="connsiteY5" fmla="*/ 293850 h 357603"/>
                      <a:gd name="connsiteX6" fmla="*/ 133412 w 757394"/>
                      <a:gd name="connsiteY6" fmla="*/ 235590 h 357603"/>
                      <a:gd name="connsiteX7" fmla="*/ 165889 w 757394"/>
                      <a:gd name="connsiteY7" fmla="*/ 250338 h 357603"/>
                      <a:gd name="connsiteX8" fmla="*/ 188169 w 757394"/>
                      <a:gd name="connsiteY8" fmla="*/ 262099 h 357603"/>
                      <a:gd name="connsiteX9" fmla="*/ 199208 w 757394"/>
                      <a:gd name="connsiteY9" fmla="*/ 263968 h 357603"/>
                      <a:gd name="connsiteX10" fmla="*/ 204703 w 757394"/>
                      <a:gd name="connsiteY10" fmla="*/ 245701 h 357603"/>
                      <a:gd name="connsiteX11" fmla="*/ 215914 w 757394"/>
                      <a:gd name="connsiteY11" fmla="*/ 204670 h 357603"/>
                      <a:gd name="connsiteX12" fmla="*/ 303337 w 757394"/>
                      <a:gd name="connsiteY12" fmla="*/ 181973 h 357603"/>
                      <a:gd name="connsiteX13" fmla="*/ 335045 w 757394"/>
                      <a:gd name="connsiteY13" fmla="*/ 195054 h 357603"/>
                      <a:gd name="connsiteX14" fmla="*/ 345754 w 757394"/>
                      <a:gd name="connsiteY14" fmla="*/ 195292 h 357603"/>
                      <a:gd name="connsiteX15" fmla="*/ 347189 w 757394"/>
                      <a:gd name="connsiteY15" fmla="*/ 159130 h 357603"/>
                      <a:gd name="connsiteX16" fmla="*/ 368456 w 757394"/>
                      <a:gd name="connsiteY16" fmla="*/ 100223 h 357603"/>
                      <a:gd name="connsiteX17" fmla="*/ 437861 w 757394"/>
                      <a:gd name="connsiteY17" fmla="*/ 118630 h 357603"/>
                      <a:gd name="connsiteX18" fmla="*/ 467083 w 757394"/>
                      <a:gd name="connsiteY18" fmla="*/ 135022 h 357603"/>
                      <a:gd name="connsiteX19" fmla="*/ 492777 w 757394"/>
                      <a:gd name="connsiteY19" fmla="*/ 123200 h 357603"/>
                      <a:gd name="connsiteX20" fmla="*/ 564667 w 757394"/>
                      <a:gd name="connsiteY20" fmla="*/ 85841 h 357603"/>
                      <a:gd name="connsiteX21" fmla="*/ 529699 w 757394"/>
                      <a:gd name="connsiteY21" fmla="*/ 60865 h 357603"/>
                      <a:gd name="connsiteX22" fmla="*/ 506411 w 757394"/>
                      <a:gd name="connsiteY22" fmla="*/ 46582 h 357603"/>
                      <a:gd name="connsiteX23" fmla="*/ 584028 w 757394"/>
                      <a:gd name="connsiteY23" fmla="*/ 33287 h 357603"/>
                      <a:gd name="connsiteX24" fmla="*/ 711005 w 757394"/>
                      <a:gd name="connsiteY24" fmla="*/ 11483 h 357603"/>
                      <a:gd name="connsiteX25" fmla="*/ 756359 w 757394"/>
                      <a:gd name="connsiteY25" fmla="*/ -168 h 357603"/>
                      <a:gd name="connsiteX26" fmla="*/ 712532 w 757394"/>
                      <a:gd name="connsiteY26" fmla="*/ 40423 h 357603"/>
                      <a:gd name="connsiteX27" fmla="*/ 646943 w 757394"/>
                      <a:gd name="connsiteY27" fmla="*/ 101781 h 357603"/>
                      <a:gd name="connsiteX28" fmla="*/ 566639 w 757394"/>
                      <a:gd name="connsiteY28" fmla="*/ 173194 h 357603"/>
                      <a:gd name="connsiteX29" fmla="*/ 573270 w 757394"/>
                      <a:gd name="connsiteY29" fmla="*/ 149752 h 357603"/>
                      <a:gd name="connsiteX30" fmla="*/ 579956 w 757394"/>
                      <a:gd name="connsiteY30" fmla="*/ 120622 h 357603"/>
                      <a:gd name="connsiteX31" fmla="*/ 571310 w 757394"/>
                      <a:gd name="connsiteY31" fmla="*/ 111922 h 357603"/>
                      <a:gd name="connsiteX32" fmla="*/ 518433 w 757394"/>
                      <a:gd name="connsiteY32" fmla="*/ 135053 h 357603"/>
                      <a:gd name="connsiteX33" fmla="*/ 466070 w 757394"/>
                      <a:gd name="connsiteY33" fmla="*/ 156479 h 357603"/>
                      <a:gd name="connsiteX34" fmla="*/ 411221 w 757394"/>
                      <a:gd name="connsiteY34" fmla="*/ 127489 h 357603"/>
                      <a:gd name="connsiteX35" fmla="*/ 385363 w 757394"/>
                      <a:gd name="connsiteY35" fmla="*/ 114684 h 357603"/>
                      <a:gd name="connsiteX36" fmla="*/ 372376 w 757394"/>
                      <a:gd name="connsiteY36" fmla="*/ 120133 h 357603"/>
                      <a:gd name="connsiteX37" fmla="*/ 369494 w 757394"/>
                      <a:gd name="connsiteY37" fmla="*/ 154316 h 357603"/>
                      <a:gd name="connsiteX38" fmla="*/ 350847 w 757394"/>
                      <a:gd name="connsiteY38" fmla="*/ 213413 h 357603"/>
                      <a:gd name="connsiteX39" fmla="*/ 284787 w 757394"/>
                      <a:gd name="connsiteY39" fmla="*/ 197901 h 357603"/>
                      <a:gd name="connsiteX40" fmla="*/ 246687 w 757394"/>
                      <a:gd name="connsiteY40" fmla="*/ 184130 h 357603"/>
                      <a:gd name="connsiteX41" fmla="*/ 241857 w 757394"/>
                      <a:gd name="connsiteY41" fmla="*/ 219180 h 357603"/>
                      <a:gd name="connsiteX42" fmla="*/ 225048 w 757394"/>
                      <a:gd name="connsiteY42" fmla="*/ 278876 h 357603"/>
                      <a:gd name="connsiteX43" fmla="*/ 211743 w 757394"/>
                      <a:gd name="connsiteY43" fmla="*/ 286097 h 357603"/>
                      <a:gd name="connsiteX44" fmla="*/ 205198 w 757394"/>
                      <a:gd name="connsiteY44" fmla="*/ 288761 h 357603"/>
                      <a:gd name="connsiteX45" fmla="*/ 203977 w 757394"/>
                      <a:gd name="connsiteY45" fmla="*/ 293074 h 357603"/>
                      <a:gd name="connsiteX46" fmla="*/ 162182 w 757394"/>
                      <a:gd name="connsiteY46" fmla="*/ 272980 h 357603"/>
                      <a:gd name="connsiteX47" fmla="*/ 104922 w 757394"/>
                      <a:gd name="connsiteY47" fmla="*/ 290270 h 357603"/>
                      <a:gd name="connsiteX48" fmla="*/ 105630 w 757394"/>
                      <a:gd name="connsiteY48" fmla="*/ 323261 h 357603"/>
                      <a:gd name="connsiteX49" fmla="*/ 62669 w 757394"/>
                      <a:gd name="connsiteY49" fmla="*/ 357364 h 357603"/>
                      <a:gd name="connsiteX50" fmla="*/ 46666 w 757394"/>
                      <a:gd name="connsiteY50" fmla="*/ 350668 h 35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757394" h="357603">
                        <a:moveTo>
                          <a:pt x="46666" y="350668"/>
                        </a:moveTo>
                        <a:cubicBezTo>
                          <a:pt x="41244" y="346984"/>
                          <a:pt x="35846" y="343911"/>
                          <a:pt x="34662" y="343844"/>
                        </a:cubicBezTo>
                        <a:cubicBezTo>
                          <a:pt x="30968" y="343624"/>
                          <a:pt x="-2089" y="312068"/>
                          <a:pt x="-398" y="310370"/>
                        </a:cubicBezTo>
                        <a:cubicBezTo>
                          <a:pt x="2325" y="307651"/>
                          <a:pt x="39590" y="319858"/>
                          <a:pt x="57711" y="329407"/>
                        </a:cubicBezTo>
                        <a:cubicBezTo>
                          <a:pt x="73660" y="337814"/>
                          <a:pt x="75125" y="338125"/>
                          <a:pt x="78416" y="333842"/>
                        </a:cubicBezTo>
                        <a:cubicBezTo>
                          <a:pt x="85383" y="324776"/>
                          <a:pt x="87789" y="309801"/>
                          <a:pt x="84840" y="293850"/>
                        </a:cubicBezTo>
                        <a:cubicBezTo>
                          <a:pt x="74930" y="240178"/>
                          <a:pt x="87496" y="225100"/>
                          <a:pt x="133412" y="235590"/>
                        </a:cubicBezTo>
                        <a:cubicBezTo>
                          <a:pt x="150227" y="239433"/>
                          <a:pt x="156992" y="242506"/>
                          <a:pt x="165889" y="250338"/>
                        </a:cubicBezTo>
                        <a:cubicBezTo>
                          <a:pt x="173136" y="256723"/>
                          <a:pt x="181043" y="260895"/>
                          <a:pt x="188169" y="262099"/>
                        </a:cubicBezTo>
                        <a:lnTo>
                          <a:pt x="199208" y="263968"/>
                        </a:lnTo>
                        <a:lnTo>
                          <a:pt x="204703" y="245701"/>
                        </a:lnTo>
                        <a:cubicBezTo>
                          <a:pt x="207726" y="235657"/>
                          <a:pt x="212769" y="217194"/>
                          <a:pt x="215914" y="204670"/>
                        </a:cubicBezTo>
                        <a:cubicBezTo>
                          <a:pt x="229273" y="151463"/>
                          <a:pt x="246223" y="147064"/>
                          <a:pt x="303337" y="181973"/>
                        </a:cubicBezTo>
                        <a:cubicBezTo>
                          <a:pt x="318650" y="191339"/>
                          <a:pt x="327229" y="194876"/>
                          <a:pt x="335045" y="195054"/>
                        </a:cubicBezTo>
                        <a:lnTo>
                          <a:pt x="345754" y="195292"/>
                        </a:lnTo>
                        <a:lnTo>
                          <a:pt x="347189" y="159130"/>
                        </a:lnTo>
                        <a:cubicBezTo>
                          <a:pt x="348850" y="117341"/>
                          <a:pt x="351994" y="108623"/>
                          <a:pt x="368456" y="100223"/>
                        </a:cubicBezTo>
                        <a:cubicBezTo>
                          <a:pt x="389307" y="89580"/>
                          <a:pt x="402941" y="93197"/>
                          <a:pt x="437861" y="118630"/>
                        </a:cubicBezTo>
                        <a:cubicBezTo>
                          <a:pt x="451232" y="128369"/>
                          <a:pt x="463090" y="135022"/>
                          <a:pt x="467083" y="135022"/>
                        </a:cubicBezTo>
                        <a:cubicBezTo>
                          <a:pt x="470783" y="135022"/>
                          <a:pt x="482342" y="129701"/>
                          <a:pt x="492777" y="123200"/>
                        </a:cubicBezTo>
                        <a:cubicBezTo>
                          <a:pt x="508139" y="113621"/>
                          <a:pt x="549164" y="92299"/>
                          <a:pt x="564667" y="85841"/>
                        </a:cubicBezTo>
                        <a:cubicBezTo>
                          <a:pt x="570351" y="83470"/>
                          <a:pt x="556118" y="73304"/>
                          <a:pt x="529699" y="60865"/>
                        </a:cubicBezTo>
                        <a:cubicBezTo>
                          <a:pt x="516015" y="54420"/>
                          <a:pt x="505538" y="47993"/>
                          <a:pt x="506411" y="46582"/>
                        </a:cubicBezTo>
                        <a:cubicBezTo>
                          <a:pt x="509909" y="40912"/>
                          <a:pt x="538265" y="36055"/>
                          <a:pt x="584028" y="33287"/>
                        </a:cubicBezTo>
                        <a:cubicBezTo>
                          <a:pt x="644592" y="29622"/>
                          <a:pt x="656810" y="27520"/>
                          <a:pt x="711005" y="11483"/>
                        </a:cubicBezTo>
                        <a:cubicBezTo>
                          <a:pt x="735197" y="4322"/>
                          <a:pt x="755602" y="-920"/>
                          <a:pt x="756359" y="-168"/>
                        </a:cubicBezTo>
                        <a:cubicBezTo>
                          <a:pt x="758008" y="1481"/>
                          <a:pt x="759265" y="315"/>
                          <a:pt x="712532" y="40423"/>
                        </a:cubicBezTo>
                        <a:cubicBezTo>
                          <a:pt x="691918" y="58116"/>
                          <a:pt x="662403" y="85725"/>
                          <a:pt x="646943" y="101781"/>
                        </a:cubicBezTo>
                        <a:cubicBezTo>
                          <a:pt x="570400" y="181234"/>
                          <a:pt x="566608" y="184613"/>
                          <a:pt x="566639" y="173194"/>
                        </a:cubicBezTo>
                        <a:cubicBezTo>
                          <a:pt x="566645" y="170616"/>
                          <a:pt x="569631" y="160065"/>
                          <a:pt x="573270" y="149752"/>
                        </a:cubicBezTo>
                        <a:cubicBezTo>
                          <a:pt x="576915" y="139439"/>
                          <a:pt x="579925" y="126328"/>
                          <a:pt x="579956" y="120622"/>
                        </a:cubicBezTo>
                        <a:cubicBezTo>
                          <a:pt x="580011" y="110346"/>
                          <a:pt x="579925" y="110254"/>
                          <a:pt x="571310" y="111922"/>
                        </a:cubicBezTo>
                        <a:cubicBezTo>
                          <a:pt x="566523" y="112845"/>
                          <a:pt x="542728" y="123255"/>
                          <a:pt x="518433" y="135053"/>
                        </a:cubicBezTo>
                        <a:cubicBezTo>
                          <a:pt x="492410" y="147693"/>
                          <a:pt x="470893" y="156497"/>
                          <a:pt x="466070" y="156479"/>
                        </a:cubicBezTo>
                        <a:cubicBezTo>
                          <a:pt x="458205" y="156448"/>
                          <a:pt x="449895" y="152061"/>
                          <a:pt x="411221" y="127489"/>
                        </a:cubicBezTo>
                        <a:cubicBezTo>
                          <a:pt x="401580" y="121361"/>
                          <a:pt x="389942" y="115600"/>
                          <a:pt x="385363" y="114684"/>
                        </a:cubicBezTo>
                        <a:cubicBezTo>
                          <a:pt x="378353" y="113285"/>
                          <a:pt x="376302" y="114140"/>
                          <a:pt x="372376" y="120133"/>
                        </a:cubicBezTo>
                        <a:cubicBezTo>
                          <a:pt x="368389" y="126224"/>
                          <a:pt x="367973" y="131136"/>
                          <a:pt x="369494" y="154316"/>
                        </a:cubicBezTo>
                        <a:cubicBezTo>
                          <a:pt x="371527" y="185389"/>
                          <a:pt x="368383" y="195359"/>
                          <a:pt x="350847" y="213413"/>
                        </a:cubicBezTo>
                        <a:cubicBezTo>
                          <a:pt x="333640" y="231124"/>
                          <a:pt x="331454" y="230611"/>
                          <a:pt x="284787" y="197901"/>
                        </a:cubicBezTo>
                        <a:cubicBezTo>
                          <a:pt x="260779" y="181069"/>
                          <a:pt x="251401" y="177678"/>
                          <a:pt x="246687" y="184130"/>
                        </a:cubicBezTo>
                        <a:cubicBezTo>
                          <a:pt x="244935" y="186531"/>
                          <a:pt x="242761" y="202300"/>
                          <a:pt x="241857" y="219180"/>
                        </a:cubicBezTo>
                        <a:cubicBezTo>
                          <a:pt x="240130" y="251419"/>
                          <a:pt x="236710" y="263577"/>
                          <a:pt x="225048" y="278876"/>
                        </a:cubicBezTo>
                        <a:cubicBezTo>
                          <a:pt x="219620" y="285999"/>
                          <a:pt x="217000" y="287416"/>
                          <a:pt x="211743" y="286097"/>
                        </a:cubicBezTo>
                        <a:cubicBezTo>
                          <a:pt x="206828" y="284863"/>
                          <a:pt x="205198" y="285529"/>
                          <a:pt x="205198" y="288761"/>
                        </a:cubicBezTo>
                        <a:cubicBezTo>
                          <a:pt x="205198" y="291131"/>
                          <a:pt x="204648" y="293074"/>
                          <a:pt x="203977" y="293074"/>
                        </a:cubicBezTo>
                        <a:cubicBezTo>
                          <a:pt x="203311" y="293074"/>
                          <a:pt x="184499" y="284032"/>
                          <a:pt x="162182" y="272980"/>
                        </a:cubicBezTo>
                        <a:cubicBezTo>
                          <a:pt x="102828" y="243593"/>
                          <a:pt x="95879" y="245689"/>
                          <a:pt x="104922" y="290270"/>
                        </a:cubicBezTo>
                        <a:cubicBezTo>
                          <a:pt x="109422" y="312465"/>
                          <a:pt x="109483" y="315184"/>
                          <a:pt x="105630" y="323261"/>
                        </a:cubicBezTo>
                        <a:cubicBezTo>
                          <a:pt x="96019" y="343428"/>
                          <a:pt x="78465" y="357364"/>
                          <a:pt x="62669" y="357364"/>
                        </a:cubicBezTo>
                        <a:cubicBezTo>
                          <a:pt x="59287" y="357364"/>
                          <a:pt x="52082" y="354352"/>
                          <a:pt x="46666" y="350668"/>
                        </a:cubicBezTo>
                        <a:close/>
                      </a:path>
                    </a:pathLst>
                  </a:custGeom>
                  <a:solidFill>
                    <a:srgbClr val="FDBD00"/>
                  </a:solidFill>
                  <a:ln w="26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65385E-4AB8-01E8-FC8E-D9E033E967C9}"/>
                  </a:ext>
                </a:extLst>
              </p:cNvPr>
              <p:cNvSpPr txBox="1"/>
              <p:nvPr/>
            </p:nvSpPr>
            <p:spPr>
              <a:xfrm>
                <a:off x="3307415" y="711304"/>
                <a:ext cx="9045113" cy="2511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 rtl="0" fontAlgn="base"/>
                <a:r>
                  <a:rPr lang="en-GB" sz="4400" b="1" i="0" u="none" strike="noStrike" dirty="0">
                    <a:solidFill>
                      <a:srgbClr val="F9F9F9"/>
                    </a:solidFill>
                    <a:effectLst/>
                    <a:latin typeface="Oswald" pitchFamily="2" charset="77"/>
                  </a:rPr>
                  <a:t>GRETINA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AFADB6-A201-447C-AE80-724AC5CF189C}"/>
                </a:ext>
              </a:extLst>
            </p:cNvPr>
            <p:cNvSpPr txBox="1"/>
            <p:nvPr userDrawn="1"/>
          </p:nvSpPr>
          <p:spPr>
            <a:xfrm>
              <a:off x="9250073" y="6109631"/>
              <a:ext cx="22319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 rtl="0" fontAlgn="base"/>
              <a:r>
                <a:rPr lang="en-GB" sz="1400" b="1" i="0" strike="noStrike" dirty="0">
                  <a:solidFill>
                    <a:srgbClr val="FFC000"/>
                  </a:solidFill>
                  <a:effectLst/>
                  <a:latin typeface="Oswald" pitchFamily="2" charset="77"/>
                </a:rPr>
                <a:t>G</a:t>
              </a:r>
              <a:r>
                <a:rPr lang="en-GB" sz="1400" b="0" i="0" u="none" strike="noStrike" dirty="0">
                  <a:solidFill>
                    <a:srgbClr val="FFC000"/>
                  </a:solidFill>
                  <a:effectLst/>
                  <a:latin typeface="Oswald" pitchFamily="2" charset="77"/>
                </a:rPr>
                <a:t>amma-</a:t>
              </a:r>
              <a:r>
                <a:rPr lang="en-GB" sz="1400" b="1" i="0" strike="noStrike" dirty="0">
                  <a:solidFill>
                    <a:srgbClr val="FFC000"/>
                  </a:solidFill>
                  <a:effectLst/>
                  <a:latin typeface="Oswald" pitchFamily="2" charset="77"/>
                </a:rPr>
                <a:t>R</a:t>
              </a:r>
              <a:r>
                <a:rPr lang="en-GB" sz="1400" b="0" i="0" u="none" strike="noStrike" dirty="0">
                  <a:solidFill>
                    <a:srgbClr val="FFC000"/>
                  </a:solidFill>
                  <a:effectLst/>
                  <a:latin typeface="Oswald" pitchFamily="2" charset="77"/>
                </a:rPr>
                <a:t>ay </a:t>
              </a:r>
              <a:r>
                <a:rPr lang="en-GB" sz="1400" b="1" i="0" strike="noStrike" dirty="0">
                  <a:solidFill>
                    <a:srgbClr val="FFC000"/>
                  </a:solidFill>
                  <a:effectLst/>
                  <a:latin typeface="Oswald" pitchFamily="2" charset="77"/>
                </a:rPr>
                <a:t>E</a:t>
              </a:r>
              <a:r>
                <a:rPr lang="en-GB" sz="1400" b="0" i="0" u="none" strike="noStrike" dirty="0">
                  <a:solidFill>
                    <a:srgbClr val="FFC000"/>
                  </a:solidFill>
                  <a:effectLst/>
                  <a:latin typeface="Oswald" pitchFamily="2" charset="77"/>
                </a:rPr>
                <a:t>nergy </a:t>
              </a:r>
              <a:r>
                <a:rPr lang="en-GB" sz="1400" b="1" i="0" strike="noStrike" dirty="0">
                  <a:solidFill>
                    <a:srgbClr val="FFC000"/>
                  </a:solidFill>
                  <a:effectLst/>
                  <a:latin typeface="Oswald" pitchFamily="2" charset="77"/>
                </a:rPr>
                <a:t>T</a:t>
              </a:r>
              <a:r>
                <a:rPr lang="en-GB" sz="1400" b="0" i="0" u="none" strike="noStrike" dirty="0">
                  <a:solidFill>
                    <a:srgbClr val="FFC000"/>
                  </a:solidFill>
                  <a:effectLst/>
                  <a:latin typeface="Oswald" pitchFamily="2" charset="77"/>
                </a:rPr>
                <a:t>racking </a:t>
              </a:r>
              <a:r>
                <a:rPr lang="en-GB" sz="1400" b="1" i="0" u="none" strike="noStrike" dirty="0">
                  <a:solidFill>
                    <a:srgbClr val="FFC000"/>
                  </a:solidFill>
                  <a:effectLst/>
                  <a:latin typeface="Oswald" pitchFamily="2" charset="77"/>
                </a:rPr>
                <a:t>I</a:t>
              </a:r>
              <a:r>
                <a:rPr lang="en-GB" sz="1400" b="0" i="0" u="none" strike="noStrike" dirty="0">
                  <a:solidFill>
                    <a:srgbClr val="FFC000"/>
                  </a:solidFill>
                  <a:effectLst/>
                  <a:latin typeface="Oswald" pitchFamily="2" charset="77"/>
                </a:rPr>
                <a:t>n-beam </a:t>
              </a:r>
              <a:r>
                <a:rPr lang="en-GB" sz="1400" b="1" i="0" u="none" strike="noStrike" dirty="0">
                  <a:solidFill>
                    <a:srgbClr val="FFC000"/>
                  </a:solidFill>
                  <a:effectLst/>
                  <a:latin typeface="Oswald" pitchFamily="2" charset="77"/>
                </a:rPr>
                <a:t>N</a:t>
              </a:r>
              <a:r>
                <a:rPr lang="en-GB" sz="1400" b="0" i="0" u="none" strike="noStrike" dirty="0">
                  <a:solidFill>
                    <a:srgbClr val="FFC000"/>
                  </a:solidFill>
                  <a:effectLst/>
                  <a:latin typeface="Oswald" pitchFamily="2" charset="77"/>
                </a:rPr>
                <a:t>uclear </a:t>
              </a:r>
              <a:r>
                <a:rPr lang="en-GB" sz="1400" b="1" i="0" strike="noStrike" dirty="0">
                  <a:solidFill>
                    <a:srgbClr val="FFC000"/>
                  </a:solidFill>
                  <a:effectLst/>
                  <a:latin typeface="Oswald" pitchFamily="2" charset="77"/>
                </a:rPr>
                <a:t>A</a:t>
              </a:r>
              <a:r>
                <a:rPr lang="en-GB" sz="1400" b="0" i="0" u="none" strike="noStrike" dirty="0">
                  <a:solidFill>
                    <a:srgbClr val="FFC000"/>
                  </a:solidFill>
                  <a:effectLst/>
                  <a:latin typeface="Oswald" pitchFamily="2" charset="77"/>
                </a:rPr>
                <a:t>rray</a:t>
              </a:r>
            </a:p>
          </p:txBody>
        </p:sp>
      </p:grpSp>
      <p:pic>
        <p:nvPicPr>
          <p:cNvPr id="43" name="Graphic 42">
            <a:extLst>
              <a:ext uri="{FF2B5EF4-FFF2-40B4-BE49-F238E27FC236}">
                <a16:creationId xmlns:a16="http://schemas.microsoft.com/office/drawing/2014/main" id="{506A21A5-AED2-E6E5-8618-4E249EF09C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3158" b="18595"/>
          <a:stretch/>
        </p:blipFill>
        <p:spPr>
          <a:xfrm>
            <a:off x="5991652" y="213529"/>
            <a:ext cx="5925899" cy="5723081"/>
          </a:xfrm>
          <a:prstGeom prst="rect">
            <a:avLst/>
          </a:prstGeom>
          <a:effectLst>
            <a:outerShdw blurRad="210202" algn="ctr" rotWithShape="0">
              <a:prstClr val="black">
                <a:alpha val="2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73680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9371"/>
            <a:ext cx="12192000" cy="6888443"/>
          </a:xfrm>
          <a:prstGeom prst="rect">
            <a:avLst/>
          </a:prstGeom>
          <a:gradFill>
            <a:gsLst>
              <a:gs pos="0">
                <a:schemeClr val="tx2"/>
              </a:gs>
              <a:gs pos="57000">
                <a:schemeClr val="tx2">
                  <a:lumMod val="75000"/>
                </a:schemeClr>
              </a:gs>
              <a:gs pos="96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1E66D04-4012-2BD6-3899-C601DDB7B37B}"/>
              </a:ext>
            </a:extLst>
          </p:cNvPr>
          <p:cNvSpPr/>
          <p:nvPr/>
        </p:nvSpPr>
        <p:spPr>
          <a:xfrm>
            <a:off x="0" y="-5795"/>
            <a:ext cx="7616858" cy="6888443"/>
          </a:xfrm>
          <a:custGeom>
            <a:avLst/>
            <a:gdLst>
              <a:gd name="connsiteX0" fmla="*/ 7636173 w 8886026"/>
              <a:gd name="connsiteY0" fmla="*/ 0 h 6888443"/>
              <a:gd name="connsiteX1" fmla="*/ 8886026 w 8886026"/>
              <a:gd name="connsiteY1" fmla="*/ 0 h 6888443"/>
              <a:gd name="connsiteX2" fmla="*/ 8880538 w 8886026"/>
              <a:gd name="connsiteY2" fmla="*/ 40641 h 6888443"/>
              <a:gd name="connsiteX3" fmla="*/ 8864385 w 8886026"/>
              <a:gd name="connsiteY3" fmla="*/ 159812 h 6888443"/>
              <a:gd name="connsiteX4" fmla="*/ 8853094 w 8886026"/>
              <a:gd name="connsiteY4" fmla="*/ 246606 h 6888443"/>
              <a:gd name="connsiteX5" fmla="*/ 8841176 w 8886026"/>
              <a:gd name="connsiteY5" fmla="*/ 349932 h 6888443"/>
              <a:gd name="connsiteX6" fmla="*/ 8826905 w 8886026"/>
              <a:gd name="connsiteY6" fmla="*/ 472547 h 6888443"/>
              <a:gd name="connsiteX7" fmla="*/ 8811851 w 8886026"/>
              <a:gd name="connsiteY7" fmla="*/ 608249 h 6888443"/>
              <a:gd name="connsiteX8" fmla="*/ 8796012 w 8886026"/>
              <a:gd name="connsiteY8" fmla="*/ 761173 h 6888443"/>
              <a:gd name="connsiteX9" fmla="*/ 8779232 w 8886026"/>
              <a:gd name="connsiteY9" fmla="*/ 927873 h 6888443"/>
              <a:gd name="connsiteX10" fmla="*/ 8762453 w 8886026"/>
              <a:gd name="connsiteY10" fmla="*/ 1109039 h 6888443"/>
              <a:gd name="connsiteX11" fmla="*/ 8745359 w 8886026"/>
              <a:gd name="connsiteY11" fmla="*/ 1301915 h 6888443"/>
              <a:gd name="connsiteX12" fmla="*/ 8729520 w 8886026"/>
              <a:gd name="connsiteY12" fmla="*/ 1509946 h 6888443"/>
              <a:gd name="connsiteX13" fmla="*/ 8714309 w 8886026"/>
              <a:gd name="connsiteY13" fmla="*/ 1727621 h 6888443"/>
              <a:gd name="connsiteX14" fmla="*/ 8700509 w 8886026"/>
              <a:gd name="connsiteY14" fmla="*/ 1957695 h 6888443"/>
              <a:gd name="connsiteX15" fmla="*/ 8687336 w 8886026"/>
              <a:gd name="connsiteY15" fmla="*/ 2197413 h 6888443"/>
              <a:gd name="connsiteX16" fmla="*/ 8674947 w 8886026"/>
              <a:gd name="connsiteY16" fmla="*/ 2447463 h 6888443"/>
              <a:gd name="connsiteX17" fmla="*/ 8670556 w 8886026"/>
              <a:gd name="connsiteY17" fmla="*/ 2575588 h 6888443"/>
              <a:gd name="connsiteX18" fmla="*/ 8665695 w 8886026"/>
              <a:gd name="connsiteY18" fmla="*/ 2706469 h 6888443"/>
              <a:gd name="connsiteX19" fmla="*/ 8661147 w 8886026"/>
              <a:gd name="connsiteY19" fmla="*/ 2839416 h 6888443"/>
              <a:gd name="connsiteX20" fmla="*/ 8658167 w 8886026"/>
              <a:gd name="connsiteY20" fmla="*/ 2973052 h 6888443"/>
              <a:gd name="connsiteX21" fmla="*/ 8655501 w 8886026"/>
              <a:gd name="connsiteY21" fmla="*/ 3109443 h 6888443"/>
              <a:gd name="connsiteX22" fmla="*/ 8652679 w 8886026"/>
              <a:gd name="connsiteY22" fmla="*/ 3247212 h 6888443"/>
              <a:gd name="connsiteX23" fmla="*/ 8650797 w 8886026"/>
              <a:gd name="connsiteY23" fmla="*/ 3387736 h 6888443"/>
              <a:gd name="connsiteX24" fmla="*/ 8650797 w 8886026"/>
              <a:gd name="connsiteY24" fmla="*/ 3529638 h 6888443"/>
              <a:gd name="connsiteX25" fmla="*/ 8649856 w 8886026"/>
              <a:gd name="connsiteY25" fmla="*/ 3672917 h 6888443"/>
              <a:gd name="connsiteX26" fmla="*/ 8650797 w 8886026"/>
              <a:gd name="connsiteY26" fmla="*/ 3817575 h 6888443"/>
              <a:gd name="connsiteX27" fmla="*/ 8652679 w 8886026"/>
              <a:gd name="connsiteY27" fmla="*/ 3964299 h 6888443"/>
              <a:gd name="connsiteX28" fmla="*/ 8654404 w 8886026"/>
              <a:gd name="connsiteY28" fmla="*/ 4111022 h 6888443"/>
              <a:gd name="connsiteX29" fmla="*/ 8658167 w 8886026"/>
              <a:gd name="connsiteY29" fmla="*/ 4259813 h 6888443"/>
              <a:gd name="connsiteX30" fmla="*/ 8662088 w 8886026"/>
              <a:gd name="connsiteY30" fmla="*/ 4409981 h 6888443"/>
              <a:gd name="connsiteX31" fmla="*/ 8666636 w 8886026"/>
              <a:gd name="connsiteY31" fmla="*/ 4560149 h 6888443"/>
              <a:gd name="connsiteX32" fmla="*/ 8673065 w 8886026"/>
              <a:gd name="connsiteY32" fmla="*/ 4711695 h 6888443"/>
              <a:gd name="connsiteX33" fmla="*/ 8680749 w 8886026"/>
              <a:gd name="connsiteY33" fmla="*/ 4864618 h 6888443"/>
              <a:gd name="connsiteX34" fmla="*/ 8688120 w 8886026"/>
              <a:gd name="connsiteY34" fmla="*/ 5018230 h 6888443"/>
              <a:gd name="connsiteX35" fmla="*/ 8697529 w 8886026"/>
              <a:gd name="connsiteY35" fmla="*/ 5171843 h 6888443"/>
              <a:gd name="connsiteX36" fmla="*/ 8708820 w 8886026"/>
              <a:gd name="connsiteY36" fmla="*/ 5327522 h 6888443"/>
              <a:gd name="connsiteX37" fmla="*/ 8720111 w 8886026"/>
              <a:gd name="connsiteY37" fmla="*/ 5481134 h 6888443"/>
              <a:gd name="connsiteX38" fmla="*/ 8733127 w 8886026"/>
              <a:gd name="connsiteY38" fmla="*/ 5637502 h 6888443"/>
              <a:gd name="connsiteX39" fmla="*/ 8747398 w 8886026"/>
              <a:gd name="connsiteY39" fmla="*/ 5794558 h 6888443"/>
              <a:gd name="connsiteX40" fmla="*/ 8762453 w 8886026"/>
              <a:gd name="connsiteY40" fmla="*/ 5949548 h 6888443"/>
              <a:gd name="connsiteX41" fmla="*/ 8780016 w 8886026"/>
              <a:gd name="connsiteY41" fmla="*/ 6106604 h 6888443"/>
              <a:gd name="connsiteX42" fmla="*/ 8798835 w 8886026"/>
              <a:gd name="connsiteY42" fmla="*/ 6262972 h 6888443"/>
              <a:gd name="connsiteX43" fmla="*/ 8817496 w 8886026"/>
              <a:gd name="connsiteY43" fmla="*/ 6420029 h 6888443"/>
              <a:gd name="connsiteX44" fmla="*/ 8839294 w 8886026"/>
              <a:gd name="connsiteY44" fmla="*/ 6576396 h 6888443"/>
              <a:gd name="connsiteX45" fmla="*/ 8861563 w 8886026"/>
              <a:gd name="connsiteY45" fmla="*/ 6732075 h 6888443"/>
              <a:gd name="connsiteX46" fmla="*/ 8884929 w 8886026"/>
              <a:gd name="connsiteY46" fmla="*/ 6888443 h 6888443"/>
              <a:gd name="connsiteX47" fmla="*/ 7880808 w 8886026"/>
              <a:gd name="connsiteY47" fmla="*/ 6888443 h 6888443"/>
              <a:gd name="connsiteX48" fmla="*/ 7880808 w 8886026"/>
              <a:gd name="connsiteY48" fmla="*/ 6888443 h 6888443"/>
              <a:gd name="connsiteX49" fmla="*/ 0 w 8886026"/>
              <a:gd name="connsiteY49" fmla="*/ 6888443 h 6888443"/>
              <a:gd name="connsiteX50" fmla="*/ 0 w 8886026"/>
              <a:gd name="connsiteY50" fmla="*/ 0 h 6888443"/>
              <a:gd name="connsiteX51" fmla="*/ 7636173 w 8886026"/>
              <a:gd name="connsiteY51" fmla="*/ 0 h 6888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886026" h="6888443">
                <a:moveTo>
                  <a:pt x="7636173" y="0"/>
                </a:moveTo>
                <a:lnTo>
                  <a:pt x="8886026" y="0"/>
                </a:lnTo>
                <a:lnTo>
                  <a:pt x="8880538" y="40641"/>
                </a:lnTo>
                <a:lnTo>
                  <a:pt x="8864385" y="159812"/>
                </a:lnTo>
                <a:lnTo>
                  <a:pt x="8853094" y="246606"/>
                </a:lnTo>
                <a:lnTo>
                  <a:pt x="8841176" y="349932"/>
                </a:lnTo>
                <a:lnTo>
                  <a:pt x="8826905" y="472547"/>
                </a:lnTo>
                <a:lnTo>
                  <a:pt x="8811851" y="608249"/>
                </a:lnTo>
                <a:lnTo>
                  <a:pt x="8796012" y="761173"/>
                </a:lnTo>
                <a:lnTo>
                  <a:pt x="8779232" y="927873"/>
                </a:lnTo>
                <a:lnTo>
                  <a:pt x="8762453" y="1109039"/>
                </a:lnTo>
                <a:lnTo>
                  <a:pt x="8745359" y="1301915"/>
                </a:lnTo>
                <a:lnTo>
                  <a:pt x="8729520" y="1509946"/>
                </a:lnTo>
                <a:lnTo>
                  <a:pt x="8714309" y="1727621"/>
                </a:lnTo>
                <a:lnTo>
                  <a:pt x="8700509" y="1957695"/>
                </a:lnTo>
                <a:lnTo>
                  <a:pt x="8687336" y="2197413"/>
                </a:lnTo>
                <a:lnTo>
                  <a:pt x="8674947" y="2447463"/>
                </a:lnTo>
                <a:lnTo>
                  <a:pt x="8670556" y="2575588"/>
                </a:lnTo>
                <a:lnTo>
                  <a:pt x="8665695" y="2706469"/>
                </a:lnTo>
                <a:lnTo>
                  <a:pt x="8661147" y="2839416"/>
                </a:lnTo>
                <a:lnTo>
                  <a:pt x="8658167" y="2973052"/>
                </a:lnTo>
                <a:lnTo>
                  <a:pt x="8655501" y="3109443"/>
                </a:lnTo>
                <a:lnTo>
                  <a:pt x="8652679" y="3247212"/>
                </a:lnTo>
                <a:lnTo>
                  <a:pt x="8650797" y="3387736"/>
                </a:lnTo>
                <a:lnTo>
                  <a:pt x="8650797" y="3529638"/>
                </a:lnTo>
                <a:lnTo>
                  <a:pt x="8649856" y="3672917"/>
                </a:lnTo>
                <a:lnTo>
                  <a:pt x="8650797" y="3817575"/>
                </a:lnTo>
                <a:lnTo>
                  <a:pt x="8652679" y="3964299"/>
                </a:lnTo>
                <a:lnTo>
                  <a:pt x="8654404" y="4111022"/>
                </a:lnTo>
                <a:lnTo>
                  <a:pt x="8658167" y="4259813"/>
                </a:lnTo>
                <a:lnTo>
                  <a:pt x="8662088" y="4409981"/>
                </a:lnTo>
                <a:lnTo>
                  <a:pt x="8666636" y="4560149"/>
                </a:lnTo>
                <a:lnTo>
                  <a:pt x="8673065" y="4711695"/>
                </a:lnTo>
                <a:lnTo>
                  <a:pt x="8680749" y="4864618"/>
                </a:lnTo>
                <a:lnTo>
                  <a:pt x="8688120" y="5018230"/>
                </a:lnTo>
                <a:lnTo>
                  <a:pt x="8697529" y="5171843"/>
                </a:lnTo>
                <a:lnTo>
                  <a:pt x="8708820" y="5327522"/>
                </a:lnTo>
                <a:lnTo>
                  <a:pt x="8720111" y="5481134"/>
                </a:lnTo>
                <a:lnTo>
                  <a:pt x="8733127" y="5637502"/>
                </a:lnTo>
                <a:lnTo>
                  <a:pt x="8747398" y="5794558"/>
                </a:lnTo>
                <a:lnTo>
                  <a:pt x="8762453" y="5949548"/>
                </a:lnTo>
                <a:lnTo>
                  <a:pt x="8780016" y="6106604"/>
                </a:lnTo>
                <a:lnTo>
                  <a:pt x="8798835" y="6262972"/>
                </a:lnTo>
                <a:lnTo>
                  <a:pt x="8817496" y="6420029"/>
                </a:lnTo>
                <a:lnTo>
                  <a:pt x="8839294" y="6576396"/>
                </a:lnTo>
                <a:lnTo>
                  <a:pt x="8861563" y="6732075"/>
                </a:lnTo>
                <a:lnTo>
                  <a:pt x="8884929" y="6888443"/>
                </a:lnTo>
                <a:lnTo>
                  <a:pt x="7880808" y="6888443"/>
                </a:lnTo>
                <a:lnTo>
                  <a:pt x="7880808" y="6888443"/>
                </a:lnTo>
                <a:lnTo>
                  <a:pt x="0" y="6888443"/>
                </a:lnTo>
                <a:lnTo>
                  <a:pt x="0" y="0"/>
                </a:lnTo>
                <a:lnTo>
                  <a:pt x="763617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86387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994" y="696396"/>
            <a:ext cx="7031938" cy="5591281"/>
          </a:xfrm>
        </p:spPr>
        <p:txBody>
          <a:bodyPr anchor="t">
            <a:normAutofit/>
          </a:bodyPr>
          <a:lstStyle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123612" y="6561995"/>
            <a:ext cx="990599" cy="304799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5F2969D0-5EEB-AD4B-A3D7-D517A992D538}" type="datetime1">
              <a:rPr lang="en-GB" smtClean="0"/>
              <a:t>06/12/2024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8994" y="6391840"/>
            <a:ext cx="3859795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0437812" y="-30442"/>
            <a:ext cx="685800" cy="8529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5CA6-29DE-F14C-9C11-CFAFFE454EC4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F46EF20-88C0-2831-13F3-C5B92F564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94" y="161359"/>
            <a:ext cx="7738948" cy="478682"/>
          </a:xfrm>
        </p:spPr>
        <p:txBody>
          <a:bodyPr anchor="b">
            <a:normAutofit/>
          </a:bodyPr>
          <a:lstStyle>
            <a:lvl1pPr algn="l">
              <a:defRPr sz="2700" b="1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22" name="Picture 21" descr="UoL - Logo - Reversed.eps">
            <a:extLst>
              <a:ext uri="{FF2B5EF4-FFF2-40B4-BE49-F238E27FC236}">
                <a16:creationId xmlns:a16="http://schemas.microsoft.com/office/drawing/2014/main" id="{4DF364C8-002A-286B-3FDE-1AAAB11773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241"/>
          <a:stretch/>
        </p:blipFill>
        <p:spPr>
          <a:xfrm>
            <a:off x="11418497" y="129343"/>
            <a:ext cx="455701" cy="640954"/>
          </a:xfrm>
          <a:prstGeom prst="rect">
            <a:avLst/>
          </a:prstGeom>
          <a:effectLst>
            <a:outerShdw blurRad="383834" algn="ctr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83534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33212"/>
            <a:ext cx="12192000" cy="6891213"/>
            <a:chOff x="0" y="-33213"/>
            <a:chExt cx="12192000" cy="6891213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tx2"/>
                </a:gs>
                <a:gs pos="74000">
                  <a:schemeClr val="tx2">
                    <a:lumMod val="75000"/>
                  </a:schemeClr>
                </a:gs>
                <a:gs pos="96000">
                  <a:schemeClr val="tx2">
                    <a:lumMod val="5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970851" y="1611404"/>
              <a:ext cx="3730158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04DA4CDA-E4DB-8DBF-9AD2-B30FFA67A862}"/>
              </a:ext>
            </a:extLst>
          </p:cNvPr>
          <p:cNvSpPr/>
          <p:nvPr/>
        </p:nvSpPr>
        <p:spPr>
          <a:xfrm rot="10800000">
            <a:off x="5725853" y="-5824"/>
            <a:ext cx="6476996" cy="6888443"/>
          </a:xfrm>
          <a:custGeom>
            <a:avLst/>
            <a:gdLst>
              <a:gd name="connsiteX0" fmla="*/ 7636173 w 8886026"/>
              <a:gd name="connsiteY0" fmla="*/ 0 h 6888443"/>
              <a:gd name="connsiteX1" fmla="*/ 8886026 w 8886026"/>
              <a:gd name="connsiteY1" fmla="*/ 0 h 6888443"/>
              <a:gd name="connsiteX2" fmla="*/ 8880538 w 8886026"/>
              <a:gd name="connsiteY2" fmla="*/ 40641 h 6888443"/>
              <a:gd name="connsiteX3" fmla="*/ 8864385 w 8886026"/>
              <a:gd name="connsiteY3" fmla="*/ 159812 h 6888443"/>
              <a:gd name="connsiteX4" fmla="*/ 8853094 w 8886026"/>
              <a:gd name="connsiteY4" fmla="*/ 246606 h 6888443"/>
              <a:gd name="connsiteX5" fmla="*/ 8841176 w 8886026"/>
              <a:gd name="connsiteY5" fmla="*/ 349932 h 6888443"/>
              <a:gd name="connsiteX6" fmla="*/ 8826905 w 8886026"/>
              <a:gd name="connsiteY6" fmla="*/ 472547 h 6888443"/>
              <a:gd name="connsiteX7" fmla="*/ 8811851 w 8886026"/>
              <a:gd name="connsiteY7" fmla="*/ 608249 h 6888443"/>
              <a:gd name="connsiteX8" fmla="*/ 8796012 w 8886026"/>
              <a:gd name="connsiteY8" fmla="*/ 761173 h 6888443"/>
              <a:gd name="connsiteX9" fmla="*/ 8779232 w 8886026"/>
              <a:gd name="connsiteY9" fmla="*/ 927873 h 6888443"/>
              <a:gd name="connsiteX10" fmla="*/ 8762453 w 8886026"/>
              <a:gd name="connsiteY10" fmla="*/ 1109039 h 6888443"/>
              <a:gd name="connsiteX11" fmla="*/ 8745359 w 8886026"/>
              <a:gd name="connsiteY11" fmla="*/ 1301915 h 6888443"/>
              <a:gd name="connsiteX12" fmla="*/ 8729520 w 8886026"/>
              <a:gd name="connsiteY12" fmla="*/ 1509946 h 6888443"/>
              <a:gd name="connsiteX13" fmla="*/ 8714309 w 8886026"/>
              <a:gd name="connsiteY13" fmla="*/ 1727621 h 6888443"/>
              <a:gd name="connsiteX14" fmla="*/ 8700509 w 8886026"/>
              <a:gd name="connsiteY14" fmla="*/ 1957695 h 6888443"/>
              <a:gd name="connsiteX15" fmla="*/ 8687336 w 8886026"/>
              <a:gd name="connsiteY15" fmla="*/ 2197413 h 6888443"/>
              <a:gd name="connsiteX16" fmla="*/ 8674947 w 8886026"/>
              <a:gd name="connsiteY16" fmla="*/ 2447463 h 6888443"/>
              <a:gd name="connsiteX17" fmla="*/ 8670556 w 8886026"/>
              <a:gd name="connsiteY17" fmla="*/ 2575588 h 6888443"/>
              <a:gd name="connsiteX18" fmla="*/ 8665695 w 8886026"/>
              <a:gd name="connsiteY18" fmla="*/ 2706469 h 6888443"/>
              <a:gd name="connsiteX19" fmla="*/ 8661147 w 8886026"/>
              <a:gd name="connsiteY19" fmla="*/ 2839416 h 6888443"/>
              <a:gd name="connsiteX20" fmla="*/ 8658167 w 8886026"/>
              <a:gd name="connsiteY20" fmla="*/ 2973052 h 6888443"/>
              <a:gd name="connsiteX21" fmla="*/ 8655501 w 8886026"/>
              <a:gd name="connsiteY21" fmla="*/ 3109443 h 6888443"/>
              <a:gd name="connsiteX22" fmla="*/ 8652679 w 8886026"/>
              <a:gd name="connsiteY22" fmla="*/ 3247212 h 6888443"/>
              <a:gd name="connsiteX23" fmla="*/ 8650797 w 8886026"/>
              <a:gd name="connsiteY23" fmla="*/ 3387736 h 6888443"/>
              <a:gd name="connsiteX24" fmla="*/ 8650797 w 8886026"/>
              <a:gd name="connsiteY24" fmla="*/ 3529638 h 6888443"/>
              <a:gd name="connsiteX25" fmla="*/ 8649856 w 8886026"/>
              <a:gd name="connsiteY25" fmla="*/ 3672917 h 6888443"/>
              <a:gd name="connsiteX26" fmla="*/ 8650797 w 8886026"/>
              <a:gd name="connsiteY26" fmla="*/ 3817575 h 6888443"/>
              <a:gd name="connsiteX27" fmla="*/ 8652679 w 8886026"/>
              <a:gd name="connsiteY27" fmla="*/ 3964299 h 6888443"/>
              <a:gd name="connsiteX28" fmla="*/ 8654404 w 8886026"/>
              <a:gd name="connsiteY28" fmla="*/ 4111022 h 6888443"/>
              <a:gd name="connsiteX29" fmla="*/ 8658167 w 8886026"/>
              <a:gd name="connsiteY29" fmla="*/ 4259813 h 6888443"/>
              <a:gd name="connsiteX30" fmla="*/ 8662088 w 8886026"/>
              <a:gd name="connsiteY30" fmla="*/ 4409981 h 6888443"/>
              <a:gd name="connsiteX31" fmla="*/ 8666636 w 8886026"/>
              <a:gd name="connsiteY31" fmla="*/ 4560149 h 6888443"/>
              <a:gd name="connsiteX32" fmla="*/ 8673065 w 8886026"/>
              <a:gd name="connsiteY32" fmla="*/ 4711695 h 6888443"/>
              <a:gd name="connsiteX33" fmla="*/ 8680749 w 8886026"/>
              <a:gd name="connsiteY33" fmla="*/ 4864618 h 6888443"/>
              <a:gd name="connsiteX34" fmla="*/ 8688120 w 8886026"/>
              <a:gd name="connsiteY34" fmla="*/ 5018230 h 6888443"/>
              <a:gd name="connsiteX35" fmla="*/ 8697529 w 8886026"/>
              <a:gd name="connsiteY35" fmla="*/ 5171843 h 6888443"/>
              <a:gd name="connsiteX36" fmla="*/ 8708820 w 8886026"/>
              <a:gd name="connsiteY36" fmla="*/ 5327522 h 6888443"/>
              <a:gd name="connsiteX37" fmla="*/ 8720111 w 8886026"/>
              <a:gd name="connsiteY37" fmla="*/ 5481134 h 6888443"/>
              <a:gd name="connsiteX38" fmla="*/ 8733127 w 8886026"/>
              <a:gd name="connsiteY38" fmla="*/ 5637502 h 6888443"/>
              <a:gd name="connsiteX39" fmla="*/ 8747398 w 8886026"/>
              <a:gd name="connsiteY39" fmla="*/ 5794558 h 6888443"/>
              <a:gd name="connsiteX40" fmla="*/ 8762453 w 8886026"/>
              <a:gd name="connsiteY40" fmla="*/ 5949548 h 6888443"/>
              <a:gd name="connsiteX41" fmla="*/ 8780016 w 8886026"/>
              <a:gd name="connsiteY41" fmla="*/ 6106604 h 6888443"/>
              <a:gd name="connsiteX42" fmla="*/ 8798835 w 8886026"/>
              <a:gd name="connsiteY42" fmla="*/ 6262972 h 6888443"/>
              <a:gd name="connsiteX43" fmla="*/ 8817496 w 8886026"/>
              <a:gd name="connsiteY43" fmla="*/ 6420029 h 6888443"/>
              <a:gd name="connsiteX44" fmla="*/ 8839294 w 8886026"/>
              <a:gd name="connsiteY44" fmla="*/ 6576396 h 6888443"/>
              <a:gd name="connsiteX45" fmla="*/ 8861563 w 8886026"/>
              <a:gd name="connsiteY45" fmla="*/ 6732075 h 6888443"/>
              <a:gd name="connsiteX46" fmla="*/ 8884929 w 8886026"/>
              <a:gd name="connsiteY46" fmla="*/ 6888443 h 6888443"/>
              <a:gd name="connsiteX47" fmla="*/ 7880808 w 8886026"/>
              <a:gd name="connsiteY47" fmla="*/ 6888443 h 6888443"/>
              <a:gd name="connsiteX48" fmla="*/ 7880808 w 8886026"/>
              <a:gd name="connsiteY48" fmla="*/ 6888443 h 6888443"/>
              <a:gd name="connsiteX49" fmla="*/ 0 w 8886026"/>
              <a:gd name="connsiteY49" fmla="*/ 6888443 h 6888443"/>
              <a:gd name="connsiteX50" fmla="*/ 0 w 8886026"/>
              <a:gd name="connsiteY50" fmla="*/ 0 h 6888443"/>
              <a:gd name="connsiteX51" fmla="*/ 7636173 w 8886026"/>
              <a:gd name="connsiteY51" fmla="*/ 0 h 6888443"/>
              <a:gd name="connsiteX0" fmla="*/ 7636173 w 8886026"/>
              <a:gd name="connsiteY0" fmla="*/ 0 h 6888443"/>
              <a:gd name="connsiteX1" fmla="*/ 8886026 w 8886026"/>
              <a:gd name="connsiteY1" fmla="*/ 0 h 6888443"/>
              <a:gd name="connsiteX2" fmla="*/ 8880538 w 8886026"/>
              <a:gd name="connsiteY2" fmla="*/ 40641 h 6888443"/>
              <a:gd name="connsiteX3" fmla="*/ 8864385 w 8886026"/>
              <a:gd name="connsiteY3" fmla="*/ 159812 h 6888443"/>
              <a:gd name="connsiteX4" fmla="*/ 8853094 w 8886026"/>
              <a:gd name="connsiteY4" fmla="*/ 246606 h 6888443"/>
              <a:gd name="connsiteX5" fmla="*/ 8841176 w 8886026"/>
              <a:gd name="connsiteY5" fmla="*/ 349932 h 6888443"/>
              <a:gd name="connsiteX6" fmla="*/ 8826905 w 8886026"/>
              <a:gd name="connsiteY6" fmla="*/ 472547 h 6888443"/>
              <a:gd name="connsiteX7" fmla="*/ 8811851 w 8886026"/>
              <a:gd name="connsiteY7" fmla="*/ 608249 h 6888443"/>
              <a:gd name="connsiteX8" fmla="*/ 8796012 w 8886026"/>
              <a:gd name="connsiteY8" fmla="*/ 761173 h 6888443"/>
              <a:gd name="connsiteX9" fmla="*/ 8779232 w 8886026"/>
              <a:gd name="connsiteY9" fmla="*/ 927873 h 6888443"/>
              <a:gd name="connsiteX10" fmla="*/ 8762453 w 8886026"/>
              <a:gd name="connsiteY10" fmla="*/ 1109039 h 6888443"/>
              <a:gd name="connsiteX11" fmla="*/ 8745359 w 8886026"/>
              <a:gd name="connsiteY11" fmla="*/ 1301915 h 6888443"/>
              <a:gd name="connsiteX12" fmla="*/ 8729520 w 8886026"/>
              <a:gd name="connsiteY12" fmla="*/ 1509946 h 6888443"/>
              <a:gd name="connsiteX13" fmla="*/ 8714309 w 8886026"/>
              <a:gd name="connsiteY13" fmla="*/ 1727621 h 6888443"/>
              <a:gd name="connsiteX14" fmla="*/ 8700509 w 8886026"/>
              <a:gd name="connsiteY14" fmla="*/ 1957695 h 6888443"/>
              <a:gd name="connsiteX15" fmla="*/ 8687336 w 8886026"/>
              <a:gd name="connsiteY15" fmla="*/ 2197413 h 6888443"/>
              <a:gd name="connsiteX16" fmla="*/ 8674947 w 8886026"/>
              <a:gd name="connsiteY16" fmla="*/ 2447463 h 6888443"/>
              <a:gd name="connsiteX17" fmla="*/ 8670556 w 8886026"/>
              <a:gd name="connsiteY17" fmla="*/ 2575588 h 6888443"/>
              <a:gd name="connsiteX18" fmla="*/ 8665695 w 8886026"/>
              <a:gd name="connsiteY18" fmla="*/ 2706469 h 6888443"/>
              <a:gd name="connsiteX19" fmla="*/ 8661147 w 8886026"/>
              <a:gd name="connsiteY19" fmla="*/ 2839416 h 6888443"/>
              <a:gd name="connsiteX20" fmla="*/ 8658167 w 8886026"/>
              <a:gd name="connsiteY20" fmla="*/ 2973052 h 6888443"/>
              <a:gd name="connsiteX21" fmla="*/ 8655501 w 8886026"/>
              <a:gd name="connsiteY21" fmla="*/ 3109443 h 6888443"/>
              <a:gd name="connsiteX22" fmla="*/ 8652679 w 8886026"/>
              <a:gd name="connsiteY22" fmla="*/ 3247212 h 6888443"/>
              <a:gd name="connsiteX23" fmla="*/ 8650797 w 8886026"/>
              <a:gd name="connsiteY23" fmla="*/ 3387736 h 6888443"/>
              <a:gd name="connsiteX24" fmla="*/ 8650797 w 8886026"/>
              <a:gd name="connsiteY24" fmla="*/ 3529638 h 6888443"/>
              <a:gd name="connsiteX25" fmla="*/ 8649856 w 8886026"/>
              <a:gd name="connsiteY25" fmla="*/ 3672917 h 6888443"/>
              <a:gd name="connsiteX26" fmla="*/ 8650797 w 8886026"/>
              <a:gd name="connsiteY26" fmla="*/ 3817575 h 6888443"/>
              <a:gd name="connsiteX27" fmla="*/ 8652679 w 8886026"/>
              <a:gd name="connsiteY27" fmla="*/ 3964299 h 6888443"/>
              <a:gd name="connsiteX28" fmla="*/ 8654404 w 8886026"/>
              <a:gd name="connsiteY28" fmla="*/ 4111022 h 6888443"/>
              <a:gd name="connsiteX29" fmla="*/ 8658167 w 8886026"/>
              <a:gd name="connsiteY29" fmla="*/ 4259813 h 6888443"/>
              <a:gd name="connsiteX30" fmla="*/ 8662088 w 8886026"/>
              <a:gd name="connsiteY30" fmla="*/ 4409981 h 6888443"/>
              <a:gd name="connsiteX31" fmla="*/ 8666636 w 8886026"/>
              <a:gd name="connsiteY31" fmla="*/ 4560149 h 6888443"/>
              <a:gd name="connsiteX32" fmla="*/ 8673065 w 8886026"/>
              <a:gd name="connsiteY32" fmla="*/ 4711695 h 6888443"/>
              <a:gd name="connsiteX33" fmla="*/ 8680749 w 8886026"/>
              <a:gd name="connsiteY33" fmla="*/ 4864618 h 6888443"/>
              <a:gd name="connsiteX34" fmla="*/ 8688120 w 8886026"/>
              <a:gd name="connsiteY34" fmla="*/ 5018230 h 6888443"/>
              <a:gd name="connsiteX35" fmla="*/ 8697529 w 8886026"/>
              <a:gd name="connsiteY35" fmla="*/ 5171843 h 6888443"/>
              <a:gd name="connsiteX36" fmla="*/ 8708820 w 8886026"/>
              <a:gd name="connsiteY36" fmla="*/ 5327522 h 6888443"/>
              <a:gd name="connsiteX37" fmla="*/ 8720111 w 8886026"/>
              <a:gd name="connsiteY37" fmla="*/ 5481134 h 6888443"/>
              <a:gd name="connsiteX38" fmla="*/ 8733127 w 8886026"/>
              <a:gd name="connsiteY38" fmla="*/ 5637502 h 6888443"/>
              <a:gd name="connsiteX39" fmla="*/ 8747398 w 8886026"/>
              <a:gd name="connsiteY39" fmla="*/ 5794558 h 6888443"/>
              <a:gd name="connsiteX40" fmla="*/ 8762453 w 8886026"/>
              <a:gd name="connsiteY40" fmla="*/ 5949548 h 6888443"/>
              <a:gd name="connsiteX41" fmla="*/ 8780016 w 8886026"/>
              <a:gd name="connsiteY41" fmla="*/ 6106604 h 6888443"/>
              <a:gd name="connsiteX42" fmla="*/ 8798835 w 8886026"/>
              <a:gd name="connsiteY42" fmla="*/ 6262972 h 6888443"/>
              <a:gd name="connsiteX43" fmla="*/ 8817496 w 8886026"/>
              <a:gd name="connsiteY43" fmla="*/ 6420029 h 6888443"/>
              <a:gd name="connsiteX44" fmla="*/ 8839294 w 8886026"/>
              <a:gd name="connsiteY44" fmla="*/ 6576396 h 6888443"/>
              <a:gd name="connsiteX45" fmla="*/ 8861563 w 8886026"/>
              <a:gd name="connsiteY45" fmla="*/ 6732075 h 6888443"/>
              <a:gd name="connsiteX46" fmla="*/ 8884929 w 8886026"/>
              <a:gd name="connsiteY46" fmla="*/ 6888443 h 6888443"/>
              <a:gd name="connsiteX47" fmla="*/ 7880808 w 8886026"/>
              <a:gd name="connsiteY47" fmla="*/ 6888443 h 6888443"/>
              <a:gd name="connsiteX48" fmla="*/ 7880808 w 8886026"/>
              <a:gd name="connsiteY48" fmla="*/ 6888443 h 6888443"/>
              <a:gd name="connsiteX49" fmla="*/ 0 w 8886026"/>
              <a:gd name="connsiteY49" fmla="*/ 6888443 h 6888443"/>
              <a:gd name="connsiteX50" fmla="*/ 1963659 w 8886026"/>
              <a:gd name="connsiteY50" fmla="*/ 5824 h 6888443"/>
              <a:gd name="connsiteX51" fmla="*/ 7636173 w 8886026"/>
              <a:gd name="connsiteY51" fmla="*/ 0 h 6888443"/>
              <a:gd name="connsiteX0" fmla="*/ 7636173 w 8886026"/>
              <a:gd name="connsiteY0" fmla="*/ 0 h 6888443"/>
              <a:gd name="connsiteX1" fmla="*/ 8886026 w 8886026"/>
              <a:gd name="connsiteY1" fmla="*/ 0 h 6888443"/>
              <a:gd name="connsiteX2" fmla="*/ 8880538 w 8886026"/>
              <a:gd name="connsiteY2" fmla="*/ 40641 h 6888443"/>
              <a:gd name="connsiteX3" fmla="*/ 8864385 w 8886026"/>
              <a:gd name="connsiteY3" fmla="*/ 159812 h 6888443"/>
              <a:gd name="connsiteX4" fmla="*/ 8853094 w 8886026"/>
              <a:gd name="connsiteY4" fmla="*/ 246606 h 6888443"/>
              <a:gd name="connsiteX5" fmla="*/ 8841176 w 8886026"/>
              <a:gd name="connsiteY5" fmla="*/ 349932 h 6888443"/>
              <a:gd name="connsiteX6" fmla="*/ 8826905 w 8886026"/>
              <a:gd name="connsiteY6" fmla="*/ 472547 h 6888443"/>
              <a:gd name="connsiteX7" fmla="*/ 8811851 w 8886026"/>
              <a:gd name="connsiteY7" fmla="*/ 608249 h 6888443"/>
              <a:gd name="connsiteX8" fmla="*/ 8796012 w 8886026"/>
              <a:gd name="connsiteY8" fmla="*/ 761173 h 6888443"/>
              <a:gd name="connsiteX9" fmla="*/ 8779232 w 8886026"/>
              <a:gd name="connsiteY9" fmla="*/ 927873 h 6888443"/>
              <a:gd name="connsiteX10" fmla="*/ 8762453 w 8886026"/>
              <a:gd name="connsiteY10" fmla="*/ 1109039 h 6888443"/>
              <a:gd name="connsiteX11" fmla="*/ 8745359 w 8886026"/>
              <a:gd name="connsiteY11" fmla="*/ 1301915 h 6888443"/>
              <a:gd name="connsiteX12" fmla="*/ 8729520 w 8886026"/>
              <a:gd name="connsiteY12" fmla="*/ 1509946 h 6888443"/>
              <a:gd name="connsiteX13" fmla="*/ 8714309 w 8886026"/>
              <a:gd name="connsiteY13" fmla="*/ 1727621 h 6888443"/>
              <a:gd name="connsiteX14" fmla="*/ 8700509 w 8886026"/>
              <a:gd name="connsiteY14" fmla="*/ 1957695 h 6888443"/>
              <a:gd name="connsiteX15" fmla="*/ 8687336 w 8886026"/>
              <a:gd name="connsiteY15" fmla="*/ 2197413 h 6888443"/>
              <a:gd name="connsiteX16" fmla="*/ 8674947 w 8886026"/>
              <a:gd name="connsiteY16" fmla="*/ 2447463 h 6888443"/>
              <a:gd name="connsiteX17" fmla="*/ 8670556 w 8886026"/>
              <a:gd name="connsiteY17" fmla="*/ 2575588 h 6888443"/>
              <a:gd name="connsiteX18" fmla="*/ 8665695 w 8886026"/>
              <a:gd name="connsiteY18" fmla="*/ 2706469 h 6888443"/>
              <a:gd name="connsiteX19" fmla="*/ 8661147 w 8886026"/>
              <a:gd name="connsiteY19" fmla="*/ 2839416 h 6888443"/>
              <a:gd name="connsiteX20" fmla="*/ 8658167 w 8886026"/>
              <a:gd name="connsiteY20" fmla="*/ 2973052 h 6888443"/>
              <a:gd name="connsiteX21" fmla="*/ 8655501 w 8886026"/>
              <a:gd name="connsiteY21" fmla="*/ 3109443 h 6888443"/>
              <a:gd name="connsiteX22" fmla="*/ 8652679 w 8886026"/>
              <a:gd name="connsiteY22" fmla="*/ 3247212 h 6888443"/>
              <a:gd name="connsiteX23" fmla="*/ 8650797 w 8886026"/>
              <a:gd name="connsiteY23" fmla="*/ 3387736 h 6888443"/>
              <a:gd name="connsiteX24" fmla="*/ 8650797 w 8886026"/>
              <a:gd name="connsiteY24" fmla="*/ 3529638 h 6888443"/>
              <a:gd name="connsiteX25" fmla="*/ 8649856 w 8886026"/>
              <a:gd name="connsiteY25" fmla="*/ 3672917 h 6888443"/>
              <a:gd name="connsiteX26" fmla="*/ 8650797 w 8886026"/>
              <a:gd name="connsiteY26" fmla="*/ 3817575 h 6888443"/>
              <a:gd name="connsiteX27" fmla="*/ 8652679 w 8886026"/>
              <a:gd name="connsiteY27" fmla="*/ 3964299 h 6888443"/>
              <a:gd name="connsiteX28" fmla="*/ 8654404 w 8886026"/>
              <a:gd name="connsiteY28" fmla="*/ 4111022 h 6888443"/>
              <a:gd name="connsiteX29" fmla="*/ 8658167 w 8886026"/>
              <a:gd name="connsiteY29" fmla="*/ 4259813 h 6888443"/>
              <a:gd name="connsiteX30" fmla="*/ 8662088 w 8886026"/>
              <a:gd name="connsiteY30" fmla="*/ 4409981 h 6888443"/>
              <a:gd name="connsiteX31" fmla="*/ 8666636 w 8886026"/>
              <a:gd name="connsiteY31" fmla="*/ 4560149 h 6888443"/>
              <a:gd name="connsiteX32" fmla="*/ 8673065 w 8886026"/>
              <a:gd name="connsiteY32" fmla="*/ 4711695 h 6888443"/>
              <a:gd name="connsiteX33" fmla="*/ 8680749 w 8886026"/>
              <a:gd name="connsiteY33" fmla="*/ 4864618 h 6888443"/>
              <a:gd name="connsiteX34" fmla="*/ 8688120 w 8886026"/>
              <a:gd name="connsiteY34" fmla="*/ 5018230 h 6888443"/>
              <a:gd name="connsiteX35" fmla="*/ 8697529 w 8886026"/>
              <a:gd name="connsiteY35" fmla="*/ 5171843 h 6888443"/>
              <a:gd name="connsiteX36" fmla="*/ 8708820 w 8886026"/>
              <a:gd name="connsiteY36" fmla="*/ 5327522 h 6888443"/>
              <a:gd name="connsiteX37" fmla="*/ 8720111 w 8886026"/>
              <a:gd name="connsiteY37" fmla="*/ 5481134 h 6888443"/>
              <a:gd name="connsiteX38" fmla="*/ 8733127 w 8886026"/>
              <a:gd name="connsiteY38" fmla="*/ 5637502 h 6888443"/>
              <a:gd name="connsiteX39" fmla="*/ 8747398 w 8886026"/>
              <a:gd name="connsiteY39" fmla="*/ 5794558 h 6888443"/>
              <a:gd name="connsiteX40" fmla="*/ 8762453 w 8886026"/>
              <a:gd name="connsiteY40" fmla="*/ 5949548 h 6888443"/>
              <a:gd name="connsiteX41" fmla="*/ 8780016 w 8886026"/>
              <a:gd name="connsiteY41" fmla="*/ 6106604 h 6888443"/>
              <a:gd name="connsiteX42" fmla="*/ 8798835 w 8886026"/>
              <a:gd name="connsiteY42" fmla="*/ 6262972 h 6888443"/>
              <a:gd name="connsiteX43" fmla="*/ 8817496 w 8886026"/>
              <a:gd name="connsiteY43" fmla="*/ 6420029 h 6888443"/>
              <a:gd name="connsiteX44" fmla="*/ 8839294 w 8886026"/>
              <a:gd name="connsiteY44" fmla="*/ 6576396 h 6888443"/>
              <a:gd name="connsiteX45" fmla="*/ 8861563 w 8886026"/>
              <a:gd name="connsiteY45" fmla="*/ 6732075 h 6888443"/>
              <a:gd name="connsiteX46" fmla="*/ 8884929 w 8886026"/>
              <a:gd name="connsiteY46" fmla="*/ 6888443 h 6888443"/>
              <a:gd name="connsiteX47" fmla="*/ 7880808 w 8886026"/>
              <a:gd name="connsiteY47" fmla="*/ 6888443 h 6888443"/>
              <a:gd name="connsiteX48" fmla="*/ 7880808 w 8886026"/>
              <a:gd name="connsiteY48" fmla="*/ 6888443 h 6888443"/>
              <a:gd name="connsiteX49" fmla="*/ 0 w 8886026"/>
              <a:gd name="connsiteY49" fmla="*/ 6888443 h 6888443"/>
              <a:gd name="connsiteX50" fmla="*/ 1331755 w 8886026"/>
              <a:gd name="connsiteY50" fmla="*/ 17472 h 6888443"/>
              <a:gd name="connsiteX51" fmla="*/ 7636173 w 8886026"/>
              <a:gd name="connsiteY51" fmla="*/ 0 h 6888443"/>
              <a:gd name="connsiteX0" fmla="*/ 6304418 w 7554271"/>
              <a:gd name="connsiteY0" fmla="*/ 0 h 6888443"/>
              <a:gd name="connsiteX1" fmla="*/ 7554271 w 7554271"/>
              <a:gd name="connsiteY1" fmla="*/ 0 h 6888443"/>
              <a:gd name="connsiteX2" fmla="*/ 7548783 w 7554271"/>
              <a:gd name="connsiteY2" fmla="*/ 40641 h 6888443"/>
              <a:gd name="connsiteX3" fmla="*/ 7532630 w 7554271"/>
              <a:gd name="connsiteY3" fmla="*/ 159812 h 6888443"/>
              <a:gd name="connsiteX4" fmla="*/ 7521339 w 7554271"/>
              <a:gd name="connsiteY4" fmla="*/ 246606 h 6888443"/>
              <a:gd name="connsiteX5" fmla="*/ 7509421 w 7554271"/>
              <a:gd name="connsiteY5" fmla="*/ 349932 h 6888443"/>
              <a:gd name="connsiteX6" fmla="*/ 7495150 w 7554271"/>
              <a:gd name="connsiteY6" fmla="*/ 472547 h 6888443"/>
              <a:gd name="connsiteX7" fmla="*/ 7480096 w 7554271"/>
              <a:gd name="connsiteY7" fmla="*/ 608249 h 6888443"/>
              <a:gd name="connsiteX8" fmla="*/ 7464257 w 7554271"/>
              <a:gd name="connsiteY8" fmla="*/ 761173 h 6888443"/>
              <a:gd name="connsiteX9" fmla="*/ 7447477 w 7554271"/>
              <a:gd name="connsiteY9" fmla="*/ 927873 h 6888443"/>
              <a:gd name="connsiteX10" fmla="*/ 7430698 w 7554271"/>
              <a:gd name="connsiteY10" fmla="*/ 1109039 h 6888443"/>
              <a:gd name="connsiteX11" fmla="*/ 7413604 w 7554271"/>
              <a:gd name="connsiteY11" fmla="*/ 1301915 h 6888443"/>
              <a:gd name="connsiteX12" fmla="*/ 7397765 w 7554271"/>
              <a:gd name="connsiteY12" fmla="*/ 1509946 h 6888443"/>
              <a:gd name="connsiteX13" fmla="*/ 7382554 w 7554271"/>
              <a:gd name="connsiteY13" fmla="*/ 1727621 h 6888443"/>
              <a:gd name="connsiteX14" fmla="*/ 7368754 w 7554271"/>
              <a:gd name="connsiteY14" fmla="*/ 1957695 h 6888443"/>
              <a:gd name="connsiteX15" fmla="*/ 7355581 w 7554271"/>
              <a:gd name="connsiteY15" fmla="*/ 2197413 h 6888443"/>
              <a:gd name="connsiteX16" fmla="*/ 7343192 w 7554271"/>
              <a:gd name="connsiteY16" fmla="*/ 2447463 h 6888443"/>
              <a:gd name="connsiteX17" fmla="*/ 7338801 w 7554271"/>
              <a:gd name="connsiteY17" fmla="*/ 2575588 h 6888443"/>
              <a:gd name="connsiteX18" fmla="*/ 7333940 w 7554271"/>
              <a:gd name="connsiteY18" fmla="*/ 2706469 h 6888443"/>
              <a:gd name="connsiteX19" fmla="*/ 7329392 w 7554271"/>
              <a:gd name="connsiteY19" fmla="*/ 2839416 h 6888443"/>
              <a:gd name="connsiteX20" fmla="*/ 7326412 w 7554271"/>
              <a:gd name="connsiteY20" fmla="*/ 2973052 h 6888443"/>
              <a:gd name="connsiteX21" fmla="*/ 7323746 w 7554271"/>
              <a:gd name="connsiteY21" fmla="*/ 3109443 h 6888443"/>
              <a:gd name="connsiteX22" fmla="*/ 7320924 w 7554271"/>
              <a:gd name="connsiteY22" fmla="*/ 3247212 h 6888443"/>
              <a:gd name="connsiteX23" fmla="*/ 7319042 w 7554271"/>
              <a:gd name="connsiteY23" fmla="*/ 3387736 h 6888443"/>
              <a:gd name="connsiteX24" fmla="*/ 7319042 w 7554271"/>
              <a:gd name="connsiteY24" fmla="*/ 3529638 h 6888443"/>
              <a:gd name="connsiteX25" fmla="*/ 7318101 w 7554271"/>
              <a:gd name="connsiteY25" fmla="*/ 3672917 h 6888443"/>
              <a:gd name="connsiteX26" fmla="*/ 7319042 w 7554271"/>
              <a:gd name="connsiteY26" fmla="*/ 3817575 h 6888443"/>
              <a:gd name="connsiteX27" fmla="*/ 7320924 w 7554271"/>
              <a:gd name="connsiteY27" fmla="*/ 3964299 h 6888443"/>
              <a:gd name="connsiteX28" fmla="*/ 7322649 w 7554271"/>
              <a:gd name="connsiteY28" fmla="*/ 4111022 h 6888443"/>
              <a:gd name="connsiteX29" fmla="*/ 7326412 w 7554271"/>
              <a:gd name="connsiteY29" fmla="*/ 4259813 h 6888443"/>
              <a:gd name="connsiteX30" fmla="*/ 7330333 w 7554271"/>
              <a:gd name="connsiteY30" fmla="*/ 4409981 h 6888443"/>
              <a:gd name="connsiteX31" fmla="*/ 7334881 w 7554271"/>
              <a:gd name="connsiteY31" fmla="*/ 4560149 h 6888443"/>
              <a:gd name="connsiteX32" fmla="*/ 7341310 w 7554271"/>
              <a:gd name="connsiteY32" fmla="*/ 4711695 h 6888443"/>
              <a:gd name="connsiteX33" fmla="*/ 7348994 w 7554271"/>
              <a:gd name="connsiteY33" fmla="*/ 4864618 h 6888443"/>
              <a:gd name="connsiteX34" fmla="*/ 7356365 w 7554271"/>
              <a:gd name="connsiteY34" fmla="*/ 5018230 h 6888443"/>
              <a:gd name="connsiteX35" fmla="*/ 7365774 w 7554271"/>
              <a:gd name="connsiteY35" fmla="*/ 5171843 h 6888443"/>
              <a:gd name="connsiteX36" fmla="*/ 7377065 w 7554271"/>
              <a:gd name="connsiteY36" fmla="*/ 5327522 h 6888443"/>
              <a:gd name="connsiteX37" fmla="*/ 7388356 w 7554271"/>
              <a:gd name="connsiteY37" fmla="*/ 5481134 h 6888443"/>
              <a:gd name="connsiteX38" fmla="*/ 7401372 w 7554271"/>
              <a:gd name="connsiteY38" fmla="*/ 5637502 h 6888443"/>
              <a:gd name="connsiteX39" fmla="*/ 7415643 w 7554271"/>
              <a:gd name="connsiteY39" fmla="*/ 5794558 h 6888443"/>
              <a:gd name="connsiteX40" fmla="*/ 7430698 w 7554271"/>
              <a:gd name="connsiteY40" fmla="*/ 5949548 h 6888443"/>
              <a:gd name="connsiteX41" fmla="*/ 7448261 w 7554271"/>
              <a:gd name="connsiteY41" fmla="*/ 6106604 h 6888443"/>
              <a:gd name="connsiteX42" fmla="*/ 7467080 w 7554271"/>
              <a:gd name="connsiteY42" fmla="*/ 6262972 h 6888443"/>
              <a:gd name="connsiteX43" fmla="*/ 7485741 w 7554271"/>
              <a:gd name="connsiteY43" fmla="*/ 6420029 h 6888443"/>
              <a:gd name="connsiteX44" fmla="*/ 7507539 w 7554271"/>
              <a:gd name="connsiteY44" fmla="*/ 6576396 h 6888443"/>
              <a:gd name="connsiteX45" fmla="*/ 7529808 w 7554271"/>
              <a:gd name="connsiteY45" fmla="*/ 6732075 h 6888443"/>
              <a:gd name="connsiteX46" fmla="*/ 7553174 w 7554271"/>
              <a:gd name="connsiteY46" fmla="*/ 6888443 h 6888443"/>
              <a:gd name="connsiteX47" fmla="*/ 6549053 w 7554271"/>
              <a:gd name="connsiteY47" fmla="*/ 6888443 h 6888443"/>
              <a:gd name="connsiteX48" fmla="*/ 6549053 w 7554271"/>
              <a:gd name="connsiteY48" fmla="*/ 6888443 h 6888443"/>
              <a:gd name="connsiteX49" fmla="*/ 20383 w 7554271"/>
              <a:gd name="connsiteY49" fmla="*/ 6888443 h 6888443"/>
              <a:gd name="connsiteX50" fmla="*/ 0 w 7554271"/>
              <a:gd name="connsiteY50" fmla="*/ 17472 h 6888443"/>
              <a:gd name="connsiteX51" fmla="*/ 6304418 w 7554271"/>
              <a:gd name="connsiteY51" fmla="*/ 0 h 6888443"/>
              <a:gd name="connsiteX0" fmla="*/ 6306380 w 7556233"/>
              <a:gd name="connsiteY0" fmla="*/ 0 h 6888443"/>
              <a:gd name="connsiteX1" fmla="*/ 7556233 w 7556233"/>
              <a:gd name="connsiteY1" fmla="*/ 0 h 6888443"/>
              <a:gd name="connsiteX2" fmla="*/ 7550745 w 7556233"/>
              <a:gd name="connsiteY2" fmla="*/ 40641 h 6888443"/>
              <a:gd name="connsiteX3" fmla="*/ 7534592 w 7556233"/>
              <a:gd name="connsiteY3" fmla="*/ 159812 h 6888443"/>
              <a:gd name="connsiteX4" fmla="*/ 7523301 w 7556233"/>
              <a:gd name="connsiteY4" fmla="*/ 246606 h 6888443"/>
              <a:gd name="connsiteX5" fmla="*/ 7511383 w 7556233"/>
              <a:gd name="connsiteY5" fmla="*/ 349932 h 6888443"/>
              <a:gd name="connsiteX6" fmla="*/ 7497112 w 7556233"/>
              <a:gd name="connsiteY6" fmla="*/ 472547 h 6888443"/>
              <a:gd name="connsiteX7" fmla="*/ 7482058 w 7556233"/>
              <a:gd name="connsiteY7" fmla="*/ 608249 h 6888443"/>
              <a:gd name="connsiteX8" fmla="*/ 7466219 w 7556233"/>
              <a:gd name="connsiteY8" fmla="*/ 761173 h 6888443"/>
              <a:gd name="connsiteX9" fmla="*/ 7449439 w 7556233"/>
              <a:gd name="connsiteY9" fmla="*/ 927873 h 6888443"/>
              <a:gd name="connsiteX10" fmla="*/ 7432660 w 7556233"/>
              <a:gd name="connsiteY10" fmla="*/ 1109039 h 6888443"/>
              <a:gd name="connsiteX11" fmla="*/ 7415566 w 7556233"/>
              <a:gd name="connsiteY11" fmla="*/ 1301915 h 6888443"/>
              <a:gd name="connsiteX12" fmla="*/ 7399727 w 7556233"/>
              <a:gd name="connsiteY12" fmla="*/ 1509946 h 6888443"/>
              <a:gd name="connsiteX13" fmla="*/ 7384516 w 7556233"/>
              <a:gd name="connsiteY13" fmla="*/ 1727621 h 6888443"/>
              <a:gd name="connsiteX14" fmla="*/ 7370716 w 7556233"/>
              <a:gd name="connsiteY14" fmla="*/ 1957695 h 6888443"/>
              <a:gd name="connsiteX15" fmla="*/ 7357543 w 7556233"/>
              <a:gd name="connsiteY15" fmla="*/ 2197413 h 6888443"/>
              <a:gd name="connsiteX16" fmla="*/ 7345154 w 7556233"/>
              <a:gd name="connsiteY16" fmla="*/ 2447463 h 6888443"/>
              <a:gd name="connsiteX17" fmla="*/ 7340763 w 7556233"/>
              <a:gd name="connsiteY17" fmla="*/ 2575588 h 6888443"/>
              <a:gd name="connsiteX18" fmla="*/ 7335902 w 7556233"/>
              <a:gd name="connsiteY18" fmla="*/ 2706469 h 6888443"/>
              <a:gd name="connsiteX19" fmla="*/ 7331354 w 7556233"/>
              <a:gd name="connsiteY19" fmla="*/ 2839416 h 6888443"/>
              <a:gd name="connsiteX20" fmla="*/ 7328374 w 7556233"/>
              <a:gd name="connsiteY20" fmla="*/ 2973052 h 6888443"/>
              <a:gd name="connsiteX21" fmla="*/ 7325708 w 7556233"/>
              <a:gd name="connsiteY21" fmla="*/ 3109443 h 6888443"/>
              <a:gd name="connsiteX22" fmla="*/ 7322886 w 7556233"/>
              <a:gd name="connsiteY22" fmla="*/ 3247212 h 6888443"/>
              <a:gd name="connsiteX23" fmla="*/ 7321004 w 7556233"/>
              <a:gd name="connsiteY23" fmla="*/ 3387736 h 6888443"/>
              <a:gd name="connsiteX24" fmla="*/ 7321004 w 7556233"/>
              <a:gd name="connsiteY24" fmla="*/ 3529638 h 6888443"/>
              <a:gd name="connsiteX25" fmla="*/ 7320063 w 7556233"/>
              <a:gd name="connsiteY25" fmla="*/ 3672917 h 6888443"/>
              <a:gd name="connsiteX26" fmla="*/ 7321004 w 7556233"/>
              <a:gd name="connsiteY26" fmla="*/ 3817575 h 6888443"/>
              <a:gd name="connsiteX27" fmla="*/ 7322886 w 7556233"/>
              <a:gd name="connsiteY27" fmla="*/ 3964299 h 6888443"/>
              <a:gd name="connsiteX28" fmla="*/ 7324611 w 7556233"/>
              <a:gd name="connsiteY28" fmla="*/ 4111022 h 6888443"/>
              <a:gd name="connsiteX29" fmla="*/ 7328374 w 7556233"/>
              <a:gd name="connsiteY29" fmla="*/ 4259813 h 6888443"/>
              <a:gd name="connsiteX30" fmla="*/ 7332295 w 7556233"/>
              <a:gd name="connsiteY30" fmla="*/ 4409981 h 6888443"/>
              <a:gd name="connsiteX31" fmla="*/ 7336843 w 7556233"/>
              <a:gd name="connsiteY31" fmla="*/ 4560149 h 6888443"/>
              <a:gd name="connsiteX32" fmla="*/ 7343272 w 7556233"/>
              <a:gd name="connsiteY32" fmla="*/ 4711695 h 6888443"/>
              <a:gd name="connsiteX33" fmla="*/ 7350956 w 7556233"/>
              <a:gd name="connsiteY33" fmla="*/ 4864618 h 6888443"/>
              <a:gd name="connsiteX34" fmla="*/ 7358327 w 7556233"/>
              <a:gd name="connsiteY34" fmla="*/ 5018230 h 6888443"/>
              <a:gd name="connsiteX35" fmla="*/ 7367736 w 7556233"/>
              <a:gd name="connsiteY35" fmla="*/ 5171843 h 6888443"/>
              <a:gd name="connsiteX36" fmla="*/ 7379027 w 7556233"/>
              <a:gd name="connsiteY36" fmla="*/ 5327522 h 6888443"/>
              <a:gd name="connsiteX37" fmla="*/ 7390318 w 7556233"/>
              <a:gd name="connsiteY37" fmla="*/ 5481134 h 6888443"/>
              <a:gd name="connsiteX38" fmla="*/ 7403334 w 7556233"/>
              <a:gd name="connsiteY38" fmla="*/ 5637502 h 6888443"/>
              <a:gd name="connsiteX39" fmla="*/ 7417605 w 7556233"/>
              <a:gd name="connsiteY39" fmla="*/ 5794558 h 6888443"/>
              <a:gd name="connsiteX40" fmla="*/ 7432660 w 7556233"/>
              <a:gd name="connsiteY40" fmla="*/ 5949548 h 6888443"/>
              <a:gd name="connsiteX41" fmla="*/ 7450223 w 7556233"/>
              <a:gd name="connsiteY41" fmla="*/ 6106604 h 6888443"/>
              <a:gd name="connsiteX42" fmla="*/ 7469042 w 7556233"/>
              <a:gd name="connsiteY42" fmla="*/ 6262972 h 6888443"/>
              <a:gd name="connsiteX43" fmla="*/ 7487703 w 7556233"/>
              <a:gd name="connsiteY43" fmla="*/ 6420029 h 6888443"/>
              <a:gd name="connsiteX44" fmla="*/ 7509501 w 7556233"/>
              <a:gd name="connsiteY44" fmla="*/ 6576396 h 6888443"/>
              <a:gd name="connsiteX45" fmla="*/ 7531770 w 7556233"/>
              <a:gd name="connsiteY45" fmla="*/ 6732075 h 6888443"/>
              <a:gd name="connsiteX46" fmla="*/ 7555136 w 7556233"/>
              <a:gd name="connsiteY46" fmla="*/ 6888443 h 6888443"/>
              <a:gd name="connsiteX47" fmla="*/ 6551015 w 7556233"/>
              <a:gd name="connsiteY47" fmla="*/ 6888443 h 6888443"/>
              <a:gd name="connsiteX48" fmla="*/ 6551015 w 7556233"/>
              <a:gd name="connsiteY48" fmla="*/ 6888443 h 6888443"/>
              <a:gd name="connsiteX49" fmla="*/ 1961 w 7556233"/>
              <a:gd name="connsiteY49" fmla="*/ 6882619 h 6888443"/>
              <a:gd name="connsiteX50" fmla="*/ 1962 w 7556233"/>
              <a:gd name="connsiteY50" fmla="*/ 17472 h 6888443"/>
              <a:gd name="connsiteX51" fmla="*/ 6306380 w 7556233"/>
              <a:gd name="connsiteY51" fmla="*/ 0 h 6888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556233" h="6888443">
                <a:moveTo>
                  <a:pt x="6306380" y="0"/>
                </a:moveTo>
                <a:lnTo>
                  <a:pt x="7556233" y="0"/>
                </a:lnTo>
                <a:lnTo>
                  <a:pt x="7550745" y="40641"/>
                </a:lnTo>
                <a:lnTo>
                  <a:pt x="7534592" y="159812"/>
                </a:lnTo>
                <a:lnTo>
                  <a:pt x="7523301" y="246606"/>
                </a:lnTo>
                <a:lnTo>
                  <a:pt x="7511383" y="349932"/>
                </a:lnTo>
                <a:lnTo>
                  <a:pt x="7497112" y="472547"/>
                </a:lnTo>
                <a:lnTo>
                  <a:pt x="7482058" y="608249"/>
                </a:lnTo>
                <a:lnTo>
                  <a:pt x="7466219" y="761173"/>
                </a:lnTo>
                <a:lnTo>
                  <a:pt x="7449439" y="927873"/>
                </a:lnTo>
                <a:lnTo>
                  <a:pt x="7432660" y="1109039"/>
                </a:lnTo>
                <a:lnTo>
                  <a:pt x="7415566" y="1301915"/>
                </a:lnTo>
                <a:lnTo>
                  <a:pt x="7399727" y="1509946"/>
                </a:lnTo>
                <a:lnTo>
                  <a:pt x="7384516" y="1727621"/>
                </a:lnTo>
                <a:lnTo>
                  <a:pt x="7370716" y="1957695"/>
                </a:lnTo>
                <a:lnTo>
                  <a:pt x="7357543" y="2197413"/>
                </a:lnTo>
                <a:lnTo>
                  <a:pt x="7345154" y="2447463"/>
                </a:lnTo>
                <a:lnTo>
                  <a:pt x="7340763" y="2575588"/>
                </a:lnTo>
                <a:lnTo>
                  <a:pt x="7335902" y="2706469"/>
                </a:lnTo>
                <a:lnTo>
                  <a:pt x="7331354" y="2839416"/>
                </a:lnTo>
                <a:cubicBezTo>
                  <a:pt x="7330361" y="2883961"/>
                  <a:pt x="7329367" y="2928507"/>
                  <a:pt x="7328374" y="2973052"/>
                </a:cubicBezTo>
                <a:cubicBezTo>
                  <a:pt x="7327485" y="3018516"/>
                  <a:pt x="7326597" y="3063979"/>
                  <a:pt x="7325708" y="3109443"/>
                </a:cubicBezTo>
                <a:cubicBezTo>
                  <a:pt x="7324767" y="3155366"/>
                  <a:pt x="7323827" y="3201289"/>
                  <a:pt x="7322886" y="3247212"/>
                </a:cubicBezTo>
                <a:cubicBezTo>
                  <a:pt x="7322259" y="3294053"/>
                  <a:pt x="7321631" y="3340895"/>
                  <a:pt x="7321004" y="3387736"/>
                </a:cubicBezTo>
                <a:lnTo>
                  <a:pt x="7321004" y="3529638"/>
                </a:lnTo>
                <a:cubicBezTo>
                  <a:pt x="7320690" y="3577398"/>
                  <a:pt x="7320377" y="3625157"/>
                  <a:pt x="7320063" y="3672917"/>
                </a:cubicBezTo>
                <a:cubicBezTo>
                  <a:pt x="7320377" y="3721136"/>
                  <a:pt x="7320690" y="3769356"/>
                  <a:pt x="7321004" y="3817575"/>
                </a:cubicBezTo>
                <a:cubicBezTo>
                  <a:pt x="7321631" y="3866483"/>
                  <a:pt x="7322259" y="3915391"/>
                  <a:pt x="7322886" y="3964299"/>
                </a:cubicBezTo>
                <a:lnTo>
                  <a:pt x="7324611" y="4111022"/>
                </a:lnTo>
                <a:cubicBezTo>
                  <a:pt x="7325865" y="4160619"/>
                  <a:pt x="7327120" y="4210216"/>
                  <a:pt x="7328374" y="4259813"/>
                </a:cubicBezTo>
                <a:lnTo>
                  <a:pt x="7332295" y="4409981"/>
                </a:lnTo>
                <a:lnTo>
                  <a:pt x="7336843" y="4560149"/>
                </a:lnTo>
                <a:lnTo>
                  <a:pt x="7343272" y="4711695"/>
                </a:lnTo>
                <a:lnTo>
                  <a:pt x="7350956" y="4864618"/>
                </a:lnTo>
                <a:lnTo>
                  <a:pt x="7358327" y="5018230"/>
                </a:lnTo>
                <a:lnTo>
                  <a:pt x="7367736" y="5171843"/>
                </a:lnTo>
                <a:lnTo>
                  <a:pt x="7379027" y="5327522"/>
                </a:lnTo>
                <a:lnTo>
                  <a:pt x="7390318" y="5481134"/>
                </a:lnTo>
                <a:lnTo>
                  <a:pt x="7403334" y="5637502"/>
                </a:lnTo>
                <a:lnTo>
                  <a:pt x="7417605" y="5794558"/>
                </a:lnTo>
                <a:lnTo>
                  <a:pt x="7432660" y="5949548"/>
                </a:lnTo>
                <a:lnTo>
                  <a:pt x="7450223" y="6106604"/>
                </a:lnTo>
                <a:lnTo>
                  <a:pt x="7469042" y="6262972"/>
                </a:lnTo>
                <a:lnTo>
                  <a:pt x="7487703" y="6420029"/>
                </a:lnTo>
                <a:lnTo>
                  <a:pt x="7509501" y="6576396"/>
                </a:lnTo>
                <a:lnTo>
                  <a:pt x="7531770" y="6732075"/>
                </a:lnTo>
                <a:lnTo>
                  <a:pt x="7555136" y="6888443"/>
                </a:lnTo>
                <a:lnTo>
                  <a:pt x="6551015" y="6888443"/>
                </a:lnTo>
                <a:lnTo>
                  <a:pt x="6551015" y="6888443"/>
                </a:lnTo>
                <a:lnTo>
                  <a:pt x="1961" y="6882619"/>
                </a:lnTo>
                <a:cubicBezTo>
                  <a:pt x="-4833" y="4592295"/>
                  <a:pt x="8756" y="2307796"/>
                  <a:pt x="1962" y="17472"/>
                </a:cubicBezTo>
                <a:lnTo>
                  <a:pt x="630638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86387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2613601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6A84-A904-6641-B257-485E3CFCDBD1}" type="datetime1">
              <a:rPr lang="en-GB" smtClean="0"/>
              <a:t>06/12/2024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8224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5CA6-29DE-F14C-9C11-CFAFFE454EC4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 descr="UoL - Logo - Reversed.eps">
            <a:extLst>
              <a:ext uri="{FF2B5EF4-FFF2-40B4-BE49-F238E27FC236}">
                <a16:creationId xmlns:a16="http://schemas.microsoft.com/office/drawing/2014/main" id="{E82236DE-7DDC-ADCC-7F9D-C48C837A6F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lum bright="-66000" contrast="-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241"/>
          <a:stretch/>
        </p:blipFill>
        <p:spPr>
          <a:xfrm>
            <a:off x="11418497" y="129343"/>
            <a:ext cx="455701" cy="64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4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87217" y="-21278"/>
            <a:ext cx="12285217" cy="6879279"/>
            <a:chOff x="-25542" y="-21279"/>
            <a:chExt cx="12223512" cy="687927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1999" cy="6858000"/>
            </a:xfrm>
            <a:prstGeom prst="rect">
              <a:avLst/>
            </a:prstGeom>
            <a:gradFill>
              <a:gsLst>
                <a:gs pos="14000">
                  <a:schemeClr val="tx2"/>
                </a:gs>
                <a:gs pos="67000">
                  <a:schemeClr val="tx2"/>
                </a:gs>
                <a:gs pos="96000">
                  <a:schemeClr val="tx2">
                    <a:lumMod val="5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-25542" y="4428908"/>
              <a:ext cx="3584770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5970" y="-21279"/>
              <a:ext cx="12192000" cy="4855031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14793" algn="ctr" rotWithShape="0">
                <a:prstClr val="black">
                  <a:alpha val="67000"/>
                </a:prstClr>
              </a:outerShdw>
            </a:effectLst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56763" y="6394063"/>
            <a:ext cx="990599" cy="30479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1F1245B9-F3AC-FC4A-9680-462676B7F598}" type="datetime1">
              <a:rPr lang="en-GB" smtClean="0"/>
              <a:t>06/12/2024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8224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5CA6-29DE-F14C-9C11-CFAFFE454EC4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UoL - Logo - Reversed.eps">
            <a:extLst>
              <a:ext uri="{FF2B5EF4-FFF2-40B4-BE49-F238E27FC236}">
                <a16:creationId xmlns:a16="http://schemas.microsoft.com/office/drawing/2014/main" id="{C017D81E-6EB4-3CFC-BA39-26336DA1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lum bright="-66000" contrast="-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241"/>
          <a:stretch/>
        </p:blipFill>
        <p:spPr>
          <a:xfrm>
            <a:off x="11418497" y="129343"/>
            <a:ext cx="455701" cy="64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18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12311870" cy="6865709"/>
            <a:chOff x="0" y="0"/>
            <a:chExt cx="12311870" cy="6865709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71000">
                  <a:schemeClr val="tx2">
                    <a:lumMod val="75000"/>
                  </a:schemeClr>
                </a:gs>
                <a:gs pos="16000">
                  <a:schemeClr val="tx2"/>
                </a:gs>
                <a:gs pos="96000">
                  <a:schemeClr val="tx2">
                    <a:lumMod val="5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87093" y="2713977"/>
              <a:ext cx="382477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0" y="2785238"/>
              <a:ext cx="12188780" cy="4080471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063416"/>
            <a:ext cx="8825659" cy="137975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508CA-0181-F244-AC9F-2A781B9B7C47}" type="datetime1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878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5CA6-29DE-F14C-9C11-CFAFFE454EC4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2" descr="UoL - Logo - Reversed.eps">
            <a:extLst>
              <a:ext uri="{FF2B5EF4-FFF2-40B4-BE49-F238E27FC236}">
                <a16:creationId xmlns:a16="http://schemas.microsoft.com/office/drawing/2014/main" id="{8D8D78AD-B9EC-FF4F-EE8C-2BA26555AF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241"/>
          <a:stretch/>
        </p:blipFill>
        <p:spPr>
          <a:xfrm>
            <a:off x="11418497" y="129343"/>
            <a:ext cx="455701" cy="64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81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252D28-ACC7-632A-631F-1FF74E9ABF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1000">
                <a:schemeClr val="tx2">
                  <a:lumMod val="75000"/>
                </a:schemeClr>
              </a:gs>
              <a:gs pos="16000">
                <a:schemeClr val="tx2"/>
              </a:gs>
              <a:gs pos="96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/>
          <p:cNvGrpSpPr/>
          <p:nvPr/>
        </p:nvGrpSpPr>
        <p:grpSpPr>
          <a:xfrm>
            <a:off x="-51707" y="4185118"/>
            <a:ext cx="12325769" cy="3043263"/>
            <a:chOff x="455612" y="4185117"/>
            <a:chExt cx="11334746" cy="2679537"/>
          </a:xfrm>
        </p:grpSpPr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9" y="2631817"/>
            <a:ext cx="801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72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5"/>
            <a:ext cx="801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72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7" y="980519"/>
            <a:ext cx="8453907" cy="2698249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6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6B2D-BFF2-5F4F-BA7C-4E67889EB6C5}" type="datetime1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794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5CA6-29DE-F14C-9C11-CFAFFE454EC4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2" descr="UoL - Logo - Reversed.eps">
            <a:extLst>
              <a:ext uri="{FF2B5EF4-FFF2-40B4-BE49-F238E27FC236}">
                <a16:creationId xmlns:a16="http://schemas.microsoft.com/office/drawing/2014/main" id="{90F74FEF-F947-AC4B-9713-D763F64F70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241"/>
          <a:stretch/>
        </p:blipFill>
        <p:spPr>
          <a:xfrm>
            <a:off x="11418497" y="129343"/>
            <a:ext cx="455701" cy="64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65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27A53AD-0134-243A-DD56-0896989110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1000">
                <a:schemeClr val="tx2">
                  <a:lumMod val="75000"/>
                </a:schemeClr>
              </a:gs>
              <a:gs pos="16000">
                <a:schemeClr val="tx2"/>
              </a:gs>
              <a:gs pos="96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/>
          <p:cNvGrpSpPr/>
          <p:nvPr/>
        </p:nvGrpSpPr>
        <p:grpSpPr>
          <a:xfrm>
            <a:off x="-51707" y="4193584"/>
            <a:ext cx="12316976" cy="3016108"/>
            <a:chOff x="455612" y="4193583"/>
            <a:chExt cx="11334746" cy="2671071"/>
          </a:xfrm>
        </p:grpSpPr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370667"/>
            <a:ext cx="8825660" cy="1822514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65AD-7905-7F41-A412-BFCB4F84486E}" type="datetime1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7987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5CA6-29DE-F14C-9C11-CFAFFE454EC4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UoL - Logo - Reversed.eps">
            <a:extLst>
              <a:ext uri="{FF2B5EF4-FFF2-40B4-BE49-F238E27FC236}">
                <a16:creationId xmlns:a16="http://schemas.microsoft.com/office/drawing/2014/main" id="{55F10F4E-4EB0-C81F-051C-A7FB7BD4E8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241"/>
          <a:stretch/>
        </p:blipFill>
        <p:spPr>
          <a:xfrm>
            <a:off x="11418497" y="129343"/>
            <a:ext cx="455701" cy="64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18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979" y="1368803"/>
            <a:ext cx="4150143" cy="78234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3980" y="2180265"/>
            <a:ext cx="4150143" cy="38467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2122" y="1368803"/>
            <a:ext cx="3175980" cy="78234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82122" y="2180265"/>
            <a:ext cx="3175980" cy="38467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1368803"/>
            <a:ext cx="4035438" cy="78234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2" y="2180265"/>
            <a:ext cx="4035438" cy="38467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4380675" y="1368803"/>
            <a:ext cx="0" cy="4693331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7772401" y="1368803"/>
            <a:ext cx="0" cy="4693331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E2F1-C4CE-9044-9D88-DE8969A721BE}" type="datetime1">
              <a:rPr lang="en-GB" smtClean="0"/>
              <a:t>06/12/2024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5CA6-29DE-F14C-9C11-CFAFFE454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151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9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8" y="4532846"/>
            <a:ext cx="3046767" cy="65115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5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6" y="5184002"/>
            <a:ext cx="3050439" cy="84305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9" cy="65115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5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46D22-E2CF-5A4C-8185-77E62D293325}" type="datetime1">
              <a:rPr lang="en-GB" smtClean="0"/>
              <a:t>06/12/2024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5CA6-29DE-F14C-9C11-CFAFFE454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435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359" y="263410"/>
            <a:ext cx="8825660" cy="70696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5FB37-55C1-4446-A2D4-534ACD408F0D}" type="datetime1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5CA6-29DE-F14C-9C11-CFAFFE454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381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0CD31C-361A-1D8D-1A55-859A84F41C3D}"/>
              </a:ext>
            </a:extLst>
          </p:cNvPr>
          <p:cNvSpPr/>
          <p:nvPr/>
        </p:nvSpPr>
        <p:spPr>
          <a:xfrm>
            <a:off x="7851912" y="0"/>
            <a:ext cx="4340087" cy="6858000"/>
          </a:xfrm>
          <a:prstGeom prst="rect">
            <a:avLst/>
          </a:prstGeom>
          <a:gradFill>
            <a:gsLst>
              <a:gs pos="71000">
                <a:schemeClr val="tx2">
                  <a:lumMod val="75000"/>
                </a:schemeClr>
              </a:gs>
              <a:gs pos="16000">
                <a:schemeClr val="tx2"/>
              </a:gs>
              <a:gs pos="96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/>
          <p:cNvGrpSpPr/>
          <p:nvPr/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611" y="397199"/>
            <a:ext cx="6839889" cy="599686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136363" y="5752187"/>
            <a:ext cx="990599" cy="304799"/>
          </a:xfrm>
        </p:spPr>
        <p:txBody>
          <a:bodyPr/>
          <a:lstStyle/>
          <a:p>
            <a:fld id="{7A45735E-DAF1-5842-81E8-692B0FB93F8B}" type="datetime1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519686" y="2137551"/>
            <a:ext cx="3859795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8704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10335478" y="-23789"/>
            <a:ext cx="838199" cy="767687"/>
          </a:xfrm>
        </p:spPr>
        <p:txBody>
          <a:bodyPr/>
          <a:lstStyle/>
          <a:p>
            <a:fld id="{E08D5CA6-29DE-F14C-9C11-CFAFFE454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5814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15000">
              <a:schemeClr val="tx2">
                <a:lumMod val="67977"/>
                <a:lumOff val="32023"/>
              </a:schemeClr>
            </a:gs>
            <a:gs pos="67000">
              <a:schemeClr val="tx2"/>
            </a:gs>
            <a:gs pos="96000">
              <a:schemeClr val="tx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12" y="68243"/>
            <a:ext cx="8761413" cy="706964"/>
          </a:xfrm>
        </p:spPr>
        <p:txBody>
          <a:bodyPr/>
          <a:lstStyle>
            <a:lvl1pPr>
              <a:defR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112" y="1380336"/>
            <a:ext cx="11777399" cy="4918864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41A907BD-432C-714E-9176-76CB96AE915D}" type="datetime1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2175" y="6391840"/>
            <a:ext cx="3859795" cy="304801"/>
          </a:xfrm>
        </p:spPr>
        <p:txBody>
          <a:bodyPr/>
          <a:lstStyle>
            <a:lvl1pPr>
              <a:defRPr sz="825">
                <a:solidFill>
                  <a:srgbClr val="002060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600" b="1">
                <a:solidFill>
                  <a:srgbClr val="002060"/>
                </a:solidFill>
                <a:effectLst/>
              </a:defRPr>
            </a:lvl1pPr>
          </a:lstStyle>
          <a:p>
            <a:fld id="{E08D5CA6-29DE-F14C-9C11-CFAFFE454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802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8792" y="-39882"/>
            <a:ext cx="12286813" cy="6925702"/>
            <a:chOff x="-8792" y="-18466"/>
            <a:chExt cx="12286813" cy="6925702"/>
          </a:xfrm>
        </p:grpSpPr>
        <p:sp>
          <p:nvSpPr>
            <p:cNvPr id="11" name="Rectangle 10"/>
            <p:cNvSpPr/>
            <p:nvPr/>
          </p:nvSpPr>
          <p:spPr>
            <a:xfrm>
              <a:off x="-8792" y="0"/>
              <a:ext cx="12192000" cy="6907236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49000">
                  <a:schemeClr val="tx2">
                    <a:lumMod val="75000"/>
                  </a:schemeClr>
                </a:gs>
                <a:gs pos="97000">
                  <a:schemeClr val="tx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473590" y="1618766"/>
              <a:ext cx="371538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373183" y="2811242"/>
              <a:ext cx="6881791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36554" algn="ctr" rotWithShape="0">
                <a:prstClr val="black">
                  <a:alpha val="61000"/>
                </a:prstClr>
              </a:outerShdw>
            </a:effectLst>
          </p:spPr>
        </p:sp>
        <p:sp>
          <p:nvSpPr>
            <p:cNvPr id="7" name="Rectangle 6"/>
            <p:cNvSpPr/>
            <p:nvPr/>
          </p:nvSpPr>
          <p:spPr>
            <a:xfrm>
              <a:off x="7375821" y="864"/>
              <a:ext cx="4902200" cy="68794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8" y="2677645"/>
            <a:ext cx="4351023" cy="2283824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6"/>
            <a:ext cx="3755379" cy="2283823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6EB9833-A8C8-B648-9974-022159CF615D}" type="datetime1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0437812" y="-26376"/>
            <a:ext cx="685800" cy="8074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5CA6-29DE-F14C-9C11-CFAFFE454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4997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672" y="1525942"/>
            <a:ext cx="5770442" cy="4816616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4" y="1525938"/>
            <a:ext cx="5770442" cy="4816620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8FCCA-43A1-8F4A-A002-F3326FCEBEE1}" type="datetime1">
              <a:rPr lang="en-GB" smtClean="0"/>
              <a:t>06/12/2024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5CA6-29DE-F14C-9C11-CFAFFE454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5798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78" y="80505"/>
            <a:ext cx="10170500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5497" y="1426930"/>
            <a:ext cx="5764616" cy="49505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5496" y="1921987"/>
            <a:ext cx="5764617" cy="4469853"/>
          </a:xfrm>
        </p:spPr>
        <p:txBody>
          <a:bodyPr>
            <a:normAutofit/>
          </a:bodyPr>
          <a:lstStyle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0" y="1426930"/>
            <a:ext cx="5841567" cy="49505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1921988"/>
            <a:ext cx="5841567" cy="4469852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1A1A-04F0-0F4D-9DDD-0426B377084E}" type="datetime1">
              <a:rPr lang="en-GB" smtClean="0"/>
              <a:t>06/12/2024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5CA6-29DE-F14C-9C11-CFAFFE454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1785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2552-5A3A-EB4F-940D-E2E7F4522231}" type="datetime1">
              <a:rPr lang="en-GB" smtClean="0"/>
              <a:t>06/12/2024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5CA6-29DE-F14C-9C11-CFAFFE454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62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348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D33FAB-549C-3BDD-DBB8-2AD6CF39A9B3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57000">
                <a:schemeClr val="tx2">
                  <a:lumMod val="75000"/>
                </a:schemeClr>
              </a:gs>
              <a:gs pos="96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71480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30442"/>
            <a:ext cx="12192000" cy="6892876"/>
            <a:chOff x="0" y="-34876"/>
            <a:chExt cx="12192000" cy="6892876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tx2"/>
                </a:gs>
                <a:gs pos="57000">
                  <a:schemeClr val="tx2">
                    <a:lumMod val="75000"/>
                  </a:schemeClr>
                </a:gs>
                <a:gs pos="96000">
                  <a:schemeClr val="tx2">
                    <a:lumMod val="5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2906842" y="1610574"/>
              <a:ext cx="3731824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178FCD52-DC45-608F-219F-E4D7776787C8}"/>
              </a:ext>
            </a:extLst>
          </p:cNvPr>
          <p:cNvSpPr/>
          <p:nvPr/>
        </p:nvSpPr>
        <p:spPr>
          <a:xfrm rot="10800000">
            <a:off x="4575142" y="-5824"/>
            <a:ext cx="7616858" cy="6888443"/>
          </a:xfrm>
          <a:custGeom>
            <a:avLst/>
            <a:gdLst>
              <a:gd name="connsiteX0" fmla="*/ 7636173 w 8886026"/>
              <a:gd name="connsiteY0" fmla="*/ 0 h 6888443"/>
              <a:gd name="connsiteX1" fmla="*/ 8886026 w 8886026"/>
              <a:gd name="connsiteY1" fmla="*/ 0 h 6888443"/>
              <a:gd name="connsiteX2" fmla="*/ 8880538 w 8886026"/>
              <a:gd name="connsiteY2" fmla="*/ 40641 h 6888443"/>
              <a:gd name="connsiteX3" fmla="*/ 8864385 w 8886026"/>
              <a:gd name="connsiteY3" fmla="*/ 159812 h 6888443"/>
              <a:gd name="connsiteX4" fmla="*/ 8853094 w 8886026"/>
              <a:gd name="connsiteY4" fmla="*/ 246606 h 6888443"/>
              <a:gd name="connsiteX5" fmla="*/ 8841176 w 8886026"/>
              <a:gd name="connsiteY5" fmla="*/ 349932 h 6888443"/>
              <a:gd name="connsiteX6" fmla="*/ 8826905 w 8886026"/>
              <a:gd name="connsiteY6" fmla="*/ 472547 h 6888443"/>
              <a:gd name="connsiteX7" fmla="*/ 8811851 w 8886026"/>
              <a:gd name="connsiteY7" fmla="*/ 608249 h 6888443"/>
              <a:gd name="connsiteX8" fmla="*/ 8796012 w 8886026"/>
              <a:gd name="connsiteY8" fmla="*/ 761173 h 6888443"/>
              <a:gd name="connsiteX9" fmla="*/ 8779232 w 8886026"/>
              <a:gd name="connsiteY9" fmla="*/ 927873 h 6888443"/>
              <a:gd name="connsiteX10" fmla="*/ 8762453 w 8886026"/>
              <a:gd name="connsiteY10" fmla="*/ 1109039 h 6888443"/>
              <a:gd name="connsiteX11" fmla="*/ 8745359 w 8886026"/>
              <a:gd name="connsiteY11" fmla="*/ 1301915 h 6888443"/>
              <a:gd name="connsiteX12" fmla="*/ 8729520 w 8886026"/>
              <a:gd name="connsiteY12" fmla="*/ 1509946 h 6888443"/>
              <a:gd name="connsiteX13" fmla="*/ 8714309 w 8886026"/>
              <a:gd name="connsiteY13" fmla="*/ 1727621 h 6888443"/>
              <a:gd name="connsiteX14" fmla="*/ 8700509 w 8886026"/>
              <a:gd name="connsiteY14" fmla="*/ 1957695 h 6888443"/>
              <a:gd name="connsiteX15" fmla="*/ 8687336 w 8886026"/>
              <a:gd name="connsiteY15" fmla="*/ 2197413 h 6888443"/>
              <a:gd name="connsiteX16" fmla="*/ 8674947 w 8886026"/>
              <a:gd name="connsiteY16" fmla="*/ 2447463 h 6888443"/>
              <a:gd name="connsiteX17" fmla="*/ 8670556 w 8886026"/>
              <a:gd name="connsiteY17" fmla="*/ 2575588 h 6888443"/>
              <a:gd name="connsiteX18" fmla="*/ 8665695 w 8886026"/>
              <a:gd name="connsiteY18" fmla="*/ 2706469 h 6888443"/>
              <a:gd name="connsiteX19" fmla="*/ 8661147 w 8886026"/>
              <a:gd name="connsiteY19" fmla="*/ 2839416 h 6888443"/>
              <a:gd name="connsiteX20" fmla="*/ 8658167 w 8886026"/>
              <a:gd name="connsiteY20" fmla="*/ 2973052 h 6888443"/>
              <a:gd name="connsiteX21" fmla="*/ 8655501 w 8886026"/>
              <a:gd name="connsiteY21" fmla="*/ 3109443 h 6888443"/>
              <a:gd name="connsiteX22" fmla="*/ 8652679 w 8886026"/>
              <a:gd name="connsiteY22" fmla="*/ 3247212 h 6888443"/>
              <a:gd name="connsiteX23" fmla="*/ 8650797 w 8886026"/>
              <a:gd name="connsiteY23" fmla="*/ 3387736 h 6888443"/>
              <a:gd name="connsiteX24" fmla="*/ 8650797 w 8886026"/>
              <a:gd name="connsiteY24" fmla="*/ 3529638 h 6888443"/>
              <a:gd name="connsiteX25" fmla="*/ 8649856 w 8886026"/>
              <a:gd name="connsiteY25" fmla="*/ 3672917 h 6888443"/>
              <a:gd name="connsiteX26" fmla="*/ 8650797 w 8886026"/>
              <a:gd name="connsiteY26" fmla="*/ 3817575 h 6888443"/>
              <a:gd name="connsiteX27" fmla="*/ 8652679 w 8886026"/>
              <a:gd name="connsiteY27" fmla="*/ 3964299 h 6888443"/>
              <a:gd name="connsiteX28" fmla="*/ 8654404 w 8886026"/>
              <a:gd name="connsiteY28" fmla="*/ 4111022 h 6888443"/>
              <a:gd name="connsiteX29" fmla="*/ 8658167 w 8886026"/>
              <a:gd name="connsiteY29" fmla="*/ 4259813 h 6888443"/>
              <a:gd name="connsiteX30" fmla="*/ 8662088 w 8886026"/>
              <a:gd name="connsiteY30" fmla="*/ 4409981 h 6888443"/>
              <a:gd name="connsiteX31" fmla="*/ 8666636 w 8886026"/>
              <a:gd name="connsiteY31" fmla="*/ 4560149 h 6888443"/>
              <a:gd name="connsiteX32" fmla="*/ 8673065 w 8886026"/>
              <a:gd name="connsiteY32" fmla="*/ 4711695 h 6888443"/>
              <a:gd name="connsiteX33" fmla="*/ 8680749 w 8886026"/>
              <a:gd name="connsiteY33" fmla="*/ 4864618 h 6888443"/>
              <a:gd name="connsiteX34" fmla="*/ 8688120 w 8886026"/>
              <a:gd name="connsiteY34" fmla="*/ 5018230 h 6888443"/>
              <a:gd name="connsiteX35" fmla="*/ 8697529 w 8886026"/>
              <a:gd name="connsiteY35" fmla="*/ 5171843 h 6888443"/>
              <a:gd name="connsiteX36" fmla="*/ 8708820 w 8886026"/>
              <a:gd name="connsiteY36" fmla="*/ 5327522 h 6888443"/>
              <a:gd name="connsiteX37" fmla="*/ 8720111 w 8886026"/>
              <a:gd name="connsiteY37" fmla="*/ 5481134 h 6888443"/>
              <a:gd name="connsiteX38" fmla="*/ 8733127 w 8886026"/>
              <a:gd name="connsiteY38" fmla="*/ 5637502 h 6888443"/>
              <a:gd name="connsiteX39" fmla="*/ 8747398 w 8886026"/>
              <a:gd name="connsiteY39" fmla="*/ 5794558 h 6888443"/>
              <a:gd name="connsiteX40" fmla="*/ 8762453 w 8886026"/>
              <a:gd name="connsiteY40" fmla="*/ 5949548 h 6888443"/>
              <a:gd name="connsiteX41" fmla="*/ 8780016 w 8886026"/>
              <a:gd name="connsiteY41" fmla="*/ 6106604 h 6888443"/>
              <a:gd name="connsiteX42" fmla="*/ 8798835 w 8886026"/>
              <a:gd name="connsiteY42" fmla="*/ 6262972 h 6888443"/>
              <a:gd name="connsiteX43" fmla="*/ 8817496 w 8886026"/>
              <a:gd name="connsiteY43" fmla="*/ 6420029 h 6888443"/>
              <a:gd name="connsiteX44" fmla="*/ 8839294 w 8886026"/>
              <a:gd name="connsiteY44" fmla="*/ 6576396 h 6888443"/>
              <a:gd name="connsiteX45" fmla="*/ 8861563 w 8886026"/>
              <a:gd name="connsiteY45" fmla="*/ 6732075 h 6888443"/>
              <a:gd name="connsiteX46" fmla="*/ 8884929 w 8886026"/>
              <a:gd name="connsiteY46" fmla="*/ 6888443 h 6888443"/>
              <a:gd name="connsiteX47" fmla="*/ 7880808 w 8886026"/>
              <a:gd name="connsiteY47" fmla="*/ 6888443 h 6888443"/>
              <a:gd name="connsiteX48" fmla="*/ 7880808 w 8886026"/>
              <a:gd name="connsiteY48" fmla="*/ 6888443 h 6888443"/>
              <a:gd name="connsiteX49" fmla="*/ 0 w 8886026"/>
              <a:gd name="connsiteY49" fmla="*/ 6888443 h 6888443"/>
              <a:gd name="connsiteX50" fmla="*/ 0 w 8886026"/>
              <a:gd name="connsiteY50" fmla="*/ 0 h 6888443"/>
              <a:gd name="connsiteX51" fmla="*/ 7636173 w 8886026"/>
              <a:gd name="connsiteY51" fmla="*/ 0 h 6888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886026" h="6888443">
                <a:moveTo>
                  <a:pt x="7636173" y="0"/>
                </a:moveTo>
                <a:lnTo>
                  <a:pt x="8886026" y="0"/>
                </a:lnTo>
                <a:lnTo>
                  <a:pt x="8880538" y="40641"/>
                </a:lnTo>
                <a:lnTo>
                  <a:pt x="8864385" y="159812"/>
                </a:lnTo>
                <a:lnTo>
                  <a:pt x="8853094" y="246606"/>
                </a:lnTo>
                <a:lnTo>
                  <a:pt x="8841176" y="349932"/>
                </a:lnTo>
                <a:lnTo>
                  <a:pt x="8826905" y="472547"/>
                </a:lnTo>
                <a:lnTo>
                  <a:pt x="8811851" y="608249"/>
                </a:lnTo>
                <a:lnTo>
                  <a:pt x="8796012" y="761173"/>
                </a:lnTo>
                <a:lnTo>
                  <a:pt x="8779232" y="927873"/>
                </a:lnTo>
                <a:lnTo>
                  <a:pt x="8762453" y="1109039"/>
                </a:lnTo>
                <a:lnTo>
                  <a:pt x="8745359" y="1301915"/>
                </a:lnTo>
                <a:lnTo>
                  <a:pt x="8729520" y="1509946"/>
                </a:lnTo>
                <a:lnTo>
                  <a:pt x="8714309" y="1727621"/>
                </a:lnTo>
                <a:lnTo>
                  <a:pt x="8700509" y="1957695"/>
                </a:lnTo>
                <a:lnTo>
                  <a:pt x="8687336" y="2197413"/>
                </a:lnTo>
                <a:lnTo>
                  <a:pt x="8674947" y="2447463"/>
                </a:lnTo>
                <a:lnTo>
                  <a:pt x="8670556" y="2575588"/>
                </a:lnTo>
                <a:lnTo>
                  <a:pt x="8665695" y="2706469"/>
                </a:lnTo>
                <a:lnTo>
                  <a:pt x="8661147" y="2839416"/>
                </a:lnTo>
                <a:lnTo>
                  <a:pt x="8658167" y="2973052"/>
                </a:lnTo>
                <a:lnTo>
                  <a:pt x="8655501" y="3109443"/>
                </a:lnTo>
                <a:lnTo>
                  <a:pt x="8652679" y="3247212"/>
                </a:lnTo>
                <a:lnTo>
                  <a:pt x="8650797" y="3387736"/>
                </a:lnTo>
                <a:lnTo>
                  <a:pt x="8650797" y="3529638"/>
                </a:lnTo>
                <a:lnTo>
                  <a:pt x="8649856" y="3672917"/>
                </a:lnTo>
                <a:lnTo>
                  <a:pt x="8650797" y="3817575"/>
                </a:lnTo>
                <a:lnTo>
                  <a:pt x="8652679" y="3964299"/>
                </a:lnTo>
                <a:lnTo>
                  <a:pt x="8654404" y="4111022"/>
                </a:lnTo>
                <a:lnTo>
                  <a:pt x="8658167" y="4259813"/>
                </a:lnTo>
                <a:lnTo>
                  <a:pt x="8662088" y="4409981"/>
                </a:lnTo>
                <a:lnTo>
                  <a:pt x="8666636" y="4560149"/>
                </a:lnTo>
                <a:lnTo>
                  <a:pt x="8673065" y="4711695"/>
                </a:lnTo>
                <a:lnTo>
                  <a:pt x="8680749" y="4864618"/>
                </a:lnTo>
                <a:lnTo>
                  <a:pt x="8688120" y="5018230"/>
                </a:lnTo>
                <a:lnTo>
                  <a:pt x="8697529" y="5171843"/>
                </a:lnTo>
                <a:lnTo>
                  <a:pt x="8708820" y="5327522"/>
                </a:lnTo>
                <a:lnTo>
                  <a:pt x="8720111" y="5481134"/>
                </a:lnTo>
                <a:lnTo>
                  <a:pt x="8733127" y="5637502"/>
                </a:lnTo>
                <a:lnTo>
                  <a:pt x="8747398" y="5794558"/>
                </a:lnTo>
                <a:lnTo>
                  <a:pt x="8762453" y="5949548"/>
                </a:lnTo>
                <a:lnTo>
                  <a:pt x="8780016" y="6106604"/>
                </a:lnTo>
                <a:lnTo>
                  <a:pt x="8798835" y="6262972"/>
                </a:lnTo>
                <a:lnTo>
                  <a:pt x="8817496" y="6420029"/>
                </a:lnTo>
                <a:lnTo>
                  <a:pt x="8839294" y="6576396"/>
                </a:lnTo>
                <a:lnTo>
                  <a:pt x="8861563" y="6732075"/>
                </a:lnTo>
                <a:lnTo>
                  <a:pt x="8884929" y="6888443"/>
                </a:lnTo>
                <a:lnTo>
                  <a:pt x="7880808" y="6888443"/>
                </a:lnTo>
                <a:lnTo>
                  <a:pt x="7880808" y="6888443"/>
                </a:lnTo>
                <a:lnTo>
                  <a:pt x="0" y="6888443"/>
                </a:lnTo>
                <a:lnTo>
                  <a:pt x="0" y="0"/>
                </a:lnTo>
                <a:lnTo>
                  <a:pt x="763617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86387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9" cy="16002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070" y="899638"/>
            <a:ext cx="6694678" cy="5468025"/>
          </a:xfrm>
        </p:spPr>
        <p:txBody>
          <a:bodyPr anchor="ctr">
            <a:normAutofit/>
          </a:bodyPr>
          <a:lstStyle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2"/>
            <a:ext cx="2793159" cy="312927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2E4-0C6A-5D47-806F-0754AFD9CE53}" type="datetime1">
              <a:rPr lang="en-GB" smtClean="0"/>
              <a:t>06/12/2024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0437812" y="-30442"/>
            <a:ext cx="685800" cy="8529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5CA6-29DE-F14C-9C11-CFAFFE454EC4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 descr="UoL - Logo - Reversed.eps">
            <a:extLst>
              <a:ext uri="{FF2B5EF4-FFF2-40B4-BE49-F238E27FC236}">
                <a16:creationId xmlns:a16="http://schemas.microsoft.com/office/drawing/2014/main" id="{52C6884A-053F-439D-3EF6-05A7DF6A91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lum bright="-66000" contrast="-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241"/>
          <a:stretch/>
        </p:blipFill>
        <p:spPr>
          <a:xfrm>
            <a:off x="11418497" y="129343"/>
            <a:ext cx="455701" cy="64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87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54715" y="-15506"/>
            <a:ext cx="12301429" cy="6858000"/>
            <a:chOff x="-54927" y="9287"/>
            <a:chExt cx="12301429" cy="6858000"/>
          </a:xfrm>
        </p:grpSpPr>
        <p:sp>
          <p:nvSpPr>
            <p:cNvPr id="26" name="Rectangle 25"/>
            <p:cNvSpPr/>
            <p:nvPr/>
          </p:nvSpPr>
          <p:spPr>
            <a:xfrm>
              <a:off x="-54927" y="9287"/>
              <a:ext cx="12250885" cy="6858000"/>
            </a:xfrm>
            <a:prstGeom prst="rect">
              <a:avLst/>
            </a:prstGeom>
            <a:gradFill flip="none" rotWithShape="1">
              <a:gsLst>
                <a:gs pos="18000">
                  <a:schemeClr val="tx2"/>
                </a:gs>
                <a:gs pos="68000">
                  <a:schemeClr val="tx2">
                    <a:lumMod val="75000"/>
                  </a:schemeClr>
                </a:gs>
                <a:gs pos="97000">
                  <a:schemeClr val="tx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299503">
              <a:off x="5099007" y="1170270"/>
              <a:ext cx="7147495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7" name="Rectangle 10">
            <a:extLst>
              <a:ext uri="{FF2B5EF4-FFF2-40B4-BE49-F238E27FC236}">
                <a16:creationId xmlns:a16="http://schemas.microsoft.com/office/drawing/2014/main" id="{14F710D3-E6B0-700E-0626-3318618757E6}"/>
              </a:ext>
            </a:extLst>
          </p:cNvPr>
          <p:cNvSpPr/>
          <p:nvPr/>
        </p:nvSpPr>
        <p:spPr>
          <a:xfrm>
            <a:off x="-60704" y="744762"/>
            <a:ext cx="12276000" cy="6119061"/>
          </a:xfrm>
          <a:custGeom>
            <a:avLst/>
            <a:gdLst>
              <a:gd name="connsiteX0" fmla="*/ 0 w 10515600"/>
              <a:gd name="connsiteY0" fmla="*/ 0 h 3078956"/>
              <a:gd name="connsiteX1" fmla="*/ 10515600 w 10515600"/>
              <a:gd name="connsiteY1" fmla="*/ 0 h 3078956"/>
              <a:gd name="connsiteX2" fmla="*/ 10515600 w 10515600"/>
              <a:gd name="connsiteY2" fmla="*/ 3078956 h 3078956"/>
              <a:gd name="connsiteX3" fmla="*/ 0 w 10515600"/>
              <a:gd name="connsiteY3" fmla="*/ 3078956 h 3078956"/>
              <a:gd name="connsiteX4" fmla="*/ 0 w 10515600"/>
              <a:gd name="connsiteY4" fmla="*/ 0 h 3078956"/>
              <a:gd name="connsiteX0" fmla="*/ 0 w 10515600"/>
              <a:gd name="connsiteY0" fmla="*/ 6 h 3078962"/>
              <a:gd name="connsiteX1" fmla="*/ 5207794 w 10515600"/>
              <a:gd name="connsiteY1" fmla="*/ 614368 h 3078962"/>
              <a:gd name="connsiteX2" fmla="*/ 10515600 w 10515600"/>
              <a:gd name="connsiteY2" fmla="*/ 6 h 3078962"/>
              <a:gd name="connsiteX3" fmla="*/ 10515600 w 10515600"/>
              <a:gd name="connsiteY3" fmla="*/ 3078962 h 3078962"/>
              <a:gd name="connsiteX4" fmla="*/ 0 w 10515600"/>
              <a:gd name="connsiteY4" fmla="*/ 3078962 h 3078962"/>
              <a:gd name="connsiteX5" fmla="*/ 0 w 10515600"/>
              <a:gd name="connsiteY5" fmla="*/ 6 h 3078962"/>
              <a:gd name="connsiteX0" fmla="*/ 0 w 10515600"/>
              <a:gd name="connsiteY0" fmla="*/ 7 h 3078963"/>
              <a:gd name="connsiteX1" fmla="*/ 5207794 w 10515600"/>
              <a:gd name="connsiteY1" fmla="*/ 614369 h 3078963"/>
              <a:gd name="connsiteX2" fmla="*/ 10515600 w 10515600"/>
              <a:gd name="connsiteY2" fmla="*/ 7 h 3078963"/>
              <a:gd name="connsiteX3" fmla="*/ 10515600 w 10515600"/>
              <a:gd name="connsiteY3" fmla="*/ 3078963 h 3078963"/>
              <a:gd name="connsiteX4" fmla="*/ 0 w 10515600"/>
              <a:gd name="connsiteY4" fmla="*/ 3078963 h 3078963"/>
              <a:gd name="connsiteX5" fmla="*/ 0 w 10515600"/>
              <a:gd name="connsiteY5" fmla="*/ 7 h 3078963"/>
              <a:gd name="connsiteX0" fmla="*/ 0 w 10515600"/>
              <a:gd name="connsiteY0" fmla="*/ 384869 h 3463825"/>
              <a:gd name="connsiteX1" fmla="*/ 10515600 w 10515600"/>
              <a:gd name="connsiteY1" fmla="*/ 384869 h 3463825"/>
              <a:gd name="connsiteX2" fmla="*/ 10515600 w 10515600"/>
              <a:gd name="connsiteY2" fmla="*/ 3463825 h 3463825"/>
              <a:gd name="connsiteX3" fmla="*/ 0 w 10515600"/>
              <a:gd name="connsiteY3" fmla="*/ 3463825 h 3463825"/>
              <a:gd name="connsiteX4" fmla="*/ 0 w 10515600"/>
              <a:gd name="connsiteY4" fmla="*/ 384869 h 3463825"/>
              <a:gd name="connsiteX0" fmla="*/ 0 w 10515600"/>
              <a:gd name="connsiteY0" fmla="*/ 394063 h 3454873"/>
              <a:gd name="connsiteX1" fmla="*/ 10515600 w 10515600"/>
              <a:gd name="connsiteY1" fmla="*/ 375917 h 3454873"/>
              <a:gd name="connsiteX2" fmla="*/ 10515600 w 10515600"/>
              <a:gd name="connsiteY2" fmla="*/ 3454873 h 3454873"/>
              <a:gd name="connsiteX3" fmla="*/ 0 w 10515600"/>
              <a:gd name="connsiteY3" fmla="*/ 3454873 h 3454873"/>
              <a:gd name="connsiteX4" fmla="*/ 0 w 10515600"/>
              <a:gd name="connsiteY4" fmla="*/ 394063 h 3454873"/>
              <a:gd name="connsiteX0" fmla="*/ 0 w 10515600"/>
              <a:gd name="connsiteY0" fmla="*/ 147814 h 3208624"/>
              <a:gd name="connsiteX1" fmla="*/ 10515600 w 10515600"/>
              <a:gd name="connsiteY1" fmla="*/ 129668 h 3208624"/>
              <a:gd name="connsiteX2" fmla="*/ 10515600 w 10515600"/>
              <a:gd name="connsiteY2" fmla="*/ 3208624 h 3208624"/>
              <a:gd name="connsiteX3" fmla="*/ 0 w 10515600"/>
              <a:gd name="connsiteY3" fmla="*/ 3208624 h 3208624"/>
              <a:gd name="connsiteX4" fmla="*/ 0 w 10515600"/>
              <a:gd name="connsiteY4" fmla="*/ 147814 h 3208624"/>
              <a:gd name="connsiteX0" fmla="*/ 0 w 10515600"/>
              <a:gd name="connsiteY0" fmla="*/ 18146 h 3078956"/>
              <a:gd name="connsiteX1" fmla="*/ 10515600 w 10515600"/>
              <a:gd name="connsiteY1" fmla="*/ 0 h 3078956"/>
              <a:gd name="connsiteX2" fmla="*/ 10515600 w 10515600"/>
              <a:gd name="connsiteY2" fmla="*/ 3078956 h 3078956"/>
              <a:gd name="connsiteX3" fmla="*/ 0 w 10515600"/>
              <a:gd name="connsiteY3" fmla="*/ 3078956 h 3078956"/>
              <a:gd name="connsiteX4" fmla="*/ 0 w 10515600"/>
              <a:gd name="connsiteY4" fmla="*/ 18146 h 3078956"/>
              <a:gd name="connsiteX0" fmla="*/ 0 w 10515600"/>
              <a:gd name="connsiteY0" fmla="*/ 18146 h 3078956"/>
              <a:gd name="connsiteX1" fmla="*/ 10515600 w 10515600"/>
              <a:gd name="connsiteY1" fmla="*/ 0 h 3078956"/>
              <a:gd name="connsiteX2" fmla="*/ 10515600 w 10515600"/>
              <a:gd name="connsiteY2" fmla="*/ 3078956 h 3078956"/>
              <a:gd name="connsiteX3" fmla="*/ 0 w 10515600"/>
              <a:gd name="connsiteY3" fmla="*/ 3078956 h 3078956"/>
              <a:gd name="connsiteX4" fmla="*/ 0 w 10515600"/>
              <a:gd name="connsiteY4" fmla="*/ 18146 h 3078956"/>
              <a:gd name="connsiteX0" fmla="*/ 0 w 10515600"/>
              <a:gd name="connsiteY0" fmla="*/ 18146 h 3078956"/>
              <a:gd name="connsiteX1" fmla="*/ 10515600 w 10515600"/>
              <a:gd name="connsiteY1" fmla="*/ 0 h 3078956"/>
              <a:gd name="connsiteX2" fmla="*/ 10515600 w 10515600"/>
              <a:gd name="connsiteY2" fmla="*/ 3078956 h 3078956"/>
              <a:gd name="connsiteX3" fmla="*/ 0 w 10515600"/>
              <a:gd name="connsiteY3" fmla="*/ 3078956 h 3078956"/>
              <a:gd name="connsiteX4" fmla="*/ 0 w 10515600"/>
              <a:gd name="connsiteY4" fmla="*/ 18146 h 3078956"/>
              <a:gd name="connsiteX0" fmla="*/ 0 w 10515600"/>
              <a:gd name="connsiteY0" fmla="*/ 18146 h 3078956"/>
              <a:gd name="connsiteX1" fmla="*/ 10515600 w 10515600"/>
              <a:gd name="connsiteY1" fmla="*/ 0 h 3078956"/>
              <a:gd name="connsiteX2" fmla="*/ 10515600 w 10515600"/>
              <a:gd name="connsiteY2" fmla="*/ 3078956 h 3078956"/>
              <a:gd name="connsiteX3" fmla="*/ 0 w 10515600"/>
              <a:gd name="connsiteY3" fmla="*/ 3078956 h 3078956"/>
              <a:gd name="connsiteX4" fmla="*/ 0 w 10515600"/>
              <a:gd name="connsiteY4" fmla="*/ 18146 h 3078956"/>
              <a:gd name="connsiteX0" fmla="*/ 0 w 10515600"/>
              <a:gd name="connsiteY0" fmla="*/ 18146 h 3078956"/>
              <a:gd name="connsiteX1" fmla="*/ 10515600 w 10515600"/>
              <a:gd name="connsiteY1" fmla="*/ 0 h 3078956"/>
              <a:gd name="connsiteX2" fmla="*/ 10515600 w 10515600"/>
              <a:gd name="connsiteY2" fmla="*/ 3078956 h 3078956"/>
              <a:gd name="connsiteX3" fmla="*/ 0 w 10515600"/>
              <a:gd name="connsiteY3" fmla="*/ 3078956 h 3078956"/>
              <a:gd name="connsiteX4" fmla="*/ 0 w 10515600"/>
              <a:gd name="connsiteY4" fmla="*/ 18146 h 3078956"/>
              <a:gd name="connsiteX0" fmla="*/ 0 w 10515600"/>
              <a:gd name="connsiteY0" fmla="*/ 18146 h 3078956"/>
              <a:gd name="connsiteX1" fmla="*/ 10515600 w 10515600"/>
              <a:gd name="connsiteY1" fmla="*/ 0 h 3078956"/>
              <a:gd name="connsiteX2" fmla="*/ 10515600 w 10515600"/>
              <a:gd name="connsiteY2" fmla="*/ 3078956 h 3078956"/>
              <a:gd name="connsiteX3" fmla="*/ 0 w 10515600"/>
              <a:gd name="connsiteY3" fmla="*/ 3078956 h 3078956"/>
              <a:gd name="connsiteX4" fmla="*/ 0 w 10515600"/>
              <a:gd name="connsiteY4" fmla="*/ 18146 h 3078956"/>
              <a:gd name="connsiteX0" fmla="*/ 0 w 10515600"/>
              <a:gd name="connsiteY0" fmla="*/ 18146 h 3078956"/>
              <a:gd name="connsiteX1" fmla="*/ 10515600 w 10515600"/>
              <a:gd name="connsiteY1" fmla="*/ 0 h 3078956"/>
              <a:gd name="connsiteX2" fmla="*/ 10515600 w 10515600"/>
              <a:gd name="connsiteY2" fmla="*/ 3078956 h 3078956"/>
              <a:gd name="connsiteX3" fmla="*/ 0 w 10515600"/>
              <a:gd name="connsiteY3" fmla="*/ 3078956 h 3078956"/>
              <a:gd name="connsiteX4" fmla="*/ 0 w 10515600"/>
              <a:gd name="connsiteY4" fmla="*/ 18146 h 3078956"/>
              <a:gd name="connsiteX0" fmla="*/ 0 w 10515600"/>
              <a:gd name="connsiteY0" fmla="*/ 18146 h 3078956"/>
              <a:gd name="connsiteX1" fmla="*/ 10515600 w 10515600"/>
              <a:gd name="connsiteY1" fmla="*/ 0 h 3078956"/>
              <a:gd name="connsiteX2" fmla="*/ 10515600 w 10515600"/>
              <a:gd name="connsiteY2" fmla="*/ 3078956 h 3078956"/>
              <a:gd name="connsiteX3" fmla="*/ 0 w 10515600"/>
              <a:gd name="connsiteY3" fmla="*/ 3078956 h 3078956"/>
              <a:gd name="connsiteX4" fmla="*/ 0 w 10515600"/>
              <a:gd name="connsiteY4" fmla="*/ 18146 h 307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3078956">
                <a:moveTo>
                  <a:pt x="0" y="18146"/>
                </a:moveTo>
                <a:cubicBezTo>
                  <a:pt x="4965699" y="408671"/>
                  <a:pt x="10234649" y="194545"/>
                  <a:pt x="10515600" y="0"/>
                </a:cubicBezTo>
                <a:lnTo>
                  <a:pt x="10515600" y="3078956"/>
                </a:lnTo>
                <a:lnTo>
                  <a:pt x="0" y="3078956"/>
                </a:lnTo>
                <a:lnTo>
                  <a:pt x="0" y="181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0666" y="57865"/>
            <a:ext cx="10170500" cy="706964"/>
          </a:xfrm>
          <a:prstGeom prst="rect">
            <a:avLst/>
          </a:prstGeom>
          <a:effectLst>
            <a:outerShdw blurRad="254000" algn="ctr" rotWithShape="0">
              <a:prstClr val="black">
                <a:alpha val="65551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77" y="1385717"/>
            <a:ext cx="11990621" cy="4822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9" y="6394063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1" i="0">
                <a:solidFill>
                  <a:schemeClr val="accent4"/>
                </a:solidFill>
              </a:defRPr>
            </a:lvl1pPr>
          </a:lstStyle>
          <a:p>
            <a:fld id="{799B3BC9-9B5E-2C42-9633-AB889EB9B246}" type="datetime1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8777" y="6416373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 b="1" i="0">
                <a:solidFill>
                  <a:schemeClr val="accent4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10411676" y="-15506"/>
            <a:ext cx="685800" cy="8537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5478" y="-23789"/>
            <a:ext cx="838199" cy="767687"/>
          </a:xfrm>
          <a:prstGeom prst="rect">
            <a:avLst/>
          </a:prstGeom>
          <a:effectLst>
            <a:outerShdw blurRad="127000" algn="ctr" rotWithShape="0">
              <a:prstClr val="black">
                <a:alpha val="34000"/>
              </a:prstClr>
            </a:outerShdw>
          </a:effectLst>
        </p:spPr>
        <p:txBody>
          <a:bodyPr vert="horz" lIns="91440" tIns="45720" rIns="91440" bIns="45720" rtlCol="0" anchor="b"/>
          <a:lstStyle>
            <a:lvl1pPr algn="ctr">
              <a:defRPr sz="3200" b="1" i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fld id="{E08D5CA6-29DE-F14C-9C11-CFAFFE454EC4}" type="slidenum">
              <a:rPr lang="en-GB" smtClean="0"/>
              <a:t>‹#›</a:t>
            </a:fld>
            <a:endParaRPr lang="en-GB"/>
          </a:p>
        </p:txBody>
      </p:sp>
      <p:pic>
        <p:nvPicPr>
          <p:cNvPr id="21" name="Picture 20" descr="UoL - Logo - Reversed.eps">
            <a:extLst>
              <a:ext uri="{FF2B5EF4-FFF2-40B4-BE49-F238E27FC236}">
                <a16:creationId xmlns:a16="http://schemas.microsoft.com/office/drawing/2014/main" id="{DE3FDAC5-1F9F-E74E-A07D-EED397CB4F2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241"/>
          <a:stretch/>
        </p:blipFill>
        <p:spPr>
          <a:xfrm>
            <a:off x="11418497" y="129343"/>
            <a:ext cx="455701" cy="640954"/>
          </a:xfrm>
          <a:prstGeom prst="rect">
            <a:avLst/>
          </a:prstGeom>
          <a:effectLst>
            <a:outerShdw blurRad="259507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508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36.png"/><Relationship Id="rId7" Type="http://schemas.openxmlformats.org/officeDocument/2006/relationships/image" Target="../media/image50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80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3.png"/><Relationship Id="rId5" Type="http://schemas.openxmlformats.org/officeDocument/2006/relationships/image" Target="../media/image56.png"/><Relationship Id="rId10" Type="http://schemas.openxmlformats.org/officeDocument/2006/relationships/image" Target="../media/image62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5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390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6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gif"/><Relationship Id="rId9" Type="http://schemas.openxmlformats.org/officeDocument/2006/relationships/image" Target="../media/image5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590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2.png"/><Relationship Id="rId10" Type="http://schemas.openxmlformats.org/officeDocument/2006/relationships/image" Target="../media/image300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23.png"/><Relationship Id="rId3" Type="http://schemas.openxmlformats.org/officeDocument/2006/relationships/image" Target="../media/image250.png"/><Relationship Id="rId7" Type="http://schemas.openxmlformats.org/officeDocument/2006/relationships/image" Target="../media/image290.png"/><Relationship Id="rId12" Type="http://schemas.openxmlformats.org/officeDocument/2006/relationships/image" Target="../media/image22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png"/><Relationship Id="rId11" Type="http://schemas.openxmlformats.org/officeDocument/2006/relationships/image" Target="../media/image21.png"/><Relationship Id="rId5" Type="http://schemas.openxmlformats.org/officeDocument/2006/relationships/image" Target="../media/image270.png"/><Relationship Id="rId15" Type="http://schemas.openxmlformats.org/officeDocument/2006/relationships/image" Target="../media/image25.png"/><Relationship Id="rId10" Type="http://schemas.openxmlformats.org/officeDocument/2006/relationships/image" Target="../media/image320.png"/><Relationship Id="rId4" Type="http://schemas.openxmlformats.org/officeDocument/2006/relationships/image" Target="../media/image260.png"/><Relationship Id="rId9" Type="http://schemas.openxmlformats.org/officeDocument/2006/relationships/image" Target="../media/image310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4F716-B217-5FB6-E97E-8A77E25F5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594" y="1822611"/>
            <a:ext cx="5903548" cy="2677648"/>
          </a:xfrm>
        </p:spPr>
        <p:txBody>
          <a:bodyPr/>
          <a:lstStyle/>
          <a:p>
            <a:r>
              <a:rPr lang="en-GB" b="1" dirty="0"/>
              <a:t>PSA R&amp;D with AGATA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776ACD-3B2D-659C-4688-0A784AED24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Dr. Fraser Holloway</a:t>
            </a:r>
          </a:p>
        </p:txBody>
      </p:sp>
    </p:spTree>
    <p:extLst>
      <p:ext uri="{BB962C8B-B14F-4D97-AF65-F5344CB8AC3E}">
        <p14:creationId xmlns:p14="http://schemas.microsoft.com/office/powerpoint/2010/main" val="1470090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hart with a gradient of green and blue colors&#10;&#10;Description automatically generated with medium confidence">
            <a:extLst>
              <a:ext uri="{FF2B5EF4-FFF2-40B4-BE49-F238E27FC236}">
                <a16:creationId xmlns:a16="http://schemas.microsoft.com/office/drawing/2014/main" id="{B00496B8-84A0-476F-82EA-FBF2ADFCF4B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101286" y="1250577"/>
            <a:ext cx="6111732" cy="5443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DC73FE-CCC8-32A3-F940-56C0FA47F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Alternative Approach: SIMPLEX Deconvolution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94033E-E892-17F3-7C1C-C9C8DFB9F6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112" y="1563511"/>
                <a:ext cx="6273900" cy="513032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Realistically we don’t want non-physical optima.</a:t>
                </a:r>
              </a:p>
              <a:p>
                <a:r>
                  <a:rPr lang="en-GB" dirty="0"/>
                  <a:t>We also don’t want an iterative method.</a:t>
                </a:r>
              </a:p>
              <a:p>
                <a:r>
                  <a:rPr lang="en-GB" dirty="0"/>
                  <a:t>Only valid solutions lie upon a line of interpolation.</a:t>
                </a:r>
              </a:p>
              <a:p>
                <a:r>
                  <a:rPr lang="en-GB" dirty="0"/>
                  <a:t>Can we constrain the optimisation to just this space?</a:t>
                </a:r>
              </a:p>
              <a:p>
                <a:pPr lvl="1"/>
                <a:r>
                  <a:rPr lang="en-GB" dirty="0"/>
                  <a:t>Not with GRETA’s approach.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No way to fix the optimum and constrain it.</a:t>
                </a:r>
              </a:p>
              <a:p>
                <a:pPr lvl="1"/>
                <a:endParaRPr lang="en-GB" dirty="0"/>
              </a:p>
              <a:p>
                <a:r>
                  <a:rPr lang="en-GB" dirty="0"/>
                  <a:t>We need a different constraint to work with.</a:t>
                </a:r>
              </a:p>
              <a:p>
                <a:pPr lvl="1"/>
                <a:r>
                  <a:rPr lang="en-GB" dirty="0"/>
                  <a:t>How about orthogonality?</a:t>
                </a:r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𝑆𝑂</m:t>
                        </m:r>
                      </m:e>
                    </m:acc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𝑆</m:t>
                        </m:r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GB" sz="1600" i="1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𝑆𝑂</m:t>
                        </m:r>
                      </m:e>
                    </m:acc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GB" sz="1600" i="1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𝑆𝑂</m:t>
                        </m:r>
                      </m:e>
                    </m:acc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sz="1600" dirty="0"/>
              </a:p>
              <a:p>
                <a:pPr lvl="1"/>
                <a:r>
                  <a:rPr lang="en-GB" dirty="0"/>
                  <a:t>We also want convexness: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0&lt;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∠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𝑂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 &amp; ∠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𝑂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&lt;90°</m:t>
                    </m:r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94033E-E892-17F3-7C1C-C9C8DFB9F6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12" y="1563511"/>
                <a:ext cx="6273900" cy="5130327"/>
              </a:xfrm>
              <a:blipFill>
                <a:blip r:embed="rId3"/>
                <a:stretch>
                  <a:fillRect t="-7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F160C4-0230-12C0-3190-8CDDC30F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9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9DD1E3-D7E0-5BB9-B0B5-40CC3C7AA9EA}"/>
              </a:ext>
            </a:extLst>
          </p:cNvPr>
          <p:cNvCxnSpPr>
            <a:cxnSpLocks/>
          </p:cNvCxnSpPr>
          <p:nvPr/>
        </p:nvCxnSpPr>
        <p:spPr>
          <a:xfrm>
            <a:off x="6871447" y="1882588"/>
            <a:ext cx="4141694" cy="420893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10998FE-CFA0-A2F7-9C36-9710AE4BB20D}"/>
              </a:ext>
            </a:extLst>
          </p:cNvPr>
          <p:cNvSpPr txBox="1"/>
          <p:nvPr/>
        </p:nvSpPr>
        <p:spPr>
          <a:xfrm rot="2747435">
            <a:off x="6541325" y="2812887"/>
            <a:ext cx="240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Line of Interpolation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D75E47-6022-11D0-E0D9-B954FD7DE0FE}"/>
              </a:ext>
            </a:extLst>
          </p:cNvPr>
          <p:cNvGrpSpPr/>
          <p:nvPr/>
        </p:nvGrpSpPr>
        <p:grpSpPr>
          <a:xfrm>
            <a:off x="8961525" y="3025588"/>
            <a:ext cx="922063" cy="1058282"/>
            <a:chOff x="8961525" y="3025588"/>
            <a:chExt cx="922063" cy="105828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462026F-840B-45EF-1DB1-FB3616B8729D}"/>
                </a:ext>
              </a:extLst>
            </p:cNvPr>
            <p:cNvCxnSpPr/>
            <p:nvPr/>
          </p:nvCxnSpPr>
          <p:spPr>
            <a:xfrm flipH="1">
              <a:off x="8961525" y="3025588"/>
              <a:ext cx="922063" cy="8606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3C8B43-0E32-D7EE-9686-F8616FD2E4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22979" y="3931470"/>
              <a:ext cx="156824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F60B83B-6846-B459-5AF6-420A9AE7D194}"/>
                </a:ext>
              </a:extLst>
            </p:cNvPr>
            <p:cNvCxnSpPr>
              <a:cxnSpLocks/>
            </p:cNvCxnSpPr>
            <p:nvPr/>
          </p:nvCxnSpPr>
          <p:spPr>
            <a:xfrm>
              <a:off x="9157152" y="3797929"/>
              <a:ext cx="122651" cy="13342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 descr="A graph with numbers and a blue bar&#10;&#10;Description automatically generated with medium confidence">
            <a:extLst>
              <a:ext uri="{FF2B5EF4-FFF2-40B4-BE49-F238E27FC236}">
                <a16:creationId xmlns:a16="http://schemas.microsoft.com/office/drawing/2014/main" id="{5E9C0827-CFE6-3E4A-6A3B-18A27BDC84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73676" y="1763654"/>
            <a:ext cx="1014943" cy="44403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9B6AA79-6B07-86EC-E7D0-0E6DB119081E}"/>
                  </a:ext>
                </a:extLst>
              </p:cNvPr>
              <p:cNvSpPr txBox="1"/>
              <p:nvPr/>
            </p:nvSpPr>
            <p:spPr>
              <a:xfrm>
                <a:off x="6633882" y="1513256"/>
                <a:ext cx="5035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9B6AA79-6B07-86EC-E7D0-0E6DB1190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882" y="1513256"/>
                <a:ext cx="503599" cy="369332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35C542-A084-3A18-DEF6-B9DA2420D207}"/>
                  </a:ext>
                </a:extLst>
              </p:cNvPr>
              <p:cNvSpPr txBox="1"/>
              <p:nvPr/>
            </p:nvSpPr>
            <p:spPr>
              <a:xfrm>
                <a:off x="9774022" y="2712509"/>
                <a:ext cx="4171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GB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35C542-A084-3A18-DEF6-B9DA2420D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4022" y="2712509"/>
                <a:ext cx="41710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ECC9DFD-C703-A01C-E9C4-A22FA3717D2E}"/>
                  </a:ext>
                </a:extLst>
              </p:cNvPr>
              <p:cNvSpPr txBox="1"/>
              <p:nvPr/>
            </p:nvSpPr>
            <p:spPr>
              <a:xfrm>
                <a:off x="8644934" y="3884236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GB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ECC9DFD-C703-A01C-E9C4-A22FA3717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934" y="3884236"/>
                <a:ext cx="38023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D0476AE-3C53-5853-2838-C3C4189B84D7}"/>
                  </a:ext>
                </a:extLst>
              </p:cNvPr>
              <p:cNvSpPr txBox="1"/>
              <p:nvPr/>
            </p:nvSpPr>
            <p:spPr>
              <a:xfrm>
                <a:off x="10921877" y="5906852"/>
                <a:ext cx="5035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D0476AE-3C53-5853-2838-C3C4189B8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1877" y="5906852"/>
                <a:ext cx="503599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513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6B6BD-11C2-E2DC-9712-FE45707F9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Simplex De-mixing in High Dimensions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8DED44-685A-4671-282A-8620DD5AAB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112" y="1563511"/>
                <a:ext cx="6280816" cy="5243185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Signals exist in a high-dimensional space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ℛ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4377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Maths gets a little complex so we’ll use distances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 distances specifically</a:t>
                </a:r>
              </a:p>
              <a:p>
                <a:r>
                  <a:rPr lang="en-GB" dirty="0"/>
                  <a:t>Like in GRETA’s method we infer the optimum for every combination of pairs in the basis directly.</a:t>
                </a:r>
              </a:p>
              <a:p>
                <a:r>
                  <a:rPr lang="en-GB" dirty="0"/>
                  <a:t>One set of distances can be precomputed: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Two distances are novel but get re-used: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b="0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GB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by definition</a:t>
                </a:r>
              </a:p>
              <a:p>
                <a:r>
                  <a: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Only solutions where </a:t>
                </a:r>
                <a14:m>
                  <m:oMath xmlns:m="http://schemas.openxmlformats.org/officeDocument/2006/math">
                    <m:r>
                      <a:rPr lang="en-GB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b="0" i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are valid:</a:t>
                </a:r>
              </a:p>
              <a:p>
                <a:pPr lvl="1"/>
                <a:r>
                  <a: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Way easier to check and constrain</a:t>
                </a:r>
              </a:p>
              <a:p>
                <a:r>
                  <a:rPr lang="en-GB" dirty="0"/>
                  <a:t>We can also account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using radii constraints.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8DED44-685A-4671-282A-8620DD5AAB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12" y="1563511"/>
                <a:ext cx="6280816" cy="5243185"/>
              </a:xfrm>
              <a:blipFill>
                <a:blip r:embed="rId2"/>
                <a:stretch>
                  <a:fillRect l="-202" t="-4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D0F2F-ED2C-77EC-32B6-FFBC4FA9A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10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D6E433-722B-17F6-0771-A7333C5B8B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6520854" y="1294863"/>
            <a:ext cx="5816618" cy="524937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FB12F7-2129-6F12-6958-F4BEB492AFAD}"/>
              </a:ext>
            </a:extLst>
          </p:cNvPr>
          <p:cNvCxnSpPr/>
          <p:nvPr/>
        </p:nvCxnSpPr>
        <p:spPr>
          <a:xfrm flipH="1">
            <a:off x="10880056" y="4901500"/>
            <a:ext cx="822960" cy="38608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89418F-CF34-E625-76FD-A2DC2F461260}"/>
              </a:ext>
            </a:extLst>
          </p:cNvPr>
          <p:cNvCxnSpPr>
            <a:cxnSpLocks/>
          </p:cNvCxnSpPr>
          <p:nvPr/>
        </p:nvCxnSpPr>
        <p:spPr>
          <a:xfrm flipH="1" flipV="1">
            <a:off x="8431868" y="2159885"/>
            <a:ext cx="3539222" cy="240372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62CBB86-709F-190C-8CE7-D3FCF5A253AC}"/>
              </a:ext>
            </a:extLst>
          </p:cNvPr>
          <p:cNvSpPr txBox="1"/>
          <p:nvPr/>
        </p:nvSpPr>
        <p:spPr>
          <a:xfrm>
            <a:off x="8890997" y="5625469"/>
            <a:ext cx="1989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>
                    <a:lumMod val="50000"/>
                  </a:schemeClr>
                </a:solidFill>
              </a:rPr>
              <a:t>Response Space</a:t>
            </a: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DD8B3FA5-6466-FB23-1291-DF751A5E551C}"/>
              </a:ext>
            </a:extLst>
          </p:cNvPr>
          <p:cNvSpPr/>
          <p:nvPr/>
        </p:nvSpPr>
        <p:spPr>
          <a:xfrm rot="21166796">
            <a:off x="8084529" y="3697232"/>
            <a:ext cx="2434789" cy="1362674"/>
          </a:xfrm>
          <a:prstGeom prst="triangle">
            <a:avLst>
              <a:gd name="adj" fmla="val 55185"/>
            </a:avLst>
          </a:prstGeom>
          <a:solidFill>
            <a:srgbClr val="FF0000">
              <a:alpha val="55387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3A7F3E1-0FF4-B54C-C897-0C61A164C706}"/>
              </a:ext>
            </a:extLst>
          </p:cNvPr>
          <p:cNvSpPr/>
          <p:nvPr/>
        </p:nvSpPr>
        <p:spPr>
          <a:xfrm rot="16200000">
            <a:off x="10137890" y="3647065"/>
            <a:ext cx="333462" cy="3334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75F7E9-2C12-5054-07C9-F9506967D914}"/>
              </a:ext>
            </a:extLst>
          </p:cNvPr>
          <p:cNvCxnSpPr>
            <a:cxnSpLocks/>
          </p:cNvCxnSpPr>
          <p:nvPr/>
        </p:nvCxnSpPr>
        <p:spPr>
          <a:xfrm flipH="1">
            <a:off x="10304622" y="3559291"/>
            <a:ext cx="166730" cy="254505"/>
          </a:xfrm>
          <a:prstGeom prst="straightConnector1">
            <a:avLst/>
          </a:prstGeom>
          <a:ln w="38100">
            <a:solidFill>
              <a:srgbClr val="08B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975B93F-6F5B-7850-2F41-80549570D91E}"/>
              </a:ext>
            </a:extLst>
          </p:cNvPr>
          <p:cNvCxnSpPr>
            <a:cxnSpLocks/>
          </p:cNvCxnSpPr>
          <p:nvPr/>
        </p:nvCxnSpPr>
        <p:spPr>
          <a:xfrm flipH="1" flipV="1">
            <a:off x="10304621" y="3812307"/>
            <a:ext cx="815055" cy="1341201"/>
          </a:xfrm>
          <a:prstGeom prst="straightConnector1">
            <a:avLst/>
          </a:prstGeom>
          <a:ln w="38100">
            <a:solidFill>
              <a:srgbClr val="08B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B64CA1A-A8E6-43A2-4E60-D7F76C911586}"/>
              </a:ext>
            </a:extLst>
          </p:cNvPr>
          <p:cNvCxnSpPr>
            <a:cxnSpLocks/>
          </p:cNvCxnSpPr>
          <p:nvPr/>
        </p:nvCxnSpPr>
        <p:spPr>
          <a:xfrm flipV="1">
            <a:off x="9653873" y="3813796"/>
            <a:ext cx="650748" cy="804557"/>
          </a:xfrm>
          <a:prstGeom prst="straightConnector1">
            <a:avLst/>
          </a:prstGeom>
          <a:ln w="38100">
            <a:solidFill>
              <a:srgbClr val="08B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-shape 28">
            <a:extLst>
              <a:ext uri="{FF2B5EF4-FFF2-40B4-BE49-F238E27FC236}">
                <a16:creationId xmlns:a16="http://schemas.microsoft.com/office/drawing/2014/main" id="{F2B72707-3CFA-FC4A-F911-7D907B96834D}"/>
              </a:ext>
            </a:extLst>
          </p:cNvPr>
          <p:cNvSpPr/>
          <p:nvPr/>
        </p:nvSpPr>
        <p:spPr>
          <a:xfrm rot="18260241">
            <a:off x="10453047" y="3620252"/>
            <a:ext cx="102163" cy="102163"/>
          </a:xfrm>
          <a:prstGeom prst="corner">
            <a:avLst>
              <a:gd name="adj1" fmla="val 6843"/>
              <a:gd name="adj2" fmla="val 9288"/>
            </a:avLst>
          </a:prstGeom>
          <a:solidFill>
            <a:srgbClr val="08B000"/>
          </a:solidFill>
          <a:ln>
            <a:solidFill>
              <a:srgbClr val="08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L-shape 29">
            <a:extLst>
              <a:ext uri="{FF2B5EF4-FFF2-40B4-BE49-F238E27FC236}">
                <a16:creationId xmlns:a16="http://schemas.microsoft.com/office/drawing/2014/main" id="{5183F7EC-96B3-AD58-A128-DEEA5F15764F}"/>
              </a:ext>
            </a:extLst>
          </p:cNvPr>
          <p:cNvSpPr/>
          <p:nvPr/>
        </p:nvSpPr>
        <p:spPr>
          <a:xfrm rot="13290688">
            <a:off x="9694435" y="4589247"/>
            <a:ext cx="97583" cy="88533"/>
          </a:xfrm>
          <a:prstGeom prst="corner">
            <a:avLst>
              <a:gd name="adj1" fmla="val 6843"/>
              <a:gd name="adj2" fmla="val 9288"/>
            </a:avLst>
          </a:prstGeom>
          <a:solidFill>
            <a:srgbClr val="08B000"/>
          </a:solidFill>
          <a:ln>
            <a:solidFill>
              <a:srgbClr val="08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L-shape 30">
            <a:extLst>
              <a:ext uri="{FF2B5EF4-FFF2-40B4-BE49-F238E27FC236}">
                <a16:creationId xmlns:a16="http://schemas.microsoft.com/office/drawing/2014/main" id="{5B2DACAD-5027-EF94-0A08-F283B1A7A4AB}"/>
              </a:ext>
            </a:extLst>
          </p:cNvPr>
          <p:cNvSpPr/>
          <p:nvPr/>
        </p:nvSpPr>
        <p:spPr>
          <a:xfrm rot="9028356">
            <a:off x="11102934" y="5001148"/>
            <a:ext cx="103270" cy="102163"/>
          </a:xfrm>
          <a:prstGeom prst="corner">
            <a:avLst>
              <a:gd name="adj1" fmla="val 6843"/>
              <a:gd name="adj2" fmla="val 9288"/>
            </a:avLst>
          </a:prstGeom>
          <a:solidFill>
            <a:srgbClr val="08B000"/>
          </a:solidFill>
          <a:ln>
            <a:solidFill>
              <a:srgbClr val="08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CF12BE-2E70-B7B1-42F4-44BAA3E7F822}"/>
              </a:ext>
            </a:extLst>
          </p:cNvPr>
          <p:cNvSpPr txBox="1"/>
          <p:nvPr/>
        </p:nvSpPr>
        <p:spPr>
          <a:xfrm>
            <a:off x="9235614" y="2312464"/>
            <a:ext cx="198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>
                    <a:lumMod val="50000"/>
                  </a:schemeClr>
                </a:solidFill>
              </a:rPr>
              <a:t>1-Simplex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35D637-A187-DBBB-B8E1-4A5C63CAEC6E}"/>
              </a:ext>
            </a:extLst>
          </p:cNvPr>
          <p:cNvSpPr txBox="1"/>
          <p:nvPr/>
        </p:nvSpPr>
        <p:spPr>
          <a:xfrm rot="21275596">
            <a:off x="8511170" y="4598375"/>
            <a:ext cx="198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>
                    <a:lumMod val="50000"/>
                  </a:schemeClr>
                </a:solidFill>
              </a:rPr>
              <a:t>2-Simplex</a:t>
            </a:r>
          </a:p>
        </p:txBody>
      </p:sp>
    </p:spTree>
    <p:extLst>
      <p:ext uri="{BB962C8B-B14F-4D97-AF65-F5344CB8AC3E}">
        <p14:creationId xmlns:p14="http://schemas.microsoft.com/office/powerpoint/2010/main" val="4234497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6B6BD-11C2-E2DC-9712-FE45707F9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Simplex De-mixing in High Dimensions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8DED44-685A-4671-282A-8620DD5AAB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111" y="1563511"/>
                <a:ext cx="7669653" cy="5243185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A new convention was developed to evaluate multi-interaction signals using distance geometry and simplex de-mixing.</a:t>
                </a:r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sSub>
                          <m:sSubPr>
                            <m:ctrlPr>
                              <a:rPr lang="en-GB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GB" sz="1600" i="1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GB" sz="16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GB" sz="1600" i="1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GB" sz="16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GB" sz="1600" i="1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GB" sz="1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sz="1600" dirty="0"/>
              </a:p>
              <a:p>
                <a:pPr lvl="2"/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</a:rPr>
                      <m:t>∠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𝑂</m:t>
                    </m:r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</a:rPr>
                      <m:t> &amp; ∠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𝑂</m:t>
                    </m:r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</a:rPr>
                      <m:t>&lt;90°</m:t>
                    </m:r>
                  </m:oMath>
                </a14:m>
                <a:endParaRPr lang="en-GB" dirty="0"/>
              </a:p>
              <a:p>
                <a:r>
                  <a:rPr lang="en-GB" dirty="0"/>
                  <a:t>This convention allows for direct fitting of multi-interaction signals.</a:t>
                </a:r>
              </a:p>
              <a:p>
                <a:pPr lvl="1"/>
                <a:r>
                  <a:rPr lang="en-GB" dirty="0"/>
                  <a:t>Also works recursively, allowing for 9-interaction fits.</a:t>
                </a:r>
              </a:p>
              <a:p>
                <a:pPr lvl="1"/>
                <a:r>
                  <a:rPr lang="en-GB" dirty="0"/>
                  <a:t>Can apply to arbitrary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-combinations.</a:t>
                </a:r>
              </a:p>
              <a:p>
                <a:r>
                  <a:rPr lang="en-GB" dirty="0"/>
                  <a:t>Exhaustive combinations are required to find the best solution:</a:t>
                </a:r>
              </a:p>
              <a:p>
                <a:pPr lvl="1"/>
                <a:r>
                  <a:rPr lang="en-GB" dirty="0"/>
                  <a:t>~1,100,000 combinations for 2 interactions.</a:t>
                </a:r>
              </a:p>
              <a:p>
                <a:pPr lvl="1"/>
                <a:r>
                  <a:rPr lang="en-GB" dirty="0"/>
                  <a:t>~550,000,000 combinations for 3 interactions.</a:t>
                </a:r>
              </a:p>
              <a:p>
                <a:pPr lvl="1"/>
                <a:r>
                  <a:rPr lang="en-GB" dirty="0"/>
                  <a:t>~10</a:t>
                </a:r>
                <a:r>
                  <a:rPr lang="en-GB" baseline="30000" dirty="0"/>
                  <a:t>30 </a:t>
                </a:r>
                <a:r>
                  <a:rPr lang="en-GB" dirty="0"/>
                  <a:t>combinations</a:t>
                </a:r>
                <a:r>
                  <a:rPr lang="en-GB" baseline="30000" dirty="0"/>
                  <a:t> </a:t>
                </a:r>
                <a:r>
                  <a:rPr lang="en-GB" dirty="0"/>
                  <a:t>for 9 interactions.</a:t>
                </a:r>
              </a:p>
              <a:p>
                <a:r>
                  <a:rPr lang="en-GB" dirty="0"/>
                  <a:t>Not feasible to do on a CPU exhaustively real-time.</a:t>
                </a:r>
              </a:p>
              <a:p>
                <a:pPr lvl="1"/>
                <a:r>
                  <a:rPr lang="en-GB" dirty="0"/>
                  <a:t>Somewhat possible on a GPU.</a:t>
                </a:r>
              </a:p>
              <a:p>
                <a:pPr lvl="1"/>
                <a:r>
                  <a:rPr lang="en-GB" dirty="0"/>
                  <a:t>How about using graph acceleration?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8DED44-685A-4671-282A-8620DD5AAB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11" y="1563511"/>
                <a:ext cx="7669653" cy="5243185"/>
              </a:xfrm>
              <a:blipFill>
                <a:blip r:embed="rId2"/>
                <a:stretch>
                  <a:fillRect l="-165" t="-4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D0F2F-ED2C-77EC-32B6-FFBC4FA9A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11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AD699-5F1F-11FA-7A04-96221C52A064}"/>
              </a:ext>
            </a:extLst>
          </p:cNvPr>
          <p:cNvSpPr txBox="1"/>
          <p:nvPr/>
        </p:nvSpPr>
        <p:spPr>
          <a:xfrm>
            <a:off x="7272867" y="43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12" descr="A triangle with lines and numbers&#10;&#10;Description automatically generated">
            <a:extLst>
              <a:ext uri="{FF2B5EF4-FFF2-40B4-BE49-F238E27FC236}">
                <a16:creationId xmlns:a16="http://schemas.microsoft.com/office/drawing/2014/main" id="{A3DB96B4-35E4-8E39-09C7-60978724019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2080" y="1102940"/>
            <a:ext cx="4562511" cy="2492163"/>
          </a:xfrm>
          <a:prstGeom prst="rect">
            <a:avLst/>
          </a:prstGeom>
        </p:spPr>
      </p:pic>
      <p:pic>
        <p:nvPicPr>
          <p:cNvPr id="29" name="Picture 28" descr="A triangle with lines and points&#10;&#10;Description automatically generated">
            <a:extLst>
              <a:ext uri="{FF2B5EF4-FFF2-40B4-BE49-F238E27FC236}">
                <a16:creationId xmlns:a16="http://schemas.microsoft.com/office/drawing/2014/main" id="{89C8687A-3FB6-F32D-B5FB-361F14930A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8809" y="3493399"/>
            <a:ext cx="4010425" cy="3203242"/>
          </a:xfrm>
          <a:prstGeom prst="rect">
            <a:avLst/>
          </a:prstGeom>
        </p:spPr>
      </p:pic>
      <p:pic>
        <p:nvPicPr>
          <p:cNvPr id="7" name="Picture 6" descr="A diagram of a triangle&#10;&#10;Description automatically generated">
            <a:extLst>
              <a:ext uri="{FF2B5EF4-FFF2-40B4-BE49-F238E27FC236}">
                <a16:creationId xmlns:a16="http://schemas.microsoft.com/office/drawing/2014/main" id="{05008794-5F1E-58BA-517A-B927E6BF9ED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9087" y="3493399"/>
            <a:ext cx="4011306" cy="3203243"/>
          </a:xfrm>
          <a:prstGeom prst="rect">
            <a:avLst/>
          </a:prstGeom>
        </p:spPr>
      </p:pic>
      <p:pic>
        <p:nvPicPr>
          <p:cNvPr id="9" name="Picture 8" descr="A graph showing a segment number&#10;&#10;Description automatically generated">
            <a:extLst>
              <a:ext uri="{FF2B5EF4-FFF2-40B4-BE49-F238E27FC236}">
                <a16:creationId xmlns:a16="http://schemas.microsoft.com/office/drawing/2014/main" id="{BFB67F5F-3BC7-B694-6DF0-646A65BF719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0954" y="4105549"/>
            <a:ext cx="5267935" cy="275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0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9332AEB-D85C-6650-3A49-569D512DB43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AGATA-GRETA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Matrices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9332AEB-D85C-6650-3A49-569D512DB4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DCC22-E26D-5C1E-F60E-2ED631A37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12</a:t>
            </a:fld>
            <a:endParaRPr lang="en-GB"/>
          </a:p>
        </p:txBody>
      </p:sp>
      <p:pic>
        <p:nvPicPr>
          <p:cNvPr id="11" name="Picture 10" descr="A diagram of a triangle with a red line and a blue triangle&#10;&#10;Description automatically generated">
            <a:extLst>
              <a:ext uri="{FF2B5EF4-FFF2-40B4-BE49-F238E27FC236}">
                <a16:creationId xmlns:a16="http://schemas.microsoft.com/office/drawing/2014/main" id="{F3D8B4B1-0E59-79BA-CBB3-EA28CB7C32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8029"/>
          <a:stretch/>
        </p:blipFill>
        <p:spPr>
          <a:xfrm>
            <a:off x="-353277" y="1473200"/>
            <a:ext cx="5996327" cy="5486400"/>
          </a:xfrm>
          <a:prstGeom prst="rect">
            <a:avLst/>
          </a:prstGeom>
        </p:spPr>
      </p:pic>
      <p:pic>
        <p:nvPicPr>
          <p:cNvPr id="13" name="Picture 12" descr="A diagram of a triangle&#10;&#10;Description automatically generated">
            <a:extLst>
              <a:ext uri="{FF2B5EF4-FFF2-40B4-BE49-F238E27FC236}">
                <a16:creationId xmlns:a16="http://schemas.microsoft.com/office/drawing/2014/main" id="{5FB853B1-57FD-5F07-4E26-78A0D0079CA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0902" y="1460500"/>
            <a:ext cx="7315200" cy="5486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2D9465-FD6B-658C-8086-F535A7884F78}"/>
              </a:ext>
            </a:extLst>
          </p:cNvPr>
          <p:cNvSpPr txBox="1"/>
          <p:nvPr/>
        </p:nvSpPr>
        <p:spPr>
          <a:xfrm>
            <a:off x="698500" y="1714500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GRETA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A8105A-2DE7-F698-0510-5C334521A3D7}"/>
              </a:ext>
            </a:extLst>
          </p:cNvPr>
          <p:cNvSpPr txBox="1"/>
          <p:nvPr/>
        </p:nvSpPr>
        <p:spPr>
          <a:xfrm>
            <a:off x="6195331" y="1680950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AGATA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D887E3-FF6A-3118-E098-201771E36588}"/>
              </a:ext>
            </a:extLst>
          </p:cNvPr>
          <p:cNvGrpSpPr/>
          <p:nvPr/>
        </p:nvGrpSpPr>
        <p:grpSpPr>
          <a:xfrm>
            <a:off x="660400" y="1638300"/>
            <a:ext cx="4821604" cy="4815254"/>
            <a:chOff x="660400" y="1638300"/>
            <a:chExt cx="4821604" cy="4815254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B9C6ED-A6EF-D0FF-6F56-C104529BF5E6}"/>
                </a:ext>
              </a:extLst>
            </p:cNvPr>
            <p:cNvSpPr/>
            <p:nvPr/>
          </p:nvSpPr>
          <p:spPr>
            <a:xfrm>
              <a:off x="660400" y="1638300"/>
              <a:ext cx="4762500" cy="4775200"/>
            </a:xfrm>
            <a:custGeom>
              <a:avLst/>
              <a:gdLst>
                <a:gd name="connsiteX0" fmla="*/ 0 w 4762500"/>
                <a:gd name="connsiteY0" fmla="*/ 4775200 h 4775200"/>
                <a:gd name="connsiteX1" fmla="*/ 4762500 w 4762500"/>
                <a:gd name="connsiteY1" fmla="*/ 0 h 4775200"/>
                <a:gd name="connsiteX2" fmla="*/ 2552700 w 4762500"/>
                <a:gd name="connsiteY2" fmla="*/ 393700 h 4775200"/>
                <a:gd name="connsiteX3" fmla="*/ 1346200 w 4762500"/>
                <a:gd name="connsiteY3" fmla="*/ 876300 h 4775200"/>
                <a:gd name="connsiteX4" fmla="*/ 177800 w 4762500"/>
                <a:gd name="connsiteY4" fmla="*/ 1879600 h 4775200"/>
                <a:gd name="connsiteX5" fmla="*/ 12700 w 4762500"/>
                <a:gd name="connsiteY5" fmla="*/ 2921000 h 4775200"/>
                <a:gd name="connsiteX6" fmla="*/ 0 w 4762500"/>
                <a:gd name="connsiteY6" fmla="*/ 4775200 h 477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0" h="4775200">
                  <a:moveTo>
                    <a:pt x="0" y="4775200"/>
                  </a:moveTo>
                  <a:lnTo>
                    <a:pt x="4762500" y="0"/>
                  </a:lnTo>
                  <a:lnTo>
                    <a:pt x="2552700" y="393700"/>
                  </a:lnTo>
                  <a:lnTo>
                    <a:pt x="1346200" y="876300"/>
                  </a:lnTo>
                  <a:lnTo>
                    <a:pt x="177800" y="1879600"/>
                  </a:lnTo>
                  <a:lnTo>
                    <a:pt x="12700" y="2921000"/>
                  </a:lnTo>
                  <a:cubicBezTo>
                    <a:pt x="16933" y="3543300"/>
                    <a:pt x="21167" y="4165600"/>
                    <a:pt x="0" y="4775200"/>
                  </a:cubicBezTo>
                  <a:close/>
                </a:path>
              </a:pathLst>
            </a:custGeom>
            <a:solidFill>
              <a:srgbClr val="FF0000">
                <a:alpha val="36373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F83D596-ADAA-1FEC-4ABF-183583BA81EE}"/>
                </a:ext>
              </a:extLst>
            </p:cNvPr>
            <p:cNvSpPr/>
            <p:nvPr/>
          </p:nvSpPr>
          <p:spPr>
            <a:xfrm>
              <a:off x="712177" y="6154615"/>
              <a:ext cx="4769827" cy="298939"/>
            </a:xfrm>
            <a:custGeom>
              <a:avLst/>
              <a:gdLst>
                <a:gd name="connsiteX0" fmla="*/ 0 w 4769827"/>
                <a:gd name="connsiteY0" fmla="*/ 263770 h 298939"/>
                <a:gd name="connsiteX1" fmla="*/ 4769827 w 4769827"/>
                <a:gd name="connsiteY1" fmla="*/ 0 h 298939"/>
                <a:gd name="connsiteX2" fmla="*/ 4761035 w 4769827"/>
                <a:gd name="connsiteY2" fmla="*/ 298939 h 298939"/>
                <a:gd name="connsiteX3" fmla="*/ 0 w 4769827"/>
                <a:gd name="connsiteY3" fmla="*/ 263770 h 29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9827" h="298939">
                  <a:moveTo>
                    <a:pt x="0" y="263770"/>
                  </a:moveTo>
                  <a:lnTo>
                    <a:pt x="4769827" y="0"/>
                  </a:lnTo>
                  <a:lnTo>
                    <a:pt x="4761035" y="298939"/>
                  </a:lnTo>
                  <a:lnTo>
                    <a:pt x="0" y="263770"/>
                  </a:lnTo>
                  <a:close/>
                </a:path>
              </a:pathLst>
            </a:custGeom>
            <a:solidFill>
              <a:srgbClr val="FF0000">
                <a:alpha val="39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04728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AF2DD-8885-C240-668B-30E003977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AGATA-GRETA Cross-Validation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6FF72-F30C-C21B-6AEA-9BA14E584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12" y="1563512"/>
            <a:ext cx="7212333" cy="4735688"/>
          </a:xfrm>
        </p:spPr>
        <p:txBody>
          <a:bodyPr/>
          <a:lstStyle/>
          <a:p>
            <a:r>
              <a:rPr lang="en-GB" dirty="0"/>
              <a:t>AGATA &amp; GRETA algorithms were run on identical datasets, predicted indices &amp; energies were compared.</a:t>
            </a:r>
          </a:p>
          <a:p>
            <a:endParaRPr lang="en-GB" dirty="0"/>
          </a:p>
          <a:p>
            <a:r>
              <a:rPr lang="en-GB" dirty="0"/>
              <a:t>They agree on the high energy event 41% of the time.</a:t>
            </a:r>
          </a:p>
          <a:p>
            <a:r>
              <a:rPr lang="en-GB" dirty="0"/>
              <a:t>They agree around 27% for the low energy event.</a:t>
            </a:r>
          </a:p>
          <a:p>
            <a:r>
              <a:rPr lang="en-GB" dirty="0"/>
              <a:t>They agree 23% for both events.</a:t>
            </a:r>
          </a:p>
          <a:p>
            <a:r>
              <a:rPr lang="en-GB" dirty="0"/>
              <a:t>If they agree on the high energy the low energy is 56%.</a:t>
            </a:r>
          </a:p>
          <a:p>
            <a:r>
              <a:rPr lang="en-GB" dirty="0"/>
              <a:t>If they agree on the low energy the high energy is 86%.</a:t>
            </a:r>
          </a:p>
          <a:p>
            <a:endParaRPr lang="en-GB" dirty="0"/>
          </a:p>
          <a:p>
            <a:r>
              <a:rPr lang="en-GB" dirty="0"/>
              <a:t>Both algorithms saturate at ~7kHz using an adaptive grid</a:t>
            </a:r>
          </a:p>
          <a:p>
            <a:r>
              <a:rPr lang="en-GB" dirty="0"/>
              <a:t>Both algorithms saturate at ~3kHz using an exhaustive grid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F4F04-D289-AA7B-FA25-E7D6EEC3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13</a:t>
            </a:fld>
            <a:endParaRPr lang="en-GB"/>
          </a:p>
        </p:txBody>
      </p:sp>
      <p:pic>
        <p:nvPicPr>
          <p:cNvPr id="9" name="Picture 8" descr="A drawing of a bird's head&#10;&#10;Description automatically generated">
            <a:extLst>
              <a:ext uri="{FF2B5EF4-FFF2-40B4-BE49-F238E27FC236}">
                <a16:creationId xmlns:a16="http://schemas.microsoft.com/office/drawing/2014/main" id="{CCB1164E-10E0-8868-97E9-6D5142C26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5445" y="2420983"/>
            <a:ext cx="4516846" cy="33876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FA872E-0675-1320-A344-C345745A9A5C}"/>
              </a:ext>
            </a:extLst>
          </p:cNvPr>
          <p:cNvSpPr txBox="1"/>
          <p:nvPr/>
        </p:nvSpPr>
        <p:spPr>
          <a:xfrm>
            <a:off x="8880566" y="5808617"/>
            <a:ext cx="2109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2">
                    <a:lumMod val="50000"/>
                  </a:schemeClr>
                </a:solidFill>
              </a:rPr>
              <a:t>Rabbit or Duck?</a:t>
            </a:r>
          </a:p>
        </p:txBody>
      </p:sp>
    </p:spTree>
    <p:extLst>
      <p:ext uri="{BB962C8B-B14F-4D97-AF65-F5344CB8AC3E}">
        <p14:creationId xmlns:p14="http://schemas.microsoft.com/office/powerpoint/2010/main" val="2455983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8261-3ABA-8040-800B-D817155B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about GPUs?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1C86E-587A-B641-BC05-C749A422B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12" y="1563512"/>
            <a:ext cx="6269073" cy="487845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GPUs allow for “</a:t>
            </a:r>
            <a:r>
              <a:rPr lang="en-GB" i="1" dirty="0"/>
              <a:t>massively</a:t>
            </a:r>
            <a:r>
              <a:rPr lang="en-GB" dirty="0"/>
              <a:t> </a:t>
            </a:r>
            <a:r>
              <a:rPr lang="en-GB" i="1" dirty="0"/>
              <a:t>parallel</a:t>
            </a:r>
            <a:r>
              <a:rPr lang="en-GB" dirty="0"/>
              <a:t>” operations…</a:t>
            </a:r>
          </a:p>
          <a:p>
            <a:pPr lvl="1"/>
            <a:r>
              <a:rPr lang="en-GB" dirty="0"/>
              <a:t>Data must be transferred from system to the GPU</a:t>
            </a:r>
          </a:p>
          <a:p>
            <a:pPr lvl="2"/>
            <a:r>
              <a:rPr lang="en-GB" dirty="0"/>
              <a:t>Computationally expensive</a:t>
            </a:r>
          </a:p>
          <a:p>
            <a:pPr lvl="2"/>
            <a:r>
              <a:rPr lang="en-GB" dirty="0" err="1"/>
              <a:t>GPUDirect</a:t>
            </a:r>
            <a:r>
              <a:rPr lang="en-GB" dirty="0"/>
              <a:t> hardware interface possible?</a:t>
            </a:r>
          </a:p>
          <a:p>
            <a:pPr lvl="1"/>
            <a:r>
              <a:rPr lang="en-GB" dirty="0"/>
              <a:t>Computation must be predictable.</a:t>
            </a:r>
          </a:p>
          <a:p>
            <a:r>
              <a:rPr lang="en-GB" dirty="0"/>
              <a:t>For Fold-1with 1200 reference pulses: </a:t>
            </a:r>
          </a:p>
          <a:p>
            <a:pPr lvl="1"/>
            <a:r>
              <a:rPr lang="en-GB" dirty="0"/>
              <a:t>1kB/query ∴ ~2,000,000 pulses simultaneously</a:t>
            </a:r>
          </a:p>
          <a:p>
            <a:pPr lvl="1"/>
            <a:r>
              <a:rPr lang="en-GB" dirty="0"/>
              <a:t>~21kHz effective rate</a:t>
            </a:r>
          </a:p>
          <a:p>
            <a:pPr lvl="1"/>
            <a:r>
              <a:rPr lang="en-GB" dirty="0"/>
              <a:t>Direct benefit from Dimensionality reduction.</a:t>
            </a:r>
          </a:p>
          <a:p>
            <a:r>
              <a:rPr lang="en-GB" dirty="0"/>
              <a:t>For Fold-2</a:t>
            </a:r>
            <a:r>
              <a:rPr lang="en-GB" baseline="-25000" dirty="0"/>
              <a:t>1</a:t>
            </a:r>
            <a:r>
              <a:rPr lang="en-GB" dirty="0"/>
              <a:t> with 1200 reference pulses: </a:t>
            </a:r>
          </a:p>
          <a:p>
            <a:pPr lvl="1"/>
            <a:r>
              <a:rPr lang="en-GB" dirty="0"/>
              <a:t>5MB/query ∴ ~8000 pulses simultaneously</a:t>
            </a:r>
          </a:p>
          <a:p>
            <a:pPr lvl="1"/>
            <a:r>
              <a:rPr lang="en-GB" dirty="0"/>
              <a:t>~3 kHz effective rate</a:t>
            </a:r>
          </a:p>
          <a:p>
            <a:r>
              <a:rPr lang="en-GB" dirty="0"/>
              <a:t>For Fold-2</a:t>
            </a:r>
            <a:r>
              <a:rPr lang="en-GB" baseline="-25000" dirty="0"/>
              <a:t>2</a:t>
            </a:r>
            <a:r>
              <a:rPr lang="en-GB" dirty="0"/>
              <a:t> with 2x1200 reference pulses:</a:t>
            </a:r>
          </a:p>
          <a:p>
            <a:pPr lvl="1"/>
            <a:r>
              <a:rPr lang="en-GB" dirty="0"/>
              <a:t>20MB/query ∴ ~2000 pulses simultaneously</a:t>
            </a:r>
          </a:p>
          <a:p>
            <a:pPr lvl="1"/>
            <a:r>
              <a:rPr lang="en-GB" dirty="0"/>
              <a:t>~2 kHz effective rate</a:t>
            </a:r>
          </a:p>
          <a:p>
            <a:r>
              <a:rPr lang="en-GB" dirty="0"/>
              <a:t>For Fold-3</a:t>
            </a:r>
            <a:r>
              <a:rPr lang="en-GB" baseline="-25000" dirty="0"/>
              <a:t>2</a:t>
            </a:r>
            <a:r>
              <a:rPr lang="en-GB" dirty="0"/>
              <a:t> with 2x800 reference pulses: 0.2 Hz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74EA8-6032-5F4C-A73A-079A038F3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14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EA171A-1B71-304C-A311-F37778A608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10816" y="1300294"/>
            <a:ext cx="5465427" cy="5465427"/>
          </a:xfrm>
          <a:prstGeom prst="rect">
            <a:avLst/>
          </a:prstGeom>
        </p:spPr>
      </p:pic>
      <p:pic>
        <p:nvPicPr>
          <p:cNvPr id="9" name="Picture 8" descr="A picture containing green&#10;&#10;Description automatically generated">
            <a:extLst>
              <a:ext uri="{FF2B5EF4-FFF2-40B4-BE49-F238E27FC236}">
                <a16:creationId xmlns:a16="http://schemas.microsoft.com/office/drawing/2014/main" id="{E3DFCCCF-26E3-BF46-91E3-8EA6FDACAC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7065" y="1255397"/>
            <a:ext cx="5557007" cy="5557007"/>
          </a:xfrm>
          <a:prstGeom prst="rect">
            <a:avLst/>
          </a:prstGeom>
        </p:spPr>
      </p:pic>
      <p:pic>
        <p:nvPicPr>
          <p:cNvPr id="11" name="Picture 10" descr="A picture containing text, window&#10;&#10;Description automatically generated">
            <a:extLst>
              <a:ext uri="{FF2B5EF4-FFF2-40B4-BE49-F238E27FC236}">
                <a16:creationId xmlns:a16="http://schemas.microsoft.com/office/drawing/2014/main" id="{8CDB2435-983E-5144-88B5-27254BC84B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7064" y="1260365"/>
            <a:ext cx="5557008" cy="5557008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BD35CC87-9B84-AE4C-A992-F7B54053CA0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8062" y="1513382"/>
            <a:ext cx="6504610" cy="487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1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25770-A388-D64C-970B-3DAC67BEA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12" y="52160"/>
            <a:ext cx="7989731" cy="706964"/>
          </a:xfrm>
        </p:spPr>
        <p:txBody>
          <a:bodyPr/>
          <a:lstStyle/>
          <a:p>
            <a:r>
              <a:rPr lang="en-GB" dirty="0"/>
              <a:t>Hypergraph-accelerated PSA</a:t>
            </a:r>
          </a:p>
        </p:txBody>
      </p:sp>
      <p:sp>
        <p:nvSpPr>
          <p:cNvPr id="56" name="Content Placeholder 55">
            <a:extLst>
              <a:ext uri="{FF2B5EF4-FFF2-40B4-BE49-F238E27FC236}">
                <a16:creationId xmlns:a16="http://schemas.microsoft.com/office/drawing/2014/main" id="{39079E99-EDF0-EA41-AE97-4EAF41F71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12" y="1563511"/>
            <a:ext cx="7989731" cy="4412745"/>
          </a:xfrm>
        </p:spPr>
        <p:txBody>
          <a:bodyPr/>
          <a:lstStyle/>
          <a:p>
            <a:r>
              <a:rPr lang="en-GB" dirty="0"/>
              <a:t>2-interaction solutions exist as edges that connect between nodes of two orthogonal trees.</a:t>
            </a:r>
          </a:p>
          <a:p>
            <a:r>
              <a:rPr lang="en-GB" dirty="0"/>
              <a:t>Lower levels have more nodes ∴ more edges.</a:t>
            </a:r>
          </a:p>
          <a:p>
            <a:r>
              <a:rPr lang="en-GB" dirty="0"/>
              <a:t>Just like how nodes can have child nodes edges can have child edges.</a:t>
            </a:r>
          </a:p>
          <a:p>
            <a:pPr lvl="1"/>
            <a:r>
              <a:rPr lang="en-GB" dirty="0"/>
              <a:t>The validity of an edge applies recursively.</a:t>
            </a:r>
          </a:p>
          <a:p>
            <a:pPr lvl="2"/>
            <a:r>
              <a:rPr lang="en-GB" sz="1800" dirty="0"/>
              <a:t>If an edge is invalid, all child edges are also invalid.</a:t>
            </a:r>
          </a:p>
          <a:p>
            <a:r>
              <a:rPr lang="en-GB" dirty="0"/>
              <a:t>This allows for us to cull large sections of the graph.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92F47450-89F1-BDAA-78F2-3EEFEE18B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15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A46E2B-B49E-3E4E-8B27-88DF73F6E9CB}"/>
              </a:ext>
            </a:extLst>
          </p:cNvPr>
          <p:cNvSpPr txBox="1"/>
          <p:nvPr/>
        </p:nvSpPr>
        <p:spPr>
          <a:xfrm>
            <a:off x="6640285" y="-10197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00F7C0-7418-D4CF-5129-58B78C1CEB2A}"/>
              </a:ext>
            </a:extLst>
          </p:cNvPr>
          <p:cNvGrpSpPr/>
          <p:nvPr/>
        </p:nvGrpSpPr>
        <p:grpSpPr>
          <a:xfrm>
            <a:off x="8408586" y="1196886"/>
            <a:ext cx="3635256" cy="5616768"/>
            <a:chOff x="8467633" y="1639597"/>
            <a:chExt cx="3193055" cy="4933531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B077E46E-306C-D981-C952-0FF9DA73A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43297" y="1639597"/>
              <a:ext cx="3041726" cy="2194144"/>
            </a:xfrm>
            <a:prstGeom prst="rect">
              <a:avLst/>
            </a:prstGeom>
          </p:spPr>
        </p:pic>
        <p:pic>
          <p:nvPicPr>
            <p:cNvPr id="5" name="Picture 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BBAA14B-A3E8-40DA-21A4-E757C93B5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67633" y="3888926"/>
              <a:ext cx="3193055" cy="2684202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ABC9B12-8E86-1046-3933-E7F915F794DD}"/>
              </a:ext>
            </a:extLst>
          </p:cNvPr>
          <p:cNvGrpSpPr/>
          <p:nvPr/>
        </p:nvGrpSpPr>
        <p:grpSpPr>
          <a:xfrm>
            <a:off x="8567134" y="1369157"/>
            <a:ext cx="3691632" cy="5295376"/>
            <a:chOff x="8567134" y="1369157"/>
            <a:chExt cx="3691632" cy="529537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CABBBC8-9891-2A46-8B94-BB3419B54A25}"/>
                </a:ext>
              </a:extLst>
            </p:cNvPr>
            <p:cNvGrpSpPr/>
            <p:nvPr/>
          </p:nvGrpSpPr>
          <p:grpSpPr>
            <a:xfrm>
              <a:off x="8567134" y="1369157"/>
              <a:ext cx="3691632" cy="5295376"/>
              <a:chOff x="8531524" y="1335316"/>
              <a:chExt cx="3691632" cy="529537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9466598-8F39-0D47-A92E-BA9288C973AA}"/>
                  </a:ext>
                </a:extLst>
              </p:cNvPr>
              <p:cNvGrpSpPr/>
              <p:nvPr/>
            </p:nvGrpSpPr>
            <p:grpSpPr>
              <a:xfrm>
                <a:off x="8531524" y="1558983"/>
                <a:ext cx="2805030" cy="2805030"/>
                <a:chOff x="7988968" y="2601830"/>
                <a:chExt cx="3723774" cy="3723774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52CC5B60-8A88-1049-A186-83FB034FCCFC}"/>
                    </a:ext>
                  </a:extLst>
                </p:cNvPr>
                <p:cNvSpPr/>
                <p:nvPr/>
              </p:nvSpPr>
              <p:spPr>
                <a:xfrm>
                  <a:off x="7988968" y="2601830"/>
                  <a:ext cx="3723774" cy="37237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9B24CB47-7459-A740-9545-B103D32E0F90}"/>
                    </a:ext>
                  </a:extLst>
                </p:cNvPr>
                <p:cNvSpPr/>
                <p:nvPr/>
              </p:nvSpPr>
              <p:spPr>
                <a:xfrm>
                  <a:off x="8307804" y="3047000"/>
                  <a:ext cx="1437774" cy="1437774"/>
                </a:xfrm>
                <a:prstGeom prst="ellipse">
                  <a:avLst/>
                </a:prstGeom>
                <a:solidFill>
                  <a:srgbClr val="08B000"/>
                </a:solidFill>
                <a:ln>
                  <a:solidFill>
                    <a:srgbClr val="005200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B948BF94-481F-6B44-B240-1FB6CB1F310E}"/>
                    </a:ext>
                  </a:extLst>
                </p:cNvPr>
                <p:cNvSpPr/>
                <p:nvPr/>
              </p:nvSpPr>
              <p:spPr>
                <a:xfrm>
                  <a:off x="9788691" y="2963522"/>
                  <a:ext cx="1626269" cy="1626269"/>
                </a:xfrm>
                <a:prstGeom prst="ellipse">
                  <a:avLst/>
                </a:prstGeom>
                <a:solidFill>
                  <a:srgbClr val="08B000"/>
                </a:solidFill>
                <a:ln>
                  <a:solidFill>
                    <a:srgbClr val="005200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F58D51E6-8980-4148-92BC-E94E965B8330}"/>
                    </a:ext>
                  </a:extLst>
                </p:cNvPr>
                <p:cNvSpPr/>
                <p:nvPr/>
              </p:nvSpPr>
              <p:spPr>
                <a:xfrm>
                  <a:off x="8767009" y="4394538"/>
                  <a:ext cx="1895720" cy="1895720"/>
                </a:xfrm>
                <a:prstGeom prst="ellipse">
                  <a:avLst/>
                </a:prstGeom>
                <a:solidFill>
                  <a:srgbClr val="08B000"/>
                </a:solidFill>
                <a:ln>
                  <a:solidFill>
                    <a:srgbClr val="005200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FB5431E-566D-8040-A2AC-516DFCEE2911}"/>
                    </a:ext>
                  </a:extLst>
                </p:cNvPr>
                <p:cNvSpPr/>
                <p:nvPr/>
              </p:nvSpPr>
              <p:spPr>
                <a:xfrm>
                  <a:off x="10064414" y="3115923"/>
                  <a:ext cx="496304" cy="49630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670604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245A1FA6-62E2-2C4C-B699-E1C70FB82554}"/>
                    </a:ext>
                  </a:extLst>
                </p:cNvPr>
                <p:cNvSpPr/>
                <p:nvPr/>
              </p:nvSpPr>
              <p:spPr>
                <a:xfrm>
                  <a:off x="10640555" y="3409281"/>
                  <a:ext cx="694567" cy="69456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670604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1786F6EB-FC77-CE46-8935-64345F053A8A}"/>
                    </a:ext>
                  </a:extLst>
                </p:cNvPr>
                <p:cNvSpPr/>
                <p:nvPr/>
              </p:nvSpPr>
              <p:spPr>
                <a:xfrm>
                  <a:off x="9978933" y="3668121"/>
                  <a:ext cx="639678" cy="639678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670604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22F1486A-AF14-464C-9F9D-1388437832D0}"/>
                    </a:ext>
                  </a:extLst>
                </p:cNvPr>
                <p:cNvSpPr/>
                <p:nvPr/>
              </p:nvSpPr>
              <p:spPr>
                <a:xfrm>
                  <a:off x="8752706" y="3141998"/>
                  <a:ext cx="683302" cy="683302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670604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E37554E5-7BC8-BF46-81E7-D5C33674FEED}"/>
                    </a:ext>
                  </a:extLst>
                </p:cNvPr>
                <p:cNvSpPr/>
                <p:nvPr/>
              </p:nvSpPr>
              <p:spPr>
                <a:xfrm>
                  <a:off x="8988083" y="3863513"/>
                  <a:ext cx="495679" cy="495679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670604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E2D14B1E-6BD5-7C41-82B3-42F5D34EB148}"/>
                    </a:ext>
                  </a:extLst>
                </p:cNvPr>
                <p:cNvSpPr/>
                <p:nvPr/>
              </p:nvSpPr>
              <p:spPr>
                <a:xfrm>
                  <a:off x="8454924" y="3726537"/>
                  <a:ext cx="495679" cy="495679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670604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5C8E9D34-16DD-2943-9A18-7AC8F4B91499}"/>
                    </a:ext>
                  </a:extLst>
                </p:cNvPr>
                <p:cNvSpPr/>
                <p:nvPr/>
              </p:nvSpPr>
              <p:spPr>
                <a:xfrm>
                  <a:off x="9082324" y="4490884"/>
                  <a:ext cx="966813" cy="9668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670604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0E4969E1-65E0-7B45-8C3F-2895F64ACDD2}"/>
                    </a:ext>
                  </a:extLst>
                </p:cNvPr>
                <p:cNvSpPr/>
                <p:nvPr/>
              </p:nvSpPr>
              <p:spPr>
                <a:xfrm>
                  <a:off x="9131924" y="5503928"/>
                  <a:ext cx="656767" cy="65676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670604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F03139E4-DF03-2747-B842-B35003EF192B}"/>
                    </a:ext>
                  </a:extLst>
                </p:cNvPr>
                <p:cNvSpPr/>
                <p:nvPr/>
              </p:nvSpPr>
              <p:spPr>
                <a:xfrm>
                  <a:off x="9809222" y="5301635"/>
                  <a:ext cx="656767" cy="65676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670604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2C6D0EE-1D13-FB4F-8E3D-9B9291D2D61C}"/>
                  </a:ext>
                </a:extLst>
              </p:cNvPr>
              <p:cNvGrpSpPr/>
              <p:nvPr/>
            </p:nvGrpSpPr>
            <p:grpSpPr>
              <a:xfrm>
                <a:off x="8531524" y="4563975"/>
                <a:ext cx="3236300" cy="2066717"/>
                <a:chOff x="8575237" y="1864072"/>
                <a:chExt cx="3236300" cy="2066717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383D3A18-6026-B840-B4B5-DF63A00E2823}"/>
                    </a:ext>
                  </a:extLst>
                </p:cNvPr>
                <p:cNvCxnSpPr>
                  <a:stCxn id="34" idx="3"/>
                  <a:endCxn id="35" idx="0"/>
                </p:cNvCxnSpPr>
                <p:nvPr/>
              </p:nvCxnSpPr>
              <p:spPr>
                <a:xfrm flipH="1">
                  <a:off x="9211783" y="2133132"/>
                  <a:ext cx="854283" cy="58718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61763BE0-A532-AE47-8424-4FCD59FE9495}"/>
                    </a:ext>
                  </a:extLst>
                </p:cNvPr>
                <p:cNvCxnSpPr>
                  <a:cxnSpLocks/>
                  <a:stCxn id="34" idx="4"/>
                  <a:endCxn id="36" idx="0"/>
                </p:cNvCxnSpPr>
                <p:nvPr/>
              </p:nvCxnSpPr>
              <p:spPr>
                <a:xfrm>
                  <a:off x="10177515" y="2179295"/>
                  <a:ext cx="0" cy="541023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F7246FF2-252A-9E42-B1FB-01E5632EA873}"/>
                    </a:ext>
                  </a:extLst>
                </p:cNvPr>
                <p:cNvCxnSpPr>
                  <a:cxnSpLocks/>
                  <a:stCxn id="34" idx="5"/>
                  <a:endCxn id="37" idx="0"/>
                </p:cNvCxnSpPr>
                <p:nvPr/>
              </p:nvCxnSpPr>
              <p:spPr>
                <a:xfrm>
                  <a:off x="10288963" y="2133132"/>
                  <a:ext cx="854284" cy="58718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724269FA-2114-8149-A172-E2A3C8257065}"/>
                    </a:ext>
                  </a:extLst>
                </p:cNvPr>
                <p:cNvCxnSpPr>
                  <a:cxnSpLocks/>
                  <a:stCxn id="35" idx="4"/>
                  <a:endCxn id="39" idx="0"/>
                </p:cNvCxnSpPr>
                <p:nvPr/>
              </p:nvCxnSpPr>
              <p:spPr>
                <a:xfrm flipH="1">
                  <a:off x="9092596" y="3035542"/>
                  <a:ext cx="119187" cy="58002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BB6D114-0C77-DF4F-BCEC-76EB8C820938}"/>
                    </a:ext>
                  </a:extLst>
                </p:cNvPr>
                <p:cNvCxnSpPr>
                  <a:cxnSpLocks/>
                  <a:stCxn id="35" idx="5"/>
                  <a:endCxn id="40" idx="0"/>
                </p:cNvCxnSpPr>
                <p:nvPr/>
              </p:nvCxnSpPr>
              <p:spPr>
                <a:xfrm>
                  <a:off x="9323231" y="2989379"/>
                  <a:ext cx="112805" cy="62618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840C3CF0-180E-5F4F-9242-2782B35F2331}"/>
                    </a:ext>
                  </a:extLst>
                </p:cNvPr>
                <p:cNvCxnSpPr>
                  <a:cxnSpLocks/>
                  <a:stCxn id="35" idx="3"/>
                  <a:endCxn id="38" idx="0"/>
                </p:cNvCxnSpPr>
                <p:nvPr/>
              </p:nvCxnSpPr>
              <p:spPr>
                <a:xfrm flipH="1">
                  <a:off x="8732849" y="2989379"/>
                  <a:ext cx="367485" cy="62618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3A54DB5-1ED4-4648-AA75-760ABF8F300C}"/>
                    </a:ext>
                  </a:extLst>
                </p:cNvPr>
                <p:cNvCxnSpPr>
                  <a:cxnSpLocks/>
                  <a:stCxn id="36" idx="4"/>
                  <a:endCxn id="45" idx="0"/>
                </p:cNvCxnSpPr>
                <p:nvPr/>
              </p:nvCxnSpPr>
              <p:spPr>
                <a:xfrm>
                  <a:off x="10177515" y="3035541"/>
                  <a:ext cx="26476" cy="58002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F285F7D1-D5DE-5946-831D-1DA32BD8C486}"/>
                    </a:ext>
                  </a:extLst>
                </p:cNvPr>
                <p:cNvCxnSpPr>
                  <a:cxnSpLocks/>
                  <a:stCxn id="36" idx="5"/>
                  <a:endCxn id="46" idx="0"/>
                </p:cNvCxnSpPr>
                <p:nvPr/>
              </p:nvCxnSpPr>
              <p:spPr>
                <a:xfrm>
                  <a:off x="10288963" y="2989378"/>
                  <a:ext cx="258468" cy="62618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E7EE42FF-70CB-4948-A955-1589B0FE0BA4}"/>
                    </a:ext>
                  </a:extLst>
                </p:cNvPr>
                <p:cNvCxnSpPr>
                  <a:cxnSpLocks/>
                  <a:stCxn id="36" idx="3"/>
                  <a:endCxn id="44" idx="0"/>
                </p:cNvCxnSpPr>
                <p:nvPr/>
              </p:nvCxnSpPr>
              <p:spPr>
                <a:xfrm flipH="1">
                  <a:off x="9862292" y="2989378"/>
                  <a:ext cx="203774" cy="62618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124B6E3F-929F-B24F-8017-235C5D9ECD5B}"/>
                    </a:ext>
                  </a:extLst>
                </p:cNvPr>
                <p:cNvCxnSpPr>
                  <a:cxnSpLocks/>
                  <a:stCxn id="37" idx="3"/>
                  <a:endCxn id="41" idx="0"/>
                </p:cNvCxnSpPr>
                <p:nvPr/>
              </p:nvCxnSpPr>
              <p:spPr>
                <a:xfrm flipH="1">
                  <a:off x="10950739" y="2989377"/>
                  <a:ext cx="81059" cy="626189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1934B67-ED27-904C-92FF-2158F1E55BA1}"/>
                    </a:ext>
                  </a:extLst>
                </p:cNvPr>
                <p:cNvCxnSpPr>
                  <a:cxnSpLocks/>
                  <a:stCxn id="37" idx="4"/>
                  <a:endCxn id="42" idx="0"/>
                </p:cNvCxnSpPr>
                <p:nvPr/>
              </p:nvCxnSpPr>
              <p:spPr>
                <a:xfrm>
                  <a:off x="11143247" y="3035540"/>
                  <a:ext cx="167239" cy="58002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776505C-6898-384A-9604-B2833FCDBC99}"/>
                    </a:ext>
                  </a:extLst>
                </p:cNvPr>
                <p:cNvCxnSpPr>
                  <a:cxnSpLocks/>
                  <a:stCxn id="37" idx="5"/>
                  <a:endCxn id="43" idx="0"/>
                </p:cNvCxnSpPr>
                <p:nvPr/>
              </p:nvCxnSpPr>
              <p:spPr>
                <a:xfrm>
                  <a:off x="11254695" y="2989377"/>
                  <a:ext cx="399231" cy="626188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11063709-8978-7A4F-AD94-64068F37495F}"/>
                    </a:ext>
                  </a:extLst>
                </p:cNvPr>
                <p:cNvSpPr/>
                <p:nvPr/>
              </p:nvSpPr>
              <p:spPr>
                <a:xfrm>
                  <a:off x="10019903" y="1864072"/>
                  <a:ext cx="315223" cy="315223"/>
                </a:xfrm>
                <a:prstGeom prst="ellipse">
                  <a:avLst/>
                </a:prstGeom>
                <a:solidFill>
                  <a:schemeClr val="tx2"/>
                </a:solidFill>
                <a:ln w="190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E941F628-36ED-8C4C-B4C3-3817C8B175A0}"/>
                    </a:ext>
                  </a:extLst>
                </p:cNvPr>
                <p:cNvSpPr/>
                <p:nvPr/>
              </p:nvSpPr>
              <p:spPr>
                <a:xfrm>
                  <a:off x="9054171" y="2720319"/>
                  <a:ext cx="315223" cy="315223"/>
                </a:xfrm>
                <a:prstGeom prst="ellipse">
                  <a:avLst/>
                </a:prstGeom>
                <a:solidFill>
                  <a:srgbClr val="08B000"/>
                </a:solidFill>
                <a:ln w="19050">
                  <a:solidFill>
                    <a:srgbClr val="0052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CFF49D5F-603F-B34A-A838-B00C7C6E9BD1}"/>
                    </a:ext>
                  </a:extLst>
                </p:cNvPr>
                <p:cNvSpPr/>
                <p:nvPr/>
              </p:nvSpPr>
              <p:spPr>
                <a:xfrm>
                  <a:off x="10019903" y="2720318"/>
                  <a:ext cx="315223" cy="315223"/>
                </a:xfrm>
                <a:prstGeom prst="ellipse">
                  <a:avLst/>
                </a:prstGeom>
                <a:solidFill>
                  <a:srgbClr val="08B000"/>
                </a:solidFill>
                <a:ln w="19050">
                  <a:solidFill>
                    <a:srgbClr val="0052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7DABEB28-0961-F742-80F5-46CDC35963DD}"/>
                    </a:ext>
                  </a:extLst>
                </p:cNvPr>
                <p:cNvSpPr/>
                <p:nvPr/>
              </p:nvSpPr>
              <p:spPr>
                <a:xfrm>
                  <a:off x="10985635" y="2720317"/>
                  <a:ext cx="315223" cy="315223"/>
                </a:xfrm>
                <a:prstGeom prst="ellipse">
                  <a:avLst/>
                </a:prstGeom>
                <a:solidFill>
                  <a:srgbClr val="08B000"/>
                </a:solidFill>
                <a:ln w="19050">
                  <a:solidFill>
                    <a:srgbClr val="0052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0B73F749-3EB8-5944-9AEC-9FD9781B925A}"/>
                    </a:ext>
                  </a:extLst>
                </p:cNvPr>
                <p:cNvSpPr/>
                <p:nvPr/>
              </p:nvSpPr>
              <p:spPr>
                <a:xfrm>
                  <a:off x="8575237" y="3615566"/>
                  <a:ext cx="315223" cy="315223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rgbClr val="6706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9C4C21BD-12B0-9542-8620-D9BE2A0EEF7C}"/>
                    </a:ext>
                  </a:extLst>
                </p:cNvPr>
                <p:cNvSpPr/>
                <p:nvPr/>
              </p:nvSpPr>
              <p:spPr>
                <a:xfrm>
                  <a:off x="8934984" y="3615566"/>
                  <a:ext cx="315223" cy="315223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rgbClr val="6706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F19BF640-E47B-F84F-8EE6-EEA5ED8FCB76}"/>
                    </a:ext>
                  </a:extLst>
                </p:cNvPr>
                <p:cNvSpPr/>
                <p:nvPr/>
              </p:nvSpPr>
              <p:spPr>
                <a:xfrm>
                  <a:off x="9278424" y="3615565"/>
                  <a:ext cx="315223" cy="315223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rgbClr val="6706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B177263D-7258-1F4B-87BB-223FB9C095B2}"/>
                    </a:ext>
                  </a:extLst>
                </p:cNvPr>
                <p:cNvSpPr/>
                <p:nvPr/>
              </p:nvSpPr>
              <p:spPr>
                <a:xfrm>
                  <a:off x="10793127" y="3615566"/>
                  <a:ext cx="315223" cy="315223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rgbClr val="6706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2169CF82-93C4-C344-8E13-E840A3EA629A}"/>
                    </a:ext>
                  </a:extLst>
                </p:cNvPr>
                <p:cNvSpPr/>
                <p:nvPr/>
              </p:nvSpPr>
              <p:spPr>
                <a:xfrm>
                  <a:off x="11152874" y="3615566"/>
                  <a:ext cx="315223" cy="315223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rgbClr val="6706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F1E98A77-A566-8644-887B-A93D248C7AC6}"/>
                    </a:ext>
                  </a:extLst>
                </p:cNvPr>
                <p:cNvSpPr/>
                <p:nvPr/>
              </p:nvSpPr>
              <p:spPr>
                <a:xfrm>
                  <a:off x="11496314" y="3615565"/>
                  <a:ext cx="315223" cy="315223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rgbClr val="6706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1F579A96-2059-B549-982C-16624D812DBF}"/>
                    </a:ext>
                  </a:extLst>
                </p:cNvPr>
                <p:cNvSpPr/>
                <p:nvPr/>
              </p:nvSpPr>
              <p:spPr>
                <a:xfrm>
                  <a:off x="9704680" y="3615565"/>
                  <a:ext cx="315223" cy="315223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rgbClr val="6706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11519848-D2DD-0348-A74B-627C4E6941F5}"/>
                    </a:ext>
                  </a:extLst>
                </p:cNvPr>
                <p:cNvSpPr/>
                <p:nvPr/>
              </p:nvSpPr>
              <p:spPr>
                <a:xfrm>
                  <a:off x="10046379" y="3615565"/>
                  <a:ext cx="315223" cy="315223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rgbClr val="6706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E1E1E7B9-4E13-0940-9217-AB9A38513033}"/>
                    </a:ext>
                  </a:extLst>
                </p:cNvPr>
                <p:cNvSpPr/>
                <p:nvPr/>
              </p:nvSpPr>
              <p:spPr>
                <a:xfrm>
                  <a:off x="10389819" y="3615564"/>
                  <a:ext cx="315223" cy="315223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rgbClr val="6706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C9C2338-8D86-CC47-86F8-49A5067CE1E5}"/>
                  </a:ext>
                </a:extLst>
              </p:cNvPr>
              <p:cNvSpPr txBox="1"/>
              <p:nvPr/>
            </p:nvSpPr>
            <p:spPr>
              <a:xfrm>
                <a:off x="10652724" y="1335316"/>
                <a:ext cx="15704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Physical Representation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469DB043-CBED-1044-BB26-3B847FE1D8F7}"/>
                      </a:ext>
                    </a:extLst>
                  </p:cNvPr>
                  <p:cNvSpPr txBox="1"/>
                  <p:nvPr/>
                </p:nvSpPr>
                <p:spPr>
                  <a:xfrm>
                    <a:off x="10593904" y="4498543"/>
                    <a:ext cx="157043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GB" sz="140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oMath>
                    </a14:m>
                    <a:r>
                      <a:rPr lang="en-GB" sz="1400" dirty="0"/>
                      <a:t>-Tree Representation</a:t>
                    </a:r>
                  </a:p>
                </p:txBody>
              </p:sp>
            </mc:Choice>
            <mc:Fallback xmlns="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469DB043-CBED-1044-BB26-3B847FE1D8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93904" y="4498543"/>
                    <a:ext cx="1570432" cy="5232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800" t="-2381" b="-9524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C509448-A183-F029-86E7-6C1B150CD64D}"/>
                </a:ext>
              </a:extLst>
            </p:cNvPr>
            <p:cNvGrpSpPr/>
            <p:nvPr/>
          </p:nvGrpSpPr>
          <p:grpSpPr>
            <a:xfrm>
              <a:off x="9080322" y="2112040"/>
              <a:ext cx="1888211" cy="2050258"/>
              <a:chOff x="9080322" y="2112040"/>
              <a:chExt cx="1888211" cy="2050258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54C3A03-D5A2-3815-E48F-868CE383518A}"/>
                  </a:ext>
                </a:extLst>
              </p:cNvPr>
              <p:cNvSpPr/>
              <p:nvPr/>
            </p:nvSpPr>
            <p:spPr>
              <a:xfrm>
                <a:off x="9367761" y="2121688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9B3004C-AE9C-6106-FA6D-F66BDD45EDBE}"/>
                  </a:ext>
                </a:extLst>
              </p:cNvPr>
              <p:cNvSpPr/>
              <p:nvPr/>
            </p:nvSpPr>
            <p:spPr>
              <a:xfrm>
                <a:off x="9462286" y="2274088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A40012C9-BAF2-E152-7A59-1F4EFBDD3513}"/>
                  </a:ext>
                </a:extLst>
              </p:cNvPr>
              <p:cNvSpPr/>
              <p:nvPr/>
            </p:nvSpPr>
            <p:spPr>
              <a:xfrm>
                <a:off x="9253943" y="2274088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8F6D1D5-0212-52F8-1416-B77789040EFF}"/>
                  </a:ext>
                </a:extLst>
              </p:cNvPr>
              <p:cNvSpPr/>
              <p:nvPr/>
            </p:nvSpPr>
            <p:spPr>
              <a:xfrm>
                <a:off x="9473861" y="2632904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EF5D6179-CD69-F532-A856-AE1D7E45809D}"/>
                  </a:ext>
                </a:extLst>
              </p:cNvPr>
              <p:cNvSpPr/>
              <p:nvPr/>
            </p:nvSpPr>
            <p:spPr>
              <a:xfrm>
                <a:off x="9508586" y="2771796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F8DCAD5-A377-3095-622F-B6F955528FA5}"/>
                  </a:ext>
                </a:extLst>
              </p:cNvPr>
              <p:cNvSpPr/>
              <p:nvPr/>
            </p:nvSpPr>
            <p:spPr>
              <a:xfrm>
                <a:off x="9080322" y="2586603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B65126A9-0805-49E8-165D-1237AF4F26BE}"/>
                  </a:ext>
                </a:extLst>
              </p:cNvPr>
              <p:cNvSpPr/>
              <p:nvPr/>
            </p:nvSpPr>
            <p:spPr>
              <a:xfrm>
                <a:off x="10307238" y="2112040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52BE853-D2A9-3302-B367-4CE156A03DAC}"/>
                  </a:ext>
                </a:extLst>
              </p:cNvPr>
              <p:cNvSpPr/>
              <p:nvPr/>
            </p:nvSpPr>
            <p:spPr>
              <a:xfrm>
                <a:off x="10226217" y="2204639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00FB8A21-C66A-380D-6134-7817E561C10A}"/>
                  </a:ext>
                </a:extLst>
              </p:cNvPr>
              <p:cNvSpPr/>
              <p:nvPr/>
            </p:nvSpPr>
            <p:spPr>
              <a:xfrm>
                <a:off x="10145194" y="2540306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9E88A41-D7DA-5843-E282-149C6F26BC43}"/>
                  </a:ext>
                </a:extLst>
              </p:cNvPr>
              <p:cNvSpPr/>
              <p:nvPr/>
            </p:nvSpPr>
            <p:spPr>
              <a:xfrm>
                <a:off x="10307239" y="2505582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C10CDE03-BA9A-DF4D-0352-0561006148E1}"/>
                  </a:ext>
                </a:extLst>
              </p:cNvPr>
              <p:cNvSpPr/>
              <p:nvPr/>
            </p:nvSpPr>
            <p:spPr>
              <a:xfrm>
                <a:off x="10203065" y="2679204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B4FA0FA5-BE26-BED0-D60C-A428A0264945}"/>
                  </a:ext>
                </a:extLst>
              </p:cNvPr>
              <p:cNvSpPr/>
              <p:nvPr/>
            </p:nvSpPr>
            <p:spPr>
              <a:xfrm>
                <a:off x="10330389" y="2621329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DF9D45A-0F36-3787-4BBC-E66517F2BCF7}"/>
                  </a:ext>
                </a:extLst>
              </p:cNvPr>
              <p:cNvSpPr/>
              <p:nvPr/>
            </p:nvSpPr>
            <p:spPr>
              <a:xfrm>
                <a:off x="10689203" y="2308813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D18CAD42-E664-6E7B-0D45-5DDB8D5E4660}"/>
                  </a:ext>
                </a:extLst>
              </p:cNvPr>
              <p:cNvSpPr/>
              <p:nvPr/>
            </p:nvSpPr>
            <p:spPr>
              <a:xfrm>
                <a:off x="10828097" y="2320388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18E3F33A-A87A-189F-0CD2-F6A195C1DBE5}"/>
                  </a:ext>
                </a:extLst>
              </p:cNvPr>
              <p:cNvSpPr/>
              <p:nvPr/>
            </p:nvSpPr>
            <p:spPr>
              <a:xfrm>
                <a:off x="10735499" y="2424559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6D42A06-5B95-C9B7-AC31-5B25B2AC07C3}"/>
                  </a:ext>
                </a:extLst>
              </p:cNvPr>
              <p:cNvSpPr/>
              <p:nvPr/>
            </p:nvSpPr>
            <p:spPr>
              <a:xfrm>
                <a:off x="10885972" y="2436135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777859E-7DDD-6B96-6BFC-A290B260B178}"/>
                  </a:ext>
                </a:extLst>
              </p:cNvPr>
              <p:cNvSpPr/>
              <p:nvPr/>
            </p:nvSpPr>
            <p:spPr>
              <a:xfrm>
                <a:off x="10828102" y="2540306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93C373D-6285-C8AC-F945-9DB2570B8118}"/>
                  </a:ext>
                </a:extLst>
              </p:cNvPr>
              <p:cNvSpPr/>
              <p:nvPr/>
            </p:nvSpPr>
            <p:spPr>
              <a:xfrm>
                <a:off x="9531736" y="3211636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AE96E9D2-F9BC-8106-CA81-E92F9AA86B8D}"/>
                  </a:ext>
                </a:extLst>
              </p:cNvPr>
              <p:cNvSpPr/>
              <p:nvPr/>
            </p:nvSpPr>
            <p:spPr>
              <a:xfrm>
                <a:off x="9763229" y="3130613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64078BB5-4C5B-79C9-855C-11D4C6FE2524}"/>
                  </a:ext>
                </a:extLst>
              </p:cNvPr>
              <p:cNvSpPr/>
              <p:nvPr/>
            </p:nvSpPr>
            <p:spPr>
              <a:xfrm>
                <a:off x="9693781" y="3292660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880DC11A-BFE4-9329-7FD7-34476AA9AA4A}"/>
                  </a:ext>
                </a:extLst>
              </p:cNvPr>
              <p:cNvSpPr/>
              <p:nvPr/>
            </p:nvSpPr>
            <p:spPr>
              <a:xfrm>
                <a:off x="9520161" y="3419983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023499C-9FC5-BD36-9908-865E536E9F03}"/>
                  </a:ext>
                </a:extLst>
              </p:cNvPr>
              <p:cNvSpPr/>
              <p:nvPr/>
            </p:nvSpPr>
            <p:spPr>
              <a:xfrm>
                <a:off x="9693781" y="3547302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C27ED7C-EF49-5EA3-1783-1ADCB7DD863E}"/>
                  </a:ext>
                </a:extLst>
              </p:cNvPr>
              <p:cNvSpPr/>
              <p:nvPr/>
            </p:nvSpPr>
            <p:spPr>
              <a:xfrm>
                <a:off x="9892480" y="3271440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441378D-E369-E2A9-878B-696B13D33551}"/>
                  </a:ext>
                </a:extLst>
              </p:cNvPr>
              <p:cNvSpPr/>
              <p:nvPr/>
            </p:nvSpPr>
            <p:spPr>
              <a:xfrm>
                <a:off x="9878976" y="3443130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FEDA24C-2422-5D1B-DA07-60BE76D12BA2}"/>
                  </a:ext>
                </a:extLst>
              </p:cNvPr>
              <p:cNvSpPr/>
              <p:nvPr/>
            </p:nvSpPr>
            <p:spPr>
              <a:xfrm>
                <a:off x="9520161" y="3963990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0EA04D9B-1AD3-D2E6-B9F8-0EE4A7616899}"/>
                  </a:ext>
                </a:extLst>
              </p:cNvPr>
              <p:cNvSpPr/>
              <p:nvPr/>
            </p:nvSpPr>
            <p:spPr>
              <a:xfrm>
                <a:off x="9659058" y="4079737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00199DED-F2BE-18EF-1497-07DE8B49A463}"/>
                  </a:ext>
                </a:extLst>
              </p:cNvPr>
              <p:cNvSpPr/>
              <p:nvPr/>
            </p:nvSpPr>
            <p:spPr>
              <a:xfrm>
                <a:off x="9670632" y="3906118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AF4B0F92-CBA9-5704-95DA-BFE5C39A9BD7}"/>
                  </a:ext>
                </a:extLst>
              </p:cNvPr>
              <p:cNvSpPr/>
              <p:nvPr/>
            </p:nvSpPr>
            <p:spPr>
              <a:xfrm>
                <a:off x="10052597" y="3755646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67D72F0-9C48-786C-DEF2-C48D7C8C7DE3}"/>
                  </a:ext>
                </a:extLst>
              </p:cNvPr>
              <p:cNvSpPr/>
              <p:nvPr/>
            </p:nvSpPr>
            <p:spPr>
              <a:xfrm>
                <a:off x="10226214" y="3940841"/>
                <a:ext cx="82561" cy="82561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793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6E1BE-B9AF-A266-3E46-431996922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Hypergraph-accelerated PSA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8F166F-3008-9C15-A296-616AF3B463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5200" y="1600150"/>
                <a:ext cx="7722599" cy="473568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Two hypergraph-accelerated methods have been developed:</a:t>
                </a:r>
              </a:p>
              <a:p>
                <a:r>
                  <a:rPr lang="en-GB" dirty="0"/>
                  <a:t>Hyper-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dirty="0"/>
                  <a:t>-Tree</a:t>
                </a:r>
              </a:p>
              <a:p>
                <a:pPr lvl="1"/>
                <a:r>
                  <a:rPr lang="en-GB" dirty="0"/>
                  <a:t>Recursive covering (Exact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/>
                  <a:t>NS search).</a:t>
                </a:r>
              </a:p>
              <a:p>
                <a:r>
                  <a:rPr lang="en-GB" dirty="0"/>
                  <a:t>Hyper-Hierarchical New Small World Graphs.  </a:t>
                </a:r>
              </a:p>
              <a:p>
                <a:pPr lvl="1"/>
                <a:r>
                  <a:rPr lang="en-GB" dirty="0"/>
                  <a:t>Greedy simplex traversal (Approximate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/>
                  <a:t>NS search).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These overcome conventional limitations of the existing method:</a:t>
                </a:r>
              </a:p>
              <a:p>
                <a:r>
                  <a:rPr lang="en-GB" dirty="0"/>
                  <a:t>Native support for PSA uncertainty</a:t>
                </a:r>
              </a:p>
              <a:p>
                <a:r>
                  <a:rPr lang="en-GB" dirty="0"/>
                  <a:t>Self-learned hierarchy.</a:t>
                </a:r>
              </a:p>
              <a:p>
                <a:r>
                  <a:rPr lang="en-GB" dirty="0"/>
                  <a:t>Support for dynamic resolution (FEM) bases.</a:t>
                </a:r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8F166F-3008-9C15-A296-616AF3B463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200" y="1600150"/>
                <a:ext cx="7722599" cy="4735688"/>
              </a:xfrm>
              <a:blipFill>
                <a:blip r:embed="rId2"/>
                <a:stretch>
                  <a:fillRect l="-657" t="-5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0402806-1AA8-BA25-3074-EFD7DE99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16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377EC7-3644-E240-E228-B07675859D07}"/>
              </a:ext>
            </a:extLst>
          </p:cNvPr>
          <p:cNvGrpSpPr/>
          <p:nvPr/>
        </p:nvGrpSpPr>
        <p:grpSpPr>
          <a:xfrm>
            <a:off x="8627942" y="1019091"/>
            <a:ext cx="3615703" cy="5677550"/>
            <a:chOff x="8468825" y="1039781"/>
            <a:chExt cx="3615703" cy="5677550"/>
          </a:xfrm>
        </p:grpSpPr>
        <p:pic>
          <p:nvPicPr>
            <p:cNvPr id="10" name="Picture 9" descr="A diagram of a compass&#10;&#10;Description automatically generated with low confidence">
              <a:extLst>
                <a:ext uri="{FF2B5EF4-FFF2-40B4-BE49-F238E27FC236}">
                  <a16:creationId xmlns:a16="http://schemas.microsoft.com/office/drawing/2014/main" id="{6847E85A-C6CE-30E1-0610-EDBA394CC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68825" y="1039781"/>
              <a:ext cx="3615703" cy="56775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0D8E36-8385-3346-493E-F0378DD5C25F}"/>
                </a:ext>
              </a:extLst>
            </p:cNvPr>
            <p:cNvSpPr txBox="1"/>
            <p:nvPr/>
          </p:nvSpPr>
          <p:spPr>
            <a:xfrm>
              <a:off x="8564111" y="6347999"/>
              <a:ext cx="2249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Coverage pruning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AA3655-0B17-6C7C-7CCB-392EB5568525}"/>
              </a:ext>
            </a:extLst>
          </p:cNvPr>
          <p:cNvGrpSpPr/>
          <p:nvPr/>
        </p:nvGrpSpPr>
        <p:grpSpPr>
          <a:xfrm>
            <a:off x="7564610" y="1058751"/>
            <a:ext cx="4552189" cy="5703053"/>
            <a:chOff x="7548328" y="963891"/>
            <a:chExt cx="4552189" cy="570305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C92E5C9-15EA-65B7-6DAB-06DB5D12CF56}"/>
                </a:ext>
              </a:extLst>
            </p:cNvPr>
            <p:cNvGrpSpPr/>
            <p:nvPr/>
          </p:nvGrpSpPr>
          <p:grpSpPr>
            <a:xfrm>
              <a:off x="7548328" y="963891"/>
              <a:ext cx="4552189" cy="5703053"/>
              <a:chOff x="3397135" y="191056"/>
              <a:chExt cx="4552189" cy="5703053"/>
            </a:xfrm>
          </p:grpSpPr>
          <p:pic>
            <p:nvPicPr>
              <p:cNvPr id="17" name="Picture 16" descr="A picture containing flying&#10;&#10;Description automatically generated">
                <a:extLst>
                  <a:ext uri="{FF2B5EF4-FFF2-40B4-BE49-F238E27FC236}">
                    <a16:creationId xmlns:a16="http://schemas.microsoft.com/office/drawing/2014/main" id="{ED62959D-127F-3FFB-796D-324E93738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97135" y="191056"/>
                <a:ext cx="4552189" cy="559194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48715B-6790-6FA8-EF7A-2A56F8210CA2}"/>
                  </a:ext>
                </a:extLst>
              </p:cNvPr>
              <p:cNvSpPr txBox="1"/>
              <p:nvPr/>
            </p:nvSpPr>
            <p:spPr>
              <a:xfrm>
                <a:off x="4639131" y="5524777"/>
                <a:ext cx="20681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Greedy Traversal</a:t>
                </a:r>
              </a:p>
            </p:txBody>
          </p: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CF54036-07F9-4802-6BA8-5D7551C2E884}"/>
                </a:ext>
              </a:extLst>
            </p:cNvPr>
            <p:cNvSpPr/>
            <p:nvPr/>
          </p:nvSpPr>
          <p:spPr>
            <a:xfrm>
              <a:off x="10072720" y="2007477"/>
              <a:ext cx="189186" cy="189186"/>
            </a:xfrm>
            <a:prstGeom prst="ellipse">
              <a:avLst/>
            </a:prstGeom>
            <a:solidFill>
              <a:srgbClr val="BA5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23D5F76-88AE-2DE5-DC1D-FCCA55253088}"/>
                </a:ext>
              </a:extLst>
            </p:cNvPr>
            <p:cNvSpPr/>
            <p:nvPr/>
          </p:nvSpPr>
          <p:spPr>
            <a:xfrm>
              <a:off x="10072720" y="5492613"/>
              <a:ext cx="189186" cy="189186"/>
            </a:xfrm>
            <a:prstGeom prst="ellipse">
              <a:avLst/>
            </a:prstGeom>
            <a:solidFill>
              <a:srgbClr val="BA5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64FAC3D-4EE2-6BB5-E7DB-8AF2DA7C04A9}"/>
                </a:ext>
              </a:extLst>
            </p:cNvPr>
            <p:cNvSpPr/>
            <p:nvPr/>
          </p:nvSpPr>
          <p:spPr>
            <a:xfrm>
              <a:off x="10073639" y="3937084"/>
              <a:ext cx="189186" cy="189186"/>
            </a:xfrm>
            <a:prstGeom prst="ellipse">
              <a:avLst/>
            </a:prstGeom>
            <a:solidFill>
              <a:srgbClr val="BA5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244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28FD3-2ADF-4148-0742-1F20F31B3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Dynamic Masking in AGAPRO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5F29E-7CF9-C228-CE39-C448E6D1B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47" y="1458921"/>
            <a:ext cx="7222645" cy="49452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Whenever a signal is processed in AGAPRO a window is created to allow PSA to process events independently.</a:t>
            </a:r>
          </a:p>
          <a:p>
            <a:r>
              <a:rPr lang="en-GB" dirty="0"/>
              <a:t>This occurs roughly 2/3 of the time.</a:t>
            </a:r>
          </a:p>
          <a:p>
            <a:r>
              <a:rPr lang="en-GB" dirty="0"/>
              <a:t>Comes in two forms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hmask</a:t>
            </a:r>
            <a:r>
              <a:rPr lang="en-GB" dirty="0"/>
              <a:t> &amp;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lmask(&amp; nmask):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hmask</a:t>
            </a:r>
            <a:r>
              <a:rPr lang="en-GB" dirty="0"/>
              <a:t> is pre-event, depends on the hit segment.</a:t>
            </a:r>
          </a:p>
          <a:p>
            <a:pPr lvl="2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neighbours = -2</a:t>
            </a:r>
          </a:p>
          <a:p>
            <a:pPr lvl="2"/>
            <a:r>
              <a:rPr lang="en-GB" dirty="0">
                <a:cs typeface="Courier New" panose="02070309020205020404" pitchFamily="49" charset="0"/>
              </a:rPr>
              <a:t>36 static masks that are well-known.</a:t>
            </a:r>
            <a:endParaRPr lang="en-GB" dirty="0"/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lmask</a:t>
            </a:r>
            <a:r>
              <a:rPr lang="en-GB" dirty="0"/>
              <a:t> is novel, depends on the other events in the crystal.</a:t>
            </a:r>
          </a:p>
          <a:p>
            <a:pPr lvl="2"/>
            <a:r>
              <a:rPr lang="en-GB" dirty="0"/>
              <a:t>Removes other net charge signals.</a:t>
            </a:r>
          </a:p>
          <a:p>
            <a:pPr lvl="2"/>
            <a:r>
              <a:rPr lang="en-GB" dirty="0"/>
              <a:t>Could remove neighbour transients, currently disabled.</a:t>
            </a:r>
          </a:p>
          <a:p>
            <a:pPr lvl="2"/>
            <a:r>
              <a:rPr lang="en-GB" dirty="0"/>
              <a:t>Around 3500 unique masks</a:t>
            </a:r>
          </a:p>
          <a:p>
            <a:r>
              <a:rPr lang="en-GB" dirty="0"/>
              <a:t>Because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lmask</a:t>
            </a:r>
            <a:r>
              <a:rPr lang="en-GB" dirty="0"/>
              <a:t> changes for each event the precomputed distances are directly affected.</a:t>
            </a:r>
          </a:p>
          <a:p>
            <a:pPr lvl="1"/>
            <a:r>
              <a:rPr lang="en-GB" dirty="0"/>
              <a:t>This is problematic, there are 35 million of them.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C70FE-B238-B9EB-ECB4-8D3E4364F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pPr/>
              <a:t>17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A3924D-4C46-D465-5740-9CA5C73E63FC}"/>
              </a:ext>
            </a:extLst>
          </p:cNvPr>
          <p:cNvGrpSpPr/>
          <p:nvPr/>
        </p:nvGrpSpPr>
        <p:grpSpPr>
          <a:xfrm>
            <a:off x="8785332" y="1316740"/>
            <a:ext cx="3423215" cy="5456781"/>
            <a:chOff x="10535712" y="-704798"/>
            <a:chExt cx="3423215" cy="5456781"/>
          </a:xfrm>
        </p:grpSpPr>
        <p:pic>
          <p:nvPicPr>
            <p:cNvPr id="15" name="Picture 14" descr="A screenshot of a computer code&#10;&#10;Description automatically generated">
              <a:extLst>
                <a:ext uri="{FF2B5EF4-FFF2-40B4-BE49-F238E27FC236}">
                  <a16:creationId xmlns:a16="http://schemas.microsoft.com/office/drawing/2014/main" id="{1B6DFA4D-BCF2-FF1B-ED95-E305DB93D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106" b="17236"/>
            <a:stretch/>
          </p:blipFill>
          <p:spPr>
            <a:xfrm>
              <a:off x="10535712" y="-704798"/>
              <a:ext cx="3172766" cy="545678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545CB66-412C-72F9-1237-388F39BFFF71}"/>
                </a:ext>
              </a:extLst>
            </p:cNvPr>
            <p:cNvSpPr txBox="1"/>
            <p:nvPr/>
          </p:nvSpPr>
          <p:spPr>
            <a:xfrm>
              <a:off x="11727226" y="4382651"/>
              <a:ext cx="22317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hmask calculation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DD9144B-31F0-ECE8-22AA-B8C12C6A9F9C}"/>
              </a:ext>
            </a:extLst>
          </p:cNvPr>
          <p:cNvGrpSpPr/>
          <p:nvPr/>
        </p:nvGrpSpPr>
        <p:grpSpPr>
          <a:xfrm>
            <a:off x="7620184" y="1636605"/>
            <a:ext cx="4337914" cy="4649469"/>
            <a:chOff x="3684504" y="1511385"/>
            <a:chExt cx="4337914" cy="4649469"/>
          </a:xfrm>
        </p:grpSpPr>
        <p:pic>
          <p:nvPicPr>
            <p:cNvPr id="28" name="Picture 27" descr="A yellow and blue squares&#10;&#10;Description automatically generated">
              <a:extLst>
                <a:ext uri="{FF2B5EF4-FFF2-40B4-BE49-F238E27FC236}">
                  <a16:creationId xmlns:a16="http://schemas.microsoft.com/office/drawing/2014/main" id="{9D2915F2-A5C1-A6D2-D6DA-AAC13F441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7175"/>
            <a:stretch/>
          </p:blipFill>
          <p:spPr>
            <a:xfrm>
              <a:off x="3684504" y="1511385"/>
              <a:ext cx="4337914" cy="451514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9DED2DA-8C54-8E67-2811-5933AB390190}"/>
                </a:ext>
              </a:extLst>
            </p:cNvPr>
            <p:cNvSpPr txBox="1"/>
            <p:nvPr/>
          </p:nvSpPr>
          <p:spPr>
            <a:xfrm>
              <a:off x="4867546" y="5791522"/>
              <a:ext cx="2073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Observed hmask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D023E71-3ACA-71AD-85FC-9984C9E85327}"/>
              </a:ext>
            </a:extLst>
          </p:cNvPr>
          <p:cNvGrpSpPr/>
          <p:nvPr/>
        </p:nvGrpSpPr>
        <p:grpSpPr>
          <a:xfrm>
            <a:off x="7817980" y="1713200"/>
            <a:ext cx="4132636" cy="4491428"/>
            <a:chOff x="-2576748" y="4356084"/>
            <a:chExt cx="4132636" cy="4491428"/>
          </a:xfrm>
        </p:grpSpPr>
        <p:pic>
          <p:nvPicPr>
            <p:cNvPr id="26" name="Picture 25" descr="A screenshot of a computer code&#10;&#10;Description automatically generated">
              <a:extLst>
                <a:ext uri="{FF2B5EF4-FFF2-40B4-BE49-F238E27FC236}">
                  <a16:creationId xmlns:a16="http://schemas.microsoft.com/office/drawing/2014/main" id="{1B80E46D-37FD-64F5-F237-ED168BE87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576748" y="4356084"/>
              <a:ext cx="4132636" cy="402945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C90270F-4E10-F576-FDE1-A155D11B17B3}"/>
                </a:ext>
              </a:extLst>
            </p:cNvPr>
            <p:cNvSpPr txBox="1"/>
            <p:nvPr/>
          </p:nvSpPr>
          <p:spPr>
            <a:xfrm>
              <a:off x="-1578992" y="8478180"/>
              <a:ext cx="2137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lmask calculation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F8380E1-1DCB-3AE0-0A07-97BB46B21D11}"/>
              </a:ext>
            </a:extLst>
          </p:cNvPr>
          <p:cNvGrpSpPr/>
          <p:nvPr/>
        </p:nvGrpSpPr>
        <p:grpSpPr>
          <a:xfrm>
            <a:off x="7328492" y="2405569"/>
            <a:ext cx="4972981" cy="4030989"/>
            <a:chOff x="-2473460" y="-3299413"/>
            <a:chExt cx="5841999" cy="473539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0A5656F-EB1C-7C5B-1B71-20D40CE97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-2473460" y="-3299413"/>
              <a:ext cx="5841999" cy="43815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0B962D8-96A8-667D-7651-80B80C8E15D7}"/>
                </a:ext>
              </a:extLst>
            </p:cNvPr>
            <p:cNvSpPr txBox="1"/>
            <p:nvPr/>
          </p:nvSpPr>
          <p:spPr>
            <a:xfrm>
              <a:off x="-1113458" y="1066651"/>
              <a:ext cx="2068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lmask Frequency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E2611DA-599E-8CD5-69E4-00164D2EA6F8}"/>
              </a:ext>
            </a:extLst>
          </p:cNvPr>
          <p:cNvGrpSpPr/>
          <p:nvPr/>
        </p:nvGrpSpPr>
        <p:grpSpPr>
          <a:xfrm>
            <a:off x="7205710" y="2397896"/>
            <a:ext cx="4972982" cy="4041530"/>
            <a:chOff x="3368540" y="-3264493"/>
            <a:chExt cx="5842000" cy="474777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946B011-5B3F-21E3-7121-0BC622259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3368540" y="-3264493"/>
              <a:ext cx="5842000" cy="438149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B5D75C-C05B-A65C-F602-FE72D8D3D1CE}"/>
                </a:ext>
              </a:extLst>
            </p:cNvPr>
            <p:cNvSpPr txBox="1"/>
            <p:nvPr/>
          </p:nvSpPr>
          <p:spPr>
            <a:xfrm>
              <a:off x="4284633" y="1049414"/>
              <a:ext cx="3714466" cy="433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Neighbour hit frequency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71E058-E5C8-C87A-B217-00FBD627E951}"/>
              </a:ext>
            </a:extLst>
          </p:cNvPr>
          <p:cNvGrpSpPr/>
          <p:nvPr/>
        </p:nvGrpSpPr>
        <p:grpSpPr>
          <a:xfrm>
            <a:off x="8990101" y="2149134"/>
            <a:ext cx="3224277" cy="4632605"/>
            <a:chOff x="8984222" y="1117816"/>
            <a:chExt cx="3224277" cy="463260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EA82133-186E-C667-F1AB-D113B9E8D907}"/>
                </a:ext>
              </a:extLst>
            </p:cNvPr>
            <p:cNvGrpSpPr/>
            <p:nvPr/>
          </p:nvGrpSpPr>
          <p:grpSpPr>
            <a:xfrm>
              <a:off x="8984222" y="1117816"/>
              <a:ext cx="2968606" cy="4250924"/>
              <a:chOff x="3878289" y="3642981"/>
              <a:chExt cx="2952376" cy="4227683"/>
            </a:xfrm>
          </p:grpSpPr>
          <p:pic>
            <p:nvPicPr>
              <p:cNvPr id="20" name="Picture 19" descr="A screenshot of a computer code&#10;&#10;Description automatically generated">
                <a:extLst>
                  <a:ext uri="{FF2B5EF4-FFF2-40B4-BE49-F238E27FC236}">
                    <a16:creationId xmlns:a16="http://schemas.microsoft.com/office/drawing/2014/main" id="{F70A4700-BC40-8AD9-978A-797F2B383A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83229" r="15106"/>
              <a:stretch/>
            </p:blipFill>
            <p:spPr>
              <a:xfrm>
                <a:off x="3878289" y="3642981"/>
                <a:ext cx="2952376" cy="1150167"/>
              </a:xfrm>
              <a:prstGeom prst="rect">
                <a:avLst/>
              </a:prstGeom>
            </p:spPr>
          </p:pic>
          <p:pic>
            <p:nvPicPr>
              <p:cNvPr id="21" name="Picture 20" descr="A screenshot of a computer program&#10;&#10;Description automatically generated">
                <a:extLst>
                  <a:ext uri="{FF2B5EF4-FFF2-40B4-BE49-F238E27FC236}">
                    <a16:creationId xmlns:a16="http://schemas.microsoft.com/office/drawing/2014/main" id="{593B26CD-FAC9-0592-F1C9-D593BF9B74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/>
              </a:blip>
              <a:srcRect t="2686" r="13304"/>
              <a:stretch/>
            </p:blipFill>
            <p:spPr>
              <a:xfrm>
                <a:off x="3920525" y="4699405"/>
                <a:ext cx="2910139" cy="3171259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F1DF906-AB2E-13CD-B0C5-9987BBCA1F07}"/>
                </a:ext>
              </a:extLst>
            </p:cNvPr>
            <p:cNvSpPr txBox="1"/>
            <p:nvPr/>
          </p:nvSpPr>
          <p:spPr>
            <a:xfrm>
              <a:off x="9976798" y="5381089"/>
              <a:ext cx="22317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hmask calculation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416DCE2-829B-D77C-3D4A-5FA52DA4D76C}"/>
              </a:ext>
            </a:extLst>
          </p:cNvPr>
          <p:cNvGrpSpPr/>
          <p:nvPr/>
        </p:nvGrpSpPr>
        <p:grpSpPr>
          <a:xfrm>
            <a:off x="7930102" y="2140865"/>
            <a:ext cx="3718078" cy="4099891"/>
            <a:chOff x="13414938" y="774058"/>
            <a:chExt cx="3718078" cy="4099891"/>
          </a:xfrm>
        </p:grpSpPr>
        <p:pic>
          <p:nvPicPr>
            <p:cNvPr id="51" name="Picture 50" descr="A screen shot of a computer code&#10;&#10;Description automatically generated">
              <a:extLst>
                <a:ext uri="{FF2B5EF4-FFF2-40B4-BE49-F238E27FC236}">
                  <a16:creationId xmlns:a16="http://schemas.microsoft.com/office/drawing/2014/main" id="{2FB17E21-8E6D-C376-0E3A-0CFD35842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414938" y="774058"/>
              <a:ext cx="3704949" cy="373055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666F958-71BF-25CF-090F-BC7338161A19}"/>
                </a:ext>
              </a:extLst>
            </p:cNvPr>
            <p:cNvSpPr txBox="1"/>
            <p:nvPr/>
          </p:nvSpPr>
          <p:spPr>
            <a:xfrm>
              <a:off x="13421744" y="4504617"/>
              <a:ext cx="3711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GRETA’s mask generation code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6112223-BE58-A68B-8CD8-25B78009A073}"/>
              </a:ext>
            </a:extLst>
          </p:cNvPr>
          <p:cNvGrpSpPr/>
          <p:nvPr/>
        </p:nvGrpSpPr>
        <p:grpSpPr>
          <a:xfrm>
            <a:off x="7145243" y="2387963"/>
            <a:ext cx="4972981" cy="3995847"/>
            <a:chOff x="-2473460" y="-3299412"/>
            <a:chExt cx="5841999" cy="4694113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BF3F878-CC34-1FF6-F53E-EA648FB15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-2473460" y="-3299412"/>
              <a:ext cx="5841999" cy="4381498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741F01A-94D2-3A63-46CC-D1E84CE5A9E5}"/>
                </a:ext>
              </a:extLst>
            </p:cNvPr>
            <p:cNvSpPr txBox="1"/>
            <p:nvPr/>
          </p:nvSpPr>
          <p:spPr>
            <a:xfrm>
              <a:off x="-1440113" y="960829"/>
              <a:ext cx="4145133" cy="433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lmask Frequency (normalised)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459DC3B-C6EB-3F8D-0DE6-C497A3B08ADA}"/>
              </a:ext>
            </a:extLst>
          </p:cNvPr>
          <p:cNvGrpSpPr/>
          <p:nvPr/>
        </p:nvGrpSpPr>
        <p:grpSpPr>
          <a:xfrm>
            <a:off x="7533261" y="2378781"/>
            <a:ext cx="3779190" cy="3996132"/>
            <a:chOff x="-4875598" y="1238709"/>
            <a:chExt cx="3779190" cy="3996132"/>
          </a:xfrm>
        </p:grpSpPr>
        <p:pic>
          <p:nvPicPr>
            <p:cNvPr id="55" name="Picture 54" descr="A yellow and purple pattern&#10;&#10;Description automatically generated">
              <a:extLst>
                <a:ext uri="{FF2B5EF4-FFF2-40B4-BE49-F238E27FC236}">
                  <a16:creationId xmlns:a16="http://schemas.microsoft.com/office/drawing/2014/main" id="{716F7880-6D94-8716-CDD3-323E7F6DA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589" r="14875"/>
            <a:stretch/>
          </p:blipFill>
          <p:spPr>
            <a:xfrm>
              <a:off x="-4875598" y="1238709"/>
              <a:ext cx="3779190" cy="3752409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0F48F8A-8369-3359-0288-B342536F51C4}"/>
                </a:ext>
              </a:extLst>
            </p:cNvPr>
            <p:cNvSpPr txBox="1"/>
            <p:nvPr/>
          </p:nvSpPr>
          <p:spPr>
            <a:xfrm>
              <a:off x="-3706344" y="4865509"/>
              <a:ext cx="1733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GRETA’s mask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EF54CBB-CE38-316E-75CF-BBD911FE589C}"/>
              </a:ext>
            </a:extLst>
          </p:cNvPr>
          <p:cNvGrpSpPr/>
          <p:nvPr/>
        </p:nvGrpSpPr>
        <p:grpSpPr>
          <a:xfrm>
            <a:off x="9522372" y="4498653"/>
            <a:ext cx="1406772" cy="1002548"/>
            <a:chOff x="9522372" y="4498653"/>
            <a:chExt cx="1406772" cy="1002548"/>
          </a:xfrm>
        </p:grpSpPr>
        <p:sp>
          <p:nvSpPr>
            <p:cNvPr id="6" name="Diagonal Stripe 5">
              <a:extLst>
                <a:ext uri="{FF2B5EF4-FFF2-40B4-BE49-F238E27FC236}">
                  <a16:creationId xmlns:a16="http://schemas.microsoft.com/office/drawing/2014/main" id="{72DF08CF-61AA-32C6-0996-3E2B78F3A69D}"/>
                </a:ext>
              </a:extLst>
            </p:cNvPr>
            <p:cNvSpPr/>
            <p:nvPr/>
          </p:nvSpPr>
          <p:spPr>
            <a:xfrm>
              <a:off x="9522372" y="4498653"/>
              <a:ext cx="813106" cy="1002548"/>
            </a:xfrm>
            <a:prstGeom prst="diagStripe">
              <a:avLst>
                <a:gd name="adj" fmla="val 48884"/>
              </a:avLst>
            </a:prstGeom>
            <a:noFill/>
            <a:ln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813106"/>
                        <a:gd name="connsiteY0" fmla="*/ 471036 h 942072"/>
                        <a:gd name="connsiteX1" fmla="*/ 406553 w 813106"/>
                        <a:gd name="connsiteY1" fmla="*/ 0 h 942072"/>
                        <a:gd name="connsiteX2" fmla="*/ 813106 w 813106"/>
                        <a:gd name="connsiteY2" fmla="*/ 0 h 942072"/>
                        <a:gd name="connsiteX3" fmla="*/ 390291 w 813106"/>
                        <a:gd name="connsiteY3" fmla="*/ 489877 h 942072"/>
                        <a:gd name="connsiteX4" fmla="*/ 0 w 813106"/>
                        <a:gd name="connsiteY4" fmla="*/ 942072 h 942072"/>
                        <a:gd name="connsiteX5" fmla="*/ 0 w 813106"/>
                        <a:gd name="connsiteY5" fmla="*/ 471036 h 9420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3106" h="942072" extrusionOk="0">
                          <a:moveTo>
                            <a:pt x="0" y="471036"/>
                          </a:moveTo>
                          <a:cubicBezTo>
                            <a:pt x="124300" y="331576"/>
                            <a:pt x="283701" y="140461"/>
                            <a:pt x="406553" y="0"/>
                          </a:cubicBezTo>
                          <a:cubicBezTo>
                            <a:pt x="574050" y="3877"/>
                            <a:pt x="628996" y="-17628"/>
                            <a:pt x="813106" y="0"/>
                          </a:cubicBezTo>
                          <a:cubicBezTo>
                            <a:pt x="729133" y="141232"/>
                            <a:pt x="577045" y="240086"/>
                            <a:pt x="390291" y="489877"/>
                          </a:cubicBezTo>
                          <a:cubicBezTo>
                            <a:pt x="203537" y="739668"/>
                            <a:pt x="182770" y="721667"/>
                            <a:pt x="0" y="942072"/>
                          </a:cubicBezTo>
                          <a:cubicBezTo>
                            <a:pt x="-2412" y="707923"/>
                            <a:pt x="-7936" y="656696"/>
                            <a:pt x="0" y="47103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8C1F0C-AEDE-0B1A-083B-207F6F8D5CE7}"/>
                </a:ext>
              </a:extLst>
            </p:cNvPr>
            <p:cNvSpPr txBox="1"/>
            <p:nvPr/>
          </p:nvSpPr>
          <p:spPr>
            <a:xfrm>
              <a:off x="10080835" y="4687547"/>
              <a:ext cx="8483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rgbClr val="C00000"/>
                  </a:solidFill>
                </a:rPr>
                <a:t>Front?</a:t>
              </a:r>
            </a:p>
            <a:p>
              <a:r>
                <a:rPr lang="en-GB" sz="1200" b="1" dirty="0">
                  <a:solidFill>
                    <a:srgbClr val="C00000"/>
                  </a:solidFill>
                </a:rPr>
                <a:t>Mistake?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107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36B89-D196-4258-A891-C4DD941E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12" y="100616"/>
            <a:ext cx="8761413" cy="706964"/>
          </a:xfrm>
        </p:spPr>
        <p:txBody>
          <a:bodyPr/>
          <a:lstStyle/>
          <a:p>
            <a:r>
              <a:rPr lang="en-GB" dirty="0"/>
              <a:t>Assessing PSA 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91E0AE-16FD-7E1D-FD84-8B6366DED6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0112" y="1464469"/>
                <a:ext cx="11991888" cy="5119211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A dataset was extracted from E680 at GANIL, fission </a:t>
                </a:r>
                <a:r>
                  <a:rPr lang="en-GB" baseline="30000" dirty="0"/>
                  <a:t>98</a:t>
                </a:r>
                <a:r>
                  <a:rPr lang="en-GB" dirty="0"/>
                  <a:t>Zr nucleus with a strong 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dirty="0"/>
                  <a:t>-ray transition at 1.2 MeV.</a:t>
                </a:r>
              </a:p>
              <a:p>
                <a:r>
                  <a:rPr lang="en-GB" dirty="0"/>
                  <a:t>Fragments were emitted with velocities of 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dirty="0"/>
                  <a:t>10, making the resolution of such transition strongly dependant on the quality of the Doppler correction.</a:t>
                </a:r>
              </a:p>
              <a:p>
                <a:pPr lvl="1"/>
                <a:r>
                  <a:rPr lang="en-GB" dirty="0"/>
                  <a:t>Doppler correction only applies to first interaction.</a:t>
                </a:r>
              </a:p>
              <a:p>
                <a:r>
                  <a:rPr lang="en-GB" dirty="0"/>
                  <a:t>PSA also will heavily influence tracking accuracy.</a:t>
                </a:r>
              </a:p>
              <a:p>
                <a:pPr lvl="1"/>
                <a:r>
                  <a:rPr lang="en-GB" dirty="0"/>
                  <a:t>Should influence peak prominence.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b="1" dirty="0">
                    <a:solidFill>
                      <a:srgbClr val="002060"/>
                    </a:solidFill>
                  </a:rPr>
                  <a:t>Important note:</a:t>
                </a:r>
              </a:p>
              <a:p>
                <a:r>
                  <a:rPr lang="en-GB" dirty="0"/>
                  <a:t>The spectral performance of AGATA is the combined effect of PSA, GRT &amp; simulated bases accuracy.</a:t>
                </a:r>
              </a:p>
              <a:p>
                <a:pPr lvl="1"/>
                <a:r>
                  <a:rPr lang="en-GB" dirty="0"/>
                  <a:t>GRT has yet to be tuned for the new PSA.</a:t>
                </a:r>
              </a:p>
              <a:p>
                <a:pPr lvl="1"/>
                <a:r>
                  <a:rPr lang="en-GB" dirty="0"/>
                  <a:t>Bases are being recalculated at higher fidelity.</a:t>
                </a:r>
              </a:p>
              <a:p>
                <a:pPr lvl="1"/>
                <a:r>
                  <a:rPr lang="en-GB" b="1" dirty="0">
                    <a:solidFill>
                      <a:srgbClr val="002060"/>
                    </a:solidFill>
                  </a:rPr>
                  <a:t>This is all with the current flaws, I am working on fixes. </a:t>
                </a:r>
              </a:p>
              <a:p>
                <a:pPr lvl="1"/>
                <a:r>
                  <a:rPr lang="en-GB" b="1" dirty="0">
                    <a:solidFill>
                      <a:srgbClr val="002060"/>
                    </a:solidFill>
                  </a:rPr>
                  <a:t>Performance will likely change in the future.</a:t>
                </a:r>
                <a:br>
                  <a:rPr lang="en-GB" dirty="0"/>
                </a:b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91E0AE-16FD-7E1D-FD84-8B6366DED6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0112" y="1464469"/>
                <a:ext cx="11991888" cy="5119211"/>
              </a:xfrm>
              <a:blipFill>
                <a:blip r:embed="rId2"/>
                <a:stretch>
                  <a:fillRect l="-423" t="-4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9B463E-F8CF-9B90-603B-FE08ADFA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854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CC1F939-F725-6CC9-5029-2337602B6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Presentation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FC4E5-2BE4-3944-8E52-CC971303C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86" y="1563512"/>
            <a:ext cx="4952274" cy="5103432"/>
          </a:xfrm>
        </p:spPr>
        <p:txBody>
          <a:bodyPr>
            <a:normAutofit/>
          </a:bodyPr>
          <a:lstStyle/>
          <a:p>
            <a:r>
              <a:rPr lang="en-GB" b="1" dirty="0"/>
              <a:t>Single-interaction PSA:</a:t>
            </a:r>
          </a:p>
          <a:p>
            <a:pPr lvl="1"/>
            <a:r>
              <a:rPr lang="en-GB" dirty="0"/>
              <a:t>Conventional AGATA PSA</a:t>
            </a:r>
          </a:p>
          <a:p>
            <a:pPr lvl="1"/>
            <a:r>
              <a:rPr lang="en-GB" dirty="0"/>
              <a:t>Novel Techniques</a:t>
            </a:r>
          </a:p>
          <a:p>
            <a:r>
              <a:rPr lang="en-GB" b="1" dirty="0"/>
              <a:t>Multi-interaction PSA:</a:t>
            </a:r>
          </a:p>
          <a:p>
            <a:pPr lvl="1"/>
            <a:r>
              <a:rPr lang="en-GB" dirty="0"/>
              <a:t>Existing Methods</a:t>
            </a:r>
          </a:p>
          <a:p>
            <a:pPr lvl="1"/>
            <a:r>
              <a:rPr lang="en-GB" dirty="0"/>
              <a:t>Novel Techniques</a:t>
            </a:r>
          </a:p>
          <a:p>
            <a:r>
              <a:rPr lang="en-GB" b="1" dirty="0"/>
              <a:t>Machine Learning in Instrumentation:</a:t>
            </a:r>
          </a:p>
          <a:p>
            <a:pPr lvl="1"/>
            <a:r>
              <a:rPr lang="en-GB" dirty="0"/>
              <a:t>Current Methods, challenges</a:t>
            </a:r>
          </a:p>
          <a:p>
            <a:pPr lvl="1"/>
            <a:r>
              <a:rPr lang="en-GB" dirty="0"/>
              <a:t>Future Perspectives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C2A92-CEFD-3D42-9A12-C6941E795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5" name="Picture 4" descr="A robot standing next to a science lab&#10;&#10;Description automatically generated">
            <a:extLst>
              <a:ext uri="{FF2B5EF4-FFF2-40B4-BE49-F238E27FC236}">
                <a16:creationId xmlns:a16="http://schemas.microsoft.com/office/drawing/2014/main" id="{055BB6D3-7921-531F-DC69-E3AF52469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832" y="1563512"/>
            <a:ext cx="4988181" cy="46848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88900" h="25400" prst="coolSlant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835AA0-85A1-E404-4C60-C87446FDE125}"/>
              </a:ext>
            </a:extLst>
          </p:cNvPr>
          <p:cNvSpPr txBox="1"/>
          <p:nvPr/>
        </p:nvSpPr>
        <p:spPr>
          <a:xfrm>
            <a:off x="6656246" y="6314237"/>
            <a:ext cx="4610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</a:rPr>
              <a:t>“Machine Learning in Nuclear Physics” - Made with DALL.E3</a:t>
            </a:r>
          </a:p>
        </p:txBody>
      </p:sp>
    </p:spTree>
    <p:extLst>
      <p:ext uri="{BB962C8B-B14F-4D97-AF65-F5344CB8AC3E}">
        <p14:creationId xmlns:p14="http://schemas.microsoft.com/office/powerpoint/2010/main" val="1031305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DBC45-4645-7326-897C-64A32DA2F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Hit Predictions – Front Faces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6965C-2FB9-22A5-72E5-34625B19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pPr/>
              <a:t>19</a:t>
            </a:fld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DC4ED2-AC5E-AE64-9B24-87D8F5527846}"/>
              </a:ext>
            </a:extLst>
          </p:cNvPr>
          <p:cNvGrpSpPr/>
          <p:nvPr/>
        </p:nvGrpSpPr>
        <p:grpSpPr>
          <a:xfrm>
            <a:off x="231027" y="966474"/>
            <a:ext cx="11999765" cy="5891526"/>
            <a:chOff x="-3436978" y="7612393"/>
            <a:chExt cx="10534806" cy="5172275"/>
          </a:xfrm>
        </p:grpSpPr>
        <p:pic>
          <p:nvPicPr>
            <p:cNvPr id="11" name="Picture 10" descr="A blue and yellow hexagons&#10;&#10;Description automatically generated">
              <a:extLst>
                <a:ext uri="{FF2B5EF4-FFF2-40B4-BE49-F238E27FC236}">
                  <a16:creationId xmlns:a16="http://schemas.microsoft.com/office/drawing/2014/main" id="{C645D5E3-1182-4997-906F-33879AB5B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87" t="12595" r="1869" b="4870"/>
            <a:stretch/>
          </p:blipFill>
          <p:spPr>
            <a:xfrm>
              <a:off x="-3436978" y="7612393"/>
              <a:ext cx="5279475" cy="5011407"/>
            </a:xfrm>
            <a:prstGeom prst="rect">
              <a:avLst/>
            </a:prstGeom>
          </p:spPr>
        </p:pic>
        <p:pic>
          <p:nvPicPr>
            <p:cNvPr id="15" name="Picture 14" descr="A blue and yellow hexagons&#10;&#10;Description automatically generated">
              <a:extLst>
                <a:ext uri="{FF2B5EF4-FFF2-40B4-BE49-F238E27FC236}">
                  <a16:creationId xmlns:a16="http://schemas.microsoft.com/office/drawing/2014/main" id="{E59142C3-B2BF-94FA-B878-A29F40C89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464" t="18910" r="3856" b="9503"/>
            <a:stretch/>
          </p:blipFill>
          <p:spPr>
            <a:xfrm>
              <a:off x="1818354" y="7875294"/>
              <a:ext cx="5279474" cy="4909374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ED0404C-C0CA-3F80-6033-1F45A4DB2923}"/>
              </a:ext>
            </a:extLst>
          </p:cNvPr>
          <p:cNvSpPr txBox="1"/>
          <p:nvPr/>
        </p:nvSpPr>
        <p:spPr>
          <a:xfrm>
            <a:off x="9581105" y="5769421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New PSA</a:t>
            </a:r>
          </a:p>
          <a:p>
            <a:r>
              <a:rPr lang="en-GB" b="1" dirty="0">
                <a:solidFill>
                  <a:srgbClr val="002060"/>
                </a:solidFill>
              </a:rPr>
              <a:t>Predictions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86132-B492-D66A-797B-5A7DF84A7EF0}"/>
              </a:ext>
            </a:extLst>
          </p:cNvPr>
          <p:cNvSpPr txBox="1"/>
          <p:nvPr/>
        </p:nvSpPr>
        <p:spPr>
          <a:xfrm>
            <a:off x="3237843" y="5769420"/>
            <a:ext cx="1489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Current PSA</a:t>
            </a:r>
          </a:p>
          <a:p>
            <a:r>
              <a:rPr lang="en-GB" b="1" dirty="0">
                <a:solidFill>
                  <a:srgbClr val="C00000"/>
                </a:solidFill>
              </a:rPr>
              <a:t>Predictions</a:t>
            </a:r>
          </a:p>
        </p:txBody>
      </p:sp>
    </p:spTree>
    <p:extLst>
      <p:ext uri="{BB962C8B-B14F-4D97-AF65-F5344CB8AC3E}">
        <p14:creationId xmlns:p14="http://schemas.microsoft.com/office/powerpoint/2010/main" val="3467066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DBC45-4645-7326-897C-64A32DA2F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Hit Predictions – Back Faces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6965C-2FB9-22A5-72E5-34625B19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pPr/>
              <a:t>20</a:t>
            </a:fld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7867A2-BB18-657F-EB01-B8BD4651E26F}"/>
              </a:ext>
            </a:extLst>
          </p:cNvPr>
          <p:cNvGrpSpPr/>
          <p:nvPr/>
        </p:nvGrpSpPr>
        <p:grpSpPr>
          <a:xfrm>
            <a:off x="203453" y="1206592"/>
            <a:ext cx="11785093" cy="5651408"/>
            <a:chOff x="243430" y="1197149"/>
            <a:chExt cx="11785093" cy="5651408"/>
          </a:xfrm>
        </p:grpSpPr>
        <p:pic>
          <p:nvPicPr>
            <p:cNvPr id="9" name="Picture 8" descr="A close up of a flower&#10;&#10;Description automatically generated">
              <a:extLst>
                <a:ext uri="{FF2B5EF4-FFF2-40B4-BE49-F238E27FC236}">
                  <a16:creationId xmlns:a16="http://schemas.microsoft.com/office/drawing/2014/main" id="{E8D0412D-C146-6F3C-57DE-5A7E78401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60" t="12596" r="1539" b="2222"/>
            <a:stretch/>
          </p:blipFill>
          <p:spPr>
            <a:xfrm>
              <a:off x="243430" y="1197149"/>
              <a:ext cx="5808134" cy="5651408"/>
            </a:xfrm>
            <a:prstGeom prst="rect">
              <a:avLst/>
            </a:prstGeom>
          </p:spPr>
        </p:pic>
        <p:pic>
          <p:nvPicPr>
            <p:cNvPr id="13" name="Picture 12" descr="A group of purple rolls of paper&#10;&#10;Description automatically generated">
              <a:extLst>
                <a:ext uri="{FF2B5EF4-FFF2-40B4-BE49-F238E27FC236}">
                  <a16:creationId xmlns:a16="http://schemas.microsoft.com/office/drawing/2014/main" id="{56055617-99C7-A3DD-E740-492F35949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26" t="12595" r="806" b="4999"/>
            <a:stretch/>
          </p:blipFill>
          <p:spPr>
            <a:xfrm>
              <a:off x="6051564" y="1197149"/>
              <a:ext cx="5976959" cy="565140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EA260F2-AF37-3807-BF49-4D8B6F4802D7}"/>
              </a:ext>
            </a:extLst>
          </p:cNvPr>
          <p:cNvSpPr txBox="1"/>
          <p:nvPr/>
        </p:nvSpPr>
        <p:spPr>
          <a:xfrm>
            <a:off x="8124412" y="5794144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New PSA</a:t>
            </a:r>
          </a:p>
          <a:p>
            <a:r>
              <a:rPr lang="en-GB" b="1" dirty="0">
                <a:solidFill>
                  <a:srgbClr val="002060"/>
                </a:solidFill>
              </a:rPr>
              <a:t>Predictions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3F713-BE11-08D7-6C05-5DE99EB6F8AB}"/>
              </a:ext>
            </a:extLst>
          </p:cNvPr>
          <p:cNvSpPr txBox="1"/>
          <p:nvPr/>
        </p:nvSpPr>
        <p:spPr>
          <a:xfrm>
            <a:off x="1704572" y="5794144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Existing PSA</a:t>
            </a:r>
          </a:p>
          <a:p>
            <a:r>
              <a:rPr lang="en-GB" b="1" dirty="0">
                <a:solidFill>
                  <a:srgbClr val="C00000"/>
                </a:solidFill>
              </a:rPr>
              <a:t>Predictions</a:t>
            </a:r>
          </a:p>
        </p:txBody>
      </p:sp>
    </p:spTree>
    <p:extLst>
      <p:ext uri="{BB962C8B-B14F-4D97-AF65-F5344CB8AC3E}">
        <p14:creationId xmlns:p14="http://schemas.microsoft.com/office/powerpoint/2010/main" val="1417192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D62E-F5D1-9E6F-A504-6F5744C4D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Interaction Multiplicity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00CD3-B352-30C0-1C30-57AE9605A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12" y="1464469"/>
            <a:ext cx="6403887" cy="483473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Observed number of interactions changes drastically with the new algorithm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Prevalence of single-interaction signals is reduced significantly, average track length increased.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Previously 44% of tracks were P.E single-site</a:t>
            </a:r>
          </a:p>
          <a:p>
            <a:pPr marL="0" indent="0">
              <a:buNone/>
            </a:pPr>
            <a:r>
              <a:rPr lang="en-GB" dirty="0"/>
              <a:t>Now only 21% are P.E single-site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0201F-AF64-78BC-99F7-83774BA37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DC4189-DEC8-B1A6-8A08-61A72C763F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75094" y="1715854"/>
            <a:ext cx="4834731" cy="48220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EA61DE-4A11-8D3F-DBF8-837F1670ED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75093" y="1715854"/>
            <a:ext cx="4834732" cy="48347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0F47D7-A32B-F064-97CE-0321713ADE82}"/>
              </a:ext>
            </a:extLst>
          </p:cNvPr>
          <p:cNvSpPr txBox="1"/>
          <p:nvPr/>
        </p:nvSpPr>
        <p:spPr>
          <a:xfrm>
            <a:off x="9756195" y="1892300"/>
            <a:ext cx="1933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Existing Method</a:t>
            </a:r>
          </a:p>
          <a:p>
            <a:r>
              <a:rPr lang="en-GB" b="1" dirty="0">
                <a:solidFill>
                  <a:srgbClr val="002060"/>
                </a:solidFill>
              </a:rPr>
              <a:t>New Algorithm</a:t>
            </a:r>
          </a:p>
          <a:p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6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C0279-B9FA-7AC8-E2DC-43BD2C00C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9" y="205318"/>
            <a:ext cx="8118552" cy="706964"/>
          </a:xfrm>
        </p:spPr>
        <p:txBody>
          <a:bodyPr/>
          <a:lstStyle/>
          <a:p>
            <a:r>
              <a:rPr lang="en-GB" dirty="0"/>
              <a:t>ML-Assisted Simulation &amp; Detector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93A4C-CBC0-BBBC-F7AA-318B26B39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258" y="1367135"/>
            <a:ext cx="8118552" cy="2569101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Electrode design has a huge impact on signal response</a:t>
            </a:r>
          </a:p>
          <a:p>
            <a:pPr lvl="1"/>
            <a:r>
              <a:rPr lang="en-GB" dirty="0"/>
              <a:t>Driven by fabrication limitations &amp; cost.</a:t>
            </a:r>
          </a:p>
          <a:p>
            <a:pPr lvl="1"/>
            <a:r>
              <a:rPr lang="en-GB" dirty="0"/>
              <a:t>More advanced lithography gives a lot of creative freedom.</a:t>
            </a:r>
          </a:p>
          <a:p>
            <a:pPr lvl="1"/>
            <a:r>
              <a:rPr lang="en-GB" dirty="0"/>
              <a:t>Can additional information be encoded into the electrodes?</a:t>
            </a:r>
          </a:p>
          <a:p>
            <a:pPr lvl="1"/>
            <a:r>
              <a:rPr lang="en-GB" dirty="0"/>
              <a:t>Can we achieve effective GRT with fewer electrodes?</a:t>
            </a:r>
          </a:p>
          <a:p>
            <a:r>
              <a:rPr lang="en-GB" dirty="0"/>
              <a:t>Can we use FEM approaches to improve accuracy?</a:t>
            </a:r>
          </a:p>
          <a:p>
            <a:r>
              <a:rPr lang="en-GB" dirty="0"/>
              <a:t>What positions make the most sense to simulate?</a:t>
            </a:r>
          </a:p>
          <a:p>
            <a:r>
              <a:rPr lang="en-GB" dirty="0"/>
              <a:t>Charge clouds are complex to simulate, can we approximate?</a:t>
            </a:r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3160E-D314-7D1C-93C0-02CE07F0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pPr/>
              <a:t>22</a:t>
            </a:fld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86CCBC-78B7-9004-A972-5B8CCB365759}"/>
              </a:ext>
            </a:extLst>
          </p:cNvPr>
          <p:cNvGrpSpPr/>
          <p:nvPr/>
        </p:nvGrpSpPr>
        <p:grpSpPr>
          <a:xfrm>
            <a:off x="629727" y="3989867"/>
            <a:ext cx="2893694" cy="2804478"/>
            <a:chOff x="2073556" y="3012591"/>
            <a:chExt cx="3015588" cy="29226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C1DF233-B35F-5252-2BA5-AB32BF971906}"/>
                </a:ext>
              </a:extLst>
            </p:cNvPr>
            <p:cNvGrpSpPr/>
            <p:nvPr/>
          </p:nvGrpSpPr>
          <p:grpSpPr>
            <a:xfrm>
              <a:off x="2102872" y="3012591"/>
              <a:ext cx="2986272" cy="2866726"/>
              <a:chOff x="5273584" y="4206576"/>
              <a:chExt cx="2986272" cy="2866726"/>
            </a:xfrm>
          </p:grpSpPr>
          <p:pic>
            <p:nvPicPr>
              <p:cNvPr id="11" name="Picture 10" descr="A diagram of a blue oval&#10;&#10;Description automatically generated with medium confidence">
                <a:extLst>
                  <a:ext uri="{FF2B5EF4-FFF2-40B4-BE49-F238E27FC236}">
                    <a16:creationId xmlns:a16="http://schemas.microsoft.com/office/drawing/2014/main" id="{7D8C26A0-B551-CBF8-AFF8-B8B55C2065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373" r="70901"/>
              <a:stretch/>
            </p:blipFill>
            <p:spPr>
              <a:xfrm>
                <a:off x="5273584" y="4206576"/>
                <a:ext cx="2077241" cy="2866726"/>
              </a:xfrm>
              <a:prstGeom prst="rect">
                <a:avLst/>
              </a:prstGeom>
            </p:spPr>
          </p:pic>
          <p:pic>
            <p:nvPicPr>
              <p:cNvPr id="12" name="Picture 11" descr="A diagram of a blue oval&#10;&#10;Description automatically generated with medium confidence">
                <a:extLst>
                  <a:ext uri="{FF2B5EF4-FFF2-40B4-BE49-F238E27FC236}">
                    <a16:creationId xmlns:a16="http://schemas.microsoft.com/office/drawing/2014/main" id="{3163B106-494F-DFEC-12C8-5138CC2B90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88304"/>
              <a:stretch/>
            </p:blipFill>
            <p:spPr>
              <a:xfrm>
                <a:off x="7350825" y="4206576"/>
                <a:ext cx="909031" cy="2866726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51AF70-0FCE-4483-7C68-5D59A1EDC87B}"/>
                </a:ext>
              </a:extLst>
            </p:cNvPr>
            <p:cNvSpPr txBox="1"/>
            <p:nvPr/>
          </p:nvSpPr>
          <p:spPr>
            <a:xfrm>
              <a:off x="2073556" y="5694651"/>
              <a:ext cx="2995591" cy="2405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Cheng, L., &amp; </a:t>
              </a:r>
              <a:r>
                <a:rPr lang="en-GB" sz="900" dirty="0" err="1"/>
                <a:t>Illarramendi</a:t>
              </a:r>
              <a:r>
                <a:rPr lang="en-GB" sz="900" dirty="0"/>
                <a:t>, E.A. (2021) </a:t>
              </a:r>
              <a:r>
                <a:rPr lang="en-GB" sz="900" dirty="0" err="1"/>
                <a:t>PlasmaNet</a:t>
              </a:r>
              <a:r>
                <a:rPr lang="en-GB" sz="900" dirty="0"/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9B2989-4333-1D24-B481-6063C133FF99}"/>
              </a:ext>
            </a:extLst>
          </p:cNvPr>
          <p:cNvGrpSpPr/>
          <p:nvPr/>
        </p:nvGrpSpPr>
        <p:grpSpPr>
          <a:xfrm>
            <a:off x="8304810" y="1440442"/>
            <a:ext cx="3788551" cy="4963502"/>
            <a:chOff x="8754175" y="-599670"/>
            <a:chExt cx="3788551" cy="4963502"/>
          </a:xfrm>
        </p:grpSpPr>
        <p:pic>
          <p:nvPicPr>
            <p:cNvPr id="9" name="Picture 8" descr="A graph of different types of effects&#10;&#10;Description automatically generated with medium confidence">
              <a:extLst>
                <a:ext uri="{FF2B5EF4-FFF2-40B4-BE49-F238E27FC236}">
                  <a16:creationId xmlns:a16="http://schemas.microsoft.com/office/drawing/2014/main" id="{8568DEE0-AB54-6D84-B048-7458A0290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4175" y="-599670"/>
              <a:ext cx="3788551" cy="473568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19A8EF-A301-F054-5720-FC915552F930}"/>
                </a:ext>
              </a:extLst>
            </p:cNvPr>
            <p:cNvSpPr txBox="1"/>
            <p:nvPr/>
          </p:nvSpPr>
          <p:spPr>
            <a:xfrm>
              <a:off x="8915461" y="3948334"/>
              <a:ext cx="332334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/>
                <a:t>Eur. Phys. J. C (2021) 81:76</a:t>
              </a:r>
            </a:p>
            <a:p>
              <a:r>
                <a:rPr lang="en-GB" sz="1050" dirty="0"/>
                <a:t>https://</a:t>
              </a:r>
              <a:r>
                <a:rPr lang="en-GB" sz="1050" dirty="0" err="1"/>
                <a:t>doi.org</a:t>
              </a:r>
              <a:r>
                <a:rPr lang="en-GB" sz="1050" dirty="0"/>
                <a:t>/10.1140/</a:t>
              </a:r>
              <a:r>
                <a:rPr lang="en-GB" sz="1050" dirty="0" err="1"/>
                <a:t>epjc</a:t>
              </a:r>
              <a:r>
                <a:rPr lang="en-GB" sz="1050" dirty="0"/>
                <a:t>/s10052-021-08889-0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3236CF-62CC-F3F8-9972-2E1AB3B337CC}"/>
              </a:ext>
            </a:extLst>
          </p:cNvPr>
          <p:cNvGrpSpPr/>
          <p:nvPr/>
        </p:nvGrpSpPr>
        <p:grpSpPr>
          <a:xfrm>
            <a:off x="5186930" y="3802784"/>
            <a:ext cx="2604111" cy="3081532"/>
            <a:chOff x="3350667" y="760617"/>
            <a:chExt cx="2604111" cy="3081532"/>
          </a:xfrm>
        </p:grpSpPr>
        <p:pic>
          <p:nvPicPr>
            <p:cNvPr id="19" name="Picture 18" descr="A graph of a red circle&#10;&#10;Description automatically generated with medium confidence">
              <a:extLst>
                <a:ext uri="{FF2B5EF4-FFF2-40B4-BE49-F238E27FC236}">
                  <a16:creationId xmlns:a16="http://schemas.microsoft.com/office/drawing/2014/main" id="{D4DE4799-A688-635C-9EEC-424542739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50667" y="760617"/>
              <a:ext cx="2604111" cy="260411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DA356DA-A29C-CA67-7862-97710851A7E9}"/>
                </a:ext>
              </a:extLst>
            </p:cNvPr>
            <p:cNvSpPr txBox="1"/>
            <p:nvPr/>
          </p:nvSpPr>
          <p:spPr>
            <a:xfrm>
              <a:off x="3793880" y="3265068"/>
              <a:ext cx="216089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 err="1"/>
                <a:t>SolidStateDetectors.jl</a:t>
              </a:r>
              <a:r>
                <a:rPr lang="en-GB" sz="1050" dirty="0"/>
                <a:t> </a:t>
              </a:r>
            </a:p>
            <a:p>
              <a:r>
                <a:rPr lang="en-GB" sz="1050" dirty="0"/>
                <a:t>(</a:t>
              </a:r>
              <a:r>
                <a:rPr lang="en-GB" sz="1050" dirty="0" err="1"/>
                <a:t>doi:https</a:t>
              </a:r>
              <a:r>
                <a:rPr lang="en-GB" sz="1050" dirty="0"/>
                <a:t>://</a:t>
              </a:r>
              <a:r>
                <a:rPr lang="en-GB" sz="1050" dirty="0" err="1"/>
                <a:t>doi.org</a:t>
              </a:r>
              <a:r>
                <a:rPr lang="en-GB" sz="1050" dirty="0"/>
                <a:t>/10.1088/1748-0221/16/08/p08007)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DDD9FB-47AB-ED81-A761-C1EB6D73EE3D}"/>
              </a:ext>
            </a:extLst>
          </p:cNvPr>
          <p:cNvGrpSpPr/>
          <p:nvPr/>
        </p:nvGrpSpPr>
        <p:grpSpPr>
          <a:xfrm>
            <a:off x="8067393" y="1661190"/>
            <a:ext cx="3818375" cy="4780934"/>
            <a:chOff x="8173512" y="1814579"/>
            <a:chExt cx="3818375" cy="47809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32FCCC-30DB-7F4A-3C57-C58A4713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3512" y="1814579"/>
              <a:ext cx="3818375" cy="436059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E0A628B-2B1B-4EF2-0C6C-A4C02895B12B}"/>
                </a:ext>
              </a:extLst>
            </p:cNvPr>
            <p:cNvSpPr txBox="1"/>
            <p:nvPr/>
          </p:nvSpPr>
          <p:spPr>
            <a:xfrm>
              <a:off x="8386480" y="6164626"/>
              <a:ext cx="35830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Python-Adaptive, B. </a:t>
              </a:r>
              <a:r>
                <a:rPr lang="en-GB" sz="1100" dirty="0" err="1"/>
                <a:t>Nijholt</a:t>
              </a:r>
              <a:r>
                <a:rPr lang="en-GB" sz="1100" dirty="0"/>
                <a:t>, (2019)</a:t>
              </a:r>
            </a:p>
            <a:p>
              <a:r>
                <a:rPr lang="en-GB" sz="1100" dirty="0"/>
                <a:t>doi:</a:t>
              </a:r>
              <a:r>
                <a:rPr lang="en-GB" sz="1100" dirty="0">
                  <a:effectLst/>
                </a:rPr>
                <a:t>10.5281/zenodo.1182437</a:t>
              </a:r>
              <a:endParaRPr lang="en-GB" sz="1100" dirty="0"/>
            </a:p>
          </p:txBody>
        </p:sp>
      </p:grpSp>
      <p:pic>
        <p:nvPicPr>
          <p:cNvPr id="35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03DC40D6-8F7E-4290-CBDE-EF24F2A4429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8802" y="4242638"/>
            <a:ext cx="2211875" cy="2461774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BCB6E4C-53D9-DDC8-21A7-F14D8B479532}"/>
              </a:ext>
            </a:extLst>
          </p:cNvPr>
          <p:cNvGrpSpPr/>
          <p:nvPr/>
        </p:nvGrpSpPr>
        <p:grpSpPr>
          <a:xfrm>
            <a:off x="2178340" y="4051657"/>
            <a:ext cx="2476430" cy="2767785"/>
            <a:chOff x="2930253" y="1514621"/>
            <a:chExt cx="4320717" cy="4829055"/>
          </a:xfrm>
        </p:grpSpPr>
        <p:pic>
          <p:nvPicPr>
            <p:cNvPr id="51" name="Picture 50" descr="A blue object with a rainbow in the middle&#10;&#10;Description automatically generated">
              <a:extLst>
                <a:ext uri="{FF2B5EF4-FFF2-40B4-BE49-F238E27FC236}">
                  <a16:creationId xmlns:a16="http://schemas.microsoft.com/office/drawing/2014/main" id="{FB2B3759-3CE2-9314-0073-6F640D0A4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30253" y="1514621"/>
              <a:ext cx="4136719" cy="42951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6EF25B-1C72-0ECA-FB88-1917C939E348}"/>
                </a:ext>
              </a:extLst>
            </p:cNvPr>
            <p:cNvSpPr txBox="1"/>
            <p:nvPr/>
          </p:nvSpPr>
          <p:spPr>
            <a:xfrm>
              <a:off x="2994946" y="5618742"/>
              <a:ext cx="4256024" cy="724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700" dirty="0" err="1"/>
                <a:t>AGATAGeFEM</a:t>
              </a:r>
              <a:r>
                <a:rPr lang="en-GB" sz="700" dirty="0"/>
                <a:t>, J. </a:t>
              </a:r>
              <a:r>
                <a:rPr lang="en-GB" sz="700" dirty="0" err="1"/>
                <a:t>Ljungvall</a:t>
              </a:r>
              <a:r>
                <a:rPr lang="en-GB" sz="700" dirty="0"/>
                <a:t>, Eur. Phys. J. A (2021) 57:198 https://</a:t>
              </a:r>
              <a:r>
                <a:rPr lang="en-GB" sz="700" dirty="0" err="1"/>
                <a:t>doi.org</a:t>
              </a:r>
              <a:r>
                <a:rPr lang="en-GB" sz="700" dirty="0"/>
                <a:t>/10.1140/</a:t>
              </a:r>
              <a:r>
                <a:rPr lang="en-GB" sz="700" dirty="0" err="1"/>
                <a:t>epja</a:t>
              </a:r>
              <a:r>
                <a:rPr lang="en-GB" sz="700" dirty="0"/>
                <a:t>/s10050-021-00512-w </a:t>
              </a:r>
            </a:p>
          </p:txBody>
        </p:sp>
      </p:grpSp>
      <p:pic>
        <p:nvPicPr>
          <p:cNvPr id="30" name="Picture 29" descr="A black and grey can&#10;&#10;Description automatically generated">
            <a:extLst>
              <a:ext uri="{FF2B5EF4-FFF2-40B4-BE49-F238E27FC236}">
                <a16:creationId xmlns:a16="http://schemas.microsoft.com/office/drawing/2014/main" id="{083D1F7B-9FE1-3251-C62E-CA9681969E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518" y="4051657"/>
            <a:ext cx="1599953" cy="24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7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40AF-0E9C-42C0-B2A5-C33CBE324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Experimentally Trained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DBD0ED-9B66-9D36-A9CF-62C7B281B4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9975" y="1372648"/>
                <a:ext cx="7219260" cy="4735688"/>
              </a:xfrm>
            </p:spPr>
            <p:txBody>
              <a:bodyPr/>
              <a:lstStyle/>
              <a:p>
                <a:r>
                  <a:rPr lang="en-GB" dirty="0"/>
                  <a:t>Using specific experimental setups, it is possible to train ML.</a:t>
                </a:r>
              </a:p>
              <a:p>
                <a:pPr lvl="1"/>
                <a:r>
                  <a:rPr lang="en-GB" dirty="0"/>
                  <a:t>Identify multiple interactions.</a:t>
                </a:r>
              </a:p>
              <a:p>
                <a:pPr lvl="1"/>
                <a:r>
                  <a:rPr lang="en-GB" dirty="0"/>
                  <a:t>Determine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 baseline="-25000" dirty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GB" dirty="0"/>
                  <a:t>offset, radial position.</a:t>
                </a:r>
              </a:p>
              <a:p>
                <a:pPr lvl="1"/>
                <a:r>
                  <a:rPr lang="en-GB" dirty="0"/>
                  <a:t>Perform single-interaction PSA.</a:t>
                </a:r>
              </a:p>
              <a:p>
                <a:pPr lvl="1"/>
                <a:r>
                  <a:rPr lang="en-GB" dirty="0"/>
                  <a:t>Generate simulated signals for given (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GB" dirty="0"/>
                  <a:t>) positions.</a:t>
                </a:r>
              </a:p>
              <a:p>
                <a:pPr lvl="1"/>
                <a:r>
                  <a:rPr lang="en-GB" dirty="0"/>
                  <a:t>Generate experimentally derived bases in-situ.</a:t>
                </a:r>
              </a:p>
              <a:p>
                <a:pPr lvl="1"/>
                <a:r>
                  <a:rPr lang="en-GB" dirty="0"/>
                  <a:t>Graph Neural Networks for GRT (using ASC &amp; GEANT4).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DBD0ED-9B66-9D36-A9CF-62C7B281B4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9975" y="1372648"/>
                <a:ext cx="7219260" cy="4735688"/>
              </a:xfrm>
              <a:blipFill>
                <a:blip r:embed="rId2"/>
                <a:stretch>
                  <a:fillRect l="-176" t="-5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55FFA7-DEB6-A4C6-D4C9-C40C40C3F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pPr/>
              <a:t>23</a:t>
            </a:fld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EFA408-A523-0728-62D4-83865A21AF46}"/>
              </a:ext>
            </a:extLst>
          </p:cNvPr>
          <p:cNvGrpSpPr/>
          <p:nvPr/>
        </p:nvGrpSpPr>
        <p:grpSpPr>
          <a:xfrm>
            <a:off x="677269" y="1429066"/>
            <a:ext cx="11402825" cy="5439569"/>
            <a:chOff x="589061" y="1365813"/>
            <a:chExt cx="11402825" cy="543956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472C9B6-F118-A354-61E2-2DA5FCFFC826}"/>
                </a:ext>
              </a:extLst>
            </p:cNvPr>
            <p:cNvGrpSpPr/>
            <p:nvPr/>
          </p:nvGrpSpPr>
          <p:grpSpPr>
            <a:xfrm>
              <a:off x="589061" y="3837343"/>
              <a:ext cx="11402825" cy="2968039"/>
              <a:chOff x="-5129564" y="3892549"/>
              <a:chExt cx="11402825" cy="296803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F2FE3E7-86EE-A304-BED4-E83DAF12709C}"/>
                  </a:ext>
                </a:extLst>
              </p:cNvPr>
              <p:cNvGrpSpPr/>
              <p:nvPr/>
            </p:nvGrpSpPr>
            <p:grpSpPr>
              <a:xfrm>
                <a:off x="-5129564" y="3892549"/>
                <a:ext cx="11402825" cy="2968039"/>
                <a:chOff x="-5799631" y="4984778"/>
                <a:chExt cx="11402825" cy="2968039"/>
              </a:xfrm>
            </p:grpSpPr>
            <p:pic>
              <p:nvPicPr>
                <p:cNvPr id="8" name="Picture 7" descr="A group of graphs showing different types of neuron&#10;&#10;Description automatically generated">
                  <a:extLst>
                    <a:ext uri="{FF2B5EF4-FFF2-40B4-BE49-F238E27FC236}">
                      <a16:creationId xmlns:a16="http://schemas.microsoft.com/office/drawing/2014/main" id="{ECA78FA3-7BED-68A5-4DCE-EFDF700971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76573" y="4984778"/>
                  <a:ext cx="3426621" cy="2829676"/>
                </a:xfrm>
                <a:prstGeom prst="rect">
                  <a:avLst/>
                </a:prstGeom>
              </p:spPr>
            </p:pic>
            <p:pic>
              <p:nvPicPr>
                <p:cNvPr id="9" name="Picture 8" descr="Diagram of a diagram of a device&#10;&#10;Description automatically generated">
                  <a:extLst>
                    <a:ext uri="{FF2B5EF4-FFF2-40B4-BE49-F238E27FC236}">
                      <a16:creationId xmlns:a16="http://schemas.microsoft.com/office/drawing/2014/main" id="{608BE7F8-BF8B-F46A-3447-799A164FA4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5799631" y="5381090"/>
                  <a:ext cx="4952224" cy="2571727"/>
                </a:xfrm>
                <a:prstGeom prst="rect">
                  <a:avLst/>
                </a:prstGeom>
              </p:spPr>
            </p:pic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36D11E-869B-B3BE-76A1-99D458419CF2}"/>
                  </a:ext>
                </a:extLst>
              </p:cNvPr>
              <p:cNvSpPr txBox="1"/>
              <p:nvPr/>
            </p:nvSpPr>
            <p:spPr>
              <a:xfrm>
                <a:off x="-1143466" y="6594122"/>
                <a:ext cx="721926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050" dirty="0"/>
                  <a:t>R.W. </a:t>
                </a:r>
                <a:r>
                  <a:rPr lang="en-GB" sz="1050" dirty="0" err="1"/>
                  <a:t>Gladen</a:t>
                </a:r>
                <a:r>
                  <a:rPr lang="en-GB" sz="1050" dirty="0"/>
                  <a:t> (2020), (</a:t>
                </a:r>
                <a:r>
                  <a:rPr lang="en-GB" sz="1050" dirty="0" err="1"/>
                  <a:t>doi</a:t>
                </a:r>
                <a:r>
                  <a:rPr lang="en-GB" sz="1050" dirty="0"/>
                  <a:t>: https://</a:t>
                </a:r>
                <a:r>
                  <a:rPr lang="en-GB" sz="1050" dirty="0" err="1"/>
                  <a:t>doi.org</a:t>
                </a:r>
                <a:r>
                  <a:rPr lang="en-GB" sz="1050" dirty="0"/>
                  <a:t>/10.1016/j.nima.2020.164505)</a:t>
                </a:r>
              </a:p>
            </p:txBody>
          </p:sp>
        </p:grpSp>
        <p:pic>
          <p:nvPicPr>
            <p:cNvPr id="11" name="Picture 10" descr="A screenshot of a game&#10;&#10;Description automatically generated">
              <a:extLst>
                <a:ext uri="{FF2B5EF4-FFF2-40B4-BE49-F238E27FC236}">
                  <a16:creationId xmlns:a16="http://schemas.microsoft.com/office/drawing/2014/main" id="{3A19A380-2D67-A1BC-4625-21A3D7453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5421" y="1365813"/>
              <a:ext cx="3233882" cy="247153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60466C-F628-56BF-8FF4-EC632CFFB860}"/>
              </a:ext>
            </a:extLst>
          </p:cNvPr>
          <p:cNvGrpSpPr/>
          <p:nvPr/>
        </p:nvGrpSpPr>
        <p:grpSpPr>
          <a:xfrm>
            <a:off x="7109882" y="1448445"/>
            <a:ext cx="5162945" cy="4721956"/>
            <a:chOff x="7029055" y="2375093"/>
            <a:chExt cx="5162945" cy="4721956"/>
          </a:xfrm>
        </p:grpSpPr>
        <p:pic>
          <p:nvPicPr>
            <p:cNvPr id="17" name="Picture 16" descr="A blueprint of a machine&#10;&#10;Description automatically generated">
              <a:extLst>
                <a:ext uri="{FF2B5EF4-FFF2-40B4-BE49-F238E27FC236}">
                  <a16:creationId xmlns:a16="http://schemas.microsoft.com/office/drawing/2014/main" id="{26486EFE-5AA1-1D48-070A-622C5423E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29055" y="2375093"/>
              <a:ext cx="5162945" cy="359021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A1DD27-D2A1-E834-8FE6-DC57C953EF35}"/>
                </a:ext>
              </a:extLst>
            </p:cNvPr>
            <p:cNvSpPr txBox="1"/>
            <p:nvPr/>
          </p:nvSpPr>
          <p:spPr>
            <a:xfrm>
              <a:off x="8241507" y="5989053"/>
              <a:ext cx="375776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B. De </a:t>
              </a:r>
              <a:r>
                <a:rPr lang="en-GB" sz="1200" dirty="0" err="1"/>
                <a:t>Canditiis</a:t>
              </a:r>
              <a:r>
                <a:rPr lang="en-GB" sz="1200" dirty="0"/>
                <a:t>,  Eur. Phys. J. A (2021) 57:223 </a:t>
              </a:r>
            </a:p>
            <a:p>
              <a:r>
                <a:rPr lang="en-GB" sz="1200" dirty="0"/>
                <a:t>https://</a:t>
              </a:r>
              <a:r>
                <a:rPr lang="en-GB" sz="1200" dirty="0" err="1"/>
                <a:t>doi.org</a:t>
              </a:r>
              <a:r>
                <a:rPr lang="en-GB" sz="1200" dirty="0"/>
                <a:t>/10.1140/</a:t>
              </a:r>
              <a:r>
                <a:rPr lang="en-GB" sz="1200" dirty="0" err="1"/>
                <a:t>epja</a:t>
              </a:r>
              <a:r>
                <a:rPr lang="en-GB" sz="1200" dirty="0"/>
                <a:t>/s10050-021-00537-1</a:t>
              </a:r>
            </a:p>
            <a:p>
              <a:endParaRPr lang="en-GB" sz="1200" dirty="0"/>
            </a:p>
            <a:p>
              <a:r>
                <a:rPr lang="en-GB" sz="1200" dirty="0"/>
                <a:t>J. </a:t>
              </a:r>
              <a:r>
                <a:rPr lang="en-GB" sz="1200" dirty="0" err="1"/>
                <a:t>Dudouet</a:t>
              </a:r>
              <a:r>
                <a:rPr lang="en-GB" sz="1200" dirty="0"/>
                <a:t>, AGATA Week (2022)</a:t>
              </a:r>
            </a:p>
            <a:p>
              <a:endParaRPr lang="en-GB" dirty="0"/>
            </a:p>
          </p:txBody>
        </p:sp>
      </p:grpSp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27D9B99A-4CF4-CB55-FAB3-67A36693229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219" y="4588596"/>
            <a:ext cx="7772400" cy="21157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F514C66-5303-BEC6-465F-27E6591C8AEE}"/>
              </a:ext>
            </a:extLst>
          </p:cNvPr>
          <p:cNvGrpSpPr/>
          <p:nvPr/>
        </p:nvGrpSpPr>
        <p:grpSpPr>
          <a:xfrm>
            <a:off x="7351593" y="1429066"/>
            <a:ext cx="4680864" cy="5178425"/>
            <a:chOff x="7459647" y="1375748"/>
            <a:chExt cx="4680864" cy="5178425"/>
          </a:xfrm>
        </p:grpSpPr>
        <p:pic>
          <p:nvPicPr>
            <p:cNvPr id="16" name="Picture 15" descr="A diagram of a device&#10;&#10;Description automatically generated">
              <a:extLst>
                <a:ext uri="{FF2B5EF4-FFF2-40B4-BE49-F238E27FC236}">
                  <a16:creationId xmlns:a16="http://schemas.microsoft.com/office/drawing/2014/main" id="{6EAD23AA-E3F2-BE70-3DA3-7A1B5640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59647" y="1375748"/>
              <a:ext cx="4680864" cy="48318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1A88EBA-FB6A-0C95-8C9D-AD789A354A48}"/>
                </a:ext>
              </a:extLst>
            </p:cNvPr>
            <p:cNvSpPr txBox="1"/>
            <p:nvPr/>
          </p:nvSpPr>
          <p:spPr>
            <a:xfrm>
              <a:off x="7808322" y="6030953"/>
              <a:ext cx="43059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M. Andersson (2023)</a:t>
              </a:r>
            </a:p>
            <a:p>
              <a:r>
                <a:rPr lang="en-GB" sz="1400" dirty="0"/>
                <a:t>(</a:t>
              </a:r>
              <a:r>
                <a:rPr lang="en-GB" sz="1400" dirty="0" err="1"/>
                <a:t>doi:https</a:t>
              </a:r>
              <a:r>
                <a:rPr lang="en-GB" sz="1400" dirty="0"/>
                <a:t>://</a:t>
              </a:r>
              <a:r>
                <a:rPr lang="en-GB" sz="1400" dirty="0" err="1"/>
                <a:t>doi.org</a:t>
              </a:r>
              <a:r>
                <a:rPr lang="en-GB" sz="1400" dirty="0"/>
                <a:t>/10.1016/j.nima.2022.168000)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1C2996-0866-5A46-891C-C1508D77BDCB}"/>
              </a:ext>
            </a:extLst>
          </p:cNvPr>
          <p:cNvGrpSpPr/>
          <p:nvPr/>
        </p:nvGrpSpPr>
        <p:grpSpPr>
          <a:xfrm>
            <a:off x="3243100" y="1221768"/>
            <a:ext cx="8948900" cy="5542752"/>
            <a:chOff x="3243100" y="1221768"/>
            <a:chExt cx="8948900" cy="5542752"/>
          </a:xfrm>
        </p:grpSpPr>
        <p:pic>
          <p:nvPicPr>
            <p:cNvPr id="7" name="Picture 6" descr="A graph of a number of objects&#10;&#10;Description automatically generated with medium confidence">
              <a:extLst>
                <a:ext uri="{FF2B5EF4-FFF2-40B4-BE49-F238E27FC236}">
                  <a16:creationId xmlns:a16="http://schemas.microsoft.com/office/drawing/2014/main" id="{0892AF36-EA6B-31F9-29E1-5A02485D24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45"/>
            <a:stretch/>
          </p:blipFill>
          <p:spPr>
            <a:xfrm>
              <a:off x="8927424" y="1221768"/>
              <a:ext cx="3264576" cy="5542752"/>
            </a:xfrm>
            <a:prstGeom prst="rect">
              <a:avLst/>
            </a:prstGeom>
          </p:spPr>
        </p:pic>
        <p:pic>
          <p:nvPicPr>
            <p:cNvPr id="23" name="Picture 22" descr="A diagram of a path&#10;&#10;Description automatically generated">
              <a:extLst>
                <a:ext uri="{FF2B5EF4-FFF2-40B4-BE49-F238E27FC236}">
                  <a16:creationId xmlns:a16="http://schemas.microsoft.com/office/drawing/2014/main" id="{13B08FD1-5B28-D1E0-71B6-2C8E36ED1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13658" y="4192793"/>
              <a:ext cx="2225452" cy="257172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D59F2F9-355A-A688-3BCD-F918C5D1BA22}"/>
                </a:ext>
              </a:extLst>
            </p:cNvPr>
            <p:cNvSpPr txBox="1"/>
            <p:nvPr/>
          </p:nvSpPr>
          <p:spPr>
            <a:xfrm>
              <a:off x="3243100" y="6197389"/>
              <a:ext cx="49522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S. Heil, Eur. Phys. J. A (2018) 54: 172</a:t>
              </a:r>
            </a:p>
            <a:p>
              <a:r>
                <a:rPr lang="en-GB" sz="1400" dirty="0"/>
                <a:t>https://</a:t>
              </a:r>
              <a:r>
                <a:rPr lang="en-GB" sz="1400" dirty="0" err="1"/>
                <a:t>doi.org</a:t>
              </a:r>
              <a:r>
                <a:rPr lang="en-GB" sz="1400" dirty="0"/>
                <a:t>/10.1140/</a:t>
              </a:r>
              <a:r>
                <a:rPr lang="en-GB" sz="1400" dirty="0" err="1"/>
                <a:t>epja</a:t>
              </a:r>
              <a:r>
                <a:rPr lang="en-GB" sz="1400" dirty="0"/>
                <a:t>/i2018-12609-0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29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A7F4-379A-7874-A59D-73D34855C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Intelligent PSA Preprocessing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17C76A-C679-EBF8-F7D8-C0BF030E3C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Multi-interaction PSA is a time-consuming process.</a:t>
                </a:r>
              </a:p>
              <a:p>
                <a:r>
                  <a:rPr lang="en-GB" dirty="0"/>
                  <a:t>Assessment of 1 vs 2 interactions is performed after PSA search via fallback vetoes:</a:t>
                </a:r>
              </a:p>
              <a:p>
                <a:pPr lvl="1"/>
                <a:r>
                  <a:rPr lang="en-GB" dirty="0"/>
                  <a:t>Interaction separation.</a:t>
                </a:r>
              </a:p>
              <a:p>
                <a:pPr lvl="1"/>
                <a:r>
                  <a:rPr lang="en-GB" dirty="0"/>
                  <a:t>Energy fraction &amp; absolute energy.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 reduction.</a:t>
                </a:r>
              </a:p>
              <a:p>
                <a:pPr lvl="1"/>
                <a:endParaRPr lang="en-GB" dirty="0"/>
              </a:p>
              <a:p>
                <a:r>
                  <a:rPr lang="en-GB" dirty="0"/>
                  <a:t>Can we infer what the 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, energy fractions &amp; separation are before PSA?</a:t>
                </a:r>
              </a:p>
              <a:p>
                <a:pPr lvl="1"/>
                <a:r>
                  <a:rPr lang="en-GB" dirty="0"/>
                  <a:t>If so, then can we only run 2-interaction on events that will show an improvement?</a:t>
                </a:r>
              </a:p>
              <a:p>
                <a:pPr lvl="1"/>
                <a:r>
                  <a:rPr lang="en-GB" dirty="0"/>
                  <a:t>Can this information provide a better starting guess for PSA?</a:t>
                </a:r>
              </a:p>
              <a:p>
                <a:pPr lvl="1"/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17C76A-C679-EBF8-F7D8-C0BF030E3C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" t="-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9A1790-4524-3F8A-3FB8-06549145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63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DF165-A5FF-A240-4243-05ACF92E7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ey rectangular object with a hole&#10;&#10;Description automatically generated">
            <a:extLst>
              <a:ext uri="{FF2B5EF4-FFF2-40B4-BE49-F238E27FC236}">
                <a16:creationId xmlns:a16="http://schemas.microsoft.com/office/drawing/2014/main" id="{1B6E3E9A-1FFD-0923-55D1-9A77FA1EF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477" y="3010114"/>
            <a:ext cx="3035300" cy="3619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35FF38-A99F-D478-9C5C-FEAAA6CDC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Non-parametric Responses – Coax Detectors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20AA71-9D6C-6BB4-8A2B-8B66E5A5AF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4020" y="1459200"/>
                <a:ext cx="6205376" cy="1653151"/>
              </a:xfrm>
            </p:spPr>
            <p:txBody>
              <a:bodyPr>
                <a:normAutofit/>
              </a:bodyPr>
              <a:lstStyle/>
              <a:p>
                <a:r>
                  <a:rPr lang="en-GB" sz="1600" dirty="0"/>
                  <a:t>HPGe detectors show some signal variation with position, most signals form a continuous response manifold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GB" sz="1600" dirty="0"/>
                  <a:t>.</a:t>
                </a:r>
              </a:p>
              <a:p>
                <a:r>
                  <a:rPr lang="en-GB" sz="1600" dirty="0"/>
                  <a:t>This can be observed with covariance matrices.</a:t>
                </a:r>
              </a:p>
              <a:p>
                <a:r>
                  <a:rPr lang="en-GB" sz="1600" dirty="0"/>
                  <a:t> Alternatively, we can use manifold learning.</a:t>
                </a:r>
              </a:p>
              <a:p>
                <a:pPr lvl="1"/>
                <a:r>
                  <a:rPr lang="en-GB" sz="1600" dirty="0"/>
                  <a:t>Uniform Manifold Approximation Projection (UMAP).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20AA71-9D6C-6BB4-8A2B-8B66E5A5AF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4020" y="1459200"/>
                <a:ext cx="6205376" cy="1653151"/>
              </a:xfrm>
              <a:blipFill>
                <a:blip r:embed="rId3"/>
                <a:stretch>
                  <a:fillRect t="-758" b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54ED8-DE41-0CBB-9FED-950CAF605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pPr/>
              <a:t>25</a:t>
            </a:fld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D8DF5C-2FBB-B5CD-B6B0-1A4C7A4571FD}"/>
              </a:ext>
            </a:extLst>
          </p:cNvPr>
          <p:cNvGrpSpPr/>
          <p:nvPr/>
        </p:nvGrpSpPr>
        <p:grpSpPr>
          <a:xfrm>
            <a:off x="7645960" y="1164872"/>
            <a:ext cx="4464567" cy="5609590"/>
            <a:chOff x="4249420" y="231235"/>
            <a:chExt cx="3733022" cy="46904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477335-E69C-4803-AB8F-AA079461F4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3148"/>
            <a:stretch/>
          </p:blipFill>
          <p:spPr>
            <a:xfrm>
              <a:off x="4338148" y="231235"/>
              <a:ext cx="3641552" cy="24560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594A02C-8FAA-0235-B35B-80526332D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971"/>
            <a:stretch/>
          </p:blipFill>
          <p:spPr>
            <a:xfrm>
              <a:off x="4249420" y="2465583"/>
              <a:ext cx="3733022" cy="2456078"/>
            </a:xfrm>
            <a:prstGeom prst="rect">
              <a:avLst/>
            </a:prstGeom>
          </p:spPr>
        </p:pic>
      </p:grpSp>
      <p:pic>
        <p:nvPicPr>
          <p:cNvPr id="18" name="Picture 17" descr="A chart of a colorful light&#10;&#10;Description automatically generated with medium confidence">
            <a:extLst>
              <a:ext uri="{FF2B5EF4-FFF2-40B4-BE49-F238E27FC236}">
                <a16:creationId xmlns:a16="http://schemas.microsoft.com/office/drawing/2014/main" id="{7B7F5FB3-573C-A1E7-D3C7-2450A87EBFE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9081" y="1807520"/>
            <a:ext cx="5839085" cy="482281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1B7FD57-2B42-F9E4-F26E-B64FAA52D712}"/>
              </a:ext>
            </a:extLst>
          </p:cNvPr>
          <p:cNvGrpSpPr/>
          <p:nvPr/>
        </p:nvGrpSpPr>
        <p:grpSpPr>
          <a:xfrm>
            <a:off x="6643969" y="1776211"/>
            <a:ext cx="5440619" cy="4471932"/>
            <a:chOff x="1961361" y="3121739"/>
            <a:chExt cx="5440619" cy="447193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98247B-18DB-96A2-B8E2-06E0D74C9020}"/>
                </a:ext>
              </a:extLst>
            </p:cNvPr>
            <p:cNvGrpSpPr/>
            <p:nvPr/>
          </p:nvGrpSpPr>
          <p:grpSpPr>
            <a:xfrm>
              <a:off x="1961361" y="3508229"/>
              <a:ext cx="5440619" cy="4085442"/>
              <a:chOff x="862059" y="-1714432"/>
              <a:chExt cx="5440619" cy="4085442"/>
            </a:xfrm>
          </p:grpSpPr>
          <p:pic>
            <p:nvPicPr>
              <p:cNvPr id="24" name="Picture 23" descr="A graph of different colored lines&#10;&#10;Description automatically generated">
                <a:extLst>
                  <a:ext uri="{FF2B5EF4-FFF2-40B4-BE49-F238E27FC236}">
                    <a16:creationId xmlns:a16="http://schemas.microsoft.com/office/drawing/2014/main" id="{34EE2E6C-6220-ACA4-4090-B8DDB2F7C7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2059" y="-1714432"/>
                <a:ext cx="5440619" cy="3815023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A4F8B3-D39F-99D3-FC68-653787DAE2DF}"/>
                  </a:ext>
                </a:extLst>
              </p:cNvPr>
              <p:cNvSpPr txBox="1"/>
              <p:nvPr/>
            </p:nvSpPr>
            <p:spPr>
              <a:xfrm>
                <a:off x="2020700" y="2066750"/>
                <a:ext cx="3535321" cy="304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dirty="0" err="1"/>
                  <a:t>B.Bruyneel</a:t>
                </a:r>
                <a:r>
                  <a:rPr lang="en-GB" sz="900" dirty="0"/>
                  <a:t> – Eur. Phys. J. A (2016)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3FD55B-B7EE-8A02-A05B-981B7BF3F9B8}"/>
                </a:ext>
              </a:extLst>
            </p:cNvPr>
            <p:cNvSpPr txBox="1"/>
            <p:nvPr/>
          </p:nvSpPr>
          <p:spPr>
            <a:xfrm>
              <a:off x="3380980" y="3121739"/>
              <a:ext cx="2672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Hit Segment Response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B478198E-66CE-C702-3E98-DAC0AEFA6AC0}"/>
              </a:ext>
            </a:extLst>
          </p:cNvPr>
          <p:cNvSpPr/>
          <p:nvPr/>
        </p:nvSpPr>
        <p:spPr>
          <a:xfrm>
            <a:off x="3465095" y="4844382"/>
            <a:ext cx="75627" cy="75627"/>
          </a:xfrm>
          <a:prstGeom prst="ellipse">
            <a:avLst/>
          </a:prstGeom>
          <a:solidFill>
            <a:srgbClr val="86C9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8F355A9-6745-62D0-714A-E17D10A5E5C5}"/>
              </a:ext>
            </a:extLst>
          </p:cNvPr>
          <p:cNvSpPr/>
          <p:nvPr/>
        </p:nvSpPr>
        <p:spPr>
          <a:xfrm>
            <a:off x="3552445" y="4823827"/>
            <a:ext cx="75627" cy="75627"/>
          </a:xfrm>
          <a:prstGeom prst="ellipse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D543BD-5762-0715-6496-2BE4209F8BB9}"/>
              </a:ext>
            </a:extLst>
          </p:cNvPr>
          <p:cNvSpPr/>
          <p:nvPr/>
        </p:nvSpPr>
        <p:spPr>
          <a:xfrm>
            <a:off x="3638120" y="4803204"/>
            <a:ext cx="75627" cy="7562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295029-21B5-6553-D06A-52DE0229E95E}"/>
              </a:ext>
            </a:extLst>
          </p:cNvPr>
          <p:cNvSpPr/>
          <p:nvPr/>
        </p:nvSpPr>
        <p:spPr>
          <a:xfrm>
            <a:off x="3720622" y="4782051"/>
            <a:ext cx="75627" cy="756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ABC318E-A02D-7CD9-C38A-2D8F4A3B980A}"/>
              </a:ext>
            </a:extLst>
          </p:cNvPr>
          <p:cNvSpPr/>
          <p:nvPr/>
        </p:nvSpPr>
        <p:spPr>
          <a:xfrm>
            <a:off x="3810001" y="4759302"/>
            <a:ext cx="75627" cy="75627"/>
          </a:xfrm>
          <a:prstGeom prst="ellipse">
            <a:avLst/>
          </a:prstGeom>
          <a:solidFill>
            <a:srgbClr val="0B8A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21D8FC6-0054-FF88-15D2-97E1084C96C5}"/>
              </a:ext>
            </a:extLst>
          </p:cNvPr>
          <p:cNvSpPr/>
          <p:nvPr/>
        </p:nvSpPr>
        <p:spPr>
          <a:xfrm>
            <a:off x="3902027" y="4735501"/>
            <a:ext cx="75627" cy="75627"/>
          </a:xfrm>
          <a:prstGeom prst="ellipse">
            <a:avLst/>
          </a:prstGeom>
          <a:solidFill>
            <a:srgbClr val="098B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EC1ADC-A7FA-8D07-1726-161EE1059FDB}"/>
              </a:ext>
            </a:extLst>
          </p:cNvPr>
          <p:cNvSpPr/>
          <p:nvPr/>
        </p:nvSpPr>
        <p:spPr>
          <a:xfrm>
            <a:off x="3988755" y="4717525"/>
            <a:ext cx="75627" cy="75627"/>
          </a:xfrm>
          <a:prstGeom prst="ellipse">
            <a:avLst/>
          </a:prstGeom>
          <a:solidFill>
            <a:srgbClr val="3443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C629EA-43B6-2A9D-AFEA-3C374F4E35F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816"/>
          <a:stretch/>
        </p:blipFill>
        <p:spPr>
          <a:xfrm>
            <a:off x="6580767" y="1164872"/>
            <a:ext cx="5611233" cy="560959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AEB3BF4-3C9B-B9FB-3017-84F6D833F0DA}"/>
              </a:ext>
            </a:extLst>
          </p:cNvPr>
          <p:cNvSpPr txBox="1"/>
          <p:nvPr/>
        </p:nvSpPr>
        <p:spPr>
          <a:xfrm>
            <a:off x="3031760" y="6231636"/>
            <a:ext cx="320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Bulletized Coaxial Detector</a:t>
            </a:r>
          </a:p>
        </p:txBody>
      </p:sp>
      <p:pic>
        <p:nvPicPr>
          <p:cNvPr id="16" name="Picture 15" descr="A screen shot of a graph&#10;&#10;Description automatically generated">
            <a:extLst>
              <a:ext uri="{FF2B5EF4-FFF2-40B4-BE49-F238E27FC236}">
                <a16:creationId xmlns:a16="http://schemas.microsoft.com/office/drawing/2014/main" id="{589E15F3-7C00-F5F1-C124-1A4AAF705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588299" y="724975"/>
            <a:ext cx="5522881" cy="60915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736A80-099C-3CF1-3528-4CCD8F246E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3418" b="9704"/>
          <a:stretch/>
        </p:blipFill>
        <p:spPr>
          <a:xfrm>
            <a:off x="11300103" y="1161671"/>
            <a:ext cx="938129" cy="50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5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24224-EE70-FD9D-D10D-8C4C0259F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Self-Organising Maps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D0BE0-2026-6BF6-86DA-EA982C1E9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E679C8-980F-F3E0-E570-C403E81651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27" b="2527"/>
          <a:stretch/>
        </p:blipFill>
        <p:spPr>
          <a:xfrm>
            <a:off x="7287256" y="1231142"/>
            <a:ext cx="5074665" cy="481817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12AA88B-877B-9278-FAD1-5A07283990E6}"/>
              </a:ext>
            </a:extLst>
          </p:cNvPr>
          <p:cNvGrpSpPr/>
          <p:nvPr/>
        </p:nvGrpSpPr>
        <p:grpSpPr>
          <a:xfrm>
            <a:off x="7340501" y="1224849"/>
            <a:ext cx="4851499" cy="5562242"/>
            <a:chOff x="7098405" y="1177673"/>
            <a:chExt cx="4851499" cy="55622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016272-DD02-A571-2D39-BB3E49189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9FBFA"/>
                </a:clrFrom>
                <a:clrTo>
                  <a:srgbClr val="F9FB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98405" y="1177673"/>
              <a:ext cx="4570924" cy="2775597"/>
            </a:xfrm>
            <a:prstGeom prst="rect">
              <a:avLst/>
            </a:prstGeom>
          </p:spPr>
        </p:pic>
        <p:pic>
          <p:nvPicPr>
            <p:cNvPr id="13" name="Picture 12" descr="A rainbow colored hexagons with black text&#10;&#10;Description automatically generated">
              <a:extLst>
                <a:ext uri="{FF2B5EF4-FFF2-40B4-BE49-F238E27FC236}">
                  <a16:creationId xmlns:a16="http://schemas.microsoft.com/office/drawing/2014/main" id="{F68F6546-8AFA-0D1D-4CF1-FBC36AB99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78925" y="3953270"/>
              <a:ext cx="4570979" cy="278664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CBB41B-91CB-AD6F-7892-7F1A00177EC2}"/>
              </a:ext>
            </a:extLst>
          </p:cNvPr>
          <p:cNvGrpSpPr/>
          <p:nvPr/>
        </p:nvGrpSpPr>
        <p:grpSpPr>
          <a:xfrm>
            <a:off x="6622243" y="1767520"/>
            <a:ext cx="5977007" cy="4664049"/>
            <a:chOff x="6437346" y="1779438"/>
            <a:chExt cx="5977007" cy="466404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A00CB7-CCE7-6FB4-D0CB-3E6D66E84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3872" b="14122"/>
            <a:stretch/>
          </p:blipFill>
          <p:spPr>
            <a:xfrm>
              <a:off x="6437346" y="1779438"/>
              <a:ext cx="5977007" cy="430383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721F19-0E0B-09C4-EF92-24BE31A5A459}"/>
                </a:ext>
              </a:extLst>
            </p:cNvPr>
            <p:cNvSpPr txBox="1"/>
            <p:nvPr/>
          </p:nvSpPr>
          <p:spPr>
            <a:xfrm>
              <a:off x="8455816" y="6074155"/>
              <a:ext cx="2217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2060"/>
                  </a:solidFill>
                </a:rPr>
                <a:t>Cardinality-2 SOM</a:t>
              </a:r>
            </a:p>
          </p:txBody>
        </p:sp>
      </p:grpSp>
      <p:pic>
        <p:nvPicPr>
          <p:cNvPr id="6" name="sog5">
            <a:hlinkClick r:id="" action="ppaction://media"/>
            <a:extLst>
              <a:ext uri="{FF2B5EF4-FFF2-40B4-BE49-F238E27FC236}">
                <a16:creationId xmlns:a16="http://schemas.microsoft.com/office/drawing/2014/main" id="{6659516A-EDCF-6DD5-0ADE-F47A4E6747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1998" t="2917" r="-1079" b="13847"/>
          <a:stretch/>
        </p:blipFill>
        <p:spPr>
          <a:xfrm>
            <a:off x="7404797" y="1445338"/>
            <a:ext cx="4839581" cy="45219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60BD89-AACE-9C9F-7B60-01B208DC4F43}"/>
              </a:ext>
            </a:extLst>
          </p:cNvPr>
          <p:cNvSpPr txBox="1"/>
          <p:nvPr/>
        </p:nvSpPr>
        <p:spPr>
          <a:xfrm>
            <a:off x="8962364" y="6075161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Graph SOM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6083BF-7632-4D07-06E6-22BD6EB542D6}"/>
              </a:ext>
            </a:extLst>
          </p:cNvPr>
          <p:cNvSpPr txBox="1"/>
          <p:nvPr/>
        </p:nvSpPr>
        <p:spPr>
          <a:xfrm>
            <a:off x="8638581" y="6062237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Cardinality-1 SOM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9C834A-CBEB-3851-D464-3E243BFFD7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0113" y="1563512"/>
                <a:ext cx="6806568" cy="4735688"/>
              </a:xfrm>
            </p:spPr>
            <p:txBody>
              <a:bodyPr/>
              <a:lstStyle/>
              <a:p>
                <a:pPr algn="just"/>
                <a:r>
                  <a:rPr lang="en-GB" dirty="0"/>
                  <a:t>Self-Organising Maps are a graph-ANN that use competitive learning to fit maps to an underlying manifold of data. Generally used for classification.</a:t>
                </a:r>
              </a:p>
              <a:p>
                <a:pPr algn="just"/>
                <a:r>
                  <a:rPr lang="en-GB" dirty="0"/>
                  <a:t>The map is initialised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GB" dirty="0"/>
                  <a:t> space and slowly iterates to form a topologically constrained approximation of the data.</a:t>
                </a:r>
              </a:p>
              <a:p>
                <a:pPr algn="just"/>
                <a:r>
                  <a:rPr lang="en-GB" dirty="0"/>
                  <a:t>Learning constrained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dirty="0"/>
                  <a:t> &amp;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GB" dirty="0"/>
                  <a:t>, used to form vectors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:</a:t>
                </a:r>
              </a:p>
              <a:p>
                <a:pPr algn="just"/>
                <a:endParaRPr lang="en-GB" dirty="0"/>
              </a:p>
              <a:p>
                <a:pPr marL="342900" lvl="1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func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GB" dirty="0"/>
              </a:p>
              <a:p>
                <a:pPr algn="just"/>
                <a:r>
                  <a:rPr lang="en-GB" dirty="0"/>
                  <a:t>Distance applied across graph edges.</a:t>
                </a:r>
              </a:p>
              <a:p>
                <a:pPr algn="just"/>
                <a:r>
                  <a:rPr lang="en-GB" dirty="0"/>
                  <a:t>Nodes in the graph then learn from their immediate surroundings via distance weighted inference.</a:t>
                </a:r>
              </a:p>
              <a:p>
                <a:pPr algn="just"/>
                <a:r>
                  <a:rPr lang="en-GB" dirty="0"/>
                  <a:t>Support a variety of cardinalities &amp; hierarchies.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9C834A-CBEB-3851-D464-3E243BFFD7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0113" y="1563512"/>
                <a:ext cx="6806568" cy="4735688"/>
              </a:xfrm>
              <a:blipFill>
                <a:blip r:embed="rId9"/>
                <a:stretch>
                  <a:fillRect l="-186" t="-535" r="-7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883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3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0" grpId="0"/>
      <p:bldP spid="23" grpId="0"/>
      <p:bldP spid="2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EDDB8-5B03-DB67-9D72-C7F80346F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E6C66B-2F34-4CF4-C712-A5BC6CF016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8993" y="895177"/>
                <a:ext cx="7334989" cy="5339800"/>
              </a:xfrm>
            </p:spPr>
            <p:txBody>
              <a:bodyPr>
                <a:normAutofit lnSpcReduction="10000"/>
              </a:bodyPr>
              <a:lstStyle/>
              <a:p>
                <a:pPr marL="42862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From [4]:</a:t>
                </a: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Any PL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-manifold is directly triangulable</a:t>
                </a:r>
                <a:r>
                  <a:rPr lang="en-US" i="1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ℝ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:r>
                  <a:rPr lang="en-GB" i="1" dirty="0">
                    <a:latin typeface="Cambria Math" panose="02040503050406030204" pitchFamily="18" charset="0"/>
                  </a:rPr>
                  <a:t>Any topological manifold is Homotopy-equivalent to a simplicial complex.</a:t>
                </a:r>
              </a:p>
              <a:p>
                <a:r>
                  <a:rPr lang="en-GB" dirty="0"/>
                  <a:t>SOM algorithm was modified to produce a simplicial complex.</a:t>
                </a:r>
              </a:p>
              <a:p>
                <a:pPr lvl="1"/>
                <a:r>
                  <a:rPr lang="en-GB" dirty="0"/>
                  <a:t>Force-directed layout, exclusivity, dynamic topology.</a:t>
                </a:r>
              </a:p>
              <a:p>
                <a:r>
                  <a:rPr lang="en-GB" dirty="0"/>
                  <a:t>Linear interpolations of signals can be approximated to linear interpolations of simplices.</a:t>
                </a:r>
              </a:p>
              <a:p>
                <a:r>
                  <a:rPr lang="en-GB" dirty="0"/>
                  <a:t>Rather than evaluating 100,000 points we could evaluate ~100 simplices.</a:t>
                </a:r>
              </a:p>
              <a:p>
                <a:r>
                  <a:rPr lang="en-GB" dirty="0"/>
                  <a:t>Can evaluate best single-interaction solution.</a:t>
                </a:r>
              </a:p>
              <a:p>
                <a:pPr lvl="1"/>
                <a:r>
                  <a:rPr lang="en-GB" dirty="0"/>
                  <a:t>Also provides multi-interaction predictions.</a:t>
                </a:r>
              </a:p>
              <a:p>
                <a:pPr lvl="1"/>
                <a:endParaRPr lang="en-GB" dirty="0"/>
              </a:p>
              <a:p>
                <a:endParaRPr lang="en-GB" sz="1800" dirty="0"/>
              </a:p>
              <a:p>
                <a:endParaRPr lang="en-GB" sz="1800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E6C66B-2F34-4CF4-C712-A5BC6CF016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993" y="895177"/>
                <a:ext cx="7334989" cy="5339800"/>
              </a:xfrm>
              <a:blipFill>
                <a:blip r:embed="rId2"/>
                <a:stretch>
                  <a:fillRect l="-345" t="-1422" r="-345" b="-4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7A3E4-A1A5-8CBD-D6B5-1131C140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CEDD14-AA76-AA0F-60E2-04303C62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94" y="161359"/>
            <a:ext cx="6196566" cy="478682"/>
          </a:xfrm>
          <a:effectLst/>
        </p:spPr>
        <p:txBody>
          <a:bodyPr>
            <a:noAutofit/>
          </a:bodyPr>
          <a:lstStyle/>
          <a:p>
            <a:r>
              <a:rPr lang="en-GB" sz="2800" dirty="0"/>
              <a:t>Simplicial Approximation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E154702-D0FD-47D7-C0E4-C9A9027BE1C0}"/>
              </a:ext>
            </a:extLst>
          </p:cNvPr>
          <p:cNvSpPr/>
          <p:nvPr/>
        </p:nvSpPr>
        <p:spPr>
          <a:xfrm rot="17027668">
            <a:off x="7879956" y="1033735"/>
            <a:ext cx="3870527" cy="3649787"/>
          </a:xfrm>
          <a:custGeom>
            <a:avLst/>
            <a:gdLst>
              <a:gd name="connsiteX0" fmla="*/ 3859013 w 3870527"/>
              <a:gd name="connsiteY0" fmla="*/ 3072555 h 3649787"/>
              <a:gd name="connsiteX1" fmla="*/ 3853886 w 3870527"/>
              <a:gd name="connsiteY1" fmla="*/ 3170953 h 3649787"/>
              <a:gd name="connsiteX2" fmla="*/ 3396172 w 3870527"/>
              <a:gd name="connsiteY2" fmla="*/ 3335404 h 3649787"/>
              <a:gd name="connsiteX3" fmla="*/ 3232319 w 3870527"/>
              <a:gd name="connsiteY3" fmla="*/ 3476318 h 3649787"/>
              <a:gd name="connsiteX4" fmla="*/ 2674449 w 3870527"/>
              <a:gd name="connsiteY4" fmla="*/ 3493380 h 3649787"/>
              <a:gd name="connsiteX5" fmla="*/ 2275785 w 3870527"/>
              <a:gd name="connsiteY5" fmla="*/ 3643709 h 3649787"/>
              <a:gd name="connsiteX6" fmla="*/ 1689614 w 3870527"/>
              <a:gd name="connsiteY6" fmla="*/ 3551949 h 3649787"/>
              <a:gd name="connsiteX7" fmla="*/ 818881 w 3870527"/>
              <a:gd name="connsiteY7" fmla="*/ 3461288 h 3649787"/>
              <a:gd name="connsiteX8" fmla="*/ 693148 w 3870527"/>
              <a:gd name="connsiteY8" fmla="*/ 3458243 h 3649787"/>
              <a:gd name="connsiteX9" fmla="*/ 662231 w 3870527"/>
              <a:gd name="connsiteY9" fmla="*/ 3452861 h 3649787"/>
              <a:gd name="connsiteX10" fmla="*/ 638822 w 3870527"/>
              <a:gd name="connsiteY10" fmla="*/ 3472885 h 3649787"/>
              <a:gd name="connsiteX11" fmla="*/ 539153 w 3870527"/>
              <a:gd name="connsiteY11" fmla="*/ 3470947 h 3649787"/>
              <a:gd name="connsiteX12" fmla="*/ 475928 w 3870527"/>
              <a:gd name="connsiteY12" fmla="*/ 3410311 h 3649787"/>
              <a:gd name="connsiteX13" fmla="*/ 463298 w 3870527"/>
              <a:gd name="connsiteY13" fmla="*/ 3386648 h 3649787"/>
              <a:gd name="connsiteX14" fmla="*/ 459351 w 3870527"/>
              <a:gd name="connsiteY14" fmla="*/ 3384096 h 3649787"/>
              <a:gd name="connsiteX15" fmla="*/ 436039 w 3870527"/>
              <a:gd name="connsiteY15" fmla="*/ 3360399 h 3649787"/>
              <a:gd name="connsiteX16" fmla="*/ 421914 w 3870527"/>
              <a:gd name="connsiteY16" fmla="*/ 3324016 h 3649787"/>
              <a:gd name="connsiteX17" fmla="*/ 424570 w 3870527"/>
              <a:gd name="connsiteY17" fmla="*/ 3314092 h 3649787"/>
              <a:gd name="connsiteX18" fmla="*/ 422613 w 3870527"/>
              <a:gd name="connsiteY18" fmla="*/ 3310426 h 3649787"/>
              <a:gd name="connsiteX19" fmla="*/ 382354 w 3870527"/>
              <a:gd name="connsiteY19" fmla="*/ 3179069 h 3649787"/>
              <a:gd name="connsiteX20" fmla="*/ 380198 w 3870527"/>
              <a:gd name="connsiteY20" fmla="*/ 3165171 h 3649787"/>
              <a:gd name="connsiteX21" fmla="*/ 379416 w 3870527"/>
              <a:gd name="connsiteY21" fmla="*/ 3164716 h 3649787"/>
              <a:gd name="connsiteX22" fmla="*/ 345100 w 3870527"/>
              <a:gd name="connsiteY22" fmla="*/ 3084496 h 3649787"/>
              <a:gd name="connsiteX23" fmla="*/ 357619 w 3870527"/>
              <a:gd name="connsiteY23" fmla="*/ 3060537 h 3649787"/>
              <a:gd name="connsiteX24" fmla="*/ 363106 w 3870527"/>
              <a:gd name="connsiteY24" fmla="*/ 3054992 h 3649787"/>
              <a:gd name="connsiteX25" fmla="*/ 358300 w 3870527"/>
              <a:gd name="connsiteY25" fmla="*/ 3024019 h 3649787"/>
              <a:gd name="connsiteX26" fmla="*/ 210589 w 3870527"/>
              <a:gd name="connsiteY26" fmla="*/ 2866635 h 3649787"/>
              <a:gd name="connsiteX27" fmla="*/ 175605 w 3870527"/>
              <a:gd name="connsiteY27" fmla="*/ 2316083 h 3649787"/>
              <a:gd name="connsiteX28" fmla="*/ 10911 w 3870527"/>
              <a:gd name="connsiteY28" fmla="*/ 1927038 h 3649787"/>
              <a:gd name="connsiteX29" fmla="*/ 85075 w 3870527"/>
              <a:gd name="connsiteY29" fmla="*/ 1345070 h 3649787"/>
              <a:gd name="connsiteX30" fmla="*/ 149083 w 3870527"/>
              <a:gd name="connsiteY30" fmla="*/ 482031 h 3649787"/>
              <a:gd name="connsiteX31" fmla="*/ 238941 w 3870527"/>
              <a:gd name="connsiteY31" fmla="*/ 100633 h 3649787"/>
              <a:gd name="connsiteX32" fmla="*/ 379258 w 3870527"/>
              <a:gd name="connsiteY32" fmla="*/ 177115 h 3649787"/>
              <a:gd name="connsiteX33" fmla="*/ 515063 w 3870527"/>
              <a:gd name="connsiteY33" fmla="*/ 2029 h 3649787"/>
              <a:gd name="connsiteX34" fmla="*/ 650675 w 3870527"/>
              <a:gd name="connsiteY34" fmla="*/ 309723 h 3649787"/>
              <a:gd name="connsiteX35" fmla="*/ 654082 w 3870527"/>
              <a:gd name="connsiteY35" fmla="*/ 312601 h 3649787"/>
              <a:gd name="connsiteX36" fmla="*/ 838895 w 3870527"/>
              <a:gd name="connsiteY36" fmla="*/ 445754 h 3649787"/>
              <a:gd name="connsiteX37" fmla="*/ 901824 w 3870527"/>
              <a:gd name="connsiteY37" fmla="*/ 1119790 h 3649787"/>
              <a:gd name="connsiteX38" fmla="*/ 901904 w 3870527"/>
              <a:gd name="connsiteY38" fmla="*/ 1119918 h 3649787"/>
              <a:gd name="connsiteX39" fmla="*/ 938743 w 3870527"/>
              <a:gd name="connsiteY39" fmla="*/ 1178248 h 3649787"/>
              <a:gd name="connsiteX40" fmla="*/ 966504 w 3870527"/>
              <a:gd name="connsiteY40" fmla="*/ 1799337 h 3649787"/>
              <a:gd name="connsiteX41" fmla="*/ 967748 w 3870527"/>
              <a:gd name="connsiteY41" fmla="*/ 1801727 h 3649787"/>
              <a:gd name="connsiteX42" fmla="*/ 1022431 w 3870527"/>
              <a:gd name="connsiteY42" fmla="*/ 1906780 h 3649787"/>
              <a:gd name="connsiteX43" fmla="*/ 1053142 w 3870527"/>
              <a:gd name="connsiteY43" fmla="*/ 2062197 h 3649787"/>
              <a:gd name="connsiteX44" fmla="*/ 1033559 w 3870527"/>
              <a:gd name="connsiteY44" fmla="*/ 2325867 h 3649787"/>
              <a:gd name="connsiteX45" fmla="*/ 1010060 w 3870527"/>
              <a:gd name="connsiteY45" fmla="*/ 2389068 h 3649787"/>
              <a:gd name="connsiteX46" fmla="*/ 1008608 w 3870527"/>
              <a:gd name="connsiteY46" fmla="*/ 2392974 h 3649787"/>
              <a:gd name="connsiteX47" fmla="*/ 1070809 w 3870527"/>
              <a:gd name="connsiteY47" fmla="*/ 2630686 h 3649787"/>
              <a:gd name="connsiteX48" fmla="*/ 1074780 w 3870527"/>
              <a:gd name="connsiteY48" fmla="*/ 2717157 h 3649787"/>
              <a:gd name="connsiteX49" fmla="*/ 1127922 w 3870527"/>
              <a:gd name="connsiteY49" fmla="*/ 2710246 h 3649787"/>
              <a:gd name="connsiteX50" fmla="*/ 1487753 w 3870527"/>
              <a:gd name="connsiteY50" fmla="*/ 2737959 h 3649787"/>
              <a:gd name="connsiteX51" fmla="*/ 1487885 w 3870527"/>
              <a:gd name="connsiteY51" fmla="*/ 2737884 h 3649787"/>
              <a:gd name="connsiteX52" fmla="*/ 1548043 w 3870527"/>
              <a:gd name="connsiteY52" fmla="*/ 2703347 h 3649787"/>
              <a:gd name="connsiteX53" fmla="*/ 2177016 w 3870527"/>
              <a:gd name="connsiteY53" fmla="*/ 2695663 h 3649787"/>
              <a:gd name="connsiteX54" fmla="*/ 2179473 w 3870527"/>
              <a:gd name="connsiteY54" fmla="*/ 2694511 h 3649787"/>
              <a:gd name="connsiteX55" fmla="*/ 2287448 w 3870527"/>
              <a:gd name="connsiteY55" fmla="*/ 2643830 h 3649787"/>
              <a:gd name="connsiteX56" fmla="*/ 2445592 w 3870527"/>
              <a:gd name="connsiteY56" fmla="*/ 2618432 h 3649787"/>
              <a:gd name="connsiteX57" fmla="*/ 2711612 w 3870527"/>
              <a:gd name="connsiteY57" fmla="*/ 2646158 h 3649787"/>
              <a:gd name="connsiteX58" fmla="*/ 2774778 w 3870527"/>
              <a:gd name="connsiteY58" fmla="*/ 2671380 h 3649787"/>
              <a:gd name="connsiteX59" fmla="*/ 2778683 w 3870527"/>
              <a:gd name="connsiteY59" fmla="*/ 2672938 h 3649787"/>
              <a:gd name="connsiteX60" fmla="*/ 3114459 w 3870527"/>
              <a:gd name="connsiteY60" fmla="*/ 2617794 h 3649787"/>
              <a:gd name="connsiteX61" fmla="*/ 3237864 w 3870527"/>
              <a:gd name="connsiteY61" fmla="*/ 2630140 h 3649787"/>
              <a:gd name="connsiteX62" fmla="*/ 3470718 w 3870527"/>
              <a:gd name="connsiteY62" fmla="*/ 2746895 h 3649787"/>
              <a:gd name="connsiteX63" fmla="*/ 3471985 w 3870527"/>
              <a:gd name="connsiteY63" fmla="*/ 2747105 h 3649787"/>
              <a:gd name="connsiteX64" fmla="*/ 3570445 w 3870527"/>
              <a:gd name="connsiteY64" fmla="*/ 2763278 h 3649787"/>
              <a:gd name="connsiteX65" fmla="*/ 3769553 w 3870527"/>
              <a:gd name="connsiteY65" fmla="*/ 2860210 h 3649787"/>
              <a:gd name="connsiteX66" fmla="*/ 3756177 w 3870527"/>
              <a:gd name="connsiteY66" fmla="*/ 2983083 h 3649787"/>
              <a:gd name="connsiteX67" fmla="*/ 3859013 w 3870527"/>
              <a:gd name="connsiteY67" fmla="*/ 3072555 h 364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870527" h="3649787" fill="none" extrusionOk="0">
                <a:moveTo>
                  <a:pt x="3859013" y="3072555"/>
                </a:moveTo>
                <a:cubicBezTo>
                  <a:pt x="3878936" y="3110255"/>
                  <a:pt x="3872982" y="3139511"/>
                  <a:pt x="3853886" y="3170953"/>
                </a:cubicBezTo>
                <a:cubicBezTo>
                  <a:pt x="3804867" y="3276795"/>
                  <a:pt x="3624667" y="3322507"/>
                  <a:pt x="3396172" y="3335404"/>
                </a:cubicBezTo>
                <a:cubicBezTo>
                  <a:pt x="3388966" y="3396623"/>
                  <a:pt x="3340053" y="3435351"/>
                  <a:pt x="3232319" y="3476318"/>
                </a:cubicBezTo>
                <a:cubicBezTo>
                  <a:pt x="3075432" y="3555231"/>
                  <a:pt x="2826249" y="3522330"/>
                  <a:pt x="2674449" y="3493380"/>
                </a:cubicBezTo>
                <a:cubicBezTo>
                  <a:pt x="2621646" y="3553846"/>
                  <a:pt x="2458887" y="3617808"/>
                  <a:pt x="2275785" y="3643709"/>
                </a:cubicBezTo>
                <a:cubicBezTo>
                  <a:pt x="2048894" y="3647435"/>
                  <a:pt x="1783640" y="3634726"/>
                  <a:pt x="1689614" y="3551949"/>
                </a:cubicBezTo>
                <a:cubicBezTo>
                  <a:pt x="1409780" y="3609962"/>
                  <a:pt x="1010557" y="3579408"/>
                  <a:pt x="818881" y="3461288"/>
                </a:cubicBezTo>
                <a:cubicBezTo>
                  <a:pt x="782915" y="3457653"/>
                  <a:pt x="741912" y="3469839"/>
                  <a:pt x="693148" y="3458243"/>
                </a:cubicBezTo>
                <a:cubicBezTo>
                  <a:pt x="685798" y="3458079"/>
                  <a:pt x="673907" y="3452715"/>
                  <a:pt x="662231" y="3452861"/>
                </a:cubicBezTo>
                <a:cubicBezTo>
                  <a:pt x="656332" y="3460992"/>
                  <a:pt x="643785" y="3464208"/>
                  <a:pt x="638822" y="3472885"/>
                </a:cubicBezTo>
                <a:cubicBezTo>
                  <a:pt x="611510" y="3487342"/>
                  <a:pt x="579094" y="3491216"/>
                  <a:pt x="539153" y="3470947"/>
                </a:cubicBezTo>
                <a:cubicBezTo>
                  <a:pt x="513466" y="3458503"/>
                  <a:pt x="502782" y="3439362"/>
                  <a:pt x="475928" y="3410311"/>
                </a:cubicBezTo>
                <a:cubicBezTo>
                  <a:pt x="471708" y="3404044"/>
                  <a:pt x="469283" y="3396159"/>
                  <a:pt x="463298" y="3386648"/>
                </a:cubicBezTo>
                <a:cubicBezTo>
                  <a:pt x="462289" y="3386131"/>
                  <a:pt x="461011" y="3385001"/>
                  <a:pt x="459351" y="3384096"/>
                </a:cubicBezTo>
                <a:cubicBezTo>
                  <a:pt x="449983" y="3376307"/>
                  <a:pt x="439625" y="3367317"/>
                  <a:pt x="436039" y="3360399"/>
                </a:cubicBezTo>
                <a:cubicBezTo>
                  <a:pt x="427335" y="3346339"/>
                  <a:pt x="422665" y="3336826"/>
                  <a:pt x="421914" y="3324016"/>
                </a:cubicBezTo>
                <a:cubicBezTo>
                  <a:pt x="422338" y="3320382"/>
                  <a:pt x="424049" y="3316176"/>
                  <a:pt x="424570" y="3314092"/>
                </a:cubicBezTo>
                <a:cubicBezTo>
                  <a:pt x="423211" y="3312536"/>
                  <a:pt x="423513" y="3311799"/>
                  <a:pt x="422613" y="3310426"/>
                </a:cubicBezTo>
                <a:cubicBezTo>
                  <a:pt x="399256" y="3280542"/>
                  <a:pt x="403910" y="3223402"/>
                  <a:pt x="382354" y="3179069"/>
                </a:cubicBezTo>
                <a:cubicBezTo>
                  <a:pt x="380253" y="3175585"/>
                  <a:pt x="381745" y="3170458"/>
                  <a:pt x="380198" y="3165171"/>
                </a:cubicBezTo>
                <a:cubicBezTo>
                  <a:pt x="379762" y="3165043"/>
                  <a:pt x="379681" y="3164797"/>
                  <a:pt x="379416" y="3164716"/>
                </a:cubicBezTo>
                <a:cubicBezTo>
                  <a:pt x="347918" y="3139467"/>
                  <a:pt x="334181" y="3105970"/>
                  <a:pt x="345100" y="3084496"/>
                </a:cubicBezTo>
                <a:cubicBezTo>
                  <a:pt x="347073" y="3074960"/>
                  <a:pt x="350562" y="3067083"/>
                  <a:pt x="357619" y="3060537"/>
                </a:cubicBezTo>
                <a:cubicBezTo>
                  <a:pt x="358515" y="3059226"/>
                  <a:pt x="362129" y="3056752"/>
                  <a:pt x="363106" y="3054992"/>
                </a:cubicBezTo>
                <a:cubicBezTo>
                  <a:pt x="359029" y="3048870"/>
                  <a:pt x="362475" y="3038461"/>
                  <a:pt x="358300" y="3024019"/>
                </a:cubicBezTo>
                <a:cubicBezTo>
                  <a:pt x="291037" y="3029463"/>
                  <a:pt x="230219" y="2954472"/>
                  <a:pt x="210589" y="2866635"/>
                </a:cubicBezTo>
                <a:cubicBezTo>
                  <a:pt x="153183" y="2698306"/>
                  <a:pt x="131600" y="2477555"/>
                  <a:pt x="175605" y="2316083"/>
                </a:cubicBezTo>
                <a:cubicBezTo>
                  <a:pt x="55519" y="2281160"/>
                  <a:pt x="23713" y="2114179"/>
                  <a:pt x="10911" y="1927038"/>
                </a:cubicBezTo>
                <a:cubicBezTo>
                  <a:pt x="17237" y="1720651"/>
                  <a:pt x="-12319" y="1485101"/>
                  <a:pt x="85075" y="1345070"/>
                </a:cubicBezTo>
                <a:cubicBezTo>
                  <a:pt x="19367" y="1025892"/>
                  <a:pt x="-23027" y="644428"/>
                  <a:pt x="149083" y="482031"/>
                </a:cubicBezTo>
                <a:cubicBezTo>
                  <a:pt x="139126" y="295479"/>
                  <a:pt x="183916" y="154674"/>
                  <a:pt x="238941" y="100633"/>
                </a:cubicBezTo>
                <a:cubicBezTo>
                  <a:pt x="282895" y="66737"/>
                  <a:pt x="340700" y="91735"/>
                  <a:pt x="379258" y="177115"/>
                </a:cubicBezTo>
                <a:cubicBezTo>
                  <a:pt x="415350" y="65310"/>
                  <a:pt x="469445" y="-21536"/>
                  <a:pt x="515063" y="2029"/>
                </a:cubicBezTo>
                <a:cubicBezTo>
                  <a:pt x="561366" y="-2796"/>
                  <a:pt x="615631" y="167114"/>
                  <a:pt x="650675" y="309723"/>
                </a:cubicBezTo>
                <a:cubicBezTo>
                  <a:pt x="652233" y="310708"/>
                  <a:pt x="652740" y="311754"/>
                  <a:pt x="654082" y="312601"/>
                </a:cubicBezTo>
                <a:cubicBezTo>
                  <a:pt x="727870" y="283399"/>
                  <a:pt x="788135" y="349520"/>
                  <a:pt x="838895" y="445754"/>
                </a:cubicBezTo>
                <a:cubicBezTo>
                  <a:pt x="883729" y="591301"/>
                  <a:pt x="992253" y="937263"/>
                  <a:pt x="901824" y="1119790"/>
                </a:cubicBezTo>
                <a:cubicBezTo>
                  <a:pt x="901856" y="1119840"/>
                  <a:pt x="901876" y="1119869"/>
                  <a:pt x="901904" y="1119918"/>
                </a:cubicBezTo>
                <a:cubicBezTo>
                  <a:pt x="918407" y="1132675"/>
                  <a:pt x="920628" y="1160707"/>
                  <a:pt x="938743" y="1178248"/>
                </a:cubicBezTo>
                <a:cubicBezTo>
                  <a:pt x="1019050" y="1363017"/>
                  <a:pt x="1066661" y="1583272"/>
                  <a:pt x="966504" y="1799337"/>
                </a:cubicBezTo>
                <a:cubicBezTo>
                  <a:pt x="967181" y="1800322"/>
                  <a:pt x="967216" y="1801133"/>
                  <a:pt x="967748" y="1801727"/>
                </a:cubicBezTo>
                <a:cubicBezTo>
                  <a:pt x="1002820" y="1848402"/>
                  <a:pt x="998651" y="1891807"/>
                  <a:pt x="1022431" y="1906780"/>
                </a:cubicBezTo>
                <a:cubicBezTo>
                  <a:pt x="1029772" y="1960333"/>
                  <a:pt x="1052192" y="2005069"/>
                  <a:pt x="1053142" y="2062197"/>
                </a:cubicBezTo>
                <a:cubicBezTo>
                  <a:pt x="1072234" y="2173411"/>
                  <a:pt x="1051404" y="2253623"/>
                  <a:pt x="1033559" y="2325867"/>
                </a:cubicBezTo>
                <a:cubicBezTo>
                  <a:pt x="1026159" y="2354982"/>
                  <a:pt x="1015509" y="2355976"/>
                  <a:pt x="1010060" y="2389068"/>
                </a:cubicBezTo>
                <a:cubicBezTo>
                  <a:pt x="1009421" y="2390958"/>
                  <a:pt x="1008481" y="2392005"/>
                  <a:pt x="1008608" y="2392974"/>
                </a:cubicBezTo>
                <a:cubicBezTo>
                  <a:pt x="1032524" y="2470466"/>
                  <a:pt x="1068941" y="2556655"/>
                  <a:pt x="1070809" y="2630686"/>
                </a:cubicBezTo>
                <a:cubicBezTo>
                  <a:pt x="1075197" y="2667054"/>
                  <a:pt x="1063623" y="2686232"/>
                  <a:pt x="1074780" y="2717157"/>
                </a:cubicBezTo>
                <a:cubicBezTo>
                  <a:pt x="1087626" y="2711519"/>
                  <a:pt x="1113785" y="2714965"/>
                  <a:pt x="1127922" y="2710246"/>
                </a:cubicBezTo>
                <a:cubicBezTo>
                  <a:pt x="1253096" y="2711859"/>
                  <a:pt x="1376568" y="2715402"/>
                  <a:pt x="1487753" y="2737959"/>
                </a:cubicBezTo>
                <a:cubicBezTo>
                  <a:pt x="1487801" y="2737924"/>
                  <a:pt x="1487822" y="2737924"/>
                  <a:pt x="1487885" y="2737884"/>
                </a:cubicBezTo>
                <a:cubicBezTo>
                  <a:pt x="1501425" y="2729080"/>
                  <a:pt x="1538800" y="2715677"/>
                  <a:pt x="1548043" y="2703347"/>
                </a:cubicBezTo>
                <a:cubicBezTo>
                  <a:pt x="1693105" y="2651889"/>
                  <a:pt x="1955279" y="2624944"/>
                  <a:pt x="2177016" y="2695663"/>
                </a:cubicBezTo>
                <a:cubicBezTo>
                  <a:pt x="2178032" y="2695060"/>
                  <a:pt x="2178954" y="2695077"/>
                  <a:pt x="2179473" y="2694511"/>
                </a:cubicBezTo>
                <a:cubicBezTo>
                  <a:pt x="2232339" y="2667697"/>
                  <a:pt x="2259208" y="2660576"/>
                  <a:pt x="2287448" y="2643830"/>
                </a:cubicBezTo>
                <a:cubicBezTo>
                  <a:pt x="2346684" y="2620742"/>
                  <a:pt x="2401093" y="2626761"/>
                  <a:pt x="2445592" y="2618432"/>
                </a:cubicBezTo>
                <a:cubicBezTo>
                  <a:pt x="2538261" y="2613154"/>
                  <a:pt x="2648851" y="2642795"/>
                  <a:pt x="2711612" y="2646158"/>
                </a:cubicBezTo>
                <a:cubicBezTo>
                  <a:pt x="2742639" y="2651841"/>
                  <a:pt x="2759381" y="2670188"/>
                  <a:pt x="2774778" y="2671380"/>
                </a:cubicBezTo>
                <a:cubicBezTo>
                  <a:pt x="2776619" y="2671995"/>
                  <a:pt x="2776748" y="2672593"/>
                  <a:pt x="2778683" y="2672938"/>
                </a:cubicBezTo>
                <a:cubicBezTo>
                  <a:pt x="2880326" y="2601758"/>
                  <a:pt x="2975232" y="2596105"/>
                  <a:pt x="3114459" y="2617794"/>
                </a:cubicBezTo>
                <a:cubicBezTo>
                  <a:pt x="3160908" y="2616923"/>
                  <a:pt x="3191459" y="2624692"/>
                  <a:pt x="3237864" y="2630140"/>
                </a:cubicBezTo>
                <a:cubicBezTo>
                  <a:pt x="3350149" y="2647803"/>
                  <a:pt x="3432820" y="2689342"/>
                  <a:pt x="3470718" y="2746895"/>
                </a:cubicBezTo>
                <a:cubicBezTo>
                  <a:pt x="3471115" y="2746870"/>
                  <a:pt x="3471516" y="2747091"/>
                  <a:pt x="3471985" y="2747105"/>
                </a:cubicBezTo>
                <a:cubicBezTo>
                  <a:pt x="3509183" y="2741466"/>
                  <a:pt x="3538511" y="2758170"/>
                  <a:pt x="3570445" y="2763278"/>
                </a:cubicBezTo>
                <a:cubicBezTo>
                  <a:pt x="3661385" y="2782932"/>
                  <a:pt x="3736668" y="2816530"/>
                  <a:pt x="3769553" y="2860210"/>
                </a:cubicBezTo>
                <a:cubicBezTo>
                  <a:pt x="3803460" y="2895355"/>
                  <a:pt x="3792771" y="2939595"/>
                  <a:pt x="3756177" y="2983083"/>
                </a:cubicBezTo>
                <a:cubicBezTo>
                  <a:pt x="3798444" y="3015326"/>
                  <a:pt x="3843341" y="3038767"/>
                  <a:pt x="3859013" y="3072555"/>
                </a:cubicBezTo>
                <a:close/>
              </a:path>
              <a:path w="3870527" h="3649787" stroke="0" extrusionOk="0">
                <a:moveTo>
                  <a:pt x="3859013" y="3072555"/>
                </a:moveTo>
                <a:cubicBezTo>
                  <a:pt x="3871611" y="3102152"/>
                  <a:pt x="3869596" y="3140128"/>
                  <a:pt x="3853886" y="3170953"/>
                </a:cubicBezTo>
                <a:cubicBezTo>
                  <a:pt x="3827877" y="3263772"/>
                  <a:pt x="3601550" y="3323273"/>
                  <a:pt x="3396172" y="3335404"/>
                </a:cubicBezTo>
                <a:cubicBezTo>
                  <a:pt x="3392471" y="3392154"/>
                  <a:pt x="3333028" y="3453665"/>
                  <a:pt x="3232319" y="3476318"/>
                </a:cubicBezTo>
                <a:cubicBezTo>
                  <a:pt x="3038191" y="3509480"/>
                  <a:pt x="2897438" y="3559765"/>
                  <a:pt x="2674449" y="3493380"/>
                </a:cubicBezTo>
                <a:cubicBezTo>
                  <a:pt x="2623910" y="3568975"/>
                  <a:pt x="2480479" y="3595643"/>
                  <a:pt x="2275785" y="3643709"/>
                </a:cubicBezTo>
                <a:cubicBezTo>
                  <a:pt x="2027406" y="3661478"/>
                  <a:pt x="1808830" y="3636977"/>
                  <a:pt x="1689614" y="3551949"/>
                </a:cubicBezTo>
                <a:cubicBezTo>
                  <a:pt x="1384948" y="3603296"/>
                  <a:pt x="981266" y="3602050"/>
                  <a:pt x="818881" y="3461288"/>
                </a:cubicBezTo>
                <a:cubicBezTo>
                  <a:pt x="776597" y="3463760"/>
                  <a:pt x="737186" y="3463072"/>
                  <a:pt x="693148" y="3458243"/>
                </a:cubicBezTo>
                <a:cubicBezTo>
                  <a:pt x="683332" y="3458661"/>
                  <a:pt x="671568" y="3452382"/>
                  <a:pt x="662231" y="3452861"/>
                </a:cubicBezTo>
                <a:cubicBezTo>
                  <a:pt x="656490" y="3459770"/>
                  <a:pt x="648588" y="3463220"/>
                  <a:pt x="638822" y="3472885"/>
                </a:cubicBezTo>
                <a:cubicBezTo>
                  <a:pt x="608955" y="3492984"/>
                  <a:pt x="576548" y="3486945"/>
                  <a:pt x="539153" y="3470947"/>
                </a:cubicBezTo>
                <a:cubicBezTo>
                  <a:pt x="518444" y="3450296"/>
                  <a:pt x="491875" y="3438097"/>
                  <a:pt x="475928" y="3410311"/>
                </a:cubicBezTo>
                <a:cubicBezTo>
                  <a:pt x="471116" y="3404563"/>
                  <a:pt x="470291" y="3395025"/>
                  <a:pt x="463298" y="3386648"/>
                </a:cubicBezTo>
                <a:cubicBezTo>
                  <a:pt x="461529" y="3385625"/>
                  <a:pt x="460703" y="3384555"/>
                  <a:pt x="459351" y="3384096"/>
                </a:cubicBezTo>
                <a:cubicBezTo>
                  <a:pt x="449240" y="3377859"/>
                  <a:pt x="442420" y="3368919"/>
                  <a:pt x="436039" y="3360399"/>
                </a:cubicBezTo>
                <a:cubicBezTo>
                  <a:pt x="427206" y="3349471"/>
                  <a:pt x="422985" y="3335955"/>
                  <a:pt x="421914" y="3324016"/>
                </a:cubicBezTo>
                <a:cubicBezTo>
                  <a:pt x="422741" y="3319384"/>
                  <a:pt x="423884" y="3318715"/>
                  <a:pt x="424570" y="3314092"/>
                </a:cubicBezTo>
                <a:cubicBezTo>
                  <a:pt x="423519" y="3312551"/>
                  <a:pt x="423391" y="3311690"/>
                  <a:pt x="422613" y="3310426"/>
                </a:cubicBezTo>
                <a:cubicBezTo>
                  <a:pt x="394882" y="3270776"/>
                  <a:pt x="394655" y="3228445"/>
                  <a:pt x="382354" y="3179069"/>
                </a:cubicBezTo>
                <a:cubicBezTo>
                  <a:pt x="381015" y="3174092"/>
                  <a:pt x="381830" y="3171765"/>
                  <a:pt x="380198" y="3165171"/>
                </a:cubicBezTo>
                <a:cubicBezTo>
                  <a:pt x="379999" y="3165100"/>
                  <a:pt x="379774" y="3164879"/>
                  <a:pt x="379416" y="3164716"/>
                </a:cubicBezTo>
                <a:cubicBezTo>
                  <a:pt x="356574" y="3144946"/>
                  <a:pt x="330733" y="3113902"/>
                  <a:pt x="345100" y="3084496"/>
                </a:cubicBezTo>
                <a:cubicBezTo>
                  <a:pt x="347058" y="3077920"/>
                  <a:pt x="351395" y="3066949"/>
                  <a:pt x="357619" y="3060537"/>
                </a:cubicBezTo>
                <a:cubicBezTo>
                  <a:pt x="358392" y="3058534"/>
                  <a:pt x="361586" y="3056932"/>
                  <a:pt x="363106" y="3054992"/>
                </a:cubicBezTo>
                <a:cubicBezTo>
                  <a:pt x="357819" y="3044192"/>
                  <a:pt x="361504" y="3030203"/>
                  <a:pt x="358300" y="3024019"/>
                </a:cubicBezTo>
                <a:cubicBezTo>
                  <a:pt x="306905" y="3033964"/>
                  <a:pt x="258217" y="2965566"/>
                  <a:pt x="210589" y="2866635"/>
                </a:cubicBezTo>
                <a:cubicBezTo>
                  <a:pt x="138280" y="2762329"/>
                  <a:pt x="158308" y="2496695"/>
                  <a:pt x="175605" y="2316083"/>
                </a:cubicBezTo>
                <a:cubicBezTo>
                  <a:pt x="89735" y="2235213"/>
                  <a:pt x="73378" y="2115553"/>
                  <a:pt x="10911" y="1927038"/>
                </a:cubicBezTo>
                <a:cubicBezTo>
                  <a:pt x="10380" y="1735658"/>
                  <a:pt x="21861" y="1483858"/>
                  <a:pt x="85075" y="1345070"/>
                </a:cubicBezTo>
                <a:cubicBezTo>
                  <a:pt x="17248" y="1086136"/>
                  <a:pt x="63123" y="691319"/>
                  <a:pt x="149083" y="482031"/>
                </a:cubicBezTo>
                <a:cubicBezTo>
                  <a:pt x="126955" y="300592"/>
                  <a:pt x="158871" y="165149"/>
                  <a:pt x="238941" y="100633"/>
                </a:cubicBezTo>
                <a:cubicBezTo>
                  <a:pt x="291238" y="65486"/>
                  <a:pt x="346610" y="86006"/>
                  <a:pt x="379258" y="177115"/>
                </a:cubicBezTo>
                <a:cubicBezTo>
                  <a:pt x="400859" y="49671"/>
                  <a:pt x="447054" y="-8012"/>
                  <a:pt x="515063" y="2029"/>
                </a:cubicBezTo>
                <a:cubicBezTo>
                  <a:pt x="583161" y="32944"/>
                  <a:pt x="612618" y="117644"/>
                  <a:pt x="650675" y="309723"/>
                </a:cubicBezTo>
                <a:cubicBezTo>
                  <a:pt x="652012" y="310447"/>
                  <a:pt x="653165" y="311945"/>
                  <a:pt x="654082" y="312601"/>
                </a:cubicBezTo>
                <a:cubicBezTo>
                  <a:pt x="730887" y="290754"/>
                  <a:pt x="777030" y="341084"/>
                  <a:pt x="838895" y="445754"/>
                </a:cubicBezTo>
                <a:cubicBezTo>
                  <a:pt x="921028" y="605909"/>
                  <a:pt x="952528" y="846667"/>
                  <a:pt x="901824" y="1119790"/>
                </a:cubicBezTo>
                <a:cubicBezTo>
                  <a:pt x="901854" y="1119824"/>
                  <a:pt x="901874" y="1119875"/>
                  <a:pt x="901904" y="1119918"/>
                </a:cubicBezTo>
                <a:cubicBezTo>
                  <a:pt x="919794" y="1141269"/>
                  <a:pt x="914291" y="1154027"/>
                  <a:pt x="938743" y="1178248"/>
                </a:cubicBezTo>
                <a:cubicBezTo>
                  <a:pt x="994497" y="1295612"/>
                  <a:pt x="1038584" y="1566867"/>
                  <a:pt x="966504" y="1799337"/>
                </a:cubicBezTo>
                <a:cubicBezTo>
                  <a:pt x="967210" y="1800102"/>
                  <a:pt x="967352" y="1801240"/>
                  <a:pt x="967748" y="1801727"/>
                </a:cubicBezTo>
                <a:cubicBezTo>
                  <a:pt x="998437" y="1834418"/>
                  <a:pt x="996035" y="1876177"/>
                  <a:pt x="1022431" y="1906780"/>
                </a:cubicBezTo>
                <a:cubicBezTo>
                  <a:pt x="1043249" y="1957576"/>
                  <a:pt x="1049310" y="2003970"/>
                  <a:pt x="1053142" y="2062197"/>
                </a:cubicBezTo>
                <a:cubicBezTo>
                  <a:pt x="1062177" y="2141346"/>
                  <a:pt x="1046804" y="2237579"/>
                  <a:pt x="1033559" y="2325867"/>
                </a:cubicBezTo>
                <a:cubicBezTo>
                  <a:pt x="1028368" y="2346387"/>
                  <a:pt x="1011513" y="2370612"/>
                  <a:pt x="1010060" y="2389068"/>
                </a:cubicBezTo>
                <a:cubicBezTo>
                  <a:pt x="1009984" y="2390221"/>
                  <a:pt x="1008814" y="2391241"/>
                  <a:pt x="1008608" y="2392974"/>
                </a:cubicBezTo>
                <a:cubicBezTo>
                  <a:pt x="1059946" y="2441021"/>
                  <a:pt x="1072307" y="2541307"/>
                  <a:pt x="1070809" y="2630686"/>
                </a:cubicBezTo>
                <a:cubicBezTo>
                  <a:pt x="1072255" y="2651839"/>
                  <a:pt x="1064696" y="2696615"/>
                  <a:pt x="1074780" y="2717157"/>
                </a:cubicBezTo>
                <a:cubicBezTo>
                  <a:pt x="1090112" y="2713550"/>
                  <a:pt x="1108924" y="2718545"/>
                  <a:pt x="1127922" y="2710246"/>
                </a:cubicBezTo>
                <a:cubicBezTo>
                  <a:pt x="1224319" y="2697829"/>
                  <a:pt x="1390472" y="2714751"/>
                  <a:pt x="1487753" y="2737959"/>
                </a:cubicBezTo>
                <a:cubicBezTo>
                  <a:pt x="1487802" y="2737917"/>
                  <a:pt x="1487843" y="2737925"/>
                  <a:pt x="1487885" y="2737884"/>
                </a:cubicBezTo>
                <a:cubicBezTo>
                  <a:pt x="1508723" y="2719384"/>
                  <a:pt x="1523109" y="2719472"/>
                  <a:pt x="1548043" y="2703347"/>
                </a:cubicBezTo>
                <a:cubicBezTo>
                  <a:pt x="1682768" y="2655750"/>
                  <a:pt x="2002454" y="2618541"/>
                  <a:pt x="2177016" y="2695663"/>
                </a:cubicBezTo>
                <a:cubicBezTo>
                  <a:pt x="2177668" y="2695094"/>
                  <a:pt x="2178914" y="2694977"/>
                  <a:pt x="2179473" y="2694511"/>
                </a:cubicBezTo>
                <a:cubicBezTo>
                  <a:pt x="2229717" y="2667113"/>
                  <a:pt x="2268952" y="2660946"/>
                  <a:pt x="2287448" y="2643830"/>
                </a:cubicBezTo>
                <a:cubicBezTo>
                  <a:pt x="2325612" y="2626607"/>
                  <a:pt x="2383711" y="2619032"/>
                  <a:pt x="2445592" y="2618432"/>
                </a:cubicBezTo>
                <a:cubicBezTo>
                  <a:pt x="2558733" y="2614438"/>
                  <a:pt x="2629073" y="2625882"/>
                  <a:pt x="2711612" y="2646158"/>
                </a:cubicBezTo>
                <a:cubicBezTo>
                  <a:pt x="2726794" y="2647717"/>
                  <a:pt x="2744579" y="2664934"/>
                  <a:pt x="2774778" y="2671380"/>
                </a:cubicBezTo>
                <a:cubicBezTo>
                  <a:pt x="2776012" y="2671734"/>
                  <a:pt x="2777427" y="2672764"/>
                  <a:pt x="2778683" y="2672938"/>
                </a:cubicBezTo>
                <a:cubicBezTo>
                  <a:pt x="2833904" y="2633257"/>
                  <a:pt x="2986014" y="2628181"/>
                  <a:pt x="3114459" y="2617794"/>
                </a:cubicBezTo>
                <a:cubicBezTo>
                  <a:pt x="3158224" y="2626627"/>
                  <a:pt x="3189502" y="2620065"/>
                  <a:pt x="3237864" y="2630140"/>
                </a:cubicBezTo>
                <a:cubicBezTo>
                  <a:pt x="3361723" y="2651736"/>
                  <a:pt x="3434873" y="2705459"/>
                  <a:pt x="3470718" y="2746895"/>
                </a:cubicBezTo>
                <a:cubicBezTo>
                  <a:pt x="3471061" y="2746917"/>
                  <a:pt x="3471478" y="2747040"/>
                  <a:pt x="3471985" y="2747105"/>
                </a:cubicBezTo>
                <a:cubicBezTo>
                  <a:pt x="3508520" y="2751489"/>
                  <a:pt x="3523388" y="2757341"/>
                  <a:pt x="3570445" y="2763278"/>
                </a:cubicBezTo>
                <a:cubicBezTo>
                  <a:pt x="3660348" y="2782351"/>
                  <a:pt x="3736586" y="2810100"/>
                  <a:pt x="3769553" y="2860210"/>
                </a:cubicBezTo>
                <a:cubicBezTo>
                  <a:pt x="3799010" y="2901341"/>
                  <a:pt x="3799785" y="2947948"/>
                  <a:pt x="3756177" y="2983083"/>
                </a:cubicBezTo>
                <a:cubicBezTo>
                  <a:pt x="3804762" y="3019266"/>
                  <a:pt x="3834858" y="3040953"/>
                  <a:pt x="3859013" y="3072555"/>
                </a:cubicBezTo>
                <a:close/>
              </a:path>
            </a:pathLst>
          </a:custGeom>
          <a:solidFill>
            <a:srgbClr val="FFAC71"/>
          </a:solidFill>
          <a:ln>
            <a:solidFill>
              <a:srgbClr val="90604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3632743 w 3643581"/>
                      <a:gd name="connsiteY0" fmla="*/ 2926479 h 3476268"/>
                      <a:gd name="connsiteX1" fmla="*/ 3627916 w 3643581"/>
                      <a:gd name="connsiteY1" fmla="*/ 3020199 h 3476268"/>
                      <a:gd name="connsiteX2" fmla="*/ 3197040 w 3643581"/>
                      <a:gd name="connsiteY2" fmla="*/ 3176832 h 3476268"/>
                      <a:gd name="connsiteX3" fmla="*/ 3042794 w 3643581"/>
                      <a:gd name="connsiteY3" fmla="*/ 3311047 h 3476268"/>
                      <a:gd name="connsiteX4" fmla="*/ 2517635 w 3643581"/>
                      <a:gd name="connsiteY4" fmla="*/ 3327297 h 3476268"/>
                      <a:gd name="connsiteX5" fmla="*/ 2142346 w 3643581"/>
                      <a:gd name="connsiteY5" fmla="*/ 3470479 h 3476268"/>
                      <a:gd name="connsiteX6" fmla="*/ 1590545 w 3643581"/>
                      <a:gd name="connsiteY6" fmla="*/ 3383082 h 3476268"/>
                      <a:gd name="connsiteX7" fmla="*/ 770867 w 3643581"/>
                      <a:gd name="connsiteY7" fmla="*/ 3296731 h 3476268"/>
                      <a:gd name="connsiteX8" fmla="*/ 652506 w 3643581"/>
                      <a:gd name="connsiteY8" fmla="*/ 3293831 h 3476268"/>
                      <a:gd name="connsiteX9" fmla="*/ 623402 w 3643581"/>
                      <a:gd name="connsiteY9" fmla="*/ 3288705 h 3476268"/>
                      <a:gd name="connsiteX10" fmla="*/ 601366 w 3643581"/>
                      <a:gd name="connsiteY10" fmla="*/ 3307777 h 3476268"/>
                      <a:gd name="connsiteX11" fmla="*/ 507541 w 3643581"/>
                      <a:gd name="connsiteY11" fmla="*/ 3305931 h 3476268"/>
                      <a:gd name="connsiteX12" fmla="*/ 448023 w 3643581"/>
                      <a:gd name="connsiteY12" fmla="*/ 3248178 h 3476268"/>
                      <a:gd name="connsiteX13" fmla="*/ 436133 w 3643581"/>
                      <a:gd name="connsiteY13" fmla="*/ 3225640 h 3476268"/>
                      <a:gd name="connsiteX14" fmla="*/ 432418 w 3643581"/>
                      <a:gd name="connsiteY14" fmla="*/ 3223209 h 3476268"/>
                      <a:gd name="connsiteX15" fmla="*/ 410473 w 3643581"/>
                      <a:gd name="connsiteY15" fmla="*/ 3200639 h 3476268"/>
                      <a:gd name="connsiteX16" fmla="*/ 397176 w 3643581"/>
                      <a:gd name="connsiteY16" fmla="*/ 3165985 h 3476268"/>
                      <a:gd name="connsiteX17" fmla="*/ 399676 w 3643581"/>
                      <a:gd name="connsiteY17" fmla="*/ 3156533 h 3476268"/>
                      <a:gd name="connsiteX18" fmla="*/ 397834 w 3643581"/>
                      <a:gd name="connsiteY18" fmla="*/ 3153041 h 3476268"/>
                      <a:gd name="connsiteX19" fmla="*/ 359935 w 3643581"/>
                      <a:gd name="connsiteY19" fmla="*/ 3027929 h 3476268"/>
                      <a:gd name="connsiteX20" fmla="*/ 357906 w 3643581"/>
                      <a:gd name="connsiteY20" fmla="*/ 3014692 h 3476268"/>
                      <a:gd name="connsiteX21" fmla="*/ 357170 w 3643581"/>
                      <a:gd name="connsiteY21" fmla="*/ 3014259 h 3476268"/>
                      <a:gd name="connsiteX22" fmla="*/ 324866 w 3643581"/>
                      <a:gd name="connsiteY22" fmla="*/ 2937853 h 3476268"/>
                      <a:gd name="connsiteX23" fmla="*/ 336651 w 3643581"/>
                      <a:gd name="connsiteY23" fmla="*/ 2915033 h 3476268"/>
                      <a:gd name="connsiteX24" fmla="*/ 341816 w 3643581"/>
                      <a:gd name="connsiteY24" fmla="*/ 2909751 h 3476268"/>
                      <a:gd name="connsiteX25" fmla="*/ 337292 w 3643581"/>
                      <a:gd name="connsiteY25" fmla="*/ 2880251 h 3476268"/>
                      <a:gd name="connsiteX26" fmla="*/ 198242 w 3643581"/>
                      <a:gd name="connsiteY26" fmla="*/ 2730349 h 3476268"/>
                      <a:gd name="connsiteX27" fmla="*/ 165309 w 3643581"/>
                      <a:gd name="connsiteY27" fmla="*/ 2205972 h 3476268"/>
                      <a:gd name="connsiteX28" fmla="*/ 10272 w 3643581"/>
                      <a:gd name="connsiteY28" fmla="*/ 1835423 h 3476268"/>
                      <a:gd name="connsiteX29" fmla="*/ 80087 w 3643581"/>
                      <a:gd name="connsiteY29" fmla="*/ 1281123 h 3476268"/>
                      <a:gd name="connsiteX30" fmla="*/ 140342 w 3643581"/>
                      <a:gd name="connsiteY30" fmla="*/ 459115 h 3476268"/>
                      <a:gd name="connsiteX31" fmla="*/ 224931 w 3643581"/>
                      <a:gd name="connsiteY31" fmla="*/ 95849 h 3476268"/>
                      <a:gd name="connsiteX32" fmla="*/ 357021 w 3643581"/>
                      <a:gd name="connsiteY32" fmla="*/ 168695 h 3476268"/>
                      <a:gd name="connsiteX33" fmla="*/ 484863 w 3643581"/>
                      <a:gd name="connsiteY33" fmla="*/ 1933 h 3476268"/>
                      <a:gd name="connsiteX34" fmla="*/ 612524 w 3643581"/>
                      <a:gd name="connsiteY34" fmla="*/ 294999 h 3476268"/>
                      <a:gd name="connsiteX35" fmla="*/ 615731 w 3643581"/>
                      <a:gd name="connsiteY35" fmla="*/ 297740 h 3476268"/>
                      <a:gd name="connsiteX36" fmla="*/ 789707 w 3643581"/>
                      <a:gd name="connsiteY36" fmla="*/ 424562 h 3476268"/>
                      <a:gd name="connsiteX37" fmla="*/ 848947 w 3643581"/>
                      <a:gd name="connsiteY37" fmla="*/ 1066553 h 3476268"/>
                      <a:gd name="connsiteX38" fmla="*/ 849022 w 3643581"/>
                      <a:gd name="connsiteY38" fmla="*/ 1066675 h 3476268"/>
                      <a:gd name="connsiteX39" fmla="*/ 883701 w 3643581"/>
                      <a:gd name="connsiteY39" fmla="*/ 1122232 h 3476268"/>
                      <a:gd name="connsiteX40" fmla="*/ 909834 w 3643581"/>
                      <a:gd name="connsiteY40" fmla="*/ 1713793 h 3476268"/>
                      <a:gd name="connsiteX41" fmla="*/ 911005 w 3643581"/>
                      <a:gd name="connsiteY41" fmla="*/ 1716069 h 3476268"/>
                      <a:gd name="connsiteX42" fmla="*/ 962482 w 3643581"/>
                      <a:gd name="connsiteY42" fmla="*/ 1816128 h 3476268"/>
                      <a:gd name="connsiteX43" fmla="*/ 991392 w 3643581"/>
                      <a:gd name="connsiteY43" fmla="*/ 1964156 h 3476268"/>
                      <a:gd name="connsiteX44" fmla="*/ 972957 w 3643581"/>
                      <a:gd name="connsiteY44" fmla="*/ 2215291 h 3476268"/>
                      <a:gd name="connsiteX45" fmla="*/ 950836 w 3643581"/>
                      <a:gd name="connsiteY45" fmla="*/ 2275487 h 3476268"/>
                      <a:gd name="connsiteX46" fmla="*/ 949469 w 3643581"/>
                      <a:gd name="connsiteY46" fmla="*/ 2279207 h 3476268"/>
                      <a:gd name="connsiteX47" fmla="*/ 1008023 w 3643581"/>
                      <a:gd name="connsiteY47" fmla="*/ 2505618 h 3476268"/>
                      <a:gd name="connsiteX48" fmla="*/ 1011761 w 3643581"/>
                      <a:gd name="connsiteY48" fmla="*/ 2587978 h 3476268"/>
                      <a:gd name="connsiteX49" fmla="*/ 1061787 w 3643581"/>
                      <a:gd name="connsiteY49" fmla="*/ 2581395 h 3476268"/>
                      <a:gd name="connsiteX50" fmla="*/ 1400520 w 3643581"/>
                      <a:gd name="connsiteY50" fmla="*/ 2607791 h 3476268"/>
                      <a:gd name="connsiteX51" fmla="*/ 1400644 w 3643581"/>
                      <a:gd name="connsiteY51" fmla="*/ 2607719 h 3476268"/>
                      <a:gd name="connsiteX52" fmla="*/ 1457275 w 3643581"/>
                      <a:gd name="connsiteY52" fmla="*/ 2574824 h 3476268"/>
                      <a:gd name="connsiteX53" fmla="*/ 2049368 w 3643581"/>
                      <a:gd name="connsiteY53" fmla="*/ 2567506 h 3476268"/>
                      <a:gd name="connsiteX54" fmla="*/ 2051681 w 3643581"/>
                      <a:gd name="connsiteY54" fmla="*/ 2566408 h 3476268"/>
                      <a:gd name="connsiteX55" fmla="*/ 2153325 w 3643581"/>
                      <a:gd name="connsiteY55" fmla="*/ 2518137 h 3476268"/>
                      <a:gd name="connsiteX56" fmla="*/ 2302197 w 3643581"/>
                      <a:gd name="connsiteY56" fmla="*/ 2493946 h 3476268"/>
                      <a:gd name="connsiteX57" fmla="*/ 2552619 w 3643581"/>
                      <a:gd name="connsiteY57" fmla="*/ 2520354 h 3476268"/>
                      <a:gd name="connsiteX58" fmla="*/ 2612081 w 3643581"/>
                      <a:gd name="connsiteY58" fmla="*/ 2544377 h 3476268"/>
                      <a:gd name="connsiteX59" fmla="*/ 2615757 w 3643581"/>
                      <a:gd name="connsiteY59" fmla="*/ 2545861 h 3476268"/>
                      <a:gd name="connsiteX60" fmla="*/ 2931845 w 3643581"/>
                      <a:gd name="connsiteY60" fmla="*/ 2493339 h 3476268"/>
                      <a:gd name="connsiteX61" fmla="*/ 3048014 w 3643581"/>
                      <a:gd name="connsiteY61" fmla="*/ 2505098 h 3476268"/>
                      <a:gd name="connsiteX62" fmla="*/ 3267215 w 3643581"/>
                      <a:gd name="connsiteY62" fmla="*/ 2616302 h 3476268"/>
                      <a:gd name="connsiteX63" fmla="*/ 3268408 w 3643581"/>
                      <a:gd name="connsiteY63" fmla="*/ 2616502 h 3476268"/>
                      <a:gd name="connsiteX64" fmla="*/ 3361095 w 3643581"/>
                      <a:gd name="connsiteY64" fmla="*/ 2631906 h 3476268"/>
                      <a:gd name="connsiteX65" fmla="*/ 3548528 w 3643581"/>
                      <a:gd name="connsiteY65" fmla="*/ 2724230 h 3476268"/>
                      <a:gd name="connsiteX66" fmla="*/ 3535936 w 3643581"/>
                      <a:gd name="connsiteY66" fmla="*/ 2841261 h 3476268"/>
                      <a:gd name="connsiteX67" fmla="*/ 3632743 w 3643581"/>
                      <a:gd name="connsiteY67" fmla="*/ 2926479 h 3476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</a:cxnLst>
                    <a:rect l="l" t="t" r="r" b="b"/>
                    <a:pathLst>
                      <a:path w="3643581" h="3476268">
                        <a:moveTo>
                          <a:pt x="3632743" y="2926479"/>
                        </a:moveTo>
                        <a:cubicBezTo>
                          <a:pt x="3648473" y="2957086"/>
                          <a:pt x="3647264" y="2989109"/>
                          <a:pt x="3627916" y="3020199"/>
                        </a:cubicBezTo>
                        <a:cubicBezTo>
                          <a:pt x="3576475" y="3102863"/>
                          <a:pt x="3406182" y="3164769"/>
                          <a:pt x="3197040" y="3176832"/>
                        </a:cubicBezTo>
                        <a:cubicBezTo>
                          <a:pt x="3196042" y="3228428"/>
                          <a:pt x="3139764" y="3277362"/>
                          <a:pt x="3042794" y="3311047"/>
                        </a:cubicBezTo>
                        <a:cubicBezTo>
                          <a:pt x="2895458" y="3362234"/>
                          <a:pt x="2682630" y="3368811"/>
                          <a:pt x="2517635" y="3327297"/>
                        </a:cubicBezTo>
                        <a:cubicBezTo>
                          <a:pt x="2464274" y="3398604"/>
                          <a:pt x="2321391" y="3453114"/>
                          <a:pt x="2142346" y="3470479"/>
                        </a:cubicBezTo>
                        <a:cubicBezTo>
                          <a:pt x="1931361" y="3490941"/>
                          <a:pt x="1711163" y="3456073"/>
                          <a:pt x="1590545" y="3383082"/>
                        </a:cubicBezTo>
                        <a:cubicBezTo>
                          <a:pt x="1305854" y="3452363"/>
                          <a:pt x="936093" y="3413420"/>
                          <a:pt x="770867" y="3296731"/>
                        </a:cubicBezTo>
                        <a:cubicBezTo>
                          <a:pt x="730290" y="3298648"/>
                          <a:pt x="690332" y="3297547"/>
                          <a:pt x="652506" y="3293831"/>
                        </a:cubicBezTo>
                        <a:lnTo>
                          <a:pt x="623402" y="3288705"/>
                        </a:lnTo>
                        <a:lnTo>
                          <a:pt x="601366" y="3307777"/>
                        </a:lnTo>
                        <a:cubicBezTo>
                          <a:pt x="571275" y="3324472"/>
                          <a:pt x="539230" y="3324281"/>
                          <a:pt x="507541" y="3305931"/>
                        </a:cubicBezTo>
                        <a:cubicBezTo>
                          <a:pt x="486476" y="3293734"/>
                          <a:pt x="466472" y="3274071"/>
                          <a:pt x="448023" y="3248178"/>
                        </a:cubicBezTo>
                        <a:lnTo>
                          <a:pt x="436133" y="3225640"/>
                        </a:lnTo>
                        <a:lnTo>
                          <a:pt x="432418" y="3223209"/>
                        </a:lnTo>
                        <a:cubicBezTo>
                          <a:pt x="423561" y="3216071"/>
                          <a:pt x="416183" y="3208531"/>
                          <a:pt x="410473" y="3200639"/>
                        </a:cubicBezTo>
                        <a:cubicBezTo>
                          <a:pt x="402200" y="3189219"/>
                          <a:pt x="397824" y="3177573"/>
                          <a:pt x="397176" y="3165985"/>
                        </a:cubicBezTo>
                        <a:lnTo>
                          <a:pt x="399676" y="3156533"/>
                        </a:lnTo>
                        <a:lnTo>
                          <a:pt x="397834" y="3153041"/>
                        </a:lnTo>
                        <a:cubicBezTo>
                          <a:pt x="382988" y="3115921"/>
                          <a:pt x="370191" y="3073805"/>
                          <a:pt x="359935" y="3027929"/>
                        </a:cubicBezTo>
                        <a:lnTo>
                          <a:pt x="357906" y="3014692"/>
                        </a:lnTo>
                        <a:lnTo>
                          <a:pt x="357170" y="3014259"/>
                        </a:lnTo>
                        <a:cubicBezTo>
                          <a:pt x="328859" y="2991089"/>
                          <a:pt x="316881" y="2964631"/>
                          <a:pt x="324866" y="2937853"/>
                        </a:cubicBezTo>
                        <a:cubicBezTo>
                          <a:pt x="327208" y="2930016"/>
                          <a:pt x="331184" y="2922390"/>
                          <a:pt x="336651" y="2915033"/>
                        </a:cubicBezTo>
                        <a:lnTo>
                          <a:pt x="341816" y="2909751"/>
                        </a:lnTo>
                        <a:lnTo>
                          <a:pt x="337292" y="2880251"/>
                        </a:lnTo>
                        <a:cubicBezTo>
                          <a:pt x="285690" y="2880894"/>
                          <a:pt x="234992" y="2826200"/>
                          <a:pt x="198242" y="2730349"/>
                        </a:cubicBezTo>
                        <a:cubicBezTo>
                          <a:pt x="142398" y="2584713"/>
                          <a:pt x="129060" y="2372202"/>
                          <a:pt x="165309" y="2205972"/>
                        </a:cubicBezTo>
                        <a:cubicBezTo>
                          <a:pt x="92343" y="2154904"/>
                          <a:pt x="33319" y="2013826"/>
                          <a:pt x="10272" y="1835423"/>
                        </a:cubicBezTo>
                        <a:cubicBezTo>
                          <a:pt x="-16885" y="1625195"/>
                          <a:pt x="10967" y="1404000"/>
                          <a:pt x="80087" y="1281123"/>
                        </a:cubicBezTo>
                        <a:cubicBezTo>
                          <a:pt x="1793" y="998778"/>
                          <a:pt x="28963" y="627966"/>
                          <a:pt x="140342" y="459115"/>
                        </a:cubicBezTo>
                        <a:cubicBezTo>
                          <a:pt x="127517" y="297133"/>
                          <a:pt x="163279" y="143515"/>
                          <a:pt x="224931" y="95849"/>
                        </a:cubicBezTo>
                        <a:cubicBezTo>
                          <a:pt x="269535" y="61323"/>
                          <a:pt x="319738" y="88993"/>
                          <a:pt x="357021" y="168695"/>
                        </a:cubicBezTo>
                        <a:cubicBezTo>
                          <a:pt x="380605" y="53182"/>
                          <a:pt x="430828" y="-12326"/>
                          <a:pt x="484863" y="1933"/>
                        </a:cubicBezTo>
                        <a:cubicBezTo>
                          <a:pt x="548130" y="18664"/>
                          <a:pt x="601140" y="140346"/>
                          <a:pt x="612524" y="294999"/>
                        </a:cubicBezTo>
                        <a:cubicBezTo>
                          <a:pt x="613600" y="295887"/>
                          <a:pt x="614656" y="296852"/>
                          <a:pt x="615731" y="297740"/>
                        </a:cubicBezTo>
                        <a:cubicBezTo>
                          <a:pt x="676786" y="274981"/>
                          <a:pt x="740568" y="321501"/>
                          <a:pt x="789707" y="424562"/>
                        </a:cubicBezTo>
                        <a:cubicBezTo>
                          <a:pt x="867321" y="587403"/>
                          <a:pt x="891963" y="854632"/>
                          <a:pt x="848947" y="1066553"/>
                        </a:cubicBezTo>
                        <a:lnTo>
                          <a:pt x="849022" y="1066675"/>
                        </a:lnTo>
                        <a:lnTo>
                          <a:pt x="883701" y="1122232"/>
                        </a:lnTo>
                        <a:cubicBezTo>
                          <a:pt x="956725" y="1270955"/>
                          <a:pt x="972282" y="1540948"/>
                          <a:pt x="909834" y="1713793"/>
                        </a:cubicBezTo>
                        <a:lnTo>
                          <a:pt x="911005" y="1716069"/>
                        </a:lnTo>
                        <a:lnTo>
                          <a:pt x="962482" y="1816128"/>
                        </a:lnTo>
                        <a:cubicBezTo>
                          <a:pt x="976490" y="1859122"/>
                          <a:pt x="986542" y="1909732"/>
                          <a:pt x="991392" y="1964156"/>
                        </a:cubicBezTo>
                        <a:cubicBezTo>
                          <a:pt x="999407" y="2054007"/>
                          <a:pt x="992397" y="2144249"/>
                          <a:pt x="972957" y="2215291"/>
                        </a:cubicBezTo>
                        <a:lnTo>
                          <a:pt x="950836" y="2275487"/>
                        </a:lnTo>
                        <a:lnTo>
                          <a:pt x="949469" y="2279207"/>
                        </a:lnTo>
                        <a:cubicBezTo>
                          <a:pt x="979696" y="2337961"/>
                          <a:pt x="999918" y="2419005"/>
                          <a:pt x="1008023" y="2505618"/>
                        </a:cubicBezTo>
                        <a:lnTo>
                          <a:pt x="1011761" y="2587978"/>
                        </a:lnTo>
                        <a:lnTo>
                          <a:pt x="1061787" y="2581395"/>
                        </a:lnTo>
                        <a:cubicBezTo>
                          <a:pt x="1175715" y="2574527"/>
                          <a:pt x="1295297" y="2582925"/>
                          <a:pt x="1400520" y="2607791"/>
                        </a:cubicBezTo>
                        <a:lnTo>
                          <a:pt x="1400644" y="2607719"/>
                        </a:lnTo>
                        <a:lnTo>
                          <a:pt x="1457275" y="2574824"/>
                        </a:lnTo>
                        <a:cubicBezTo>
                          <a:pt x="1608245" y="2506563"/>
                          <a:pt x="1878596" y="2499596"/>
                          <a:pt x="2049368" y="2567506"/>
                        </a:cubicBezTo>
                        <a:lnTo>
                          <a:pt x="2051681" y="2566408"/>
                        </a:lnTo>
                        <a:lnTo>
                          <a:pt x="2153325" y="2518137"/>
                        </a:lnTo>
                        <a:cubicBezTo>
                          <a:pt x="2196743" y="2505503"/>
                          <a:pt x="2247646" y="2497064"/>
                          <a:pt x="2302197" y="2493946"/>
                        </a:cubicBezTo>
                        <a:cubicBezTo>
                          <a:pt x="2392257" y="2488791"/>
                          <a:pt x="2482231" y="2498666"/>
                          <a:pt x="2552619" y="2520354"/>
                        </a:cubicBezTo>
                        <a:lnTo>
                          <a:pt x="2612081" y="2544377"/>
                        </a:lnTo>
                        <a:lnTo>
                          <a:pt x="2615757" y="2545861"/>
                        </a:lnTo>
                        <a:cubicBezTo>
                          <a:pt x="2695337" y="2508068"/>
                          <a:pt x="2813958" y="2489313"/>
                          <a:pt x="2931845" y="2493339"/>
                        </a:cubicBezTo>
                        <a:cubicBezTo>
                          <a:pt x="2971141" y="2494681"/>
                          <a:pt x="3010355" y="2498555"/>
                          <a:pt x="3048014" y="2505098"/>
                        </a:cubicBezTo>
                        <a:cubicBezTo>
                          <a:pt x="3162797" y="2525036"/>
                          <a:pt x="3245103" y="2566777"/>
                          <a:pt x="3267215" y="2616302"/>
                        </a:cubicBezTo>
                        <a:lnTo>
                          <a:pt x="3268408" y="2616502"/>
                        </a:lnTo>
                        <a:lnTo>
                          <a:pt x="3361095" y="2631906"/>
                        </a:lnTo>
                        <a:cubicBezTo>
                          <a:pt x="3448794" y="2651940"/>
                          <a:pt x="3516281" y="2684628"/>
                          <a:pt x="3548528" y="2724230"/>
                        </a:cubicBezTo>
                        <a:cubicBezTo>
                          <a:pt x="3579776" y="2762558"/>
                          <a:pt x="3575323" y="2804185"/>
                          <a:pt x="3535936" y="2841261"/>
                        </a:cubicBezTo>
                        <a:cubicBezTo>
                          <a:pt x="3584345" y="2866684"/>
                          <a:pt x="3617013" y="2895873"/>
                          <a:pt x="3632743" y="292647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6F363E-3A51-6E77-ECD7-E635BD84923D}"/>
              </a:ext>
            </a:extLst>
          </p:cNvPr>
          <p:cNvCxnSpPr>
            <a:cxnSpLocks/>
          </p:cNvCxnSpPr>
          <p:nvPr/>
        </p:nvCxnSpPr>
        <p:spPr>
          <a:xfrm flipH="1">
            <a:off x="10859704" y="1747367"/>
            <a:ext cx="396162" cy="268459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4ED269-F4CD-0042-2EC6-6772C06480A5}"/>
              </a:ext>
            </a:extLst>
          </p:cNvPr>
          <p:cNvCxnSpPr>
            <a:cxnSpLocks/>
          </p:cNvCxnSpPr>
          <p:nvPr/>
        </p:nvCxnSpPr>
        <p:spPr>
          <a:xfrm>
            <a:off x="8215583" y="4019363"/>
            <a:ext cx="2644121" cy="41260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523A521-5BD2-0080-A97A-27BB79D134F0}"/>
              </a:ext>
            </a:extLst>
          </p:cNvPr>
          <p:cNvSpPr/>
          <p:nvPr/>
        </p:nvSpPr>
        <p:spPr>
          <a:xfrm>
            <a:off x="11085373" y="1576152"/>
            <a:ext cx="321547" cy="321547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3A85CC2-F3B2-47DF-98D8-97250196A9F2}"/>
              </a:ext>
            </a:extLst>
          </p:cNvPr>
          <p:cNvSpPr/>
          <p:nvPr/>
        </p:nvSpPr>
        <p:spPr>
          <a:xfrm>
            <a:off x="10698931" y="4271192"/>
            <a:ext cx="321547" cy="321547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9CF5D47-DF51-6551-9A45-C9DD15006451}"/>
              </a:ext>
            </a:extLst>
          </p:cNvPr>
          <p:cNvSpPr/>
          <p:nvPr/>
        </p:nvSpPr>
        <p:spPr>
          <a:xfrm>
            <a:off x="8054809" y="3858589"/>
            <a:ext cx="321547" cy="321547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DFA49849-3E0A-F49D-5DB5-2610BDD8F474}"/>
              </a:ext>
            </a:extLst>
          </p:cNvPr>
          <p:cNvSpPr/>
          <p:nvPr/>
        </p:nvSpPr>
        <p:spPr>
          <a:xfrm>
            <a:off x="9677228" y="2751911"/>
            <a:ext cx="391886" cy="391886"/>
          </a:xfrm>
          <a:prstGeom prst="star5">
            <a:avLst/>
          </a:prstGeom>
          <a:solidFill>
            <a:srgbClr val="BA56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703684-9D92-7ABF-9259-2A6125B105DB}"/>
              </a:ext>
            </a:extLst>
          </p:cNvPr>
          <p:cNvGrpSpPr/>
          <p:nvPr/>
        </p:nvGrpSpPr>
        <p:grpSpPr>
          <a:xfrm>
            <a:off x="9558132" y="3034337"/>
            <a:ext cx="1632389" cy="1382788"/>
            <a:chOff x="9994180" y="2924459"/>
            <a:chExt cx="1632389" cy="1382788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6F7E40D-8651-E408-486D-E3BC42BE8F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97296" y="3009742"/>
              <a:ext cx="107945" cy="887395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F7521AA-DD60-187B-E44F-E00672B685DB}"/>
                </a:ext>
              </a:extLst>
            </p:cNvPr>
            <p:cNvCxnSpPr>
              <a:cxnSpLocks/>
            </p:cNvCxnSpPr>
            <p:nvPr/>
          </p:nvCxnSpPr>
          <p:spPr>
            <a:xfrm>
              <a:off x="10482196" y="2924459"/>
              <a:ext cx="766432" cy="132936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6399ABA-8C7A-5B00-42E5-C912565CD0EE}"/>
                </a:ext>
              </a:extLst>
            </p:cNvPr>
            <p:cNvSpPr/>
            <p:nvPr/>
          </p:nvSpPr>
          <p:spPr>
            <a:xfrm>
              <a:off x="9994180" y="3985700"/>
              <a:ext cx="321547" cy="321547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6388024-6688-B362-07FA-A696673BE562}"/>
                </a:ext>
              </a:extLst>
            </p:cNvPr>
            <p:cNvSpPr/>
            <p:nvPr/>
          </p:nvSpPr>
          <p:spPr>
            <a:xfrm>
              <a:off x="11305022" y="2950354"/>
              <a:ext cx="321547" cy="321547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9F4FC6-576F-0A54-88BA-C8F4C5457641}"/>
              </a:ext>
            </a:extLst>
          </p:cNvPr>
          <p:cNvGrpSpPr/>
          <p:nvPr/>
        </p:nvGrpSpPr>
        <p:grpSpPr>
          <a:xfrm>
            <a:off x="8846445" y="2267418"/>
            <a:ext cx="2484948" cy="2061144"/>
            <a:chOff x="9282493" y="2157540"/>
            <a:chExt cx="2484948" cy="206114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4C83FC2-F392-2746-154D-1AB3C40E46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25354" y="2333224"/>
              <a:ext cx="2159617" cy="1731493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A4394DA-2754-1947-8091-A586EC7D6841}"/>
                </a:ext>
              </a:extLst>
            </p:cNvPr>
            <p:cNvSpPr/>
            <p:nvPr/>
          </p:nvSpPr>
          <p:spPr>
            <a:xfrm>
              <a:off x="9282493" y="3897137"/>
              <a:ext cx="321547" cy="321547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0C480F3-49C9-7350-0629-74E851CA4DB9}"/>
                </a:ext>
              </a:extLst>
            </p:cNvPr>
            <p:cNvSpPr/>
            <p:nvPr/>
          </p:nvSpPr>
          <p:spPr>
            <a:xfrm>
              <a:off x="11445894" y="2157540"/>
              <a:ext cx="321547" cy="321547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AB9831-35D2-62B7-C6A6-F92F1D7DC46B}"/>
                </a:ext>
              </a:extLst>
            </p:cNvPr>
            <p:cNvSpPr/>
            <p:nvPr/>
          </p:nvSpPr>
          <p:spPr>
            <a:xfrm>
              <a:off x="10362775" y="3053414"/>
              <a:ext cx="321547" cy="321547"/>
            </a:xfrm>
            <a:prstGeom prst="ellipse">
              <a:avLst/>
            </a:prstGeom>
            <a:solidFill>
              <a:srgbClr val="08B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EC9A183-4E91-B8C7-D608-473C6D6EA39F}"/>
              </a:ext>
            </a:extLst>
          </p:cNvPr>
          <p:cNvSpPr txBox="1"/>
          <p:nvPr/>
        </p:nvSpPr>
        <p:spPr>
          <a:xfrm>
            <a:off x="8679671" y="5263289"/>
            <a:ext cx="2400016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AC71"/>
                </a:solidFill>
              </a:rPr>
              <a:t>Signal Manifold</a:t>
            </a:r>
          </a:p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SOM Nodes</a:t>
            </a:r>
          </a:p>
          <a:p>
            <a:r>
              <a:rPr lang="en-GB" b="1" dirty="0">
                <a:solidFill>
                  <a:srgbClr val="7030A0"/>
                </a:solidFill>
              </a:rPr>
              <a:t>Experimental Query</a:t>
            </a:r>
          </a:p>
          <a:p>
            <a:r>
              <a:rPr lang="en-GB" b="1" dirty="0">
                <a:solidFill>
                  <a:srgbClr val="C00000"/>
                </a:solidFill>
              </a:rPr>
              <a:t>1-int Approximation</a:t>
            </a:r>
          </a:p>
          <a:p>
            <a:r>
              <a:rPr lang="en-GB" b="1" dirty="0">
                <a:solidFill>
                  <a:srgbClr val="005200"/>
                </a:solidFill>
              </a:rPr>
              <a:t>2-int Approximation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86279C-0744-D4A0-CDB3-5592B9730A7C}"/>
              </a:ext>
            </a:extLst>
          </p:cNvPr>
          <p:cNvGrpSpPr/>
          <p:nvPr/>
        </p:nvGrpSpPr>
        <p:grpSpPr>
          <a:xfrm>
            <a:off x="10037478" y="2526229"/>
            <a:ext cx="1280981" cy="1943354"/>
            <a:chOff x="10473526" y="2416351"/>
            <a:chExt cx="1280981" cy="1943354"/>
          </a:xfrm>
        </p:grpSpPr>
        <p:sp>
          <p:nvSpPr>
            <p:cNvPr id="26" name="5-point Star 25">
              <a:extLst>
                <a:ext uri="{FF2B5EF4-FFF2-40B4-BE49-F238E27FC236}">
                  <a16:creationId xmlns:a16="http://schemas.microsoft.com/office/drawing/2014/main" id="{1C52361C-141F-4A98-85AF-89C7A1ABC2B8}"/>
                </a:ext>
              </a:extLst>
            </p:cNvPr>
            <p:cNvSpPr/>
            <p:nvPr/>
          </p:nvSpPr>
          <p:spPr>
            <a:xfrm>
              <a:off x="10473526" y="3967819"/>
              <a:ext cx="391886" cy="391886"/>
            </a:xfrm>
            <a:prstGeom prst="star5">
              <a:avLst/>
            </a:prstGeom>
            <a:solidFill>
              <a:srgbClr val="BA56F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5-point Star 26">
              <a:extLst>
                <a:ext uri="{FF2B5EF4-FFF2-40B4-BE49-F238E27FC236}">
                  <a16:creationId xmlns:a16="http://schemas.microsoft.com/office/drawing/2014/main" id="{5B903144-6346-8037-4B5B-2846AF1A52CF}"/>
                </a:ext>
              </a:extLst>
            </p:cNvPr>
            <p:cNvSpPr/>
            <p:nvPr/>
          </p:nvSpPr>
          <p:spPr>
            <a:xfrm>
              <a:off x="11362621" y="2416351"/>
              <a:ext cx="391886" cy="391886"/>
            </a:xfrm>
            <a:prstGeom prst="star5">
              <a:avLst/>
            </a:prstGeom>
            <a:solidFill>
              <a:srgbClr val="BA56F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B10F0FC-0498-BCE2-55F7-BB9787EFDA3C}"/>
              </a:ext>
            </a:extLst>
          </p:cNvPr>
          <p:cNvSpPr txBox="1"/>
          <p:nvPr/>
        </p:nvSpPr>
        <p:spPr>
          <a:xfrm>
            <a:off x="131607" y="6234976"/>
            <a:ext cx="642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[4] Kirby, R.C. and </a:t>
            </a:r>
            <a:r>
              <a:rPr lang="en-GB" sz="14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Siebenmann</a:t>
            </a:r>
            <a:r>
              <a:rPr lang="en-GB" sz="14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L.C., 1969. On the triangulation of manifolds and the </a:t>
            </a:r>
            <a:r>
              <a:rPr lang="en-GB" sz="14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Hauptvermutung</a:t>
            </a:r>
            <a:r>
              <a:rPr lang="en-GB" sz="14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GB" sz="1400" b="0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Bull. Amer. Math. Soc</a:t>
            </a:r>
            <a:r>
              <a:rPr lang="en-GB" sz="14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sz="1400" b="0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75</a:t>
            </a:r>
            <a:r>
              <a:rPr lang="en-GB" sz="14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(4), pp.742-749.</a:t>
            </a:r>
            <a:endParaRPr lang="en-GB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6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EA621-9768-CBEC-7E32-C16F2586F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 on AGATA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E1007-B500-42AE-0A18-A834DE1D72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0113" y="1563511"/>
                <a:ext cx="7048194" cy="4784347"/>
              </a:xfrm>
            </p:spPr>
            <p:txBody>
              <a:bodyPr/>
              <a:lstStyle/>
              <a:p>
                <a:r>
                  <a:rPr lang="en-GB" dirty="0"/>
                  <a:t>Radial position was predicted using experimental data.</a:t>
                </a:r>
              </a:p>
              <a:p>
                <a:pPr lvl="1"/>
                <a:r>
                  <a:rPr lang="en-GB" dirty="0"/>
                  <a:t>1 GBq </a:t>
                </a:r>
                <a:r>
                  <a:rPr lang="en-GB" baseline="30000" dirty="0"/>
                  <a:t>137</a:t>
                </a:r>
                <a:r>
                  <a:rPr lang="en-GB" dirty="0"/>
                  <a:t>Cs source, Collimated to 1 mm beam.</a:t>
                </a:r>
              </a:p>
              <a:p>
                <a:pPr lvl="1"/>
                <a:r>
                  <a:rPr lang="en-GB" dirty="0"/>
                  <a:t>Coincidence with collimated BGO ancillary array.</a:t>
                </a:r>
              </a:p>
              <a:p>
                <a:pPr lvl="1"/>
                <a:r>
                  <a:rPr lang="en-GB" dirty="0"/>
                  <a:t>Energy gated to 90° Compton scatter.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/>
                  <a:t>SOM guesses are relatively poor.</a:t>
                </a:r>
              </a:p>
              <a:p>
                <a:pPr lvl="1"/>
                <a:r>
                  <a:rPr lang="en-GB" dirty="0"/>
                  <a:t>Due to signal complexity in front face.</a:t>
                </a:r>
              </a:p>
              <a:p>
                <a:pPr lvl="1"/>
                <a:r>
                  <a:rPr lang="en-GB" dirty="0"/>
                  <a:t>Can be used to determine if further PSA is necessary.</a:t>
                </a:r>
              </a:p>
              <a:p>
                <a:pPr lvl="1"/>
                <a:r>
                  <a:rPr lang="en-GB" dirty="0"/>
                  <a:t>Can build informed topologies for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/>
                  <a:t>NN &amp;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/>
                  <a:t>NS search.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E1007-B500-42AE-0A18-A834DE1D72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0113" y="1563511"/>
                <a:ext cx="7048194" cy="4784347"/>
              </a:xfrm>
              <a:blipFill>
                <a:blip r:embed="rId2"/>
                <a:stretch>
                  <a:fillRect l="-180" t="-5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B961E7-350F-100B-5CBD-E560FB5BC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pPr/>
              <a:t>28</a:t>
            </a:fld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48672B-85BF-9624-DA25-1E76616C0F19}"/>
              </a:ext>
            </a:extLst>
          </p:cNvPr>
          <p:cNvGrpSpPr/>
          <p:nvPr/>
        </p:nvGrpSpPr>
        <p:grpSpPr>
          <a:xfrm>
            <a:off x="8785807" y="1123793"/>
            <a:ext cx="3415813" cy="5752376"/>
            <a:chOff x="8785807" y="1123793"/>
            <a:chExt cx="3415813" cy="5752376"/>
          </a:xfrm>
        </p:grpSpPr>
        <p:pic>
          <p:nvPicPr>
            <p:cNvPr id="7" name="Picture 6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42B833D7-D95F-3B63-CBA1-7C7C19760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85807" y="4314309"/>
              <a:ext cx="3415813" cy="2561860"/>
            </a:xfrm>
            <a:prstGeom prst="rect">
              <a:avLst/>
            </a:prstGeom>
          </p:spPr>
        </p:pic>
        <p:pic>
          <p:nvPicPr>
            <p:cNvPr id="9" name="Picture 8" descr="A graph of a number of different colored lines&#10;&#10;Description automatically generated">
              <a:extLst>
                <a:ext uri="{FF2B5EF4-FFF2-40B4-BE49-F238E27FC236}">
                  <a16:creationId xmlns:a16="http://schemas.microsoft.com/office/drawing/2014/main" id="{10110FC3-F128-1E7D-D588-7BF9B8E5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88369" y="1123793"/>
              <a:ext cx="3379412" cy="335361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80C097-75E9-2CBB-157D-2E61FB6AB575}"/>
              </a:ext>
            </a:extLst>
          </p:cNvPr>
          <p:cNvGrpSpPr/>
          <p:nvPr/>
        </p:nvGrpSpPr>
        <p:grpSpPr>
          <a:xfrm>
            <a:off x="7659429" y="1257348"/>
            <a:ext cx="4508352" cy="5416750"/>
            <a:chOff x="5334896" y="-591980"/>
            <a:chExt cx="4508352" cy="54167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64A59F3-9937-A10B-B343-47C35DBA0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34896" y="-591980"/>
              <a:ext cx="4508352" cy="541675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62924A-820E-CB7C-A568-502AA29AA923}"/>
                </a:ext>
              </a:extLst>
            </p:cNvPr>
            <p:cNvGrpSpPr/>
            <p:nvPr/>
          </p:nvGrpSpPr>
          <p:grpSpPr>
            <a:xfrm>
              <a:off x="7430092" y="-437217"/>
              <a:ext cx="545508" cy="3256617"/>
              <a:chOff x="7430092" y="-437217"/>
              <a:chExt cx="545508" cy="3256617"/>
            </a:xfrm>
          </p:grpSpPr>
          <p:sp>
            <p:nvSpPr>
              <p:cNvPr id="8" name="Round Same-side Corner of Rectangle 7">
                <a:extLst>
                  <a:ext uri="{FF2B5EF4-FFF2-40B4-BE49-F238E27FC236}">
                    <a16:creationId xmlns:a16="http://schemas.microsoft.com/office/drawing/2014/main" id="{78ADF4E4-0934-C979-D299-C3B1486AF560}"/>
                  </a:ext>
                </a:extLst>
              </p:cNvPr>
              <p:cNvSpPr/>
              <p:nvPr/>
            </p:nvSpPr>
            <p:spPr>
              <a:xfrm>
                <a:off x="7454900" y="-437217"/>
                <a:ext cx="520700" cy="3256617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5F3A71-B3FC-ED29-FF4F-8E97873A85CD}"/>
                  </a:ext>
                </a:extLst>
              </p:cNvPr>
              <p:cNvSpPr txBox="1"/>
              <p:nvPr/>
            </p:nvSpPr>
            <p:spPr>
              <a:xfrm rot="16200000">
                <a:off x="7030029" y="829318"/>
                <a:ext cx="13233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solidFill>
                      <a:srgbClr val="FF0000"/>
                    </a:solidFill>
                  </a:rPr>
                  <a:t>Core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21" name="Picture 5" descr="page145image10083648">
            <a:extLst>
              <a:ext uri="{FF2B5EF4-FFF2-40B4-BE49-F238E27FC236}">
                <a16:creationId xmlns:a16="http://schemas.microsoft.com/office/drawing/2014/main" id="{8DBBD21D-E71A-D4CD-2C4C-6ADF87585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981" y="1412111"/>
            <a:ext cx="5511800" cy="556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42E60BD1-3553-7536-A8ED-93962A7A8FD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70099" y="3338475"/>
              <a:ext cx="5061816" cy="1038860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870268">
                      <a:extLst>
                        <a:ext uri="{9D8B030D-6E8A-4147-A177-3AD203B41FA5}">
                          <a16:colId xmlns:a16="http://schemas.microsoft.com/office/drawing/2014/main" val="4223621469"/>
                        </a:ext>
                      </a:extLst>
                    </a:gridCol>
                    <a:gridCol w="2109354">
                      <a:extLst>
                        <a:ext uri="{9D8B030D-6E8A-4147-A177-3AD203B41FA5}">
                          <a16:colId xmlns:a16="http://schemas.microsoft.com/office/drawing/2014/main" val="1888351873"/>
                        </a:ext>
                      </a:extLst>
                    </a:gridCol>
                    <a:gridCol w="852055">
                      <a:extLst>
                        <a:ext uri="{9D8B030D-6E8A-4147-A177-3AD203B41FA5}">
                          <a16:colId xmlns:a16="http://schemas.microsoft.com/office/drawing/2014/main" val="1073061441"/>
                        </a:ext>
                      </a:extLst>
                    </a:gridCol>
                    <a:gridCol w="1230139">
                      <a:extLst>
                        <a:ext uri="{9D8B030D-6E8A-4147-A177-3AD203B41FA5}">
                          <a16:colId xmlns:a16="http://schemas.microsoft.com/office/drawing/2014/main" val="3184279973"/>
                        </a:ext>
                      </a:extLst>
                    </a:gridCol>
                  </a:tblGrid>
                  <a:tr h="20742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Method</a:t>
                          </a: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Mean Deviation (mm)</a:t>
                          </a: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r>
                            <a:rPr lang="en-GB" dirty="0"/>
                            <a:t> (mm)</a:t>
                          </a: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Rate (kHz)</a:t>
                          </a: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89281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GB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en-GB" dirty="0"/>
                            <a:t>NN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-0.04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~4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107971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SOM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-0.06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~850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74883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42E60BD1-3553-7536-A8ED-93962A7A8F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8873821"/>
                  </p:ext>
                </p:extLst>
              </p:nvPr>
            </p:nvGraphicFramePr>
            <p:xfrm>
              <a:off x="670099" y="3338475"/>
              <a:ext cx="5061816" cy="1038860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870268">
                      <a:extLst>
                        <a:ext uri="{9D8B030D-6E8A-4147-A177-3AD203B41FA5}">
                          <a16:colId xmlns:a16="http://schemas.microsoft.com/office/drawing/2014/main" val="4223621469"/>
                        </a:ext>
                      </a:extLst>
                    </a:gridCol>
                    <a:gridCol w="2109354">
                      <a:extLst>
                        <a:ext uri="{9D8B030D-6E8A-4147-A177-3AD203B41FA5}">
                          <a16:colId xmlns:a16="http://schemas.microsoft.com/office/drawing/2014/main" val="1888351873"/>
                        </a:ext>
                      </a:extLst>
                    </a:gridCol>
                    <a:gridCol w="852055">
                      <a:extLst>
                        <a:ext uri="{9D8B030D-6E8A-4147-A177-3AD203B41FA5}">
                          <a16:colId xmlns:a16="http://schemas.microsoft.com/office/drawing/2014/main" val="1073061441"/>
                        </a:ext>
                      </a:extLst>
                    </a:gridCol>
                    <a:gridCol w="1230139">
                      <a:extLst>
                        <a:ext uri="{9D8B030D-6E8A-4147-A177-3AD203B41FA5}">
                          <a16:colId xmlns:a16="http://schemas.microsoft.com/office/drawing/2014/main" val="3184279973"/>
                        </a:ext>
                      </a:extLst>
                    </a:gridCol>
                  </a:tblGrid>
                  <a:tr h="29718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Method</a:t>
                          </a: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Mean Deviation (mm)</a:t>
                          </a: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47059" r="-145588" b="-25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Rate (kHz)</a:t>
                          </a: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89281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449" t="-82759" r="-482609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-0.04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~4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107971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SOM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-0.06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~850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748830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9132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74" y="-23789"/>
            <a:ext cx="10021824" cy="767687"/>
          </a:xfrm>
        </p:spPr>
        <p:txBody>
          <a:bodyPr/>
          <a:lstStyle/>
          <a:p>
            <a:r>
              <a:rPr lang="en-US" sz="3200" dirty="0"/>
              <a:t>PSA in AGATA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2174" y="2029216"/>
                <a:ext cx="6970397" cy="409513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Most PSA algorithms are optimization based:</a:t>
                </a:r>
              </a:p>
              <a:p>
                <a:endParaRPr lang="en-US" sz="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i="1" dirty="0">
                          <a:latin typeface="Cambria Math" charset="0"/>
                        </a:rPr>
                        <m:t>𝐹𝑖𝑔𝑢𝑟𝑒</m:t>
                      </m:r>
                      <m:r>
                        <a:rPr lang="en-GB" sz="2000" i="1" dirty="0">
                          <a:latin typeface="Cambria Math" charset="0"/>
                        </a:rPr>
                        <m:t> </m:t>
                      </m:r>
                      <m:r>
                        <a:rPr lang="en-US" sz="2000" i="1" dirty="0">
                          <a:latin typeface="Cambria Math" charset="0"/>
                        </a:rPr>
                        <m:t>𝑜𝑓</m:t>
                      </m:r>
                      <m:r>
                        <a:rPr lang="en-US" sz="2000" i="1" dirty="0">
                          <a:latin typeface="Cambria Math" charset="0"/>
                        </a:rPr>
                        <m:t> </m:t>
                      </m:r>
                      <m:r>
                        <a:rPr lang="en-US" sz="2000" i="1" dirty="0">
                          <a:latin typeface="Cambria Math" charset="0"/>
                        </a:rPr>
                        <m:t>𝑀𝑒𝑟𝑖𝑡</m:t>
                      </m:r>
                      <m:r>
                        <a:rPr lang="en-US" sz="2000" i="1" dirty="0">
                          <a:latin typeface="Cambria Math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000" i="1" dirty="0">
                              <a:latin typeface="Cambria Math" charset="0"/>
                            </a:rPr>
                            <m:t>𝑗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GB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GB" sz="2000" i="1" dirty="0"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GB" sz="2000" i="1" dirty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GB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hr-HR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GB" sz="20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 dirty="0">
                                              <a:latin typeface="Cambria Math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2000" i="1" dirty="0" err="1"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sub>
                                        <m:sup>
                                          <m:r>
                                            <a:rPr lang="en-GB" sz="2000" i="1" dirty="0"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sup>
                                      </m:sSubSup>
                                      <m:r>
                                        <a:rPr lang="en-US" sz="2000" i="1" dirty="0"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2000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 err="1">
                                                  <a:latin typeface="Cambria Math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2000" i="1" dirty="0"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sz="2000" i="1" dirty="0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GB" sz="20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 dirty="0" err="1">
                                              <a:latin typeface="Cambria Math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2000" i="1" dirty="0" err="1">
                                              <a:latin typeface="Cambria Math" charset="0"/>
                                            </a:rPr>
                                            <m:t>𝑠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 dirty="0" err="1"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000" i="1" dirty="0" err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2000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 err="1">
                                                  <a:latin typeface="Cambria Math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 dirty="0" err="1"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000" i="1" dirty="0">
                                      <a:latin typeface="Cambria Math" charset="0"/>
                                    </a:rPr>
                                    <m:t>𝑝</m:t>
                                  </m:r>
                                </m:sup>
                              </m:sSup>
                              <m:r>
                                <a:rPr lang="en-US" sz="2000" i="1" dirty="0">
                                  <a:latin typeface="Cambria Math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GB" sz="2000" dirty="0">
                  <a:latin typeface="CMSS10" charset="0"/>
                </a:endParaRPr>
              </a:p>
              <a:p>
                <a:pPr marL="0" indent="0" algn="ctr">
                  <a:buNone/>
                </a:pPr>
                <a:r>
                  <a:rPr lang="en-GB" sz="1400" i="1" dirty="0">
                    <a:latin typeface="Cambria Math" charset="0"/>
                    <a:ea typeface="Cambria Math" charset="0"/>
                    <a:cs typeface="Cambria Math" charset="0"/>
                  </a:rPr>
                  <a:t>F</a:t>
                </a:r>
                <a:r>
                  <a:rPr lang="en-US" sz="1400" i="1" dirty="0">
                    <a:latin typeface="Cambria Math" charset="0"/>
                    <a:ea typeface="Cambria Math" charset="0"/>
                    <a:cs typeface="Cambria Math" charset="0"/>
                  </a:rPr>
                  <a:t>or signals of segment 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𝑗</m:t>
                    </m:r>
                  </m:oMath>
                </a14:m>
                <a:r>
                  <a:rPr lang="en-US" sz="1400" i="1" dirty="0">
                    <a:latin typeface="Cambria Math" charset="0"/>
                    <a:ea typeface="Cambria Math" charset="0"/>
                    <a:cs typeface="Cambria Math" charset="0"/>
                  </a:rPr>
                  <a:t> at time 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1400" i="1" dirty="0" err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400" i="1" dirty="0">
                    <a:latin typeface="Cambria Math" charset="0"/>
                    <a:ea typeface="Cambria Math" charset="0"/>
                    <a:cs typeface="Cambria Math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</m:oMath>
                </a14:m>
                <a:r>
                  <a:rPr lang="en-US" sz="1400" i="1" dirty="0">
                    <a:latin typeface="Cambria Math" charset="0"/>
                    <a:ea typeface="Cambria Math" charset="0"/>
                    <a:cs typeface="Cambria Math" charset="0"/>
                  </a:rPr>
                  <a:t> typically =2 </a:t>
                </a:r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</a:t>
                </a:r>
              </a:p>
              <a:p>
                <a:r>
                  <a:rPr lang="en-US" sz="2000" dirty="0"/>
                  <a:t>Full grid searches are accurate but too slow.</a:t>
                </a:r>
              </a:p>
              <a:p>
                <a:r>
                  <a:rPr lang="en-US" dirty="0"/>
                  <a:t>Adaptive grid search is most widely used but is not sufficient for online interaction localization.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2174" y="2029216"/>
                <a:ext cx="6970397" cy="4095138"/>
              </a:xfrm>
              <a:blipFill>
                <a:blip r:embed="rId2"/>
                <a:stretch>
                  <a:fillRect l="-350" t="-8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5995852" y="1670290"/>
            <a:ext cx="5716898" cy="4454063"/>
            <a:chOff x="6151164" y="2268729"/>
            <a:chExt cx="5472653" cy="4011650"/>
          </a:xfrm>
        </p:grpSpPr>
        <p:sp>
          <p:nvSpPr>
            <p:cNvPr id="5" name="Pie 4"/>
            <p:cNvSpPr/>
            <p:nvPr/>
          </p:nvSpPr>
          <p:spPr>
            <a:xfrm>
              <a:off x="6151164" y="4045690"/>
              <a:ext cx="2234689" cy="2234689"/>
            </a:xfrm>
            <a:prstGeom prst="pie">
              <a:avLst>
                <a:gd name="adj1" fmla="val 16232461"/>
                <a:gd name="adj2" fmla="val 21558077"/>
              </a:avLst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653" y="2268729"/>
              <a:ext cx="4890164" cy="3357426"/>
            </a:xfrm>
            <a:prstGeom prst="rect">
              <a:avLst/>
            </a:prstGeom>
          </p:spPr>
        </p:pic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145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4C134-195A-9F4A-94C3-A9D903166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12" y="68243"/>
            <a:ext cx="9712962" cy="706964"/>
          </a:xfrm>
        </p:spPr>
        <p:txBody>
          <a:bodyPr/>
          <a:lstStyle/>
          <a:p>
            <a:r>
              <a:rPr lang="en-GB" dirty="0"/>
              <a:t>Multi-Interaction Veto for Point Contact Detectors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6C742F-D0CA-4DF1-558A-77A06B237D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0112" y="1380335"/>
                <a:ext cx="7881283" cy="5293733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Multi-interaction events were generated from a GEANT4 simulation of SIGMA.</a:t>
                </a:r>
              </a:p>
              <a:p>
                <a:r>
                  <a:rPr lang="en-GB" dirty="0"/>
                  <a:t>Converted to signals using precomputed basis.</a:t>
                </a:r>
              </a:p>
              <a:p>
                <a:r>
                  <a:rPr lang="en-GB" dirty="0"/>
                  <a:t>Realistic experimental noise added.</a:t>
                </a:r>
              </a:p>
              <a:p>
                <a:endParaRPr lang="en-GB" dirty="0"/>
              </a:p>
              <a:p>
                <a:r>
                  <a:rPr lang="en-GB" dirty="0"/>
                  <a:t>When given single-interaction data the PSA solutions are roughly equivalent.</a:t>
                </a:r>
              </a:p>
              <a:p>
                <a:r>
                  <a:rPr lang="en-GB" dirty="0"/>
                  <a:t>When given multi-interaction data the 2-interaction PSA solutions are closer than single-interaction PSA solutions.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Ratio of distances can be used as veto;</a:t>
                </a:r>
              </a:p>
              <a:p>
                <a:r>
                  <a:rPr lang="en-GB" dirty="0"/>
                  <a:t>Also energy ratio,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b="0" dirty="0"/>
                  <a:t>, position (in SIGMA).</a:t>
                </a:r>
                <a:endParaRPr lang="en-US" dirty="0"/>
              </a:p>
              <a:p>
                <a:r>
                  <a:rPr lang="en-US" b="0" dirty="0"/>
                  <a:t>Will be incorporated into a Bayesian Inference pipeline.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6C742F-D0CA-4DF1-558A-77A06B237D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0112" y="1380335"/>
                <a:ext cx="7881283" cy="5293733"/>
              </a:xfrm>
              <a:blipFill>
                <a:blip r:embed="rId2"/>
                <a:stretch>
                  <a:fillRect l="-643" t="-478" r="-4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E1E94-2A8D-690B-D77D-2440DA571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pPr/>
              <a:t>29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D27B71-A90E-7D0C-123D-B16FCBFEFCB3}"/>
              </a:ext>
            </a:extLst>
          </p:cNvPr>
          <p:cNvGrpSpPr/>
          <p:nvPr/>
        </p:nvGrpSpPr>
        <p:grpSpPr>
          <a:xfrm>
            <a:off x="8175895" y="1165299"/>
            <a:ext cx="3904198" cy="5766271"/>
            <a:chOff x="8589145" y="1220271"/>
            <a:chExt cx="3492664" cy="51584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EDB23D-1802-775D-5404-EF263E68E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8589146" y="1220271"/>
              <a:ext cx="3492663" cy="26194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999A61-F94C-0989-DB08-A9B9DDCB5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89145" y="3759231"/>
              <a:ext cx="3492663" cy="2619498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033CADF-3A18-E5BB-9FB1-065096A2DF13}"/>
              </a:ext>
            </a:extLst>
          </p:cNvPr>
          <p:cNvGrpSpPr/>
          <p:nvPr/>
        </p:nvGrpSpPr>
        <p:grpSpPr>
          <a:xfrm>
            <a:off x="10085034" y="1451987"/>
            <a:ext cx="1535232" cy="1628083"/>
            <a:chOff x="12575232" y="923365"/>
            <a:chExt cx="3649787" cy="3870527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AC43357-0AD8-EE95-B898-6B61760B936B}"/>
                </a:ext>
              </a:extLst>
            </p:cNvPr>
            <p:cNvSpPr/>
            <p:nvPr/>
          </p:nvSpPr>
          <p:spPr>
            <a:xfrm rot="17027668">
              <a:off x="12464862" y="1033735"/>
              <a:ext cx="3870527" cy="3649787"/>
            </a:xfrm>
            <a:custGeom>
              <a:avLst/>
              <a:gdLst>
                <a:gd name="connsiteX0" fmla="*/ 3859013 w 3870527"/>
                <a:gd name="connsiteY0" fmla="*/ 3072555 h 3649787"/>
                <a:gd name="connsiteX1" fmla="*/ 3853886 w 3870527"/>
                <a:gd name="connsiteY1" fmla="*/ 3170953 h 3649787"/>
                <a:gd name="connsiteX2" fmla="*/ 3396172 w 3870527"/>
                <a:gd name="connsiteY2" fmla="*/ 3335404 h 3649787"/>
                <a:gd name="connsiteX3" fmla="*/ 3232319 w 3870527"/>
                <a:gd name="connsiteY3" fmla="*/ 3476318 h 3649787"/>
                <a:gd name="connsiteX4" fmla="*/ 2674449 w 3870527"/>
                <a:gd name="connsiteY4" fmla="*/ 3493380 h 3649787"/>
                <a:gd name="connsiteX5" fmla="*/ 2275785 w 3870527"/>
                <a:gd name="connsiteY5" fmla="*/ 3643709 h 3649787"/>
                <a:gd name="connsiteX6" fmla="*/ 1689614 w 3870527"/>
                <a:gd name="connsiteY6" fmla="*/ 3551949 h 3649787"/>
                <a:gd name="connsiteX7" fmla="*/ 818881 w 3870527"/>
                <a:gd name="connsiteY7" fmla="*/ 3461288 h 3649787"/>
                <a:gd name="connsiteX8" fmla="*/ 693148 w 3870527"/>
                <a:gd name="connsiteY8" fmla="*/ 3458243 h 3649787"/>
                <a:gd name="connsiteX9" fmla="*/ 662231 w 3870527"/>
                <a:gd name="connsiteY9" fmla="*/ 3452861 h 3649787"/>
                <a:gd name="connsiteX10" fmla="*/ 638822 w 3870527"/>
                <a:gd name="connsiteY10" fmla="*/ 3472885 h 3649787"/>
                <a:gd name="connsiteX11" fmla="*/ 539153 w 3870527"/>
                <a:gd name="connsiteY11" fmla="*/ 3470947 h 3649787"/>
                <a:gd name="connsiteX12" fmla="*/ 475928 w 3870527"/>
                <a:gd name="connsiteY12" fmla="*/ 3410311 h 3649787"/>
                <a:gd name="connsiteX13" fmla="*/ 463298 w 3870527"/>
                <a:gd name="connsiteY13" fmla="*/ 3386648 h 3649787"/>
                <a:gd name="connsiteX14" fmla="*/ 459351 w 3870527"/>
                <a:gd name="connsiteY14" fmla="*/ 3384096 h 3649787"/>
                <a:gd name="connsiteX15" fmla="*/ 436039 w 3870527"/>
                <a:gd name="connsiteY15" fmla="*/ 3360399 h 3649787"/>
                <a:gd name="connsiteX16" fmla="*/ 421914 w 3870527"/>
                <a:gd name="connsiteY16" fmla="*/ 3324016 h 3649787"/>
                <a:gd name="connsiteX17" fmla="*/ 424570 w 3870527"/>
                <a:gd name="connsiteY17" fmla="*/ 3314092 h 3649787"/>
                <a:gd name="connsiteX18" fmla="*/ 422613 w 3870527"/>
                <a:gd name="connsiteY18" fmla="*/ 3310426 h 3649787"/>
                <a:gd name="connsiteX19" fmla="*/ 382354 w 3870527"/>
                <a:gd name="connsiteY19" fmla="*/ 3179069 h 3649787"/>
                <a:gd name="connsiteX20" fmla="*/ 380198 w 3870527"/>
                <a:gd name="connsiteY20" fmla="*/ 3165171 h 3649787"/>
                <a:gd name="connsiteX21" fmla="*/ 379416 w 3870527"/>
                <a:gd name="connsiteY21" fmla="*/ 3164716 h 3649787"/>
                <a:gd name="connsiteX22" fmla="*/ 345100 w 3870527"/>
                <a:gd name="connsiteY22" fmla="*/ 3084496 h 3649787"/>
                <a:gd name="connsiteX23" fmla="*/ 357619 w 3870527"/>
                <a:gd name="connsiteY23" fmla="*/ 3060537 h 3649787"/>
                <a:gd name="connsiteX24" fmla="*/ 363106 w 3870527"/>
                <a:gd name="connsiteY24" fmla="*/ 3054992 h 3649787"/>
                <a:gd name="connsiteX25" fmla="*/ 358300 w 3870527"/>
                <a:gd name="connsiteY25" fmla="*/ 3024019 h 3649787"/>
                <a:gd name="connsiteX26" fmla="*/ 210589 w 3870527"/>
                <a:gd name="connsiteY26" fmla="*/ 2866635 h 3649787"/>
                <a:gd name="connsiteX27" fmla="*/ 175605 w 3870527"/>
                <a:gd name="connsiteY27" fmla="*/ 2316083 h 3649787"/>
                <a:gd name="connsiteX28" fmla="*/ 10911 w 3870527"/>
                <a:gd name="connsiteY28" fmla="*/ 1927038 h 3649787"/>
                <a:gd name="connsiteX29" fmla="*/ 85075 w 3870527"/>
                <a:gd name="connsiteY29" fmla="*/ 1345070 h 3649787"/>
                <a:gd name="connsiteX30" fmla="*/ 149083 w 3870527"/>
                <a:gd name="connsiteY30" fmla="*/ 482031 h 3649787"/>
                <a:gd name="connsiteX31" fmla="*/ 238941 w 3870527"/>
                <a:gd name="connsiteY31" fmla="*/ 100633 h 3649787"/>
                <a:gd name="connsiteX32" fmla="*/ 379258 w 3870527"/>
                <a:gd name="connsiteY32" fmla="*/ 177115 h 3649787"/>
                <a:gd name="connsiteX33" fmla="*/ 515063 w 3870527"/>
                <a:gd name="connsiteY33" fmla="*/ 2029 h 3649787"/>
                <a:gd name="connsiteX34" fmla="*/ 650675 w 3870527"/>
                <a:gd name="connsiteY34" fmla="*/ 309723 h 3649787"/>
                <a:gd name="connsiteX35" fmla="*/ 654082 w 3870527"/>
                <a:gd name="connsiteY35" fmla="*/ 312601 h 3649787"/>
                <a:gd name="connsiteX36" fmla="*/ 838895 w 3870527"/>
                <a:gd name="connsiteY36" fmla="*/ 445754 h 3649787"/>
                <a:gd name="connsiteX37" fmla="*/ 901824 w 3870527"/>
                <a:gd name="connsiteY37" fmla="*/ 1119790 h 3649787"/>
                <a:gd name="connsiteX38" fmla="*/ 901904 w 3870527"/>
                <a:gd name="connsiteY38" fmla="*/ 1119918 h 3649787"/>
                <a:gd name="connsiteX39" fmla="*/ 938743 w 3870527"/>
                <a:gd name="connsiteY39" fmla="*/ 1178248 h 3649787"/>
                <a:gd name="connsiteX40" fmla="*/ 966504 w 3870527"/>
                <a:gd name="connsiteY40" fmla="*/ 1799337 h 3649787"/>
                <a:gd name="connsiteX41" fmla="*/ 967748 w 3870527"/>
                <a:gd name="connsiteY41" fmla="*/ 1801727 h 3649787"/>
                <a:gd name="connsiteX42" fmla="*/ 1022431 w 3870527"/>
                <a:gd name="connsiteY42" fmla="*/ 1906780 h 3649787"/>
                <a:gd name="connsiteX43" fmla="*/ 1053142 w 3870527"/>
                <a:gd name="connsiteY43" fmla="*/ 2062197 h 3649787"/>
                <a:gd name="connsiteX44" fmla="*/ 1033559 w 3870527"/>
                <a:gd name="connsiteY44" fmla="*/ 2325867 h 3649787"/>
                <a:gd name="connsiteX45" fmla="*/ 1010060 w 3870527"/>
                <a:gd name="connsiteY45" fmla="*/ 2389068 h 3649787"/>
                <a:gd name="connsiteX46" fmla="*/ 1008608 w 3870527"/>
                <a:gd name="connsiteY46" fmla="*/ 2392974 h 3649787"/>
                <a:gd name="connsiteX47" fmla="*/ 1070809 w 3870527"/>
                <a:gd name="connsiteY47" fmla="*/ 2630686 h 3649787"/>
                <a:gd name="connsiteX48" fmla="*/ 1074780 w 3870527"/>
                <a:gd name="connsiteY48" fmla="*/ 2717157 h 3649787"/>
                <a:gd name="connsiteX49" fmla="*/ 1127922 w 3870527"/>
                <a:gd name="connsiteY49" fmla="*/ 2710246 h 3649787"/>
                <a:gd name="connsiteX50" fmla="*/ 1487753 w 3870527"/>
                <a:gd name="connsiteY50" fmla="*/ 2737959 h 3649787"/>
                <a:gd name="connsiteX51" fmla="*/ 1487885 w 3870527"/>
                <a:gd name="connsiteY51" fmla="*/ 2737884 h 3649787"/>
                <a:gd name="connsiteX52" fmla="*/ 1548043 w 3870527"/>
                <a:gd name="connsiteY52" fmla="*/ 2703347 h 3649787"/>
                <a:gd name="connsiteX53" fmla="*/ 2177016 w 3870527"/>
                <a:gd name="connsiteY53" fmla="*/ 2695663 h 3649787"/>
                <a:gd name="connsiteX54" fmla="*/ 2179473 w 3870527"/>
                <a:gd name="connsiteY54" fmla="*/ 2694511 h 3649787"/>
                <a:gd name="connsiteX55" fmla="*/ 2287448 w 3870527"/>
                <a:gd name="connsiteY55" fmla="*/ 2643830 h 3649787"/>
                <a:gd name="connsiteX56" fmla="*/ 2445592 w 3870527"/>
                <a:gd name="connsiteY56" fmla="*/ 2618432 h 3649787"/>
                <a:gd name="connsiteX57" fmla="*/ 2711612 w 3870527"/>
                <a:gd name="connsiteY57" fmla="*/ 2646158 h 3649787"/>
                <a:gd name="connsiteX58" fmla="*/ 2774778 w 3870527"/>
                <a:gd name="connsiteY58" fmla="*/ 2671380 h 3649787"/>
                <a:gd name="connsiteX59" fmla="*/ 2778683 w 3870527"/>
                <a:gd name="connsiteY59" fmla="*/ 2672938 h 3649787"/>
                <a:gd name="connsiteX60" fmla="*/ 3114459 w 3870527"/>
                <a:gd name="connsiteY60" fmla="*/ 2617794 h 3649787"/>
                <a:gd name="connsiteX61" fmla="*/ 3237864 w 3870527"/>
                <a:gd name="connsiteY61" fmla="*/ 2630140 h 3649787"/>
                <a:gd name="connsiteX62" fmla="*/ 3470718 w 3870527"/>
                <a:gd name="connsiteY62" fmla="*/ 2746895 h 3649787"/>
                <a:gd name="connsiteX63" fmla="*/ 3471985 w 3870527"/>
                <a:gd name="connsiteY63" fmla="*/ 2747105 h 3649787"/>
                <a:gd name="connsiteX64" fmla="*/ 3570445 w 3870527"/>
                <a:gd name="connsiteY64" fmla="*/ 2763278 h 3649787"/>
                <a:gd name="connsiteX65" fmla="*/ 3769553 w 3870527"/>
                <a:gd name="connsiteY65" fmla="*/ 2860210 h 3649787"/>
                <a:gd name="connsiteX66" fmla="*/ 3756177 w 3870527"/>
                <a:gd name="connsiteY66" fmla="*/ 2983083 h 3649787"/>
                <a:gd name="connsiteX67" fmla="*/ 3859013 w 3870527"/>
                <a:gd name="connsiteY67" fmla="*/ 3072555 h 3649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870527" h="3649787" fill="none" extrusionOk="0">
                  <a:moveTo>
                    <a:pt x="3859013" y="3072555"/>
                  </a:moveTo>
                  <a:cubicBezTo>
                    <a:pt x="3878936" y="3110255"/>
                    <a:pt x="3872982" y="3139511"/>
                    <a:pt x="3853886" y="3170953"/>
                  </a:cubicBezTo>
                  <a:cubicBezTo>
                    <a:pt x="3804867" y="3276795"/>
                    <a:pt x="3624667" y="3322507"/>
                    <a:pt x="3396172" y="3335404"/>
                  </a:cubicBezTo>
                  <a:cubicBezTo>
                    <a:pt x="3388966" y="3396623"/>
                    <a:pt x="3340053" y="3435351"/>
                    <a:pt x="3232319" y="3476318"/>
                  </a:cubicBezTo>
                  <a:cubicBezTo>
                    <a:pt x="3075432" y="3555231"/>
                    <a:pt x="2826249" y="3522330"/>
                    <a:pt x="2674449" y="3493380"/>
                  </a:cubicBezTo>
                  <a:cubicBezTo>
                    <a:pt x="2621646" y="3553846"/>
                    <a:pt x="2458887" y="3617808"/>
                    <a:pt x="2275785" y="3643709"/>
                  </a:cubicBezTo>
                  <a:cubicBezTo>
                    <a:pt x="2048894" y="3647435"/>
                    <a:pt x="1783640" y="3634726"/>
                    <a:pt x="1689614" y="3551949"/>
                  </a:cubicBezTo>
                  <a:cubicBezTo>
                    <a:pt x="1409780" y="3609962"/>
                    <a:pt x="1010557" y="3579408"/>
                    <a:pt x="818881" y="3461288"/>
                  </a:cubicBezTo>
                  <a:cubicBezTo>
                    <a:pt x="782915" y="3457653"/>
                    <a:pt x="741912" y="3469839"/>
                    <a:pt x="693148" y="3458243"/>
                  </a:cubicBezTo>
                  <a:cubicBezTo>
                    <a:pt x="685798" y="3458079"/>
                    <a:pt x="673907" y="3452715"/>
                    <a:pt x="662231" y="3452861"/>
                  </a:cubicBezTo>
                  <a:cubicBezTo>
                    <a:pt x="656332" y="3460992"/>
                    <a:pt x="643785" y="3464208"/>
                    <a:pt x="638822" y="3472885"/>
                  </a:cubicBezTo>
                  <a:cubicBezTo>
                    <a:pt x="611510" y="3487342"/>
                    <a:pt x="579094" y="3491216"/>
                    <a:pt x="539153" y="3470947"/>
                  </a:cubicBezTo>
                  <a:cubicBezTo>
                    <a:pt x="513466" y="3458503"/>
                    <a:pt x="502782" y="3439362"/>
                    <a:pt x="475928" y="3410311"/>
                  </a:cubicBezTo>
                  <a:cubicBezTo>
                    <a:pt x="471708" y="3404044"/>
                    <a:pt x="469283" y="3396159"/>
                    <a:pt x="463298" y="3386648"/>
                  </a:cubicBezTo>
                  <a:cubicBezTo>
                    <a:pt x="462289" y="3386131"/>
                    <a:pt x="461011" y="3385001"/>
                    <a:pt x="459351" y="3384096"/>
                  </a:cubicBezTo>
                  <a:cubicBezTo>
                    <a:pt x="449983" y="3376307"/>
                    <a:pt x="439625" y="3367317"/>
                    <a:pt x="436039" y="3360399"/>
                  </a:cubicBezTo>
                  <a:cubicBezTo>
                    <a:pt x="427335" y="3346339"/>
                    <a:pt x="422665" y="3336826"/>
                    <a:pt x="421914" y="3324016"/>
                  </a:cubicBezTo>
                  <a:cubicBezTo>
                    <a:pt x="422338" y="3320382"/>
                    <a:pt x="424049" y="3316176"/>
                    <a:pt x="424570" y="3314092"/>
                  </a:cubicBezTo>
                  <a:cubicBezTo>
                    <a:pt x="423211" y="3312536"/>
                    <a:pt x="423513" y="3311799"/>
                    <a:pt x="422613" y="3310426"/>
                  </a:cubicBezTo>
                  <a:cubicBezTo>
                    <a:pt x="399256" y="3280542"/>
                    <a:pt x="403910" y="3223402"/>
                    <a:pt x="382354" y="3179069"/>
                  </a:cubicBezTo>
                  <a:cubicBezTo>
                    <a:pt x="380253" y="3175585"/>
                    <a:pt x="381745" y="3170458"/>
                    <a:pt x="380198" y="3165171"/>
                  </a:cubicBezTo>
                  <a:cubicBezTo>
                    <a:pt x="379762" y="3165043"/>
                    <a:pt x="379681" y="3164797"/>
                    <a:pt x="379416" y="3164716"/>
                  </a:cubicBezTo>
                  <a:cubicBezTo>
                    <a:pt x="347918" y="3139467"/>
                    <a:pt x="334181" y="3105970"/>
                    <a:pt x="345100" y="3084496"/>
                  </a:cubicBezTo>
                  <a:cubicBezTo>
                    <a:pt x="347073" y="3074960"/>
                    <a:pt x="350562" y="3067083"/>
                    <a:pt x="357619" y="3060537"/>
                  </a:cubicBezTo>
                  <a:cubicBezTo>
                    <a:pt x="358515" y="3059226"/>
                    <a:pt x="362129" y="3056752"/>
                    <a:pt x="363106" y="3054992"/>
                  </a:cubicBezTo>
                  <a:cubicBezTo>
                    <a:pt x="359029" y="3048870"/>
                    <a:pt x="362475" y="3038461"/>
                    <a:pt x="358300" y="3024019"/>
                  </a:cubicBezTo>
                  <a:cubicBezTo>
                    <a:pt x="291037" y="3029463"/>
                    <a:pt x="230219" y="2954472"/>
                    <a:pt x="210589" y="2866635"/>
                  </a:cubicBezTo>
                  <a:cubicBezTo>
                    <a:pt x="153183" y="2698306"/>
                    <a:pt x="131600" y="2477555"/>
                    <a:pt x="175605" y="2316083"/>
                  </a:cubicBezTo>
                  <a:cubicBezTo>
                    <a:pt x="55519" y="2281160"/>
                    <a:pt x="23713" y="2114179"/>
                    <a:pt x="10911" y="1927038"/>
                  </a:cubicBezTo>
                  <a:cubicBezTo>
                    <a:pt x="17237" y="1720651"/>
                    <a:pt x="-12319" y="1485101"/>
                    <a:pt x="85075" y="1345070"/>
                  </a:cubicBezTo>
                  <a:cubicBezTo>
                    <a:pt x="19367" y="1025892"/>
                    <a:pt x="-23027" y="644428"/>
                    <a:pt x="149083" y="482031"/>
                  </a:cubicBezTo>
                  <a:cubicBezTo>
                    <a:pt x="139126" y="295479"/>
                    <a:pt x="183916" y="154674"/>
                    <a:pt x="238941" y="100633"/>
                  </a:cubicBezTo>
                  <a:cubicBezTo>
                    <a:pt x="282895" y="66737"/>
                    <a:pt x="340700" y="91735"/>
                    <a:pt x="379258" y="177115"/>
                  </a:cubicBezTo>
                  <a:cubicBezTo>
                    <a:pt x="415350" y="65310"/>
                    <a:pt x="469445" y="-21536"/>
                    <a:pt x="515063" y="2029"/>
                  </a:cubicBezTo>
                  <a:cubicBezTo>
                    <a:pt x="561366" y="-2796"/>
                    <a:pt x="615631" y="167114"/>
                    <a:pt x="650675" y="309723"/>
                  </a:cubicBezTo>
                  <a:cubicBezTo>
                    <a:pt x="652233" y="310708"/>
                    <a:pt x="652740" y="311754"/>
                    <a:pt x="654082" y="312601"/>
                  </a:cubicBezTo>
                  <a:cubicBezTo>
                    <a:pt x="727870" y="283399"/>
                    <a:pt x="788135" y="349520"/>
                    <a:pt x="838895" y="445754"/>
                  </a:cubicBezTo>
                  <a:cubicBezTo>
                    <a:pt x="883729" y="591301"/>
                    <a:pt x="992253" y="937263"/>
                    <a:pt x="901824" y="1119790"/>
                  </a:cubicBezTo>
                  <a:cubicBezTo>
                    <a:pt x="901856" y="1119840"/>
                    <a:pt x="901876" y="1119869"/>
                    <a:pt x="901904" y="1119918"/>
                  </a:cubicBezTo>
                  <a:cubicBezTo>
                    <a:pt x="918407" y="1132675"/>
                    <a:pt x="920628" y="1160707"/>
                    <a:pt x="938743" y="1178248"/>
                  </a:cubicBezTo>
                  <a:cubicBezTo>
                    <a:pt x="1019050" y="1363017"/>
                    <a:pt x="1066661" y="1583272"/>
                    <a:pt x="966504" y="1799337"/>
                  </a:cubicBezTo>
                  <a:cubicBezTo>
                    <a:pt x="967181" y="1800322"/>
                    <a:pt x="967216" y="1801133"/>
                    <a:pt x="967748" y="1801727"/>
                  </a:cubicBezTo>
                  <a:cubicBezTo>
                    <a:pt x="1002820" y="1848402"/>
                    <a:pt x="998651" y="1891807"/>
                    <a:pt x="1022431" y="1906780"/>
                  </a:cubicBezTo>
                  <a:cubicBezTo>
                    <a:pt x="1029772" y="1960333"/>
                    <a:pt x="1052192" y="2005069"/>
                    <a:pt x="1053142" y="2062197"/>
                  </a:cubicBezTo>
                  <a:cubicBezTo>
                    <a:pt x="1072234" y="2173411"/>
                    <a:pt x="1051404" y="2253623"/>
                    <a:pt x="1033559" y="2325867"/>
                  </a:cubicBezTo>
                  <a:cubicBezTo>
                    <a:pt x="1026159" y="2354982"/>
                    <a:pt x="1015509" y="2355976"/>
                    <a:pt x="1010060" y="2389068"/>
                  </a:cubicBezTo>
                  <a:cubicBezTo>
                    <a:pt x="1009421" y="2390958"/>
                    <a:pt x="1008481" y="2392005"/>
                    <a:pt x="1008608" y="2392974"/>
                  </a:cubicBezTo>
                  <a:cubicBezTo>
                    <a:pt x="1032524" y="2470466"/>
                    <a:pt x="1068941" y="2556655"/>
                    <a:pt x="1070809" y="2630686"/>
                  </a:cubicBezTo>
                  <a:cubicBezTo>
                    <a:pt x="1075197" y="2667054"/>
                    <a:pt x="1063623" y="2686232"/>
                    <a:pt x="1074780" y="2717157"/>
                  </a:cubicBezTo>
                  <a:cubicBezTo>
                    <a:pt x="1087626" y="2711519"/>
                    <a:pt x="1113785" y="2714965"/>
                    <a:pt x="1127922" y="2710246"/>
                  </a:cubicBezTo>
                  <a:cubicBezTo>
                    <a:pt x="1253096" y="2711859"/>
                    <a:pt x="1376568" y="2715402"/>
                    <a:pt x="1487753" y="2737959"/>
                  </a:cubicBezTo>
                  <a:cubicBezTo>
                    <a:pt x="1487801" y="2737924"/>
                    <a:pt x="1487822" y="2737924"/>
                    <a:pt x="1487885" y="2737884"/>
                  </a:cubicBezTo>
                  <a:cubicBezTo>
                    <a:pt x="1501425" y="2729080"/>
                    <a:pt x="1538800" y="2715677"/>
                    <a:pt x="1548043" y="2703347"/>
                  </a:cubicBezTo>
                  <a:cubicBezTo>
                    <a:pt x="1693105" y="2651889"/>
                    <a:pt x="1955279" y="2624944"/>
                    <a:pt x="2177016" y="2695663"/>
                  </a:cubicBezTo>
                  <a:cubicBezTo>
                    <a:pt x="2178032" y="2695060"/>
                    <a:pt x="2178954" y="2695077"/>
                    <a:pt x="2179473" y="2694511"/>
                  </a:cubicBezTo>
                  <a:cubicBezTo>
                    <a:pt x="2232339" y="2667697"/>
                    <a:pt x="2259208" y="2660576"/>
                    <a:pt x="2287448" y="2643830"/>
                  </a:cubicBezTo>
                  <a:cubicBezTo>
                    <a:pt x="2346684" y="2620742"/>
                    <a:pt x="2401093" y="2626761"/>
                    <a:pt x="2445592" y="2618432"/>
                  </a:cubicBezTo>
                  <a:cubicBezTo>
                    <a:pt x="2538261" y="2613154"/>
                    <a:pt x="2648851" y="2642795"/>
                    <a:pt x="2711612" y="2646158"/>
                  </a:cubicBezTo>
                  <a:cubicBezTo>
                    <a:pt x="2742639" y="2651841"/>
                    <a:pt x="2759381" y="2670188"/>
                    <a:pt x="2774778" y="2671380"/>
                  </a:cubicBezTo>
                  <a:cubicBezTo>
                    <a:pt x="2776619" y="2671995"/>
                    <a:pt x="2776748" y="2672593"/>
                    <a:pt x="2778683" y="2672938"/>
                  </a:cubicBezTo>
                  <a:cubicBezTo>
                    <a:pt x="2880326" y="2601758"/>
                    <a:pt x="2975232" y="2596105"/>
                    <a:pt x="3114459" y="2617794"/>
                  </a:cubicBezTo>
                  <a:cubicBezTo>
                    <a:pt x="3160908" y="2616923"/>
                    <a:pt x="3191459" y="2624692"/>
                    <a:pt x="3237864" y="2630140"/>
                  </a:cubicBezTo>
                  <a:cubicBezTo>
                    <a:pt x="3350149" y="2647803"/>
                    <a:pt x="3432820" y="2689342"/>
                    <a:pt x="3470718" y="2746895"/>
                  </a:cubicBezTo>
                  <a:cubicBezTo>
                    <a:pt x="3471115" y="2746870"/>
                    <a:pt x="3471516" y="2747091"/>
                    <a:pt x="3471985" y="2747105"/>
                  </a:cubicBezTo>
                  <a:cubicBezTo>
                    <a:pt x="3509183" y="2741466"/>
                    <a:pt x="3538511" y="2758170"/>
                    <a:pt x="3570445" y="2763278"/>
                  </a:cubicBezTo>
                  <a:cubicBezTo>
                    <a:pt x="3661385" y="2782932"/>
                    <a:pt x="3736668" y="2816530"/>
                    <a:pt x="3769553" y="2860210"/>
                  </a:cubicBezTo>
                  <a:cubicBezTo>
                    <a:pt x="3803460" y="2895355"/>
                    <a:pt x="3792771" y="2939595"/>
                    <a:pt x="3756177" y="2983083"/>
                  </a:cubicBezTo>
                  <a:cubicBezTo>
                    <a:pt x="3798444" y="3015326"/>
                    <a:pt x="3843341" y="3038767"/>
                    <a:pt x="3859013" y="3072555"/>
                  </a:cubicBezTo>
                  <a:close/>
                </a:path>
                <a:path w="3870527" h="3649787" stroke="0" extrusionOk="0">
                  <a:moveTo>
                    <a:pt x="3859013" y="3072555"/>
                  </a:moveTo>
                  <a:cubicBezTo>
                    <a:pt x="3871611" y="3102152"/>
                    <a:pt x="3869596" y="3140128"/>
                    <a:pt x="3853886" y="3170953"/>
                  </a:cubicBezTo>
                  <a:cubicBezTo>
                    <a:pt x="3827877" y="3263772"/>
                    <a:pt x="3601550" y="3323273"/>
                    <a:pt x="3396172" y="3335404"/>
                  </a:cubicBezTo>
                  <a:cubicBezTo>
                    <a:pt x="3392471" y="3392154"/>
                    <a:pt x="3333028" y="3453665"/>
                    <a:pt x="3232319" y="3476318"/>
                  </a:cubicBezTo>
                  <a:cubicBezTo>
                    <a:pt x="3038191" y="3509480"/>
                    <a:pt x="2897438" y="3559765"/>
                    <a:pt x="2674449" y="3493380"/>
                  </a:cubicBezTo>
                  <a:cubicBezTo>
                    <a:pt x="2623910" y="3568975"/>
                    <a:pt x="2480479" y="3595643"/>
                    <a:pt x="2275785" y="3643709"/>
                  </a:cubicBezTo>
                  <a:cubicBezTo>
                    <a:pt x="2027406" y="3661478"/>
                    <a:pt x="1808830" y="3636977"/>
                    <a:pt x="1689614" y="3551949"/>
                  </a:cubicBezTo>
                  <a:cubicBezTo>
                    <a:pt x="1384948" y="3603296"/>
                    <a:pt x="981266" y="3602050"/>
                    <a:pt x="818881" y="3461288"/>
                  </a:cubicBezTo>
                  <a:cubicBezTo>
                    <a:pt x="776597" y="3463760"/>
                    <a:pt x="737186" y="3463072"/>
                    <a:pt x="693148" y="3458243"/>
                  </a:cubicBezTo>
                  <a:cubicBezTo>
                    <a:pt x="683332" y="3458661"/>
                    <a:pt x="671568" y="3452382"/>
                    <a:pt x="662231" y="3452861"/>
                  </a:cubicBezTo>
                  <a:cubicBezTo>
                    <a:pt x="656490" y="3459770"/>
                    <a:pt x="648588" y="3463220"/>
                    <a:pt x="638822" y="3472885"/>
                  </a:cubicBezTo>
                  <a:cubicBezTo>
                    <a:pt x="608955" y="3492984"/>
                    <a:pt x="576548" y="3486945"/>
                    <a:pt x="539153" y="3470947"/>
                  </a:cubicBezTo>
                  <a:cubicBezTo>
                    <a:pt x="518444" y="3450296"/>
                    <a:pt x="491875" y="3438097"/>
                    <a:pt x="475928" y="3410311"/>
                  </a:cubicBezTo>
                  <a:cubicBezTo>
                    <a:pt x="471116" y="3404563"/>
                    <a:pt x="470291" y="3395025"/>
                    <a:pt x="463298" y="3386648"/>
                  </a:cubicBezTo>
                  <a:cubicBezTo>
                    <a:pt x="461529" y="3385625"/>
                    <a:pt x="460703" y="3384555"/>
                    <a:pt x="459351" y="3384096"/>
                  </a:cubicBezTo>
                  <a:cubicBezTo>
                    <a:pt x="449240" y="3377859"/>
                    <a:pt x="442420" y="3368919"/>
                    <a:pt x="436039" y="3360399"/>
                  </a:cubicBezTo>
                  <a:cubicBezTo>
                    <a:pt x="427206" y="3349471"/>
                    <a:pt x="422985" y="3335955"/>
                    <a:pt x="421914" y="3324016"/>
                  </a:cubicBezTo>
                  <a:cubicBezTo>
                    <a:pt x="422741" y="3319384"/>
                    <a:pt x="423884" y="3318715"/>
                    <a:pt x="424570" y="3314092"/>
                  </a:cubicBezTo>
                  <a:cubicBezTo>
                    <a:pt x="423519" y="3312551"/>
                    <a:pt x="423391" y="3311690"/>
                    <a:pt x="422613" y="3310426"/>
                  </a:cubicBezTo>
                  <a:cubicBezTo>
                    <a:pt x="394882" y="3270776"/>
                    <a:pt x="394655" y="3228445"/>
                    <a:pt x="382354" y="3179069"/>
                  </a:cubicBezTo>
                  <a:cubicBezTo>
                    <a:pt x="381015" y="3174092"/>
                    <a:pt x="381830" y="3171765"/>
                    <a:pt x="380198" y="3165171"/>
                  </a:cubicBezTo>
                  <a:cubicBezTo>
                    <a:pt x="379999" y="3165100"/>
                    <a:pt x="379774" y="3164879"/>
                    <a:pt x="379416" y="3164716"/>
                  </a:cubicBezTo>
                  <a:cubicBezTo>
                    <a:pt x="356574" y="3144946"/>
                    <a:pt x="330733" y="3113902"/>
                    <a:pt x="345100" y="3084496"/>
                  </a:cubicBezTo>
                  <a:cubicBezTo>
                    <a:pt x="347058" y="3077920"/>
                    <a:pt x="351395" y="3066949"/>
                    <a:pt x="357619" y="3060537"/>
                  </a:cubicBezTo>
                  <a:cubicBezTo>
                    <a:pt x="358392" y="3058534"/>
                    <a:pt x="361586" y="3056932"/>
                    <a:pt x="363106" y="3054992"/>
                  </a:cubicBezTo>
                  <a:cubicBezTo>
                    <a:pt x="357819" y="3044192"/>
                    <a:pt x="361504" y="3030203"/>
                    <a:pt x="358300" y="3024019"/>
                  </a:cubicBezTo>
                  <a:cubicBezTo>
                    <a:pt x="306905" y="3033964"/>
                    <a:pt x="258217" y="2965566"/>
                    <a:pt x="210589" y="2866635"/>
                  </a:cubicBezTo>
                  <a:cubicBezTo>
                    <a:pt x="138280" y="2762329"/>
                    <a:pt x="158308" y="2496695"/>
                    <a:pt x="175605" y="2316083"/>
                  </a:cubicBezTo>
                  <a:cubicBezTo>
                    <a:pt x="89735" y="2235213"/>
                    <a:pt x="73378" y="2115553"/>
                    <a:pt x="10911" y="1927038"/>
                  </a:cubicBezTo>
                  <a:cubicBezTo>
                    <a:pt x="10380" y="1735658"/>
                    <a:pt x="21861" y="1483858"/>
                    <a:pt x="85075" y="1345070"/>
                  </a:cubicBezTo>
                  <a:cubicBezTo>
                    <a:pt x="17248" y="1086136"/>
                    <a:pt x="63123" y="691319"/>
                    <a:pt x="149083" y="482031"/>
                  </a:cubicBezTo>
                  <a:cubicBezTo>
                    <a:pt x="126955" y="300592"/>
                    <a:pt x="158871" y="165149"/>
                    <a:pt x="238941" y="100633"/>
                  </a:cubicBezTo>
                  <a:cubicBezTo>
                    <a:pt x="291238" y="65486"/>
                    <a:pt x="346610" y="86006"/>
                    <a:pt x="379258" y="177115"/>
                  </a:cubicBezTo>
                  <a:cubicBezTo>
                    <a:pt x="400859" y="49671"/>
                    <a:pt x="447054" y="-8012"/>
                    <a:pt x="515063" y="2029"/>
                  </a:cubicBezTo>
                  <a:cubicBezTo>
                    <a:pt x="583161" y="32944"/>
                    <a:pt x="612618" y="117644"/>
                    <a:pt x="650675" y="309723"/>
                  </a:cubicBezTo>
                  <a:cubicBezTo>
                    <a:pt x="652012" y="310447"/>
                    <a:pt x="653165" y="311945"/>
                    <a:pt x="654082" y="312601"/>
                  </a:cubicBezTo>
                  <a:cubicBezTo>
                    <a:pt x="730887" y="290754"/>
                    <a:pt x="777030" y="341084"/>
                    <a:pt x="838895" y="445754"/>
                  </a:cubicBezTo>
                  <a:cubicBezTo>
                    <a:pt x="921028" y="605909"/>
                    <a:pt x="952528" y="846667"/>
                    <a:pt x="901824" y="1119790"/>
                  </a:cubicBezTo>
                  <a:cubicBezTo>
                    <a:pt x="901854" y="1119824"/>
                    <a:pt x="901874" y="1119875"/>
                    <a:pt x="901904" y="1119918"/>
                  </a:cubicBezTo>
                  <a:cubicBezTo>
                    <a:pt x="919794" y="1141269"/>
                    <a:pt x="914291" y="1154027"/>
                    <a:pt x="938743" y="1178248"/>
                  </a:cubicBezTo>
                  <a:cubicBezTo>
                    <a:pt x="994497" y="1295612"/>
                    <a:pt x="1038584" y="1566867"/>
                    <a:pt x="966504" y="1799337"/>
                  </a:cubicBezTo>
                  <a:cubicBezTo>
                    <a:pt x="967210" y="1800102"/>
                    <a:pt x="967352" y="1801240"/>
                    <a:pt x="967748" y="1801727"/>
                  </a:cubicBezTo>
                  <a:cubicBezTo>
                    <a:pt x="998437" y="1834418"/>
                    <a:pt x="996035" y="1876177"/>
                    <a:pt x="1022431" y="1906780"/>
                  </a:cubicBezTo>
                  <a:cubicBezTo>
                    <a:pt x="1043249" y="1957576"/>
                    <a:pt x="1049310" y="2003970"/>
                    <a:pt x="1053142" y="2062197"/>
                  </a:cubicBezTo>
                  <a:cubicBezTo>
                    <a:pt x="1062177" y="2141346"/>
                    <a:pt x="1046804" y="2237579"/>
                    <a:pt x="1033559" y="2325867"/>
                  </a:cubicBezTo>
                  <a:cubicBezTo>
                    <a:pt x="1028368" y="2346387"/>
                    <a:pt x="1011513" y="2370612"/>
                    <a:pt x="1010060" y="2389068"/>
                  </a:cubicBezTo>
                  <a:cubicBezTo>
                    <a:pt x="1009984" y="2390221"/>
                    <a:pt x="1008814" y="2391241"/>
                    <a:pt x="1008608" y="2392974"/>
                  </a:cubicBezTo>
                  <a:cubicBezTo>
                    <a:pt x="1059946" y="2441021"/>
                    <a:pt x="1072307" y="2541307"/>
                    <a:pt x="1070809" y="2630686"/>
                  </a:cubicBezTo>
                  <a:cubicBezTo>
                    <a:pt x="1072255" y="2651839"/>
                    <a:pt x="1064696" y="2696615"/>
                    <a:pt x="1074780" y="2717157"/>
                  </a:cubicBezTo>
                  <a:cubicBezTo>
                    <a:pt x="1090112" y="2713550"/>
                    <a:pt x="1108924" y="2718545"/>
                    <a:pt x="1127922" y="2710246"/>
                  </a:cubicBezTo>
                  <a:cubicBezTo>
                    <a:pt x="1224319" y="2697829"/>
                    <a:pt x="1390472" y="2714751"/>
                    <a:pt x="1487753" y="2737959"/>
                  </a:cubicBezTo>
                  <a:cubicBezTo>
                    <a:pt x="1487802" y="2737917"/>
                    <a:pt x="1487843" y="2737925"/>
                    <a:pt x="1487885" y="2737884"/>
                  </a:cubicBezTo>
                  <a:cubicBezTo>
                    <a:pt x="1508723" y="2719384"/>
                    <a:pt x="1523109" y="2719472"/>
                    <a:pt x="1548043" y="2703347"/>
                  </a:cubicBezTo>
                  <a:cubicBezTo>
                    <a:pt x="1682768" y="2655750"/>
                    <a:pt x="2002454" y="2618541"/>
                    <a:pt x="2177016" y="2695663"/>
                  </a:cubicBezTo>
                  <a:cubicBezTo>
                    <a:pt x="2177668" y="2695094"/>
                    <a:pt x="2178914" y="2694977"/>
                    <a:pt x="2179473" y="2694511"/>
                  </a:cubicBezTo>
                  <a:cubicBezTo>
                    <a:pt x="2229717" y="2667113"/>
                    <a:pt x="2268952" y="2660946"/>
                    <a:pt x="2287448" y="2643830"/>
                  </a:cubicBezTo>
                  <a:cubicBezTo>
                    <a:pt x="2325612" y="2626607"/>
                    <a:pt x="2383711" y="2619032"/>
                    <a:pt x="2445592" y="2618432"/>
                  </a:cubicBezTo>
                  <a:cubicBezTo>
                    <a:pt x="2558733" y="2614438"/>
                    <a:pt x="2629073" y="2625882"/>
                    <a:pt x="2711612" y="2646158"/>
                  </a:cubicBezTo>
                  <a:cubicBezTo>
                    <a:pt x="2726794" y="2647717"/>
                    <a:pt x="2744579" y="2664934"/>
                    <a:pt x="2774778" y="2671380"/>
                  </a:cubicBezTo>
                  <a:cubicBezTo>
                    <a:pt x="2776012" y="2671734"/>
                    <a:pt x="2777427" y="2672764"/>
                    <a:pt x="2778683" y="2672938"/>
                  </a:cubicBezTo>
                  <a:cubicBezTo>
                    <a:pt x="2833904" y="2633257"/>
                    <a:pt x="2986014" y="2628181"/>
                    <a:pt x="3114459" y="2617794"/>
                  </a:cubicBezTo>
                  <a:cubicBezTo>
                    <a:pt x="3158224" y="2626627"/>
                    <a:pt x="3189502" y="2620065"/>
                    <a:pt x="3237864" y="2630140"/>
                  </a:cubicBezTo>
                  <a:cubicBezTo>
                    <a:pt x="3361723" y="2651736"/>
                    <a:pt x="3434873" y="2705459"/>
                    <a:pt x="3470718" y="2746895"/>
                  </a:cubicBezTo>
                  <a:cubicBezTo>
                    <a:pt x="3471061" y="2746917"/>
                    <a:pt x="3471478" y="2747040"/>
                    <a:pt x="3471985" y="2747105"/>
                  </a:cubicBezTo>
                  <a:cubicBezTo>
                    <a:pt x="3508520" y="2751489"/>
                    <a:pt x="3523388" y="2757341"/>
                    <a:pt x="3570445" y="2763278"/>
                  </a:cubicBezTo>
                  <a:cubicBezTo>
                    <a:pt x="3660348" y="2782351"/>
                    <a:pt x="3736586" y="2810100"/>
                    <a:pt x="3769553" y="2860210"/>
                  </a:cubicBezTo>
                  <a:cubicBezTo>
                    <a:pt x="3799010" y="2901341"/>
                    <a:pt x="3799785" y="2947948"/>
                    <a:pt x="3756177" y="2983083"/>
                  </a:cubicBezTo>
                  <a:cubicBezTo>
                    <a:pt x="3804762" y="3019266"/>
                    <a:pt x="3834858" y="3040953"/>
                    <a:pt x="3859013" y="307255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632743 w 3643581"/>
                        <a:gd name="connsiteY0" fmla="*/ 2926479 h 3476268"/>
                        <a:gd name="connsiteX1" fmla="*/ 3627916 w 3643581"/>
                        <a:gd name="connsiteY1" fmla="*/ 3020199 h 3476268"/>
                        <a:gd name="connsiteX2" fmla="*/ 3197040 w 3643581"/>
                        <a:gd name="connsiteY2" fmla="*/ 3176832 h 3476268"/>
                        <a:gd name="connsiteX3" fmla="*/ 3042794 w 3643581"/>
                        <a:gd name="connsiteY3" fmla="*/ 3311047 h 3476268"/>
                        <a:gd name="connsiteX4" fmla="*/ 2517635 w 3643581"/>
                        <a:gd name="connsiteY4" fmla="*/ 3327297 h 3476268"/>
                        <a:gd name="connsiteX5" fmla="*/ 2142346 w 3643581"/>
                        <a:gd name="connsiteY5" fmla="*/ 3470479 h 3476268"/>
                        <a:gd name="connsiteX6" fmla="*/ 1590545 w 3643581"/>
                        <a:gd name="connsiteY6" fmla="*/ 3383082 h 3476268"/>
                        <a:gd name="connsiteX7" fmla="*/ 770867 w 3643581"/>
                        <a:gd name="connsiteY7" fmla="*/ 3296731 h 3476268"/>
                        <a:gd name="connsiteX8" fmla="*/ 652506 w 3643581"/>
                        <a:gd name="connsiteY8" fmla="*/ 3293831 h 3476268"/>
                        <a:gd name="connsiteX9" fmla="*/ 623402 w 3643581"/>
                        <a:gd name="connsiteY9" fmla="*/ 3288705 h 3476268"/>
                        <a:gd name="connsiteX10" fmla="*/ 601366 w 3643581"/>
                        <a:gd name="connsiteY10" fmla="*/ 3307777 h 3476268"/>
                        <a:gd name="connsiteX11" fmla="*/ 507541 w 3643581"/>
                        <a:gd name="connsiteY11" fmla="*/ 3305931 h 3476268"/>
                        <a:gd name="connsiteX12" fmla="*/ 448023 w 3643581"/>
                        <a:gd name="connsiteY12" fmla="*/ 3248178 h 3476268"/>
                        <a:gd name="connsiteX13" fmla="*/ 436133 w 3643581"/>
                        <a:gd name="connsiteY13" fmla="*/ 3225640 h 3476268"/>
                        <a:gd name="connsiteX14" fmla="*/ 432418 w 3643581"/>
                        <a:gd name="connsiteY14" fmla="*/ 3223209 h 3476268"/>
                        <a:gd name="connsiteX15" fmla="*/ 410473 w 3643581"/>
                        <a:gd name="connsiteY15" fmla="*/ 3200639 h 3476268"/>
                        <a:gd name="connsiteX16" fmla="*/ 397176 w 3643581"/>
                        <a:gd name="connsiteY16" fmla="*/ 3165985 h 3476268"/>
                        <a:gd name="connsiteX17" fmla="*/ 399676 w 3643581"/>
                        <a:gd name="connsiteY17" fmla="*/ 3156533 h 3476268"/>
                        <a:gd name="connsiteX18" fmla="*/ 397834 w 3643581"/>
                        <a:gd name="connsiteY18" fmla="*/ 3153041 h 3476268"/>
                        <a:gd name="connsiteX19" fmla="*/ 359935 w 3643581"/>
                        <a:gd name="connsiteY19" fmla="*/ 3027929 h 3476268"/>
                        <a:gd name="connsiteX20" fmla="*/ 357906 w 3643581"/>
                        <a:gd name="connsiteY20" fmla="*/ 3014692 h 3476268"/>
                        <a:gd name="connsiteX21" fmla="*/ 357170 w 3643581"/>
                        <a:gd name="connsiteY21" fmla="*/ 3014259 h 3476268"/>
                        <a:gd name="connsiteX22" fmla="*/ 324866 w 3643581"/>
                        <a:gd name="connsiteY22" fmla="*/ 2937853 h 3476268"/>
                        <a:gd name="connsiteX23" fmla="*/ 336651 w 3643581"/>
                        <a:gd name="connsiteY23" fmla="*/ 2915033 h 3476268"/>
                        <a:gd name="connsiteX24" fmla="*/ 341816 w 3643581"/>
                        <a:gd name="connsiteY24" fmla="*/ 2909751 h 3476268"/>
                        <a:gd name="connsiteX25" fmla="*/ 337292 w 3643581"/>
                        <a:gd name="connsiteY25" fmla="*/ 2880251 h 3476268"/>
                        <a:gd name="connsiteX26" fmla="*/ 198242 w 3643581"/>
                        <a:gd name="connsiteY26" fmla="*/ 2730349 h 3476268"/>
                        <a:gd name="connsiteX27" fmla="*/ 165309 w 3643581"/>
                        <a:gd name="connsiteY27" fmla="*/ 2205972 h 3476268"/>
                        <a:gd name="connsiteX28" fmla="*/ 10272 w 3643581"/>
                        <a:gd name="connsiteY28" fmla="*/ 1835423 h 3476268"/>
                        <a:gd name="connsiteX29" fmla="*/ 80087 w 3643581"/>
                        <a:gd name="connsiteY29" fmla="*/ 1281123 h 3476268"/>
                        <a:gd name="connsiteX30" fmla="*/ 140342 w 3643581"/>
                        <a:gd name="connsiteY30" fmla="*/ 459115 h 3476268"/>
                        <a:gd name="connsiteX31" fmla="*/ 224931 w 3643581"/>
                        <a:gd name="connsiteY31" fmla="*/ 95849 h 3476268"/>
                        <a:gd name="connsiteX32" fmla="*/ 357021 w 3643581"/>
                        <a:gd name="connsiteY32" fmla="*/ 168695 h 3476268"/>
                        <a:gd name="connsiteX33" fmla="*/ 484863 w 3643581"/>
                        <a:gd name="connsiteY33" fmla="*/ 1933 h 3476268"/>
                        <a:gd name="connsiteX34" fmla="*/ 612524 w 3643581"/>
                        <a:gd name="connsiteY34" fmla="*/ 294999 h 3476268"/>
                        <a:gd name="connsiteX35" fmla="*/ 615731 w 3643581"/>
                        <a:gd name="connsiteY35" fmla="*/ 297740 h 3476268"/>
                        <a:gd name="connsiteX36" fmla="*/ 789707 w 3643581"/>
                        <a:gd name="connsiteY36" fmla="*/ 424562 h 3476268"/>
                        <a:gd name="connsiteX37" fmla="*/ 848947 w 3643581"/>
                        <a:gd name="connsiteY37" fmla="*/ 1066553 h 3476268"/>
                        <a:gd name="connsiteX38" fmla="*/ 849022 w 3643581"/>
                        <a:gd name="connsiteY38" fmla="*/ 1066675 h 3476268"/>
                        <a:gd name="connsiteX39" fmla="*/ 883701 w 3643581"/>
                        <a:gd name="connsiteY39" fmla="*/ 1122232 h 3476268"/>
                        <a:gd name="connsiteX40" fmla="*/ 909834 w 3643581"/>
                        <a:gd name="connsiteY40" fmla="*/ 1713793 h 3476268"/>
                        <a:gd name="connsiteX41" fmla="*/ 911005 w 3643581"/>
                        <a:gd name="connsiteY41" fmla="*/ 1716069 h 3476268"/>
                        <a:gd name="connsiteX42" fmla="*/ 962482 w 3643581"/>
                        <a:gd name="connsiteY42" fmla="*/ 1816128 h 3476268"/>
                        <a:gd name="connsiteX43" fmla="*/ 991392 w 3643581"/>
                        <a:gd name="connsiteY43" fmla="*/ 1964156 h 3476268"/>
                        <a:gd name="connsiteX44" fmla="*/ 972957 w 3643581"/>
                        <a:gd name="connsiteY44" fmla="*/ 2215291 h 3476268"/>
                        <a:gd name="connsiteX45" fmla="*/ 950836 w 3643581"/>
                        <a:gd name="connsiteY45" fmla="*/ 2275487 h 3476268"/>
                        <a:gd name="connsiteX46" fmla="*/ 949469 w 3643581"/>
                        <a:gd name="connsiteY46" fmla="*/ 2279207 h 3476268"/>
                        <a:gd name="connsiteX47" fmla="*/ 1008023 w 3643581"/>
                        <a:gd name="connsiteY47" fmla="*/ 2505618 h 3476268"/>
                        <a:gd name="connsiteX48" fmla="*/ 1011761 w 3643581"/>
                        <a:gd name="connsiteY48" fmla="*/ 2587978 h 3476268"/>
                        <a:gd name="connsiteX49" fmla="*/ 1061787 w 3643581"/>
                        <a:gd name="connsiteY49" fmla="*/ 2581395 h 3476268"/>
                        <a:gd name="connsiteX50" fmla="*/ 1400520 w 3643581"/>
                        <a:gd name="connsiteY50" fmla="*/ 2607791 h 3476268"/>
                        <a:gd name="connsiteX51" fmla="*/ 1400644 w 3643581"/>
                        <a:gd name="connsiteY51" fmla="*/ 2607719 h 3476268"/>
                        <a:gd name="connsiteX52" fmla="*/ 1457275 w 3643581"/>
                        <a:gd name="connsiteY52" fmla="*/ 2574824 h 3476268"/>
                        <a:gd name="connsiteX53" fmla="*/ 2049368 w 3643581"/>
                        <a:gd name="connsiteY53" fmla="*/ 2567506 h 3476268"/>
                        <a:gd name="connsiteX54" fmla="*/ 2051681 w 3643581"/>
                        <a:gd name="connsiteY54" fmla="*/ 2566408 h 3476268"/>
                        <a:gd name="connsiteX55" fmla="*/ 2153325 w 3643581"/>
                        <a:gd name="connsiteY55" fmla="*/ 2518137 h 3476268"/>
                        <a:gd name="connsiteX56" fmla="*/ 2302197 w 3643581"/>
                        <a:gd name="connsiteY56" fmla="*/ 2493946 h 3476268"/>
                        <a:gd name="connsiteX57" fmla="*/ 2552619 w 3643581"/>
                        <a:gd name="connsiteY57" fmla="*/ 2520354 h 3476268"/>
                        <a:gd name="connsiteX58" fmla="*/ 2612081 w 3643581"/>
                        <a:gd name="connsiteY58" fmla="*/ 2544377 h 3476268"/>
                        <a:gd name="connsiteX59" fmla="*/ 2615757 w 3643581"/>
                        <a:gd name="connsiteY59" fmla="*/ 2545861 h 3476268"/>
                        <a:gd name="connsiteX60" fmla="*/ 2931845 w 3643581"/>
                        <a:gd name="connsiteY60" fmla="*/ 2493339 h 3476268"/>
                        <a:gd name="connsiteX61" fmla="*/ 3048014 w 3643581"/>
                        <a:gd name="connsiteY61" fmla="*/ 2505098 h 3476268"/>
                        <a:gd name="connsiteX62" fmla="*/ 3267215 w 3643581"/>
                        <a:gd name="connsiteY62" fmla="*/ 2616302 h 3476268"/>
                        <a:gd name="connsiteX63" fmla="*/ 3268408 w 3643581"/>
                        <a:gd name="connsiteY63" fmla="*/ 2616502 h 3476268"/>
                        <a:gd name="connsiteX64" fmla="*/ 3361095 w 3643581"/>
                        <a:gd name="connsiteY64" fmla="*/ 2631906 h 3476268"/>
                        <a:gd name="connsiteX65" fmla="*/ 3548528 w 3643581"/>
                        <a:gd name="connsiteY65" fmla="*/ 2724230 h 3476268"/>
                        <a:gd name="connsiteX66" fmla="*/ 3535936 w 3643581"/>
                        <a:gd name="connsiteY66" fmla="*/ 2841261 h 3476268"/>
                        <a:gd name="connsiteX67" fmla="*/ 3632743 w 3643581"/>
                        <a:gd name="connsiteY67" fmla="*/ 2926479 h 3476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</a:cxnLst>
                      <a:rect l="l" t="t" r="r" b="b"/>
                      <a:pathLst>
                        <a:path w="3643581" h="3476268">
                          <a:moveTo>
                            <a:pt x="3632743" y="2926479"/>
                          </a:moveTo>
                          <a:cubicBezTo>
                            <a:pt x="3648473" y="2957086"/>
                            <a:pt x="3647264" y="2989109"/>
                            <a:pt x="3627916" y="3020199"/>
                          </a:cubicBezTo>
                          <a:cubicBezTo>
                            <a:pt x="3576475" y="3102863"/>
                            <a:pt x="3406182" y="3164769"/>
                            <a:pt x="3197040" y="3176832"/>
                          </a:cubicBezTo>
                          <a:cubicBezTo>
                            <a:pt x="3196042" y="3228428"/>
                            <a:pt x="3139764" y="3277362"/>
                            <a:pt x="3042794" y="3311047"/>
                          </a:cubicBezTo>
                          <a:cubicBezTo>
                            <a:pt x="2895458" y="3362234"/>
                            <a:pt x="2682630" y="3368811"/>
                            <a:pt x="2517635" y="3327297"/>
                          </a:cubicBezTo>
                          <a:cubicBezTo>
                            <a:pt x="2464274" y="3398604"/>
                            <a:pt x="2321391" y="3453114"/>
                            <a:pt x="2142346" y="3470479"/>
                          </a:cubicBezTo>
                          <a:cubicBezTo>
                            <a:pt x="1931361" y="3490941"/>
                            <a:pt x="1711163" y="3456073"/>
                            <a:pt x="1590545" y="3383082"/>
                          </a:cubicBezTo>
                          <a:cubicBezTo>
                            <a:pt x="1305854" y="3452363"/>
                            <a:pt x="936093" y="3413420"/>
                            <a:pt x="770867" y="3296731"/>
                          </a:cubicBezTo>
                          <a:cubicBezTo>
                            <a:pt x="730290" y="3298648"/>
                            <a:pt x="690332" y="3297547"/>
                            <a:pt x="652506" y="3293831"/>
                          </a:cubicBezTo>
                          <a:lnTo>
                            <a:pt x="623402" y="3288705"/>
                          </a:lnTo>
                          <a:lnTo>
                            <a:pt x="601366" y="3307777"/>
                          </a:lnTo>
                          <a:cubicBezTo>
                            <a:pt x="571275" y="3324472"/>
                            <a:pt x="539230" y="3324281"/>
                            <a:pt x="507541" y="3305931"/>
                          </a:cubicBezTo>
                          <a:cubicBezTo>
                            <a:pt x="486476" y="3293734"/>
                            <a:pt x="466472" y="3274071"/>
                            <a:pt x="448023" y="3248178"/>
                          </a:cubicBezTo>
                          <a:lnTo>
                            <a:pt x="436133" y="3225640"/>
                          </a:lnTo>
                          <a:lnTo>
                            <a:pt x="432418" y="3223209"/>
                          </a:lnTo>
                          <a:cubicBezTo>
                            <a:pt x="423561" y="3216071"/>
                            <a:pt x="416183" y="3208531"/>
                            <a:pt x="410473" y="3200639"/>
                          </a:cubicBezTo>
                          <a:cubicBezTo>
                            <a:pt x="402200" y="3189219"/>
                            <a:pt x="397824" y="3177573"/>
                            <a:pt x="397176" y="3165985"/>
                          </a:cubicBezTo>
                          <a:lnTo>
                            <a:pt x="399676" y="3156533"/>
                          </a:lnTo>
                          <a:lnTo>
                            <a:pt x="397834" y="3153041"/>
                          </a:lnTo>
                          <a:cubicBezTo>
                            <a:pt x="382988" y="3115921"/>
                            <a:pt x="370191" y="3073805"/>
                            <a:pt x="359935" y="3027929"/>
                          </a:cubicBezTo>
                          <a:lnTo>
                            <a:pt x="357906" y="3014692"/>
                          </a:lnTo>
                          <a:lnTo>
                            <a:pt x="357170" y="3014259"/>
                          </a:lnTo>
                          <a:cubicBezTo>
                            <a:pt x="328859" y="2991089"/>
                            <a:pt x="316881" y="2964631"/>
                            <a:pt x="324866" y="2937853"/>
                          </a:cubicBezTo>
                          <a:cubicBezTo>
                            <a:pt x="327208" y="2930016"/>
                            <a:pt x="331184" y="2922390"/>
                            <a:pt x="336651" y="2915033"/>
                          </a:cubicBezTo>
                          <a:lnTo>
                            <a:pt x="341816" y="2909751"/>
                          </a:lnTo>
                          <a:lnTo>
                            <a:pt x="337292" y="2880251"/>
                          </a:lnTo>
                          <a:cubicBezTo>
                            <a:pt x="285690" y="2880894"/>
                            <a:pt x="234992" y="2826200"/>
                            <a:pt x="198242" y="2730349"/>
                          </a:cubicBezTo>
                          <a:cubicBezTo>
                            <a:pt x="142398" y="2584713"/>
                            <a:pt x="129060" y="2372202"/>
                            <a:pt x="165309" y="2205972"/>
                          </a:cubicBezTo>
                          <a:cubicBezTo>
                            <a:pt x="92343" y="2154904"/>
                            <a:pt x="33319" y="2013826"/>
                            <a:pt x="10272" y="1835423"/>
                          </a:cubicBezTo>
                          <a:cubicBezTo>
                            <a:pt x="-16885" y="1625195"/>
                            <a:pt x="10967" y="1404000"/>
                            <a:pt x="80087" y="1281123"/>
                          </a:cubicBezTo>
                          <a:cubicBezTo>
                            <a:pt x="1793" y="998778"/>
                            <a:pt x="28963" y="627966"/>
                            <a:pt x="140342" y="459115"/>
                          </a:cubicBezTo>
                          <a:cubicBezTo>
                            <a:pt x="127517" y="297133"/>
                            <a:pt x="163279" y="143515"/>
                            <a:pt x="224931" y="95849"/>
                          </a:cubicBezTo>
                          <a:cubicBezTo>
                            <a:pt x="269535" y="61323"/>
                            <a:pt x="319738" y="88993"/>
                            <a:pt x="357021" y="168695"/>
                          </a:cubicBezTo>
                          <a:cubicBezTo>
                            <a:pt x="380605" y="53182"/>
                            <a:pt x="430828" y="-12326"/>
                            <a:pt x="484863" y="1933"/>
                          </a:cubicBezTo>
                          <a:cubicBezTo>
                            <a:pt x="548130" y="18664"/>
                            <a:pt x="601140" y="140346"/>
                            <a:pt x="612524" y="294999"/>
                          </a:cubicBezTo>
                          <a:cubicBezTo>
                            <a:pt x="613600" y="295887"/>
                            <a:pt x="614656" y="296852"/>
                            <a:pt x="615731" y="297740"/>
                          </a:cubicBezTo>
                          <a:cubicBezTo>
                            <a:pt x="676786" y="274981"/>
                            <a:pt x="740568" y="321501"/>
                            <a:pt x="789707" y="424562"/>
                          </a:cubicBezTo>
                          <a:cubicBezTo>
                            <a:pt x="867321" y="587403"/>
                            <a:pt x="891963" y="854632"/>
                            <a:pt x="848947" y="1066553"/>
                          </a:cubicBezTo>
                          <a:lnTo>
                            <a:pt x="849022" y="1066675"/>
                          </a:lnTo>
                          <a:lnTo>
                            <a:pt x="883701" y="1122232"/>
                          </a:lnTo>
                          <a:cubicBezTo>
                            <a:pt x="956725" y="1270955"/>
                            <a:pt x="972282" y="1540948"/>
                            <a:pt x="909834" y="1713793"/>
                          </a:cubicBezTo>
                          <a:lnTo>
                            <a:pt x="911005" y="1716069"/>
                          </a:lnTo>
                          <a:lnTo>
                            <a:pt x="962482" y="1816128"/>
                          </a:lnTo>
                          <a:cubicBezTo>
                            <a:pt x="976490" y="1859122"/>
                            <a:pt x="986542" y="1909732"/>
                            <a:pt x="991392" y="1964156"/>
                          </a:cubicBezTo>
                          <a:cubicBezTo>
                            <a:pt x="999407" y="2054007"/>
                            <a:pt x="992397" y="2144249"/>
                            <a:pt x="972957" y="2215291"/>
                          </a:cubicBezTo>
                          <a:lnTo>
                            <a:pt x="950836" y="2275487"/>
                          </a:lnTo>
                          <a:lnTo>
                            <a:pt x="949469" y="2279207"/>
                          </a:lnTo>
                          <a:cubicBezTo>
                            <a:pt x="979696" y="2337961"/>
                            <a:pt x="999918" y="2419005"/>
                            <a:pt x="1008023" y="2505618"/>
                          </a:cubicBezTo>
                          <a:lnTo>
                            <a:pt x="1011761" y="2587978"/>
                          </a:lnTo>
                          <a:lnTo>
                            <a:pt x="1061787" y="2581395"/>
                          </a:lnTo>
                          <a:cubicBezTo>
                            <a:pt x="1175715" y="2574527"/>
                            <a:pt x="1295297" y="2582925"/>
                            <a:pt x="1400520" y="2607791"/>
                          </a:cubicBezTo>
                          <a:lnTo>
                            <a:pt x="1400644" y="2607719"/>
                          </a:lnTo>
                          <a:lnTo>
                            <a:pt x="1457275" y="2574824"/>
                          </a:lnTo>
                          <a:cubicBezTo>
                            <a:pt x="1608245" y="2506563"/>
                            <a:pt x="1878596" y="2499596"/>
                            <a:pt x="2049368" y="2567506"/>
                          </a:cubicBezTo>
                          <a:lnTo>
                            <a:pt x="2051681" y="2566408"/>
                          </a:lnTo>
                          <a:lnTo>
                            <a:pt x="2153325" y="2518137"/>
                          </a:lnTo>
                          <a:cubicBezTo>
                            <a:pt x="2196743" y="2505503"/>
                            <a:pt x="2247646" y="2497064"/>
                            <a:pt x="2302197" y="2493946"/>
                          </a:cubicBezTo>
                          <a:cubicBezTo>
                            <a:pt x="2392257" y="2488791"/>
                            <a:pt x="2482231" y="2498666"/>
                            <a:pt x="2552619" y="2520354"/>
                          </a:cubicBezTo>
                          <a:lnTo>
                            <a:pt x="2612081" y="2544377"/>
                          </a:lnTo>
                          <a:lnTo>
                            <a:pt x="2615757" y="2545861"/>
                          </a:lnTo>
                          <a:cubicBezTo>
                            <a:pt x="2695337" y="2508068"/>
                            <a:pt x="2813958" y="2489313"/>
                            <a:pt x="2931845" y="2493339"/>
                          </a:cubicBezTo>
                          <a:cubicBezTo>
                            <a:pt x="2971141" y="2494681"/>
                            <a:pt x="3010355" y="2498555"/>
                            <a:pt x="3048014" y="2505098"/>
                          </a:cubicBezTo>
                          <a:cubicBezTo>
                            <a:pt x="3162797" y="2525036"/>
                            <a:pt x="3245103" y="2566777"/>
                            <a:pt x="3267215" y="2616302"/>
                          </a:cubicBezTo>
                          <a:lnTo>
                            <a:pt x="3268408" y="2616502"/>
                          </a:lnTo>
                          <a:lnTo>
                            <a:pt x="3361095" y="2631906"/>
                          </a:lnTo>
                          <a:cubicBezTo>
                            <a:pt x="3448794" y="2651940"/>
                            <a:pt x="3516281" y="2684628"/>
                            <a:pt x="3548528" y="2724230"/>
                          </a:cubicBezTo>
                          <a:cubicBezTo>
                            <a:pt x="3579776" y="2762558"/>
                            <a:pt x="3575323" y="2804185"/>
                            <a:pt x="3535936" y="2841261"/>
                          </a:cubicBezTo>
                          <a:cubicBezTo>
                            <a:pt x="3584345" y="2866684"/>
                            <a:pt x="3617013" y="2895873"/>
                            <a:pt x="3632743" y="2926479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0F4C0D7-214A-5773-BA38-574508379C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44610" y="1747367"/>
              <a:ext cx="396162" cy="26845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6DD767D-7BFD-E680-EFD8-C2BB7B036D47}"/>
                </a:ext>
              </a:extLst>
            </p:cNvPr>
            <p:cNvCxnSpPr>
              <a:cxnSpLocks/>
            </p:cNvCxnSpPr>
            <p:nvPr/>
          </p:nvCxnSpPr>
          <p:spPr>
            <a:xfrm>
              <a:off x="12800489" y="4019363"/>
              <a:ext cx="2644121" cy="41260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F36D1E5-DCFD-9023-C4B6-69D0FC5689B7}"/>
                </a:ext>
              </a:extLst>
            </p:cNvPr>
            <p:cNvSpPr/>
            <p:nvPr/>
          </p:nvSpPr>
          <p:spPr>
            <a:xfrm>
              <a:off x="15670279" y="1576152"/>
              <a:ext cx="321547" cy="32154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5E5863-2B0B-C69F-4458-4090140C9CDC}"/>
                </a:ext>
              </a:extLst>
            </p:cNvPr>
            <p:cNvSpPr/>
            <p:nvPr/>
          </p:nvSpPr>
          <p:spPr>
            <a:xfrm>
              <a:off x="15283837" y="4271192"/>
              <a:ext cx="321547" cy="32154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F2ED7B6-69BE-FAE4-0F7F-87A249468615}"/>
                </a:ext>
              </a:extLst>
            </p:cNvPr>
            <p:cNvSpPr/>
            <p:nvPr/>
          </p:nvSpPr>
          <p:spPr>
            <a:xfrm>
              <a:off x="12639715" y="3858589"/>
              <a:ext cx="321547" cy="32154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5-point Star 17">
              <a:extLst>
                <a:ext uri="{FF2B5EF4-FFF2-40B4-BE49-F238E27FC236}">
                  <a16:creationId xmlns:a16="http://schemas.microsoft.com/office/drawing/2014/main" id="{663C0726-558F-9DDD-DE36-CCD9E29C68B0}"/>
                </a:ext>
              </a:extLst>
            </p:cNvPr>
            <p:cNvSpPr/>
            <p:nvPr/>
          </p:nvSpPr>
          <p:spPr>
            <a:xfrm>
              <a:off x="13863505" y="3924040"/>
              <a:ext cx="391885" cy="391885"/>
            </a:xfrm>
            <a:prstGeom prst="star5">
              <a:avLst/>
            </a:prstGeom>
            <a:solidFill>
              <a:srgbClr val="BA56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E9649FE-B3FD-C18F-E1C4-EB292F388512}"/>
              </a:ext>
            </a:extLst>
          </p:cNvPr>
          <p:cNvGrpSpPr/>
          <p:nvPr/>
        </p:nvGrpSpPr>
        <p:grpSpPr>
          <a:xfrm>
            <a:off x="10102106" y="4464344"/>
            <a:ext cx="1465258" cy="1553877"/>
            <a:chOff x="-4403339" y="1516756"/>
            <a:chExt cx="3649787" cy="3870527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D22D812-5B88-E192-647B-3C1F46775E18}"/>
                </a:ext>
              </a:extLst>
            </p:cNvPr>
            <p:cNvSpPr/>
            <p:nvPr/>
          </p:nvSpPr>
          <p:spPr>
            <a:xfrm rot="17027668">
              <a:off x="-4513709" y="1627126"/>
              <a:ext cx="3870527" cy="3649787"/>
            </a:xfrm>
            <a:custGeom>
              <a:avLst/>
              <a:gdLst>
                <a:gd name="connsiteX0" fmla="*/ 3859013 w 3870527"/>
                <a:gd name="connsiteY0" fmla="*/ 3072555 h 3649787"/>
                <a:gd name="connsiteX1" fmla="*/ 3853886 w 3870527"/>
                <a:gd name="connsiteY1" fmla="*/ 3170953 h 3649787"/>
                <a:gd name="connsiteX2" fmla="*/ 3396172 w 3870527"/>
                <a:gd name="connsiteY2" fmla="*/ 3335404 h 3649787"/>
                <a:gd name="connsiteX3" fmla="*/ 3232319 w 3870527"/>
                <a:gd name="connsiteY3" fmla="*/ 3476318 h 3649787"/>
                <a:gd name="connsiteX4" fmla="*/ 2674449 w 3870527"/>
                <a:gd name="connsiteY4" fmla="*/ 3493380 h 3649787"/>
                <a:gd name="connsiteX5" fmla="*/ 2275785 w 3870527"/>
                <a:gd name="connsiteY5" fmla="*/ 3643709 h 3649787"/>
                <a:gd name="connsiteX6" fmla="*/ 1689614 w 3870527"/>
                <a:gd name="connsiteY6" fmla="*/ 3551949 h 3649787"/>
                <a:gd name="connsiteX7" fmla="*/ 818881 w 3870527"/>
                <a:gd name="connsiteY7" fmla="*/ 3461288 h 3649787"/>
                <a:gd name="connsiteX8" fmla="*/ 693148 w 3870527"/>
                <a:gd name="connsiteY8" fmla="*/ 3458243 h 3649787"/>
                <a:gd name="connsiteX9" fmla="*/ 662231 w 3870527"/>
                <a:gd name="connsiteY9" fmla="*/ 3452861 h 3649787"/>
                <a:gd name="connsiteX10" fmla="*/ 638822 w 3870527"/>
                <a:gd name="connsiteY10" fmla="*/ 3472885 h 3649787"/>
                <a:gd name="connsiteX11" fmla="*/ 539153 w 3870527"/>
                <a:gd name="connsiteY11" fmla="*/ 3470947 h 3649787"/>
                <a:gd name="connsiteX12" fmla="*/ 475928 w 3870527"/>
                <a:gd name="connsiteY12" fmla="*/ 3410311 h 3649787"/>
                <a:gd name="connsiteX13" fmla="*/ 463298 w 3870527"/>
                <a:gd name="connsiteY13" fmla="*/ 3386648 h 3649787"/>
                <a:gd name="connsiteX14" fmla="*/ 459351 w 3870527"/>
                <a:gd name="connsiteY14" fmla="*/ 3384096 h 3649787"/>
                <a:gd name="connsiteX15" fmla="*/ 436039 w 3870527"/>
                <a:gd name="connsiteY15" fmla="*/ 3360399 h 3649787"/>
                <a:gd name="connsiteX16" fmla="*/ 421914 w 3870527"/>
                <a:gd name="connsiteY16" fmla="*/ 3324016 h 3649787"/>
                <a:gd name="connsiteX17" fmla="*/ 424570 w 3870527"/>
                <a:gd name="connsiteY17" fmla="*/ 3314092 h 3649787"/>
                <a:gd name="connsiteX18" fmla="*/ 422613 w 3870527"/>
                <a:gd name="connsiteY18" fmla="*/ 3310426 h 3649787"/>
                <a:gd name="connsiteX19" fmla="*/ 382354 w 3870527"/>
                <a:gd name="connsiteY19" fmla="*/ 3179069 h 3649787"/>
                <a:gd name="connsiteX20" fmla="*/ 380198 w 3870527"/>
                <a:gd name="connsiteY20" fmla="*/ 3165171 h 3649787"/>
                <a:gd name="connsiteX21" fmla="*/ 379416 w 3870527"/>
                <a:gd name="connsiteY21" fmla="*/ 3164716 h 3649787"/>
                <a:gd name="connsiteX22" fmla="*/ 345100 w 3870527"/>
                <a:gd name="connsiteY22" fmla="*/ 3084496 h 3649787"/>
                <a:gd name="connsiteX23" fmla="*/ 357619 w 3870527"/>
                <a:gd name="connsiteY23" fmla="*/ 3060537 h 3649787"/>
                <a:gd name="connsiteX24" fmla="*/ 363106 w 3870527"/>
                <a:gd name="connsiteY24" fmla="*/ 3054992 h 3649787"/>
                <a:gd name="connsiteX25" fmla="*/ 358300 w 3870527"/>
                <a:gd name="connsiteY25" fmla="*/ 3024019 h 3649787"/>
                <a:gd name="connsiteX26" fmla="*/ 210589 w 3870527"/>
                <a:gd name="connsiteY26" fmla="*/ 2866635 h 3649787"/>
                <a:gd name="connsiteX27" fmla="*/ 175605 w 3870527"/>
                <a:gd name="connsiteY27" fmla="*/ 2316083 h 3649787"/>
                <a:gd name="connsiteX28" fmla="*/ 10911 w 3870527"/>
                <a:gd name="connsiteY28" fmla="*/ 1927038 h 3649787"/>
                <a:gd name="connsiteX29" fmla="*/ 85075 w 3870527"/>
                <a:gd name="connsiteY29" fmla="*/ 1345070 h 3649787"/>
                <a:gd name="connsiteX30" fmla="*/ 149083 w 3870527"/>
                <a:gd name="connsiteY30" fmla="*/ 482031 h 3649787"/>
                <a:gd name="connsiteX31" fmla="*/ 238941 w 3870527"/>
                <a:gd name="connsiteY31" fmla="*/ 100633 h 3649787"/>
                <a:gd name="connsiteX32" fmla="*/ 379258 w 3870527"/>
                <a:gd name="connsiteY32" fmla="*/ 177115 h 3649787"/>
                <a:gd name="connsiteX33" fmla="*/ 515063 w 3870527"/>
                <a:gd name="connsiteY33" fmla="*/ 2029 h 3649787"/>
                <a:gd name="connsiteX34" fmla="*/ 650675 w 3870527"/>
                <a:gd name="connsiteY34" fmla="*/ 309723 h 3649787"/>
                <a:gd name="connsiteX35" fmla="*/ 654082 w 3870527"/>
                <a:gd name="connsiteY35" fmla="*/ 312601 h 3649787"/>
                <a:gd name="connsiteX36" fmla="*/ 838895 w 3870527"/>
                <a:gd name="connsiteY36" fmla="*/ 445754 h 3649787"/>
                <a:gd name="connsiteX37" fmla="*/ 901824 w 3870527"/>
                <a:gd name="connsiteY37" fmla="*/ 1119790 h 3649787"/>
                <a:gd name="connsiteX38" fmla="*/ 901904 w 3870527"/>
                <a:gd name="connsiteY38" fmla="*/ 1119918 h 3649787"/>
                <a:gd name="connsiteX39" fmla="*/ 938743 w 3870527"/>
                <a:gd name="connsiteY39" fmla="*/ 1178248 h 3649787"/>
                <a:gd name="connsiteX40" fmla="*/ 966504 w 3870527"/>
                <a:gd name="connsiteY40" fmla="*/ 1799337 h 3649787"/>
                <a:gd name="connsiteX41" fmla="*/ 967748 w 3870527"/>
                <a:gd name="connsiteY41" fmla="*/ 1801727 h 3649787"/>
                <a:gd name="connsiteX42" fmla="*/ 1022431 w 3870527"/>
                <a:gd name="connsiteY42" fmla="*/ 1906780 h 3649787"/>
                <a:gd name="connsiteX43" fmla="*/ 1053142 w 3870527"/>
                <a:gd name="connsiteY43" fmla="*/ 2062197 h 3649787"/>
                <a:gd name="connsiteX44" fmla="*/ 1033559 w 3870527"/>
                <a:gd name="connsiteY44" fmla="*/ 2325867 h 3649787"/>
                <a:gd name="connsiteX45" fmla="*/ 1010060 w 3870527"/>
                <a:gd name="connsiteY45" fmla="*/ 2389068 h 3649787"/>
                <a:gd name="connsiteX46" fmla="*/ 1008608 w 3870527"/>
                <a:gd name="connsiteY46" fmla="*/ 2392974 h 3649787"/>
                <a:gd name="connsiteX47" fmla="*/ 1070809 w 3870527"/>
                <a:gd name="connsiteY47" fmla="*/ 2630686 h 3649787"/>
                <a:gd name="connsiteX48" fmla="*/ 1074780 w 3870527"/>
                <a:gd name="connsiteY48" fmla="*/ 2717157 h 3649787"/>
                <a:gd name="connsiteX49" fmla="*/ 1127922 w 3870527"/>
                <a:gd name="connsiteY49" fmla="*/ 2710246 h 3649787"/>
                <a:gd name="connsiteX50" fmla="*/ 1487753 w 3870527"/>
                <a:gd name="connsiteY50" fmla="*/ 2737959 h 3649787"/>
                <a:gd name="connsiteX51" fmla="*/ 1487885 w 3870527"/>
                <a:gd name="connsiteY51" fmla="*/ 2737884 h 3649787"/>
                <a:gd name="connsiteX52" fmla="*/ 1548043 w 3870527"/>
                <a:gd name="connsiteY52" fmla="*/ 2703347 h 3649787"/>
                <a:gd name="connsiteX53" fmla="*/ 2177016 w 3870527"/>
                <a:gd name="connsiteY53" fmla="*/ 2695663 h 3649787"/>
                <a:gd name="connsiteX54" fmla="*/ 2179473 w 3870527"/>
                <a:gd name="connsiteY54" fmla="*/ 2694511 h 3649787"/>
                <a:gd name="connsiteX55" fmla="*/ 2287448 w 3870527"/>
                <a:gd name="connsiteY55" fmla="*/ 2643830 h 3649787"/>
                <a:gd name="connsiteX56" fmla="*/ 2445592 w 3870527"/>
                <a:gd name="connsiteY56" fmla="*/ 2618432 h 3649787"/>
                <a:gd name="connsiteX57" fmla="*/ 2711612 w 3870527"/>
                <a:gd name="connsiteY57" fmla="*/ 2646158 h 3649787"/>
                <a:gd name="connsiteX58" fmla="*/ 2774778 w 3870527"/>
                <a:gd name="connsiteY58" fmla="*/ 2671380 h 3649787"/>
                <a:gd name="connsiteX59" fmla="*/ 2778683 w 3870527"/>
                <a:gd name="connsiteY59" fmla="*/ 2672938 h 3649787"/>
                <a:gd name="connsiteX60" fmla="*/ 3114459 w 3870527"/>
                <a:gd name="connsiteY60" fmla="*/ 2617794 h 3649787"/>
                <a:gd name="connsiteX61" fmla="*/ 3237864 w 3870527"/>
                <a:gd name="connsiteY61" fmla="*/ 2630140 h 3649787"/>
                <a:gd name="connsiteX62" fmla="*/ 3470718 w 3870527"/>
                <a:gd name="connsiteY62" fmla="*/ 2746895 h 3649787"/>
                <a:gd name="connsiteX63" fmla="*/ 3471985 w 3870527"/>
                <a:gd name="connsiteY63" fmla="*/ 2747105 h 3649787"/>
                <a:gd name="connsiteX64" fmla="*/ 3570445 w 3870527"/>
                <a:gd name="connsiteY64" fmla="*/ 2763278 h 3649787"/>
                <a:gd name="connsiteX65" fmla="*/ 3769553 w 3870527"/>
                <a:gd name="connsiteY65" fmla="*/ 2860210 h 3649787"/>
                <a:gd name="connsiteX66" fmla="*/ 3756177 w 3870527"/>
                <a:gd name="connsiteY66" fmla="*/ 2983083 h 3649787"/>
                <a:gd name="connsiteX67" fmla="*/ 3859013 w 3870527"/>
                <a:gd name="connsiteY67" fmla="*/ 3072555 h 3649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870527" h="3649787" fill="none" extrusionOk="0">
                  <a:moveTo>
                    <a:pt x="3859013" y="3072555"/>
                  </a:moveTo>
                  <a:cubicBezTo>
                    <a:pt x="3878936" y="3110255"/>
                    <a:pt x="3872982" y="3139511"/>
                    <a:pt x="3853886" y="3170953"/>
                  </a:cubicBezTo>
                  <a:cubicBezTo>
                    <a:pt x="3804867" y="3276795"/>
                    <a:pt x="3624667" y="3322507"/>
                    <a:pt x="3396172" y="3335404"/>
                  </a:cubicBezTo>
                  <a:cubicBezTo>
                    <a:pt x="3388966" y="3396623"/>
                    <a:pt x="3340053" y="3435351"/>
                    <a:pt x="3232319" y="3476318"/>
                  </a:cubicBezTo>
                  <a:cubicBezTo>
                    <a:pt x="3075432" y="3555231"/>
                    <a:pt x="2826249" y="3522330"/>
                    <a:pt x="2674449" y="3493380"/>
                  </a:cubicBezTo>
                  <a:cubicBezTo>
                    <a:pt x="2621646" y="3553846"/>
                    <a:pt x="2458887" y="3617808"/>
                    <a:pt x="2275785" y="3643709"/>
                  </a:cubicBezTo>
                  <a:cubicBezTo>
                    <a:pt x="2048894" y="3647435"/>
                    <a:pt x="1783640" y="3634726"/>
                    <a:pt x="1689614" y="3551949"/>
                  </a:cubicBezTo>
                  <a:cubicBezTo>
                    <a:pt x="1409780" y="3609962"/>
                    <a:pt x="1010557" y="3579408"/>
                    <a:pt x="818881" y="3461288"/>
                  </a:cubicBezTo>
                  <a:cubicBezTo>
                    <a:pt x="782915" y="3457653"/>
                    <a:pt x="741912" y="3469839"/>
                    <a:pt x="693148" y="3458243"/>
                  </a:cubicBezTo>
                  <a:cubicBezTo>
                    <a:pt x="685798" y="3458079"/>
                    <a:pt x="673907" y="3452715"/>
                    <a:pt x="662231" y="3452861"/>
                  </a:cubicBezTo>
                  <a:cubicBezTo>
                    <a:pt x="656332" y="3460992"/>
                    <a:pt x="643785" y="3464208"/>
                    <a:pt x="638822" y="3472885"/>
                  </a:cubicBezTo>
                  <a:cubicBezTo>
                    <a:pt x="611510" y="3487342"/>
                    <a:pt x="579094" y="3491216"/>
                    <a:pt x="539153" y="3470947"/>
                  </a:cubicBezTo>
                  <a:cubicBezTo>
                    <a:pt x="513466" y="3458503"/>
                    <a:pt x="502782" y="3439362"/>
                    <a:pt x="475928" y="3410311"/>
                  </a:cubicBezTo>
                  <a:cubicBezTo>
                    <a:pt x="471708" y="3404044"/>
                    <a:pt x="469283" y="3396159"/>
                    <a:pt x="463298" y="3386648"/>
                  </a:cubicBezTo>
                  <a:cubicBezTo>
                    <a:pt x="462289" y="3386131"/>
                    <a:pt x="461011" y="3385001"/>
                    <a:pt x="459351" y="3384096"/>
                  </a:cubicBezTo>
                  <a:cubicBezTo>
                    <a:pt x="449983" y="3376307"/>
                    <a:pt x="439625" y="3367317"/>
                    <a:pt x="436039" y="3360399"/>
                  </a:cubicBezTo>
                  <a:cubicBezTo>
                    <a:pt x="427335" y="3346339"/>
                    <a:pt x="422665" y="3336826"/>
                    <a:pt x="421914" y="3324016"/>
                  </a:cubicBezTo>
                  <a:cubicBezTo>
                    <a:pt x="422338" y="3320382"/>
                    <a:pt x="424049" y="3316176"/>
                    <a:pt x="424570" y="3314092"/>
                  </a:cubicBezTo>
                  <a:cubicBezTo>
                    <a:pt x="423211" y="3312536"/>
                    <a:pt x="423513" y="3311799"/>
                    <a:pt x="422613" y="3310426"/>
                  </a:cubicBezTo>
                  <a:cubicBezTo>
                    <a:pt x="399256" y="3280542"/>
                    <a:pt x="403910" y="3223402"/>
                    <a:pt x="382354" y="3179069"/>
                  </a:cubicBezTo>
                  <a:cubicBezTo>
                    <a:pt x="380253" y="3175585"/>
                    <a:pt x="381745" y="3170458"/>
                    <a:pt x="380198" y="3165171"/>
                  </a:cubicBezTo>
                  <a:cubicBezTo>
                    <a:pt x="379762" y="3165043"/>
                    <a:pt x="379681" y="3164797"/>
                    <a:pt x="379416" y="3164716"/>
                  </a:cubicBezTo>
                  <a:cubicBezTo>
                    <a:pt x="347918" y="3139467"/>
                    <a:pt x="334181" y="3105970"/>
                    <a:pt x="345100" y="3084496"/>
                  </a:cubicBezTo>
                  <a:cubicBezTo>
                    <a:pt x="347073" y="3074960"/>
                    <a:pt x="350562" y="3067083"/>
                    <a:pt x="357619" y="3060537"/>
                  </a:cubicBezTo>
                  <a:cubicBezTo>
                    <a:pt x="358515" y="3059226"/>
                    <a:pt x="362129" y="3056752"/>
                    <a:pt x="363106" y="3054992"/>
                  </a:cubicBezTo>
                  <a:cubicBezTo>
                    <a:pt x="359029" y="3048870"/>
                    <a:pt x="362475" y="3038461"/>
                    <a:pt x="358300" y="3024019"/>
                  </a:cubicBezTo>
                  <a:cubicBezTo>
                    <a:pt x="291037" y="3029463"/>
                    <a:pt x="230219" y="2954472"/>
                    <a:pt x="210589" y="2866635"/>
                  </a:cubicBezTo>
                  <a:cubicBezTo>
                    <a:pt x="153183" y="2698306"/>
                    <a:pt x="131600" y="2477555"/>
                    <a:pt x="175605" y="2316083"/>
                  </a:cubicBezTo>
                  <a:cubicBezTo>
                    <a:pt x="55519" y="2281160"/>
                    <a:pt x="23713" y="2114179"/>
                    <a:pt x="10911" y="1927038"/>
                  </a:cubicBezTo>
                  <a:cubicBezTo>
                    <a:pt x="17237" y="1720651"/>
                    <a:pt x="-12319" y="1485101"/>
                    <a:pt x="85075" y="1345070"/>
                  </a:cubicBezTo>
                  <a:cubicBezTo>
                    <a:pt x="19367" y="1025892"/>
                    <a:pt x="-23027" y="644428"/>
                    <a:pt x="149083" y="482031"/>
                  </a:cubicBezTo>
                  <a:cubicBezTo>
                    <a:pt x="139126" y="295479"/>
                    <a:pt x="183916" y="154674"/>
                    <a:pt x="238941" y="100633"/>
                  </a:cubicBezTo>
                  <a:cubicBezTo>
                    <a:pt x="282895" y="66737"/>
                    <a:pt x="340700" y="91735"/>
                    <a:pt x="379258" y="177115"/>
                  </a:cubicBezTo>
                  <a:cubicBezTo>
                    <a:pt x="415350" y="65310"/>
                    <a:pt x="469445" y="-21536"/>
                    <a:pt x="515063" y="2029"/>
                  </a:cubicBezTo>
                  <a:cubicBezTo>
                    <a:pt x="561366" y="-2796"/>
                    <a:pt x="615631" y="167114"/>
                    <a:pt x="650675" y="309723"/>
                  </a:cubicBezTo>
                  <a:cubicBezTo>
                    <a:pt x="652233" y="310708"/>
                    <a:pt x="652740" y="311754"/>
                    <a:pt x="654082" y="312601"/>
                  </a:cubicBezTo>
                  <a:cubicBezTo>
                    <a:pt x="727870" y="283399"/>
                    <a:pt x="788135" y="349520"/>
                    <a:pt x="838895" y="445754"/>
                  </a:cubicBezTo>
                  <a:cubicBezTo>
                    <a:pt x="883729" y="591301"/>
                    <a:pt x="992253" y="937263"/>
                    <a:pt x="901824" y="1119790"/>
                  </a:cubicBezTo>
                  <a:cubicBezTo>
                    <a:pt x="901856" y="1119840"/>
                    <a:pt x="901876" y="1119869"/>
                    <a:pt x="901904" y="1119918"/>
                  </a:cubicBezTo>
                  <a:cubicBezTo>
                    <a:pt x="918407" y="1132675"/>
                    <a:pt x="920628" y="1160707"/>
                    <a:pt x="938743" y="1178248"/>
                  </a:cubicBezTo>
                  <a:cubicBezTo>
                    <a:pt x="1019050" y="1363017"/>
                    <a:pt x="1066661" y="1583272"/>
                    <a:pt x="966504" y="1799337"/>
                  </a:cubicBezTo>
                  <a:cubicBezTo>
                    <a:pt x="967181" y="1800322"/>
                    <a:pt x="967216" y="1801133"/>
                    <a:pt x="967748" y="1801727"/>
                  </a:cubicBezTo>
                  <a:cubicBezTo>
                    <a:pt x="1002820" y="1848402"/>
                    <a:pt x="998651" y="1891807"/>
                    <a:pt x="1022431" y="1906780"/>
                  </a:cubicBezTo>
                  <a:cubicBezTo>
                    <a:pt x="1029772" y="1960333"/>
                    <a:pt x="1052192" y="2005069"/>
                    <a:pt x="1053142" y="2062197"/>
                  </a:cubicBezTo>
                  <a:cubicBezTo>
                    <a:pt x="1072234" y="2173411"/>
                    <a:pt x="1051404" y="2253623"/>
                    <a:pt x="1033559" y="2325867"/>
                  </a:cubicBezTo>
                  <a:cubicBezTo>
                    <a:pt x="1026159" y="2354982"/>
                    <a:pt x="1015509" y="2355976"/>
                    <a:pt x="1010060" y="2389068"/>
                  </a:cubicBezTo>
                  <a:cubicBezTo>
                    <a:pt x="1009421" y="2390958"/>
                    <a:pt x="1008481" y="2392005"/>
                    <a:pt x="1008608" y="2392974"/>
                  </a:cubicBezTo>
                  <a:cubicBezTo>
                    <a:pt x="1032524" y="2470466"/>
                    <a:pt x="1068941" y="2556655"/>
                    <a:pt x="1070809" y="2630686"/>
                  </a:cubicBezTo>
                  <a:cubicBezTo>
                    <a:pt x="1075197" y="2667054"/>
                    <a:pt x="1063623" y="2686232"/>
                    <a:pt x="1074780" y="2717157"/>
                  </a:cubicBezTo>
                  <a:cubicBezTo>
                    <a:pt x="1087626" y="2711519"/>
                    <a:pt x="1113785" y="2714965"/>
                    <a:pt x="1127922" y="2710246"/>
                  </a:cubicBezTo>
                  <a:cubicBezTo>
                    <a:pt x="1253096" y="2711859"/>
                    <a:pt x="1376568" y="2715402"/>
                    <a:pt x="1487753" y="2737959"/>
                  </a:cubicBezTo>
                  <a:cubicBezTo>
                    <a:pt x="1487801" y="2737924"/>
                    <a:pt x="1487822" y="2737924"/>
                    <a:pt x="1487885" y="2737884"/>
                  </a:cubicBezTo>
                  <a:cubicBezTo>
                    <a:pt x="1501425" y="2729080"/>
                    <a:pt x="1538800" y="2715677"/>
                    <a:pt x="1548043" y="2703347"/>
                  </a:cubicBezTo>
                  <a:cubicBezTo>
                    <a:pt x="1693105" y="2651889"/>
                    <a:pt x="1955279" y="2624944"/>
                    <a:pt x="2177016" y="2695663"/>
                  </a:cubicBezTo>
                  <a:cubicBezTo>
                    <a:pt x="2178032" y="2695060"/>
                    <a:pt x="2178954" y="2695077"/>
                    <a:pt x="2179473" y="2694511"/>
                  </a:cubicBezTo>
                  <a:cubicBezTo>
                    <a:pt x="2232339" y="2667697"/>
                    <a:pt x="2259208" y="2660576"/>
                    <a:pt x="2287448" y="2643830"/>
                  </a:cubicBezTo>
                  <a:cubicBezTo>
                    <a:pt x="2346684" y="2620742"/>
                    <a:pt x="2401093" y="2626761"/>
                    <a:pt x="2445592" y="2618432"/>
                  </a:cubicBezTo>
                  <a:cubicBezTo>
                    <a:pt x="2538261" y="2613154"/>
                    <a:pt x="2648851" y="2642795"/>
                    <a:pt x="2711612" y="2646158"/>
                  </a:cubicBezTo>
                  <a:cubicBezTo>
                    <a:pt x="2742639" y="2651841"/>
                    <a:pt x="2759381" y="2670188"/>
                    <a:pt x="2774778" y="2671380"/>
                  </a:cubicBezTo>
                  <a:cubicBezTo>
                    <a:pt x="2776619" y="2671995"/>
                    <a:pt x="2776748" y="2672593"/>
                    <a:pt x="2778683" y="2672938"/>
                  </a:cubicBezTo>
                  <a:cubicBezTo>
                    <a:pt x="2880326" y="2601758"/>
                    <a:pt x="2975232" y="2596105"/>
                    <a:pt x="3114459" y="2617794"/>
                  </a:cubicBezTo>
                  <a:cubicBezTo>
                    <a:pt x="3160908" y="2616923"/>
                    <a:pt x="3191459" y="2624692"/>
                    <a:pt x="3237864" y="2630140"/>
                  </a:cubicBezTo>
                  <a:cubicBezTo>
                    <a:pt x="3350149" y="2647803"/>
                    <a:pt x="3432820" y="2689342"/>
                    <a:pt x="3470718" y="2746895"/>
                  </a:cubicBezTo>
                  <a:cubicBezTo>
                    <a:pt x="3471115" y="2746870"/>
                    <a:pt x="3471516" y="2747091"/>
                    <a:pt x="3471985" y="2747105"/>
                  </a:cubicBezTo>
                  <a:cubicBezTo>
                    <a:pt x="3509183" y="2741466"/>
                    <a:pt x="3538511" y="2758170"/>
                    <a:pt x="3570445" y="2763278"/>
                  </a:cubicBezTo>
                  <a:cubicBezTo>
                    <a:pt x="3661385" y="2782932"/>
                    <a:pt x="3736668" y="2816530"/>
                    <a:pt x="3769553" y="2860210"/>
                  </a:cubicBezTo>
                  <a:cubicBezTo>
                    <a:pt x="3803460" y="2895355"/>
                    <a:pt x="3792771" y="2939595"/>
                    <a:pt x="3756177" y="2983083"/>
                  </a:cubicBezTo>
                  <a:cubicBezTo>
                    <a:pt x="3798444" y="3015326"/>
                    <a:pt x="3843341" y="3038767"/>
                    <a:pt x="3859013" y="3072555"/>
                  </a:cubicBezTo>
                  <a:close/>
                </a:path>
                <a:path w="3870527" h="3649787" stroke="0" extrusionOk="0">
                  <a:moveTo>
                    <a:pt x="3859013" y="3072555"/>
                  </a:moveTo>
                  <a:cubicBezTo>
                    <a:pt x="3871611" y="3102152"/>
                    <a:pt x="3869596" y="3140128"/>
                    <a:pt x="3853886" y="3170953"/>
                  </a:cubicBezTo>
                  <a:cubicBezTo>
                    <a:pt x="3827877" y="3263772"/>
                    <a:pt x="3601550" y="3323273"/>
                    <a:pt x="3396172" y="3335404"/>
                  </a:cubicBezTo>
                  <a:cubicBezTo>
                    <a:pt x="3392471" y="3392154"/>
                    <a:pt x="3333028" y="3453665"/>
                    <a:pt x="3232319" y="3476318"/>
                  </a:cubicBezTo>
                  <a:cubicBezTo>
                    <a:pt x="3038191" y="3509480"/>
                    <a:pt x="2897438" y="3559765"/>
                    <a:pt x="2674449" y="3493380"/>
                  </a:cubicBezTo>
                  <a:cubicBezTo>
                    <a:pt x="2623910" y="3568975"/>
                    <a:pt x="2480479" y="3595643"/>
                    <a:pt x="2275785" y="3643709"/>
                  </a:cubicBezTo>
                  <a:cubicBezTo>
                    <a:pt x="2027406" y="3661478"/>
                    <a:pt x="1808830" y="3636977"/>
                    <a:pt x="1689614" y="3551949"/>
                  </a:cubicBezTo>
                  <a:cubicBezTo>
                    <a:pt x="1384948" y="3603296"/>
                    <a:pt x="981266" y="3602050"/>
                    <a:pt x="818881" y="3461288"/>
                  </a:cubicBezTo>
                  <a:cubicBezTo>
                    <a:pt x="776597" y="3463760"/>
                    <a:pt x="737186" y="3463072"/>
                    <a:pt x="693148" y="3458243"/>
                  </a:cubicBezTo>
                  <a:cubicBezTo>
                    <a:pt x="683332" y="3458661"/>
                    <a:pt x="671568" y="3452382"/>
                    <a:pt x="662231" y="3452861"/>
                  </a:cubicBezTo>
                  <a:cubicBezTo>
                    <a:pt x="656490" y="3459770"/>
                    <a:pt x="648588" y="3463220"/>
                    <a:pt x="638822" y="3472885"/>
                  </a:cubicBezTo>
                  <a:cubicBezTo>
                    <a:pt x="608955" y="3492984"/>
                    <a:pt x="576548" y="3486945"/>
                    <a:pt x="539153" y="3470947"/>
                  </a:cubicBezTo>
                  <a:cubicBezTo>
                    <a:pt x="518444" y="3450296"/>
                    <a:pt x="491875" y="3438097"/>
                    <a:pt x="475928" y="3410311"/>
                  </a:cubicBezTo>
                  <a:cubicBezTo>
                    <a:pt x="471116" y="3404563"/>
                    <a:pt x="470291" y="3395025"/>
                    <a:pt x="463298" y="3386648"/>
                  </a:cubicBezTo>
                  <a:cubicBezTo>
                    <a:pt x="461529" y="3385625"/>
                    <a:pt x="460703" y="3384555"/>
                    <a:pt x="459351" y="3384096"/>
                  </a:cubicBezTo>
                  <a:cubicBezTo>
                    <a:pt x="449240" y="3377859"/>
                    <a:pt x="442420" y="3368919"/>
                    <a:pt x="436039" y="3360399"/>
                  </a:cubicBezTo>
                  <a:cubicBezTo>
                    <a:pt x="427206" y="3349471"/>
                    <a:pt x="422985" y="3335955"/>
                    <a:pt x="421914" y="3324016"/>
                  </a:cubicBezTo>
                  <a:cubicBezTo>
                    <a:pt x="422741" y="3319384"/>
                    <a:pt x="423884" y="3318715"/>
                    <a:pt x="424570" y="3314092"/>
                  </a:cubicBezTo>
                  <a:cubicBezTo>
                    <a:pt x="423519" y="3312551"/>
                    <a:pt x="423391" y="3311690"/>
                    <a:pt x="422613" y="3310426"/>
                  </a:cubicBezTo>
                  <a:cubicBezTo>
                    <a:pt x="394882" y="3270776"/>
                    <a:pt x="394655" y="3228445"/>
                    <a:pt x="382354" y="3179069"/>
                  </a:cubicBezTo>
                  <a:cubicBezTo>
                    <a:pt x="381015" y="3174092"/>
                    <a:pt x="381830" y="3171765"/>
                    <a:pt x="380198" y="3165171"/>
                  </a:cubicBezTo>
                  <a:cubicBezTo>
                    <a:pt x="379999" y="3165100"/>
                    <a:pt x="379774" y="3164879"/>
                    <a:pt x="379416" y="3164716"/>
                  </a:cubicBezTo>
                  <a:cubicBezTo>
                    <a:pt x="356574" y="3144946"/>
                    <a:pt x="330733" y="3113902"/>
                    <a:pt x="345100" y="3084496"/>
                  </a:cubicBezTo>
                  <a:cubicBezTo>
                    <a:pt x="347058" y="3077920"/>
                    <a:pt x="351395" y="3066949"/>
                    <a:pt x="357619" y="3060537"/>
                  </a:cubicBezTo>
                  <a:cubicBezTo>
                    <a:pt x="358392" y="3058534"/>
                    <a:pt x="361586" y="3056932"/>
                    <a:pt x="363106" y="3054992"/>
                  </a:cubicBezTo>
                  <a:cubicBezTo>
                    <a:pt x="357819" y="3044192"/>
                    <a:pt x="361504" y="3030203"/>
                    <a:pt x="358300" y="3024019"/>
                  </a:cubicBezTo>
                  <a:cubicBezTo>
                    <a:pt x="306905" y="3033964"/>
                    <a:pt x="258217" y="2965566"/>
                    <a:pt x="210589" y="2866635"/>
                  </a:cubicBezTo>
                  <a:cubicBezTo>
                    <a:pt x="138280" y="2762329"/>
                    <a:pt x="158308" y="2496695"/>
                    <a:pt x="175605" y="2316083"/>
                  </a:cubicBezTo>
                  <a:cubicBezTo>
                    <a:pt x="89735" y="2235213"/>
                    <a:pt x="73378" y="2115553"/>
                    <a:pt x="10911" y="1927038"/>
                  </a:cubicBezTo>
                  <a:cubicBezTo>
                    <a:pt x="10380" y="1735658"/>
                    <a:pt x="21861" y="1483858"/>
                    <a:pt x="85075" y="1345070"/>
                  </a:cubicBezTo>
                  <a:cubicBezTo>
                    <a:pt x="17248" y="1086136"/>
                    <a:pt x="63123" y="691319"/>
                    <a:pt x="149083" y="482031"/>
                  </a:cubicBezTo>
                  <a:cubicBezTo>
                    <a:pt x="126955" y="300592"/>
                    <a:pt x="158871" y="165149"/>
                    <a:pt x="238941" y="100633"/>
                  </a:cubicBezTo>
                  <a:cubicBezTo>
                    <a:pt x="291238" y="65486"/>
                    <a:pt x="346610" y="86006"/>
                    <a:pt x="379258" y="177115"/>
                  </a:cubicBezTo>
                  <a:cubicBezTo>
                    <a:pt x="400859" y="49671"/>
                    <a:pt x="447054" y="-8012"/>
                    <a:pt x="515063" y="2029"/>
                  </a:cubicBezTo>
                  <a:cubicBezTo>
                    <a:pt x="583161" y="32944"/>
                    <a:pt x="612618" y="117644"/>
                    <a:pt x="650675" y="309723"/>
                  </a:cubicBezTo>
                  <a:cubicBezTo>
                    <a:pt x="652012" y="310447"/>
                    <a:pt x="653165" y="311945"/>
                    <a:pt x="654082" y="312601"/>
                  </a:cubicBezTo>
                  <a:cubicBezTo>
                    <a:pt x="730887" y="290754"/>
                    <a:pt x="777030" y="341084"/>
                    <a:pt x="838895" y="445754"/>
                  </a:cubicBezTo>
                  <a:cubicBezTo>
                    <a:pt x="921028" y="605909"/>
                    <a:pt x="952528" y="846667"/>
                    <a:pt x="901824" y="1119790"/>
                  </a:cubicBezTo>
                  <a:cubicBezTo>
                    <a:pt x="901854" y="1119824"/>
                    <a:pt x="901874" y="1119875"/>
                    <a:pt x="901904" y="1119918"/>
                  </a:cubicBezTo>
                  <a:cubicBezTo>
                    <a:pt x="919794" y="1141269"/>
                    <a:pt x="914291" y="1154027"/>
                    <a:pt x="938743" y="1178248"/>
                  </a:cubicBezTo>
                  <a:cubicBezTo>
                    <a:pt x="994497" y="1295612"/>
                    <a:pt x="1038584" y="1566867"/>
                    <a:pt x="966504" y="1799337"/>
                  </a:cubicBezTo>
                  <a:cubicBezTo>
                    <a:pt x="967210" y="1800102"/>
                    <a:pt x="967352" y="1801240"/>
                    <a:pt x="967748" y="1801727"/>
                  </a:cubicBezTo>
                  <a:cubicBezTo>
                    <a:pt x="998437" y="1834418"/>
                    <a:pt x="996035" y="1876177"/>
                    <a:pt x="1022431" y="1906780"/>
                  </a:cubicBezTo>
                  <a:cubicBezTo>
                    <a:pt x="1043249" y="1957576"/>
                    <a:pt x="1049310" y="2003970"/>
                    <a:pt x="1053142" y="2062197"/>
                  </a:cubicBezTo>
                  <a:cubicBezTo>
                    <a:pt x="1062177" y="2141346"/>
                    <a:pt x="1046804" y="2237579"/>
                    <a:pt x="1033559" y="2325867"/>
                  </a:cubicBezTo>
                  <a:cubicBezTo>
                    <a:pt x="1028368" y="2346387"/>
                    <a:pt x="1011513" y="2370612"/>
                    <a:pt x="1010060" y="2389068"/>
                  </a:cubicBezTo>
                  <a:cubicBezTo>
                    <a:pt x="1009984" y="2390221"/>
                    <a:pt x="1008814" y="2391241"/>
                    <a:pt x="1008608" y="2392974"/>
                  </a:cubicBezTo>
                  <a:cubicBezTo>
                    <a:pt x="1059946" y="2441021"/>
                    <a:pt x="1072307" y="2541307"/>
                    <a:pt x="1070809" y="2630686"/>
                  </a:cubicBezTo>
                  <a:cubicBezTo>
                    <a:pt x="1072255" y="2651839"/>
                    <a:pt x="1064696" y="2696615"/>
                    <a:pt x="1074780" y="2717157"/>
                  </a:cubicBezTo>
                  <a:cubicBezTo>
                    <a:pt x="1090112" y="2713550"/>
                    <a:pt x="1108924" y="2718545"/>
                    <a:pt x="1127922" y="2710246"/>
                  </a:cubicBezTo>
                  <a:cubicBezTo>
                    <a:pt x="1224319" y="2697829"/>
                    <a:pt x="1390472" y="2714751"/>
                    <a:pt x="1487753" y="2737959"/>
                  </a:cubicBezTo>
                  <a:cubicBezTo>
                    <a:pt x="1487802" y="2737917"/>
                    <a:pt x="1487843" y="2737925"/>
                    <a:pt x="1487885" y="2737884"/>
                  </a:cubicBezTo>
                  <a:cubicBezTo>
                    <a:pt x="1508723" y="2719384"/>
                    <a:pt x="1523109" y="2719472"/>
                    <a:pt x="1548043" y="2703347"/>
                  </a:cubicBezTo>
                  <a:cubicBezTo>
                    <a:pt x="1682768" y="2655750"/>
                    <a:pt x="2002454" y="2618541"/>
                    <a:pt x="2177016" y="2695663"/>
                  </a:cubicBezTo>
                  <a:cubicBezTo>
                    <a:pt x="2177668" y="2695094"/>
                    <a:pt x="2178914" y="2694977"/>
                    <a:pt x="2179473" y="2694511"/>
                  </a:cubicBezTo>
                  <a:cubicBezTo>
                    <a:pt x="2229717" y="2667113"/>
                    <a:pt x="2268952" y="2660946"/>
                    <a:pt x="2287448" y="2643830"/>
                  </a:cubicBezTo>
                  <a:cubicBezTo>
                    <a:pt x="2325612" y="2626607"/>
                    <a:pt x="2383711" y="2619032"/>
                    <a:pt x="2445592" y="2618432"/>
                  </a:cubicBezTo>
                  <a:cubicBezTo>
                    <a:pt x="2558733" y="2614438"/>
                    <a:pt x="2629073" y="2625882"/>
                    <a:pt x="2711612" y="2646158"/>
                  </a:cubicBezTo>
                  <a:cubicBezTo>
                    <a:pt x="2726794" y="2647717"/>
                    <a:pt x="2744579" y="2664934"/>
                    <a:pt x="2774778" y="2671380"/>
                  </a:cubicBezTo>
                  <a:cubicBezTo>
                    <a:pt x="2776012" y="2671734"/>
                    <a:pt x="2777427" y="2672764"/>
                    <a:pt x="2778683" y="2672938"/>
                  </a:cubicBezTo>
                  <a:cubicBezTo>
                    <a:pt x="2833904" y="2633257"/>
                    <a:pt x="2986014" y="2628181"/>
                    <a:pt x="3114459" y="2617794"/>
                  </a:cubicBezTo>
                  <a:cubicBezTo>
                    <a:pt x="3158224" y="2626627"/>
                    <a:pt x="3189502" y="2620065"/>
                    <a:pt x="3237864" y="2630140"/>
                  </a:cubicBezTo>
                  <a:cubicBezTo>
                    <a:pt x="3361723" y="2651736"/>
                    <a:pt x="3434873" y="2705459"/>
                    <a:pt x="3470718" y="2746895"/>
                  </a:cubicBezTo>
                  <a:cubicBezTo>
                    <a:pt x="3471061" y="2746917"/>
                    <a:pt x="3471478" y="2747040"/>
                    <a:pt x="3471985" y="2747105"/>
                  </a:cubicBezTo>
                  <a:cubicBezTo>
                    <a:pt x="3508520" y="2751489"/>
                    <a:pt x="3523388" y="2757341"/>
                    <a:pt x="3570445" y="2763278"/>
                  </a:cubicBezTo>
                  <a:cubicBezTo>
                    <a:pt x="3660348" y="2782351"/>
                    <a:pt x="3736586" y="2810100"/>
                    <a:pt x="3769553" y="2860210"/>
                  </a:cubicBezTo>
                  <a:cubicBezTo>
                    <a:pt x="3799010" y="2901341"/>
                    <a:pt x="3799785" y="2947948"/>
                    <a:pt x="3756177" y="2983083"/>
                  </a:cubicBezTo>
                  <a:cubicBezTo>
                    <a:pt x="3804762" y="3019266"/>
                    <a:pt x="3834858" y="3040953"/>
                    <a:pt x="3859013" y="307255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632743 w 3643581"/>
                        <a:gd name="connsiteY0" fmla="*/ 2926479 h 3476268"/>
                        <a:gd name="connsiteX1" fmla="*/ 3627916 w 3643581"/>
                        <a:gd name="connsiteY1" fmla="*/ 3020199 h 3476268"/>
                        <a:gd name="connsiteX2" fmla="*/ 3197040 w 3643581"/>
                        <a:gd name="connsiteY2" fmla="*/ 3176832 h 3476268"/>
                        <a:gd name="connsiteX3" fmla="*/ 3042794 w 3643581"/>
                        <a:gd name="connsiteY3" fmla="*/ 3311047 h 3476268"/>
                        <a:gd name="connsiteX4" fmla="*/ 2517635 w 3643581"/>
                        <a:gd name="connsiteY4" fmla="*/ 3327297 h 3476268"/>
                        <a:gd name="connsiteX5" fmla="*/ 2142346 w 3643581"/>
                        <a:gd name="connsiteY5" fmla="*/ 3470479 h 3476268"/>
                        <a:gd name="connsiteX6" fmla="*/ 1590545 w 3643581"/>
                        <a:gd name="connsiteY6" fmla="*/ 3383082 h 3476268"/>
                        <a:gd name="connsiteX7" fmla="*/ 770867 w 3643581"/>
                        <a:gd name="connsiteY7" fmla="*/ 3296731 h 3476268"/>
                        <a:gd name="connsiteX8" fmla="*/ 652506 w 3643581"/>
                        <a:gd name="connsiteY8" fmla="*/ 3293831 h 3476268"/>
                        <a:gd name="connsiteX9" fmla="*/ 623402 w 3643581"/>
                        <a:gd name="connsiteY9" fmla="*/ 3288705 h 3476268"/>
                        <a:gd name="connsiteX10" fmla="*/ 601366 w 3643581"/>
                        <a:gd name="connsiteY10" fmla="*/ 3307777 h 3476268"/>
                        <a:gd name="connsiteX11" fmla="*/ 507541 w 3643581"/>
                        <a:gd name="connsiteY11" fmla="*/ 3305931 h 3476268"/>
                        <a:gd name="connsiteX12" fmla="*/ 448023 w 3643581"/>
                        <a:gd name="connsiteY12" fmla="*/ 3248178 h 3476268"/>
                        <a:gd name="connsiteX13" fmla="*/ 436133 w 3643581"/>
                        <a:gd name="connsiteY13" fmla="*/ 3225640 h 3476268"/>
                        <a:gd name="connsiteX14" fmla="*/ 432418 w 3643581"/>
                        <a:gd name="connsiteY14" fmla="*/ 3223209 h 3476268"/>
                        <a:gd name="connsiteX15" fmla="*/ 410473 w 3643581"/>
                        <a:gd name="connsiteY15" fmla="*/ 3200639 h 3476268"/>
                        <a:gd name="connsiteX16" fmla="*/ 397176 w 3643581"/>
                        <a:gd name="connsiteY16" fmla="*/ 3165985 h 3476268"/>
                        <a:gd name="connsiteX17" fmla="*/ 399676 w 3643581"/>
                        <a:gd name="connsiteY17" fmla="*/ 3156533 h 3476268"/>
                        <a:gd name="connsiteX18" fmla="*/ 397834 w 3643581"/>
                        <a:gd name="connsiteY18" fmla="*/ 3153041 h 3476268"/>
                        <a:gd name="connsiteX19" fmla="*/ 359935 w 3643581"/>
                        <a:gd name="connsiteY19" fmla="*/ 3027929 h 3476268"/>
                        <a:gd name="connsiteX20" fmla="*/ 357906 w 3643581"/>
                        <a:gd name="connsiteY20" fmla="*/ 3014692 h 3476268"/>
                        <a:gd name="connsiteX21" fmla="*/ 357170 w 3643581"/>
                        <a:gd name="connsiteY21" fmla="*/ 3014259 h 3476268"/>
                        <a:gd name="connsiteX22" fmla="*/ 324866 w 3643581"/>
                        <a:gd name="connsiteY22" fmla="*/ 2937853 h 3476268"/>
                        <a:gd name="connsiteX23" fmla="*/ 336651 w 3643581"/>
                        <a:gd name="connsiteY23" fmla="*/ 2915033 h 3476268"/>
                        <a:gd name="connsiteX24" fmla="*/ 341816 w 3643581"/>
                        <a:gd name="connsiteY24" fmla="*/ 2909751 h 3476268"/>
                        <a:gd name="connsiteX25" fmla="*/ 337292 w 3643581"/>
                        <a:gd name="connsiteY25" fmla="*/ 2880251 h 3476268"/>
                        <a:gd name="connsiteX26" fmla="*/ 198242 w 3643581"/>
                        <a:gd name="connsiteY26" fmla="*/ 2730349 h 3476268"/>
                        <a:gd name="connsiteX27" fmla="*/ 165309 w 3643581"/>
                        <a:gd name="connsiteY27" fmla="*/ 2205972 h 3476268"/>
                        <a:gd name="connsiteX28" fmla="*/ 10272 w 3643581"/>
                        <a:gd name="connsiteY28" fmla="*/ 1835423 h 3476268"/>
                        <a:gd name="connsiteX29" fmla="*/ 80087 w 3643581"/>
                        <a:gd name="connsiteY29" fmla="*/ 1281123 h 3476268"/>
                        <a:gd name="connsiteX30" fmla="*/ 140342 w 3643581"/>
                        <a:gd name="connsiteY30" fmla="*/ 459115 h 3476268"/>
                        <a:gd name="connsiteX31" fmla="*/ 224931 w 3643581"/>
                        <a:gd name="connsiteY31" fmla="*/ 95849 h 3476268"/>
                        <a:gd name="connsiteX32" fmla="*/ 357021 w 3643581"/>
                        <a:gd name="connsiteY32" fmla="*/ 168695 h 3476268"/>
                        <a:gd name="connsiteX33" fmla="*/ 484863 w 3643581"/>
                        <a:gd name="connsiteY33" fmla="*/ 1933 h 3476268"/>
                        <a:gd name="connsiteX34" fmla="*/ 612524 w 3643581"/>
                        <a:gd name="connsiteY34" fmla="*/ 294999 h 3476268"/>
                        <a:gd name="connsiteX35" fmla="*/ 615731 w 3643581"/>
                        <a:gd name="connsiteY35" fmla="*/ 297740 h 3476268"/>
                        <a:gd name="connsiteX36" fmla="*/ 789707 w 3643581"/>
                        <a:gd name="connsiteY36" fmla="*/ 424562 h 3476268"/>
                        <a:gd name="connsiteX37" fmla="*/ 848947 w 3643581"/>
                        <a:gd name="connsiteY37" fmla="*/ 1066553 h 3476268"/>
                        <a:gd name="connsiteX38" fmla="*/ 849022 w 3643581"/>
                        <a:gd name="connsiteY38" fmla="*/ 1066675 h 3476268"/>
                        <a:gd name="connsiteX39" fmla="*/ 883701 w 3643581"/>
                        <a:gd name="connsiteY39" fmla="*/ 1122232 h 3476268"/>
                        <a:gd name="connsiteX40" fmla="*/ 909834 w 3643581"/>
                        <a:gd name="connsiteY40" fmla="*/ 1713793 h 3476268"/>
                        <a:gd name="connsiteX41" fmla="*/ 911005 w 3643581"/>
                        <a:gd name="connsiteY41" fmla="*/ 1716069 h 3476268"/>
                        <a:gd name="connsiteX42" fmla="*/ 962482 w 3643581"/>
                        <a:gd name="connsiteY42" fmla="*/ 1816128 h 3476268"/>
                        <a:gd name="connsiteX43" fmla="*/ 991392 w 3643581"/>
                        <a:gd name="connsiteY43" fmla="*/ 1964156 h 3476268"/>
                        <a:gd name="connsiteX44" fmla="*/ 972957 w 3643581"/>
                        <a:gd name="connsiteY44" fmla="*/ 2215291 h 3476268"/>
                        <a:gd name="connsiteX45" fmla="*/ 950836 w 3643581"/>
                        <a:gd name="connsiteY45" fmla="*/ 2275487 h 3476268"/>
                        <a:gd name="connsiteX46" fmla="*/ 949469 w 3643581"/>
                        <a:gd name="connsiteY46" fmla="*/ 2279207 h 3476268"/>
                        <a:gd name="connsiteX47" fmla="*/ 1008023 w 3643581"/>
                        <a:gd name="connsiteY47" fmla="*/ 2505618 h 3476268"/>
                        <a:gd name="connsiteX48" fmla="*/ 1011761 w 3643581"/>
                        <a:gd name="connsiteY48" fmla="*/ 2587978 h 3476268"/>
                        <a:gd name="connsiteX49" fmla="*/ 1061787 w 3643581"/>
                        <a:gd name="connsiteY49" fmla="*/ 2581395 h 3476268"/>
                        <a:gd name="connsiteX50" fmla="*/ 1400520 w 3643581"/>
                        <a:gd name="connsiteY50" fmla="*/ 2607791 h 3476268"/>
                        <a:gd name="connsiteX51" fmla="*/ 1400644 w 3643581"/>
                        <a:gd name="connsiteY51" fmla="*/ 2607719 h 3476268"/>
                        <a:gd name="connsiteX52" fmla="*/ 1457275 w 3643581"/>
                        <a:gd name="connsiteY52" fmla="*/ 2574824 h 3476268"/>
                        <a:gd name="connsiteX53" fmla="*/ 2049368 w 3643581"/>
                        <a:gd name="connsiteY53" fmla="*/ 2567506 h 3476268"/>
                        <a:gd name="connsiteX54" fmla="*/ 2051681 w 3643581"/>
                        <a:gd name="connsiteY54" fmla="*/ 2566408 h 3476268"/>
                        <a:gd name="connsiteX55" fmla="*/ 2153325 w 3643581"/>
                        <a:gd name="connsiteY55" fmla="*/ 2518137 h 3476268"/>
                        <a:gd name="connsiteX56" fmla="*/ 2302197 w 3643581"/>
                        <a:gd name="connsiteY56" fmla="*/ 2493946 h 3476268"/>
                        <a:gd name="connsiteX57" fmla="*/ 2552619 w 3643581"/>
                        <a:gd name="connsiteY57" fmla="*/ 2520354 h 3476268"/>
                        <a:gd name="connsiteX58" fmla="*/ 2612081 w 3643581"/>
                        <a:gd name="connsiteY58" fmla="*/ 2544377 h 3476268"/>
                        <a:gd name="connsiteX59" fmla="*/ 2615757 w 3643581"/>
                        <a:gd name="connsiteY59" fmla="*/ 2545861 h 3476268"/>
                        <a:gd name="connsiteX60" fmla="*/ 2931845 w 3643581"/>
                        <a:gd name="connsiteY60" fmla="*/ 2493339 h 3476268"/>
                        <a:gd name="connsiteX61" fmla="*/ 3048014 w 3643581"/>
                        <a:gd name="connsiteY61" fmla="*/ 2505098 h 3476268"/>
                        <a:gd name="connsiteX62" fmla="*/ 3267215 w 3643581"/>
                        <a:gd name="connsiteY62" fmla="*/ 2616302 h 3476268"/>
                        <a:gd name="connsiteX63" fmla="*/ 3268408 w 3643581"/>
                        <a:gd name="connsiteY63" fmla="*/ 2616502 h 3476268"/>
                        <a:gd name="connsiteX64" fmla="*/ 3361095 w 3643581"/>
                        <a:gd name="connsiteY64" fmla="*/ 2631906 h 3476268"/>
                        <a:gd name="connsiteX65" fmla="*/ 3548528 w 3643581"/>
                        <a:gd name="connsiteY65" fmla="*/ 2724230 h 3476268"/>
                        <a:gd name="connsiteX66" fmla="*/ 3535936 w 3643581"/>
                        <a:gd name="connsiteY66" fmla="*/ 2841261 h 3476268"/>
                        <a:gd name="connsiteX67" fmla="*/ 3632743 w 3643581"/>
                        <a:gd name="connsiteY67" fmla="*/ 2926479 h 3476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</a:cxnLst>
                      <a:rect l="l" t="t" r="r" b="b"/>
                      <a:pathLst>
                        <a:path w="3643581" h="3476268">
                          <a:moveTo>
                            <a:pt x="3632743" y="2926479"/>
                          </a:moveTo>
                          <a:cubicBezTo>
                            <a:pt x="3648473" y="2957086"/>
                            <a:pt x="3647264" y="2989109"/>
                            <a:pt x="3627916" y="3020199"/>
                          </a:cubicBezTo>
                          <a:cubicBezTo>
                            <a:pt x="3576475" y="3102863"/>
                            <a:pt x="3406182" y="3164769"/>
                            <a:pt x="3197040" y="3176832"/>
                          </a:cubicBezTo>
                          <a:cubicBezTo>
                            <a:pt x="3196042" y="3228428"/>
                            <a:pt x="3139764" y="3277362"/>
                            <a:pt x="3042794" y="3311047"/>
                          </a:cubicBezTo>
                          <a:cubicBezTo>
                            <a:pt x="2895458" y="3362234"/>
                            <a:pt x="2682630" y="3368811"/>
                            <a:pt x="2517635" y="3327297"/>
                          </a:cubicBezTo>
                          <a:cubicBezTo>
                            <a:pt x="2464274" y="3398604"/>
                            <a:pt x="2321391" y="3453114"/>
                            <a:pt x="2142346" y="3470479"/>
                          </a:cubicBezTo>
                          <a:cubicBezTo>
                            <a:pt x="1931361" y="3490941"/>
                            <a:pt x="1711163" y="3456073"/>
                            <a:pt x="1590545" y="3383082"/>
                          </a:cubicBezTo>
                          <a:cubicBezTo>
                            <a:pt x="1305854" y="3452363"/>
                            <a:pt x="936093" y="3413420"/>
                            <a:pt x="770867" y="3296731"/>
                          </a:cubicBezTo>
                          <a:cubicBezTo>
                            <a:pt x="730290" y="3298648"/>
                            <a:pt x="690332" y="3297547"/>
                            <a:pt x="652506" y="3293831"/>
                          </a:cubicBezTo>
                          <a:lnTo>
                            <a:pt x="623402" y="3288705"/>
                          </a:lnTo>
                          <a:lnTo>
                            <a:pt x="601366" y="3307777"/>
                          </a:lnTo>
                          <a:cubicBezTo>
                            <a:pt x="571275" y="3324472"/>
                            <a:pt x="539230" y="3324281"/>
                            <a:pt x="507541" y="3305931"/>
                          </a:cubicBezTo>
                          <a:cubicBezTo>
                            <a:pt x="486476" y="3293734"/>
                            <a:pt x="466472" y="3274071"/>
                            <a:pt x="448023" y="3248178"/>
                          </a:cubicBezTo>
                          <a:lnTo>
                            <a:pt x="436133" y="3225640"/>
                          </a:lnTo>
                          <a:lnTo>
                            <a:pt x="432418" y="3223209"/>
                          </a:lnTo>
                          <a:cubicBezTo>
                            <a:pt x="423561" y="3216071"/>
                            <a:pt x="416183" y="3208531"/>
                            <a:pt x="410473" y="3200639"/>
                          </a:cubicBezTo>
                          <a:cubicBezTo>
                            <a:pt x="402200" y="3189219"/>
                            <a:pt x="397824" y="3177573"/>
                            <a:pt x="397176" y="3165985"/>
                          </a:cubicBezTo>
                          <a:lnTo>
                            <a:pt x="399676" y="3156533"/>
                          </a:lnTo>
                          <a:lnTo>
                            <a:pt x="397834" y="3153041"/>
                          </a:lnTo>
                          <a:cubicBezTo>
                            <a:pt x="382988" y="3115921"/>
                            <a:pt x="370191" y="3073805"/>
                            <a:pt x="359935" y="3027929"/>
                          </a:cubicBezTo>
                          <a:lnTo>
                            <a:pt x="357906" y="3014692"/>
                          </a:lnTo>
                          <a:lnTo>
                            <a:pt x="357170" y="3014259"/>
                          </a:lnTo>
                          <a:cubicBezTo>
                            <a:pt x="328859" y="2991089"/>
                            <a:pt x="316881" y="2964631"/>
                            <a:pt x="324866" y="2937853"/>
                          </a:cubicBezTo>
                          <a:cubicBezTo>
                            <a:pt x="327208" y="2930016"/>
                            <a:pt x="331184" y="2922390"/>
                            <a:pt x="336651" y="2915033"/>
                          </a:cubicBezTo>
                          <a:lnTo>
                            <a:pt x="341816" y="2909751"/>
                          </a:lnTo>
                          <a:lnTo>
                            <a:pt x="337292" y="2880251"/>
                          </a:lnTo>
                          <a:cubicBezTo>
                            <a:pt x="285690" y="2880894"/>
                            <a:pt x="234992" y="2826200"/>
                            <a:pt x="198242" y="2730349"/>
                          </a:cubicBezTo>
                          <a:cubicBezTo>
                            <a:pt x="142398" y="2584713"/>
                            <a:pt x="129060" y="2372202"/>
                            <a:pt x="165309" y="2205972"/>
                          </a:cubicBezTo>
                          <a:cubicBezTo>
                            <a:pt x="92343" y="2154904"/>
                            <a:pt x="33319" y="2013826"/>
                            <a:pt x="10272" y="1835423"/>
                          </a:cubicBezTo>
                          <a:cubicBezTo>
                            <a:pt x="-16885" y="1625195"/>
                            <a:pt x="10967" y="1404000"/>
                            <a:pt x="80087" y="1281123"/>
                          </a:cubicBezTo>
                          <a:cubicBezTo>
                            <a:pt x="1793" y="998778"/>
                            <a:pt x="28963" y="627966"/>
                            <a:pt x="140342" y="459115"/>
                          </a:cubicBezTo>
                          <a:cubicBezTo>
                            <a:pt x="127517" y="297133"/>
                            <a:pt x="163279" y="143515"/>
                            <a:pt x="224931" y="95849"/>
                          </a:cubicBezTo>
                          <a:cubicBezTo>
                            <a:pt x="269535" y="61323"/>
                            <a:pt x="319738" y="88993"/>
                            <a:pt x="357021" y="168695"/>
                          </a:cubicBezTo>
                          <a:cubicBezTo>
                            <a:pt x="380605" y="53182"/>
                            <a:pt x="430828" y="-12326"/>
                            <a:pt x="484863" y="1933"/>
                          </a:cubicBezTo>
                          <a:cubicBezTo>
                            <a:pt x="548130" y="18664"/>
                            <a:pt x="601140" y="140346"/>
                            <a:pt x="612524" y="294999"/>
                          </a:cubicBezTo>
                          <a:cubicBezTo>
                            <a:pt x="613600" y="295887"/>
                            <a:pt x="614656" y="296852"/>
                            <a:pt x="615731" y="297740"/>
                          </a:cubicBezTo>
                          <a:cubicBezTo>
                            <a:pt x="676786" y="274981"/>
                            <a:pt x="740568" y="321501"/>
                            <a:pt x="789707" y="424562"/>
                          </a:cubicBezTo>
                          <a:cubicBezTo>
                            <a:pt x="867321" y="587403"/>
                            <a:pt x="891963" y="854632"/>
                            <a:pt x="848947" y="1066553"/>
                          </a:cubicBezTo>
                          <a:lnTo>
                            <a:pt x="849022" y="1066675"/>
                          </a:lnTo>
                          <a:lnTo>
                            <a:pt x="883701" y="1122232"/>
                          </a:lnTo>
                          <a:cubicBezTo>
                            <a:pt x="956725" y="1270955"/>
                            <a:pt x="972282" y="1540948"/>
                            <a:pt x="909834" y="1713793"/>
                          </a:cubicBezTo>
                          <a:lnTo>
                            <a:pt x="911005" y="1716069"/>
                          </a:lnTo>
                          <a:lnTo>
                            <a:pt x="962482" y="1816128"/>
                          </a:lnTo>
                          <a:cubicBezTo>
                            <a:pt x="976490" y="1859122"/>
                            <a:pt x="986542" y="1909732"/>
                            <a:pt x="991392" y="1964156"/>
                          </a:cubicBezTo>
                          <a:cubicBezTo>
                            <a:pt x="999407" y="2054007"/>
                            <a:pt x="992397" y="2144249"/>
                            <a:pt x="972957" y="2215291"/>
                          </a:cubicBezTo>
                          <a:lnTo>
                            <a:pt x="950836" y="2275487"/>
                          </a:lnTo>
                          <a:lnTo>
                            <a:pt x="949469" y="2279207"/>
                          </a:lnTo>
                          <a:cubicBezTo>
                            <a:pt x="979696" y="2337961"/>
                            <a:pt x="999918" y="2419005"/>
                            <a:pt x="1008023" y="2505618"/>
                          </a:cubicBezTo>
                          <a:lnTo>
                            <a:pt x="1011761" y="2587978"/>
                          </a:lnTo>
                          <a:lnTo>
                            <a:pt x="1061787" y="2581395"/>
                          </a:lnTo>
                          <a:cubicBezTo>
                            <a:pt x="1175715" y="2574527"/>
                            <a:pt x="1295297" y="2582925"/>
                            <a:pt x="1400520" y="2607791"/>
                          </a:cubicBezTo>
                          <a:lnTo>
                            <a:pt x="1400644" y="2607719"/>
                          </a:lnTo>
                          <a:lnTo>
                            <a:pt x="1457275" y="2574824"/>
                          </a:lnTo>
                          <a:cubicBezTo>
                            <a:pt x="1608245" y="2506563"/>
                            <a:pt x="1878596" y="2499596"/>
                            <a:pt x="2049368" y="2567506"/>
                          </a:cubicBezTo>
                          <a:lnTo>
                            <a:pt x="2051681" y="2566408"/>
                          </a:lnTo>
                          <a:lnTo>
                            <a:pt x="2153325" y="2518137"/>
                          </a:lnTo>
                          <a:cubicBezTo>
                            <a:pt x="2196743" y="2505503"/>
                            <a:pt x="2247646" y="2497064"/>
                            <a:pt x="2302197" y="2493946"/>
                          </a:cubicBezTo>
                          <a:cubicBezTo>
                            <a:pt x="2392257" y="2488791"/>
                            <a:pt x="2482231" y="2498666"/>
                            <a:pt x="2552619" y="2520354"/>
                          </a:cubicBezTo>
                          <a:lnTo>
                            <a:pt x="2612081" y="2544377"/>
                          </a:lnTo>
                          <a:lnTo>
                            <a:pt x="2615757" y="2545861"/>
                          </a:lnTo>
                          <a:cubicBezTo>
                            <a:pt x="2695337" y="2508068"/>
                            <a:pt x="2813958" y="2489313"/>
                            <a:pt x="2931845" y="2493339"/>
                          </a:cubicBezTo>
                          <a:cubicBezTo>
                            <a:pt x="2971141" y="2494681"/>
                            <a:pt x="3010355" y="2498555"/>
                            <a:pt x="3048014" y="2505098"/>
                          </a:cubicBezTo>
                          <a:cubicBezTo>
                            <a:pt x="3162797" y="2525036"/>
                            <a:pt x="3245103" y="2566777"/>
                            <a:pt x="3267215" y="2616302"/>
                          </a:cubicBezTo>
                          <a:lnTo>
                            <a:pt x="3268408" y="2616502"/>
                          </a:lnTo>
                          <a:lnTo>
                            <a:pt x="3361095" y="2631906"/>
                          </a:lnTo>
                          <a:cubicBezTo>
                            <a:pt x="3448794" y="2651940"/>
                            <a:pt x="3516281" y="2684628"/>
                            <a:pt x="3548528" y="2724230"/>
                          </a:cubicBezTo>
                          <a:cubicBezTo>
                            <a:pt x="3579776" y="2762558"/>
                            <a:pt x="3575323" y="2804185"/>
                            <a:pt x="3535936" y="2841261"/>
                          </a:cubicBezTo>
                          <a:cubicBezTo>
                            <a:pt x="3584345" y="2866684"/>
                            <a:pt x="3617013" y="2895873"/>
                            <a:pt x="3632743" y="2926479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D169AC1-30B8-FF92-D358-8EC7283D04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33961" y="2340758"/>
              <a:ext cx="396162" cy="26845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3F7ED73-AD6E-F486-CC7E-CC1D7060A9C0}"/>
                </a:ext>
              </a:extLst>
            </p:cNvPr>
            <p:cNvCxnSpPr>
              <a:cxnSpLocks/>
            </p:cNvCxnSpPr>
            <p:nvPr/>
          </p:nvCxnSpPr>
          <p:spPr>
            <a:xfrm>
              <a:off x="-4178082" y="4612754"/>
              <a:ext cx="2644121" cy="41260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E49E51A-70E2-7655-4C50-B8DCD671E6F2}"/>
                </a:ext>
              </a:extLst>
            </p:cNvPr>
            <p:cNvSpPr/>
            <p:nvPr/>
          </p:nvSpPr>
          <p:spPr>
            <a:xfrm>
              <a:off x="-1308292" y="2169543"/>
              <a:ext cx="321547" cy="32154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C530619-440D-CB63-F771-FBA77E69F99A}"/>
                </a:ext>
              </a:extLst>
            </p:cNvPr>
            <p:cNvSpPr/>
            <p:nvPr/>
          </p:nvSpPr>
          <p:spPr>
            <a:xfrm>
              <a:off x="-1694734" y="4864583"/>
              <a:ext cx="321547" cy="32154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5B50CAD-6710-E47A-F930-CFF86B062C76}"/>
                </a:ext>
              </a:extLst>
            </p:cNvPr>
            <p:cNvSpPr/>
            <p:nvPr/>
          </p:nvSpPr>
          <p:spPr>
            <a:xfrm>
              <a:off x="-4338856" y="4451980"/>
              <a:ext cx="321547" cy="32154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5-point Star 57">
              <a:extLst>
                <a:ext uri="{FF2B5EF4-FFF2-40B4-BE49-F238E27FC236}">
                  <a16:creationId xmlns:a16="http://schemas.microsoft.com/office/drawing/2014/main" id="{B7AEDC92-CAF4-726D-7663-23BE8448BD02}"/>
                </a:ext>
              </a:extLst>
            </p:cNvPr>
            <p:cNvSpPr/>
            <p:nvPr/>
          </p:nvSpPr>
          <p:spPr>
            <a:xfrm>
              <a:off x="-2716437" y="3345302"/>
              <a:ext cx="391886" cy="391886"/>
            </a:xfrm>
            <a:prstGeom prst="star5">
              <a:avLst/>
            </a:prstGeom>
            <a:solidFill>
              <a:srgbClr val="BA56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737865F-79FE-71C3-0318-1CC0959EE893}"/>
                </a:ext>
              </a:extLst>
            </p:cNvPr>
            <p:cNvGrpSpPr/>
            <p:nvPr/>
          </p:nvGrpSpPr>
          <p:grpSpPr>
            <a:xfrm>
              <a:off x="-3547220" y="2860809"/>
              <a:ext cx="2484948" cy="2061144"/>
              <a:chOff x="9282493" y="2157540"/>
              <a:chExt cx="2484948" cy="2061144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C917560D-AB5E-9846-AC48-98B1D85096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25354" y="2333224"/>
                <a:ext cx="2159617" cy="1731493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BE2F20D-576F-97C0-BCB2-B017E6D2E6F2}"/>
                  </a:ext>
                </a:extLst>
              </p:cNvPr>
              <p:cNvSpPr/>
              <p:nvPr/>
            </p:nvSpPr>
            <p:spPr>
              <a:xfrm>
                <a:off x="9282493" y="3897137"/>
                <a:ext cx="321547" cy="321547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D05108CF-53B7-F5E2-EFD9-33DBD63DCCAF}"/>
                  </a:ext>
                </a:extLst>
              </p:cNvPr>
              <p:cNvSpPr/>
              <p:nvPr/>
            </p:nvSpPr>
            <p:spPr>
              <a:xfrm>
                <a:off x="11445894" y="2157540"/>
                <a:ext cx="321547" cy="321547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88B35D0-9DCA-71B6-02D5-CD3BCB2B1F7A}"/>
                  </a:ext>
                </a:extLst>
              </p:cNvPr>
              <p:cNvSpPr/>
              <p:nvPr/>
            </p:nvSpPr>
            <p:spPr>
              <a:xfrm>
                <a:off x="10362775" y="3053414"/>
                <a:ext cx="321547" cy="321547"/>
              </a:xfrm>
              <a:prstGeom prst="ellipse">
                <a:avLst/>
              </a:prstGeom>
              <a:solidFill>
                <a:srgbClr val="08B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C56F65C-7054-CBCA-7993-761CB1AA65E7}"/>
              </a:ext>
            </a:extLst>
          </p:cNvPr>
          <p:cNvSpPr txBox="1"/>
          <p:nvPr/>
        </p:nvSpPr>
        <p:spPr>
          <a:xfrm>
            <a:off x="10031603" y="1911993"/>
            <a:ext cx="1128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1-interaction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E500697-C6B6-0E27-9A85-243BC9EC7004}"/>
              </a:ext>
            </a:extLst>
          </p:cNvPr>
          <p:cNvSpPr txBox="1"/>
          <p:nvPr/>
        </p:nvSpPr>
        <p:spPr>
          <a:xfrm>
            <a:off x="9982264" y="4806721"/>
            <a:ext cx="1594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2-interactions</a:t>
            </a:r>
          </a:p>
        </p:txBody>
      </p:sp>
      <p:sp>
        <p:nvSpPr>
          <p:cNvPr id="80" name="5-point Star 79">
            <a:extLst>
              <a:ext uri="{FF2B5EF4-FFF2-40B4-BE49-F238E27FC236}">
                <a16:creationId xmlns:a16="http://schemas.microsoft.com/office/drawing/2014/main" id="{7D051B86-7901-5E52-02FE-6BB099E6D444}"/>
              </a:ext>
            </a:extLst>
          </p:cNvPr>
          <p:cNvSpPr/>
          <p:nvPr/>
        </p:nvSpPr>
        <p:spPr>
          <a:xfrm>
            <a:off x="11284557" y="2278050"/>
            <a:ext cx="164841" cy="164841"/>
          </a:xfrm>
          <a:prstGeom prst="star5">
            <a:avLst/>
          </a:prstGeom>
          <a:solidFill>
            <a:srgbClr val="BA5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lack background with text&#10;&#10;Description automatically generated">
            <a:extLst>
              <a:ext uri="{FF2B5EF4-FFF2-40B4-BE49-F238E27FC236}">
                <a16:creationId xmlns:a16="http://schemas.microsoft.com/office/drawing/2014/main" id="{D93397B5-2DEA-B96F-3207-45C944634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3740" y="5855899"/>
            <a:ext cx="3749698" cy="107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82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D16045-D5AB-854D-A4B9-83FD6B86C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786" y="3194203"/>
            <a:ext cx="6633022" cy="723906"/>
          </a:xfrm>
        </p:spPr>
        <p:txBody>
          <a:bodyPr/>
          <a:lstStyle/>
          <a:p>
            <a:r>
              <a:rPr lang="en-GB" b="1" dirty="0"/>
              <a:t>Thanks for Listening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E9524EC-5C5F-CB44-9DDD-47F14E19F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077" y="3918109"/>
            <a:ext cx="6633022" cy="861420"/>
          </a:xfrm>
        </p:spPr>
        <p:txBody>
          <a:bodyPr>
            <a:normAutofit/>
          </a:bodyPr>
          <a:lstStyle/>
          <a:p>
            <a:r>
              <a:rPr lang="en-GB" sz="2800" b="1" dirty="0"/>
              <a:t>Any Questions?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0886D4-2024-D740-B341-FFA6A7142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0812" y="5098054"/>
            <a:ext cx="3859795" cy="304801"/>
          </a:xfrm>
        </p:spPr>
        <p:txBody>
          <a:bodyPr/>
          <a:lstStyle/>
          <a:p>
            <a:r>
              <a:rPr lang="en-GB" sz="1000" dirty="0" err="1"/>
              <a:t>Fraser.holloway@liverpool.ac.uk</a:t>
            </a:r>
            <a:endParaRPr lang="en-GB" sz="1000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A16E23D-95D7-2FE7-A995-05A7FE015B27}"/>
              </a:ext>
            </a:extLst>
          </p:cNvPr>
          <p:cNvSpPr txBox="1">
            <a:spLocks/>
          </p:cNvSpPr>
          <p:nvPr/>
        </p:nvSpPr>
        <p:spPr>
          <a:xfrm>
            <a:off x="390812" y="4832461"/>
            <a:ext cx="2204418" cy="417994"/>
          </a:xfrm>
          <a:prstGeom prst="rect">
            <a:avLst/>
          </a:prstGeom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350" b="0" i="0" kern="1200" cap="none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5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Dr. Fraser Holloway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10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00A9B-D3A7-5344-831A-65ADCF121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12" y="114856"/>
            <a:ext cx="7409378" cy="706964"/>
          </a:xfrm>
        </p:spPr>
        <p:txBody>
          <a:bodyPr/>
          <a:lstStyle/>
          <a:p>
            <a:r>
              <a:rPr lang="en-GB" dirty="0"/>
              <a:t>Graph Structures &amp; Accelerated PSA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A029CF-0E19-034C-83AC-D27793493A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258" y="1413183"/>
                <a:ext cx="7523897" cy="521908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dirty="0"/>
                  <a:t>As part of my work, I investigated the use of graph structures to accelerate PSA, they have several marked benefits:</a:t>
                </a:r>
              </a:p>
              <a:p>
                <a:r>
                  <a:rPr lang="en-GB" dirty="0"/>
                  <a:t>Data-driven ∴ no parametric methods (e.g. T</a:t>
                </a:r>
                <a:r>
                  <a:rPr lang="en-GB" baseline="-25000" dirty="0"/>
                  <a:t>90</a:t>
                </a:r>
                <a:r>
                  <a:rPr lang="en-GB" dirty="0"/>
                  <a:t>) needed.</a:t>
                </a:r>
              </a:p>
              <a:p>
                <a:r>
                  <a:rPr lang="en-GB" dirty="0"/>
                  <a:t>Self-organised ∴ no rigid grid structure required.</a:t>
                </a:r>
              </a:p>
              <a:p>
                <a:r>
                  <a:rPr lang="en-GB" dirty="0"/>
                  <a:t>Hierarchical ∴ adaptive resolution.</a:t>
                </a:r>
              </a:p>
              <a:p>
                <a:pPr marL="342900" lvl="1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In my work I profiled several methods for accelerated PSA:</a:t>
                </a:r>
              </a:p>
              <a:p>
                <a:r>
                  <a:rPr lang="en-GB" dirty="0"/>
                  <a:t>Space Partitioning (exact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/>
                  <a:t>NN):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/>
                  <a:t>D-Tree,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dirty="0"/>
                  <a:t>-Trees, etc.</a:t>
                </a:r>
              </a:p>
              <a:p>
                <a:r>
                  <a:rPr lang="en-GB" dirty="0"/>
                  <a:t>Coarse Indexing (approximate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/>
                  <a:t>NN): </a:t>
                </a:r>
                <a:r>
                  <a:rPr lang="en-GB" dirty="0" err="1"/>
                  <a:t>HNSWLib</a:t>
                </a:r>
                <a:r>
                  <a:rPr lang="en-GB" dirty="0"/>
                  <a:t>, FAISS.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These methods look promising for single-interaction PSA but have caveats:</a:t>
                </a:r>
              </a:p>
              <a:p>
                <a:r>
                  <a:rPr lang="en-GB" dirty="0"/>
                  <a:t>Dynamic windowing is a complex thing. </a:t>
                </a:r>
              </a:p>
              <a:p>
                <a:pPr marL="342900" lvl="1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342900" lvl="1" indent="0">
                  <a:buNone/>
                </a:pPr>
                <a:endParaRPr lang="en-GB" dirty="0"/>
              </a:p>
              <a:p>
                <a:endParaRPr lang="en-GB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A029CF-0E19-034C-83AC-D27793493A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258" y="1413183"/>
                <a:ext cx="7523897" cy="5219084"/>
              </a:xfrm>
              <a:blipFill>
                <a:blip r:embed="rId2"/>
                <a:stretch>
                  <a:fillRect l="-673" t="-7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F70AD-5B61-B44F-8471-38918F88F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pPr/>
              <a:t>3</a:t>
            </a:fld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69813E-B06E-F64C-889D-EE45721C89F8}"/>
              </a:ext>
            </a:extLst>
          </p:cNvPr>
          <p:cNvGrpSpPr/>
          <p:nvPr/>
        </p:nvGrpSpPr>
        <p:grpSpPr>
          <a:xfrm>
            <a:off x="7110137" y="1782750"/>
            <a:ext cx="4638246" cy="4993638"/>
            <a:chOff x="7351735" y="1654930"/>
            <a:chExt cx="4638246" cy="4993638"/>
          </a:xfrm>
        </p:grpSpPr>
        <p:pic>
          <p:nvPicPr>
            <p:cNvPr id="12" name="Picture 11" descr="Chart, surface chart&#10;&#10;Description automatically generated">
              <a:extLst>
                <a:ext uri="{FF2B5EF4-FFF2-40B4-BE49-F238E27FC236}">
                  <a16:creationId xmlns:a16="http://schemas.microsoft.com/office/drawing/2014/main" id="{66B3CB01-3046-4C4F-8384-F6473DA2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51735" y="1654930"/>
              <a:ext cx="4638246" cy="473568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A005F9-CAFB-3A44-9106-E24D77BE18BB}"/>
                </a:ext>
              </a:extLst>
            </p:cNvPr>
            <p:cNvSpPr txBox="1"/>
            <p:nvPr/>
          </p:nvSpPr>
          <p:spPr>
            <a:xfrm>
              <a:off x="8060110" y="6279236"/>
              <a:ext cx="3063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Euclidean Representation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AD8ABA5-5B57-C448-9A98-E4B4F1784594}"/>
              </a:ext>
            </a:extLst>
          </p:cNvPr>
          <p:cNvGrpSpPr/>
          <p:nvPr/>
        </p:nvGrpSpPr>
        <p:grpSpPr>
          <a:xfrm>
            <a:off x="7776093" y="1452913"/>
            <a:ext cx="4063558" cy="5259623"/>
            <a:chOff x="6408614" y="824762"/>
            <a:chExt cx="4063558" cy="5259623"/>
          </a:xfrm>
        </p:grpSpPr>
        <p:pic>
          <p:nvPicPr>
            <p:cNvPr id="44" name="Picture 3" descr="page111image59707040">
              <a:extLst>
                <a:ext uri="{FF2B5EF4-FFF2-40B4-BE49-F238E27FC236}">
                  <a16:creationId xmlns:a16="http://schemas.microsoft.com/office/drawing/2014/main" id="{5652E35C-D577-874F-BF5D-ECC823EBF6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EFE"/>
                </a:clrFrom>
                <a:clrTo>
                  <a:srgbClr val="FF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8614" y="824762"/>
              <a:ext cx="4063558" cy="4971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E346F16-8543-6145-8921-1604EEF979B0}"/>
                    </a:ext>
                  </a:extLst>
                </p:cNvPr>
                <p:cNvSpPr txBox="1"/>
                <p:nvPr/>
              </p:nvSpPr>
              <p:spPr>
                <a:xfrm>
                  <a:off x="7035282" y="5715053"/>
                  <a:ext cx="20529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a14:m>
                  <a:r>
                    <a:rPr lang="en-GB" dirty="0"/>
                    <a:t>-Tree Structure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FA781A4-5015-D04E-957F-4DE0A5B8C5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5282" y="5715053"/>
                  <a:ext cx="2052998" cy="369332"/>
                </a:xfrm>
                <a:prstGeom prst="rect">
                  <a:avLst/>
                </a:prstGeom>
                <a:blipFill>
                  <a:blip r:embed="rId8"/>
                  <a:stretch>
                    <a:fillRect t="-6667" r="-1227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5EB289A-DFE5-4C43-999F-2A41BF5F9AE9}"/>
              </a:ext>
            </a:extLst>
          </p:cNvPr>
          <p:cNvGrpSpPr/>
          <p:nvPr/>
        </p:nvGrpSpPr>
        <p:grpSpPr>
          <a:xfrm>
            <a:off x="7776093" y="1447860"/>
            <a:ext cx="4063558" cy="5264676"/>
            <a:chOff x="3361056" y="743898"/>
            <a:chExt cx="4063558" cy="5264676"/>
          </a:xfrm>
        </p:grpSpPr>
        <p:pic>
          <p:nvPicPr>
            <p:cNvPr id="49" name="Picture 2" descr="page111image59708288">
              <a:extLst>
                <a:ext uri="{FF2B5EF4-FFF2-40B4-BE49-F238E27FC236}">
                  <a16:creationId xmlns:a16="http://schemas.microsoft.com/office/drawing/2014/main" id="{59824BAB-6518-CD4B-95D3-02969818B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1056" y="743898"/>
              <a:ext cx="4063558" cy="4971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F8D12BA-FB3C-D341-9C74-8420642390A1}"/>
                    </a:ext>
                  </a:extLst>
                </p:cNvPr>
                <p:cNvSpPr txBox="1"/>
                <p:nvPr/>
              </p:nvSpPr>
              <p:spPr>
                <a:xfrm>
                  <a:off x="4052596" y="5639242"/>
                  <a:ext cx="197945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𝐻𝑁𝑆𝑊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GB" dirty="0"/>
                    <a:t>Structure 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5834B26-5113-594D-8C77-4D4DB38A14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2596" y="5639242"/>
                  <a:ext cx="1979453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6667" r="-1911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754933-BB22-3D4E-87B3-D14795AAC08D}"/>
              </a:ext>
            </a:extLst>
          </p:cNvPr>
          <p:cNvGrpSpPr/>
          <p:nvPr/>
        </p:nvGrpSpPr>
        <p:grpSpPr>
          <a:xfrm>
            <a:off x="6638220" y="1159417"/>
            <a:ext cx="5582080" cy="5596427"/>
            <a:chOff x="2762433" y="1349486"/>
            <a:chExt cx="5582080" cy="5596427"/>
          </a:xfrm>
        </p:grpSpPr>
        <p:pic>
          <p:nvPicPr>
            <p:cNvPr id="19" name="Picture 18" descr="Chart&#10;&#10;Description automatically generated">
              <a:extLst>
                <a:ext uri="{FF2B5EF4-FFF2-40B4-BE49-F238E27FC236}">
                  <a16:creationId xmlns:a16="http://schemas.microsoft.com/office/drawing/2014/main" id="{5948DEDD-8E51-AE4F-8D2F-D7BC3C888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62433" y="1349486"/>
              <a:ext cx="5582080" cy="537754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A41091-E6A7-364F-A5C2-88C56066FDD7}"/>
                </a:ext>
              </a:extLst>
            </p:cNvPr>
            <p:cNvSpPr txBox="1"/>
            <p:nvPr/>
          </p:nvSpPr>
          <p:spPr>
            <a:xfrm>
              <a:off x="3813304" y="6576581"/>
              <a:ext cx="35157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Signal (UMAP) Representation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20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96image34627712">
            <a:extLst>
              <a:ext uri="{FF2B5EF4-FFF2-40B4-BE49-F238E27FC236}">
                <a16:creationId xmlns:a16="http://schemas.microsoft.com/office/drawing/2014/main" id="{10B02DE6-626B-4F46-9740-11F81095E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23" y="1327111"/>
            <a:ext cx="5969129" cy="553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9F1E2-3037-594E-815E-C7ADF17DA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12" y="191056"/>
            <a:ext cx="9374811" cy="706964"/>
          </a:xfrm>
        </p:spPr>
        <p:txBody>
          <a:bodyPr/>
          <a:lstStyle/>
          <a:p>
            <a:r>
              <a:rPr lang="en-GB" dirty="0"/>
              <a:t>Single-Interaction PSA Results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E4BA795-7BBD-1B46-87F1-8BC12A961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470" y="2183364"/>
            <a:ext cx="6174110" cy="4483580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1DC50D89-8C62-1A49-914C-D41F6A809F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7506" y="2183753"/>
            <a:ext cx="6174110" cy="4483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800ABA60-481D-9C45-AC12-EB75927735A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901862" y="1888966"/>
              <a:ext cx="5146718" cy="4259927"/>
            </p:xfrm>
            <a:graphic>
              <a:graphicData uri="http://schemas.openxmlformats.org/drawingml/2006/table">
                <a:tbl>
                  <a:tblPr firstRow="1">
                    <a:tableStyleId>{EB9631B5-78F2-41C9-869B-9F39066F8104}</a:tableStyleId>
                  </a:tblPr>
                  <a:tblGrid>
                    <a:gridCol w="1667473">
                      <a:extLst>
                        <a:ext uri="{9D8B030D-6E8A-4147-A177-3AD203B41FA5}">
                          <a16:colId xmlns:a16="http://schemas.microsoft.com/office/drawing/2014/main" val="555569352"/>
                        </a:ext>
                      </a:extLst>
                    </a:gridCol>
                    <a:gridCol w="1638889">
                      <a:extLst>
                        <a:ext uri="{9D8B030D-6E8A-4147-A177-3AD203B41FA5}">
                          <a16:colId xmlns:a16="http://schemas.microsoft.com/office/drawing/2014/main" val="3707465429"/>
                        </a:ext>
                      </a:extLst>
                    </a:gridCol>
                    <a:gridCol w="1840356">
                      <a:extLst>
                        <a:ext uri="{9D8B030D-6E8A-4147-A177-3AD203B41FA5}">
                          <a16:colId xmlns:a16="http://schemas.microsoft.com/office/drawing/2014/main" val="737480777"/>
                        </a:ext>
                      </a:extLst>
                    </a:gridCol>
                  </a:tblGrid>
                  <a:tr h="560517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Method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Execution Rate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1-recall at </a:t>
                          </a:r>
                          <a14:m>
                            <m:oMath xmlns:m="http://schemas.openxmlformats.org/officeDocument/2006/math">
                              <m:r>
                                <a:rPr lang="el-GR" sz="1400" i="1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r>
                            <a:rPr lang="el-GR" sz="1400" dirty="0">
                              <a:effectLst/>
                            </a:rPr>
                            <a:t> = 0.05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4144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b="1" i="0" dirty="0">
                              <a:effectLst/>
                            </a:rPr>
                            <a:t>AGS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i="0" dirty="0">
                              <a:effectLst/>
                            </a:rPr>
                            <a:t>1.5kHz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i="0" dirty="0">
                              <a:effectLst/>
                            </a:rPr>
                            <a:t>76.2%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884979919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True Exhaustive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1.5Hz 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88.5%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52171788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100D Exhaustive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200Hz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84.7%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919733693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CNN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1.5kHz 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N/A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3244811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GB" sz="1400" b="1" i="1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oMath>
                          </a14:m>
                          <a:r>
                            <a:rPr lang="en-GB" sz="1400" b="1" dirty="0" err="1">
                              <a:effectLst/>
                            </a:rPr>
                            <a:t>D</a:t>
                          </a:r>
                          <a:r>
                            <a:rPr lang="en-GB" sz="1400" b="1" dirty="0">
                              <a:effectLst/>
                            </a:rPr>
                            <a:t>-Tree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dirty="0">
                              <a:effectLst/>
                            </a:rPr>
                            <a:t>8.0kHz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dirty="0">
                              <a:effectLst/>
                            </a:rPr>
                            <a:t>82.2%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70584163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LSH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25kHz 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79.6%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66104820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>
                              <a:effectLst/>
                            </a:rPr>
                            <a:t>MKS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12.5kHz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79.6%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9180634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HNSWLIB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180kHz 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80.1%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3169733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>
                              <a:effectLst/>
                            </a:rPr>
                            <a:t>NanoFLANN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>
                              <a:effectLst/>
                            </a:rPr>
                            <a:t>20kHz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80.2%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8211141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FAISS (CPU)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5.0kHz 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80.4%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4699944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b="1">
                              <a:effectLst/>
                            </a:rPr>
                            <a:t>FAISS (GPU)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dirty="0">
                              <a:effectLst/>
                            </a:rPr>
                            <a:t>430kHz 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dirty="0">
                              <a:effectLst/>
                            </a:rPr>
                            <a:t>80.4%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94776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800ABA60-481D-9C45-AC12-EB75927735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9905511"/>
                  </p:ext>
                </p:extLst>
              </p:nvPr>
            </p:nvGraphicFramePr>
            <p:xfrm>
              <a:off x="6901862" y="1888966"/>
              <a:ext cx="5146718" cy="4259927"/>
            </p:xfrm>
            <a:graphic>
              <a:graphicData uri="http://schemas.openxmlformats.org/drawingml/2006/table">
                <a:tbl>
                  <a:tblPr firstRow="1">
                    <a:tableStyleId>{EB9631B5-78F2-41C9-869B-9F39066F8104}</a:tableStyleId>
                  </a:tblPr>
                  <a:tblGrid>
                    <a:gridCol w="1667473">
                      <a:extLst>
                        <a:ext uri="{9D8B030D-6E8A-4147-A177-3AD203B41FA5}">
                          <a16:colId xmlns:a16="http://schemas.microsoft.com/office/drawing/2014/main" val="555569352"/>
                        </a:ext>
                      </a:extLst>
                    </a:gridCol>
                    <a:gridCol w="1638889">
                      <a:extLst>
                        <a:ext uri="{9D8B030D-6E8A-4147-A177-3AD203B41FA5}">
                          <a16:colId xmlns:a16="http://schemas.microsoft.com/office/drawing/2014/main" val="3707465429"/>
                        </a:ext>
                      </a:extLst>
                    </a:gridCol>
                    <a:gridCol w="1840356">
                      <a:extLst>
                        <a:ext uri="{9D8B030D-6E8A-4147-A177-3AD203B41FA5}">
                          <a16:colId xmlns:a16="http://schemas.microsoft.com/office/drawing/2014/main" val="737480777"/>
                        </a:ext>
                      </a:extLst>
                    </a:gridCol>
                  </a:tblGrid>
                  <a:tr h="560517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Method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Execution Rate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180690" t="-2273" r="-1379" b="-67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4144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b="1" i="0" dirty="0">
                              <a:effectLst/>
                            </a:rPr>
                            <a:t>AGS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i="0" dirty="0">
                              <a:effectLst/>
                            </a:rPr>
                            <a:t>1.5kHz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i="0" dirty="0">
                              <a:effectLst/>
                            </a:rPr>
                            <a:t>76.2%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884979919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True Exhaustive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1.5Hz 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88.5%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52171788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100D Exhaustive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200Hz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84.7%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919733693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CNN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1.5kHz 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N/A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3244811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5"/>
                          <a:stretch>
                            <a:fillRect l="-758" t="-584615" r="-209091" b="-63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dirty="0">
                              <a:effectLst/>
                            </a:rPr>
                            <a:t>8.0kHz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dirty="0">
                              <a:effectLst/>
                            </a:rPr>
                            <a:t>82.2%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70584163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LSH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25kHz 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79.6%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66104820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>
                              <a:effectLst/>
                            </a:rPr>
                            <a:t>MKS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12.5kHz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79.6%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9180634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HNSWLIB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180kHz 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80.1%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3169733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>
                              <a:effectLst/>
                            </a:rPr>
                            <a:t>NanoFLANN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>
                              <a:effectLst/>
                            </a:rPr>
                            <a:t>20kHz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80.2%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8211141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FAISS (CPU)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5.0kHz 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>
                              <a:effectLst/>
                            </a:rPr>
                            <a:t>80.4%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4699944"/>
                      </a:ext>
                    </a:extLst>
                  </a:tr>
                  <a:tr h="336310">
                    <a:tc>
                      <a:txBody>
                        <a:bodyPr/>
                        <a:lstStyle/>
                        <a:p>
                          <a:r>
                            <a:rPr lang="en-GB" sz="1400" b="1">
                              <a:effectLst/>
                            </a:rPr>
                            <a:t>FAISS (GPU)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dirty="0">
                              <a:effectLst/>
                            </a:rPr>
                            <a:t>430kHz 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b="1" dirty="0">
                              <a:effectLst/>
                            </a:rPr>
                            <a:t>80.4%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947761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E35AE12-949E-7B43-95E3-EA087EE7A6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6611" y="1525667"/>
                <a:ext cx="6174109" cy="38193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57175" indent="-257175" algn="l" defTabSz="342900" rtl="0" eaLnBrk="1" latinLnBrk="0" hangingPunct="1">
                  <a:spcBef>
                    <a:spcPts val="75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57213" indent="-214313" algn="l" defTabSz="342900" rtl="0" eaLnBrk="1" latinLnBrk="0" hangingPunct="1">
                  <a:spcBef>
                    <a:spcPts val="75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342900" rtl="0" eaLnBrk="1" latinLnBrk="0" hangingPunct="1">
                  <a:spcBef>
                    <a:spcPts val="75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ts val="75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1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ts val="75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1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ts val="75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9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ts val="75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9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ts val="75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9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ts val="75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9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Approximate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/>
                  <a:t>NN methods offer a significant speedup over the existing (AGS) method.</a:t>
                </a:r>
              </a:p>
              <a:p>
                <a:r>
                  <a:rPr lang="en-GB" dirty="0"/>
                  <a:t>GPU-Acceleration increases this further.</a:t>
                </a:r>
              </a:p>
              <a:p>
                <a:r>
                  <a:rPr lang="en-GB" dirty="0"/>
                  <a:t>PCA embedding offers a tuneable performance.</a:t>
                </a:r>
              </a:p>
              <a:p>
                <a:r>
                  <a:rPr lang="en-GB" dirty="0"/>
                  <a:t>Using IDW regression, mean deviation is improved.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E35AE12-949E-7B43-95E3-EA087EE7A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11" y="1525667"/>
                <a:ext cx="6174109" cy="3819328"/>
              </a:xfrm>
              <a:prstGeom prst="rect">
                <a:avLst/>
              </a:prstGeom>
              <a:blipFill>
                <a:blip r:embed="rId6"/>
                <a:stretch>
                  <a:fillRect l="-205" t="-6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C487CFF-840E-9641-B9D1-90A2145D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4</a:t>
            </a:fld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7C4FE79-FA4B-C041-9673-65837EB53D73}"/>
              </a:ext>
            </a:extLst>
          </p:cNvPr>
          <p:cNvGrpSpPr/>
          <p:nvPr/>
        </p:nvGrpSpPr>
        <p:grpSpPr>
          <a:xfrm>
            <a:off x="42532" y="3319049"/>
            <a:ext cx="5993080" cy="3134586"/>
            <a:chOff x="-2751080" y="-5606844"/>
            <a:chExt cx="6812226" cy="356302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B5EC49E-20BA-F841-91F2-69C2470CB87C}"/>
                </a:ext>
              </a:extLst>
            </p:cNvPr>
            <p:cNvGrpSpPr/>
            <p:nvPr/>
          </p:nvGrpSpPr>
          <p:grpSpPr>
            <a:xfrm>
              <a:off x="-2751080" y="-5606844"/>
              <a:ext cx="6812226" cy="3563027"/>
              <a:chOff x="-2751080" y="-5606844"/>
              <a:chExt cx="6812226" cy="3563027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E2A51932-621F-F34A-A2BB-B781600628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alphaModFix/>
              </a:blip>
              <a:srcRect l="3284" b="7771"/>
              <a:stretch/>
            </p:blipFill>
            <p:spPr>
              <a:xfrm>
                <a:off x="-2538391" y="-5606844"/>
                <a:ext cx="6599537" cy="3280268"/>
              </a:xfrm>
              <a:prstGeom prst="rect">
                <a:avLst/>
              </a:prstGeom>
            </p:spPr>
          </p:pic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FB9AD8A-7E3D-5F42-A764-127836659F4C}"/>
                  </a:ext>
                </a:extLst>
              </p:cNvPr>
              <p:cNvGrpSpPr/>
              <p:nvPr/>
            </p:nvGrpSpPr>
            <p:grpSpPr>
              <a:xfrm>
                <a:off x="-2751080" y="-5216612"/>
                <a:ext cx="4500945" cy="3172795"/>
                <a:chOff x="2499210" y="1471333"/>
                <a:chExt cx="4500945" cy="3172795"/>
              </a:xfrm>
            </p:grpSpPr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F1714CF5-B13E-6E45-9E56-A5F81811C726}"/>
                    </a:ext>
                  </a:extLst>
                </p:cNvPr>
                <p:cNvSpPr txBox="1"/>
                <p:nvPr/>
              </p:nvSpPr>
              <p:spPr>
                <a:xfrm>
                  <a:off x="5199662" y="4382518"/>
                  <a:ext cx="180049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Applied Gaussian Noise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F5C502D-B6AE-7A4A-BFA6-2FB1DAF68E88}"/>
                    </a:ext>
                  </a:extLst>
                </p:cNvPr>
                <p:cNvSpPr txBox="1"/>
                <p:nvPr/>
              </p:nvSpPr>
              <p:spPr>
                <a:xfrm rot="5400000">
                  <a:off x="1465273" y="2505270"/>
                  <a:ext cx="23294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Mean Absolute Deviation (mm)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5F8DDF1-1A61-3C48-B4C0-D03688B18417}"/>
                    </a:ext>
                  </a:extLst>
                </p:cNvPr>
                <p:cNvSpPr txBox="1"/>
                <p:nvPr/>
              </p:nvSpPr>
              <p:spPr>
                <a:xfrm>
                  <a:off x="1393590" y="-3178749"/>
                  <a:ext cx="2392351" cy="384828"/>
                </a:xfrm>
                <a:prstGeom prst="rect">
                  <a:avLst/>
                </a:prstGeom>
                <a:solidFill>
                  <a:schemeClr val="bg1">
                    <a:alpha val="38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z="1600" i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GB" sz="1600" dirty="0">
                      <a:solidFill>
                        <a:schemeClr val="tx2">
                          <a:lumMod val="50000"/>
                        </a:schemeClr>
                      </a:solidFill>
                    </a:rPr>
                    <a:t>=3 IDW Regression</a:t>
                  </a: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5F8DDF1-1A61-3C48-B4C0-D03688B184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3590" y="-3178749"/>
                  <a:ext cx="2392351" cy="384828"/>
                </a:xfrm>
                <a:prstGeom prst="rect">
                  <a:avLst/>
                </a:prstGeom>
                <a:blipFill>
                  <a:blip r:embed="rId8"/>
                  <a:stretch>
                    <a:fillRect t="-3571" b="-2142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E1B4F3F-9019-D444-9AFD-B9D4A3EC2425}"/>
              </a:ext>
            </a:extLst>
          </p:cNvPr>
          <p:cNvGrpSpPr/>
          <p:nvPr/>
        </p:nvGrpSpPr>
        <p:grpSpPr>
          <a:xfrm>
            <a:off x="45170" y="3280949"/>
            <a:ext cx="5989191" cy="3175928"/>
            <a:chOff x="2548390" y="-2351950"/>
            <a:chExt cx="5989191" cy="317592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9B12FC0-002C-654B-803C-E5B64C75302B}"/>
                </a:ext>
              </a:extLst>
            </p:cNvPr>
            <p:cNvGrpSpPr/>
            <p:nvPr/>
          </p:nvGrpSpPr>
          <p:grpSpPr>
            <a:xfrm>
              <a:off x="2731615" y="-2351950"/>
              <a:ext cx="5805966" cy="2931869"/>
              <a:chOff x="-6813013" y="2716944"/>
              <a:chExt cx="6599537" cy="3332603"/>
            </a:xfrm>
          </p:grpSpPr>
          <p:pic>
            <p:nvPicPr>
              <p:cNvPr id="42" name="Picture 41" descr="Chart, line chart&#10;&#10;Description automatically generated">
                <a:extLst>
                  <a:ext uri="{FF2B5EF4-FFF2-40B4-BE49-F238E27FC236}">
                    <a16:creationId xmlns:a16="http://schemas.microsoft.com/office/drawing/2014/main" id="{9206949B-5A09-1E4C-9208-5F106D2172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alphaModFix/>
              </a:blip>
              <a:srcRect l="3613" r="1470" b="8463"/>
              <a:stretch/>
            </p:blipFill>
            <p:spPr>
              <a:xfrm>
                <a:off x="-6813013" y="2716944"/>
                <a:ext cx="6599537" cy="333260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EDB29406-12C1-C84E-91E2-16D9356F6D08}"/>
                      </a:ext>
                    </a:extLst>
                  </p:cNvPr>
                  <p:cNvSpPr txBox="1"/>
                  <p:nvPr/>
                </p:nvSpPr>
                <p:spPr>
                  <a:xfrm>
                    <a:off x="-1444926" y="5261708"/>
                    <a:ext cx="99290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a14:m>
                    <a:r>
                      <a:rPr lang="en-GB" dirty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=1 NN</a:t>
                    </a:r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EDB29406-12C1-C84E-91E2-16D9356F6D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444926" y="5261708"/>
                    <a:ext cx="992901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7407" r="-18571" b="-4074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5CBCA19-B57C-6949-85F6-DF31E6288F1B}"/>
                </a:ext>
              </a:extLst>
            </p:cNvPr>
            <p:cNvSpPr txBox="1"/>
            <p:nvPr/>
          </p:nvSpPr>
          <p:spPr>
            <a:xfrm rot="5400000">
              <a:off x="1638780" y="-1054623"/>
              <a:ext cx="2049372" cy="230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Mean Absolute Deviation (mm)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1182FBC-CD26-1745-96EB-C8379D13C140}"/>
                </a:ext>
              </a:extLst>
            </p:cNvPr>
            <p:cNvSpPr txBox="1"/>
            <p:nvPr/>
          </p:nvSpPr>
          <p:spPr>
            <a:xfrm>
              <a:off x="4915716" y="593826"/>
              <a:ext cx="1583990" cy="230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Applied Gaussian Noise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531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F0A87-FC3E-AB42-A0C4-327A263F5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13" y="191056"/>
            <a:ext cx="4602624" cy="706964"/>
          </a:xfrm>
        </p:spPr>
        <p:txBody>
          <a:bodyPr/>
          <a:lstStyle/>
          <a:p>
            <a:r>
              <a:rPr lang="en-GB" dirty="0"/>
              <a:t>Multiple-Interaction PSA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B6D046-5CCA-6B49-8748-491D72F832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058" y="1489578"/>
                <a:ext cx="7332380" cy="5177366"/>
              </a:xfrm>
            </p:spPr>
            <p:txBody>
              <a:bodyPr/>
              <a:lstStyle/>
              <a:p>
                <a:pPr marL="42862" indent="0">
                  <a:buNone/>
                </a:pPr>
                <a:r>
                  <a:rPr lang="en-GB" dirty="0"/>
                  <a:t>Multiple interaction events make up a significant fraction of the data collected by AGATA.</a:t>
                </a:r>
              </a:p>
              <a:p>
                <a:pPr marL="42862" indent="0">
                  <a:buNone/>
                </a:pPr>
                <a:r>
                  <a:rPr lang="en-GB" dirty="0"/>
                  <a:t>Around 30% of events in AGATA are comprised of events where multiple interactions occur in the same segment.</a:t>
                </a:r>
              </a:p>
              <a:p>
                <a:pPr marL="328612" indent="-285750"/>
                <a:r>
                  <a:rPr lang="en-GB" dirty="0"/>
                  <a:t>This will vary as a function of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dirty="0"/>
                  <a:t>-ray energy</a:t>
                </a:r>
              </a:p>
              <a:p>
                <a:pPr marL="42862" indent="0">
                  <a:buNone/>
                </a:pPr>
                <a:r>
                  <a:rPr lang="en-GB" dirty="0"/>
                  <a:t>In these cases the PSA tends to fit a weighted average of the positions.</a:t>
                </a:r>
              </a:p>
              <a:p>
                <a:pPr marL="328612" indent="-285750"/>
                <a:r>
                  <a:rPr lang="en-GB" dirty="0"/>
                  <a:t>Preference to predict barycentre at segment centres.</a:t>
                </a:r>
              </a:p>
              <a:p>
                <a:pPr marL="328612" indent="-285750"/>
                <a:endParaRPr lang="en-GB" dirty="0"/>
              </a:p>
              <a:p>
                <a:pPr marL="42862" indent="0">
                  <a:buNone/>
                </a:pPr>
                <a:r>
                  <a:rPr lang="en-GB" dirty="0"/>
                  <a:t>Evaluation of multi-interaction events using conventional PSA is not feasible.</a:t>
                </a:r>
              </a:p>
              <a:p>
                <a:pPr marL="42862" indent="0">
                  <a:buNone/>
                </a:pPr>
                <a:endParaRPr lang="en-GB" dirty="0"/>
              </a:p>
              <a:p>
                <a:pPr marL="42862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B6D046-5CCA-6B49-8748-491D72F832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058" y="1489578"/>
                <a:ext cx="7332380" cy="5177366"/>
              </a:xfrm>
              <a:blipFill>
                <a:blip r:embed="rId3"/>
                <a:stretch>
                  <a:fillRect l="-173" t="-489" r="-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C24BD40-CBBE-A34C-ABED-77EF4DF7B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pPr/>
              <a:t>5</a:t>
            </a:fld>
            <a:endParaRPr lang="en-GB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DDAEE5-A109-3344-92BD-B56936BCD2EB}"/>
              </a:ext>
            </a:extLst>
          </p:cNvPr>
          <p:cNvGrpSpPr/>
          <p:nvPr/>
        </p:nvGrpSpPr>
        <p:grpSpPr>
          <a:xfrm>
            <a:off x="7428476" y="1489578"/>
            <a:ext cx="4713789" cy="4917246"/>
            <a:chOff x="7301680" y="1489578"/>
            <a:chExt cx="4713789" cy="4917246"/>
          </a:xfrm>
        </p:grpSpPr>
        <p:pic>
          <p:nvPicPr>
            <p:cNvPr id="24" name="Picture 23" descr="Chart, line chart&#10;&#10;Description automatically generated">
              <a:extLst>
                <a:ext uri="{FF2B5EF4-FFF2-40B4-BE49-F238E27FC236}">
                  <a16:creationId xmlns:a16="http://schemas.microsoft.com/office/drawing/2014/main" id="{D8E561AA-3FB5-7645-8FF6-3F528028D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01680" y="1489578"/>
              <a:ext cx="4713789" cy="2371461"/>
            </a:xfrm>
            <a:prstGeom prst="rect">
              <a:avLst/>
            </a:prstGeom>
          </p:spPr>
        </p:pic>
        <p:pic>
          <p:nvPicPr>
            <p:cNvPr id="45" name="Picture 44" descr="Chart, line chart&#10;&#10;Description automatically generated">
              <a:extLst>
                <a:ext uri="{FF2B5EF4-FFF2-40B4-BE49-F238E27FC236}">
                  <a16:creationId xmlns:a16="http://schemas.microsoft.com/office/drawing/2014/main" id="{92A1E156-C2B8-7D4E-8A1F-5DA965465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8942" y="4035362"/>
              <a:ext cx="4412022" cy="237146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6F8F47B-E2F3-2DFF-B55B-8595B5144713}"/>
              </a:ext>
            </a:extLst>
          </p:cNvPr>
          <p:cNvGrpSpPr/>
          <p:nvPr/>
        </p:nvGrpSpPr>
        <p:grpSpPr>
          <a:xfrm>
            <a:off x="7242572" y="1741285"/>
            <a:ext cx="5085595" cy="4889852"/>
            <a:chOff x="5758646" y="-749703"/>
            <a:chExt cx="5085595" cy="4889852"/>
          </a:xfrm>
        </p:grpSpPr>
        <p:pic>
          <p:nvPicPr>
            <p:cNvPr id="5" name="Picture 4" descr="A hexagon with a graph and numbers&#10;&#10;Description automatically generated">
              <a:extLst>
                <a:ext uri="{FF2B5EF4-FFF2-40B4-BE49-F238E27FC236}">
                  <a16:creationId xmlns:a16="http://schemas.microsoft.com/office/drawing/2014/main" id="{02463D57-0767-A065-606A-06FB43931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235"/>
            <a:stretch/>
          </p:blipFill>
          <p:spPr>
            <a:xfrm>
              <a:off x="5758646" y="-749703"/>
              <a:ext cx="5085595" cy="44785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2493EEE-4DFE-577A-CF27-EC732AEB500C}"/>
                </a:ext>
              </a:extLst>
            </p:cNvPr>
            <p:cNvSpPr txBox="1"/>
            <p:nvPr/>
          </p:nvSpPr>
          <p:spPr>
            <a:xfrm>
              <a:off x="6420159" y="3770817"/>
              <a:ext cx="3762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2060"/>
                  </a:solidFill>
                </a:rPr>
                <a:t>Characteristic Clustering of PSA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981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83F6562-1FAD-6621-DBF7-85DC06260E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GRETA Approach: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 Optimisation 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83F6562-1FAD-6621-DBF7-85DC06260E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625461-AC11-0E26-DF9D-79606617B7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112" y="1563512"/>
                <a:ext cx="6351439" cy="4735688"/>
              </a:xfrm>
            </p:spPr>
            <p:txBody>
              <a:bodyPr/>
              <a:lstStyle/>
              <a:p>
                <a:r>
                  <a:rPr lang="en-GB" dirty="0"/>
                  <a:t>GRETA infers the best match for a signal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GB" dirty="0"/>
                  <a:t> is the  minimum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 of a combined signal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.</a:t>
                </a:r>
              </a:p>
              <a:p>
                <a:r>
                  <a:rPr lang="en-GB" dirty="0"/>
                  <a:t>It assumes that: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It determines where: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This is assumed to be the optimum of the space</a:t>
                </a:r>
              </a:p>
              <a:p>
                <a:r>
                  <a:rPr lang="en-GB" dirty="0"/>
                  <a:t>Some parameters are well known before PSA: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Only two parameters need to be calculated online: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625461-AC11-0E26-DF9D-79606617B7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12" y="1563512"/>
                <a:ext cx="6351439" cy="4735688"/>
              </a:xfrm>
              <a:blipFill>
                <a:blip r:embed="rId3"/>
                <a:stretch>
                  <a:fillRect l="-200" t="-5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AD160D5-2952-2337-0D14-D6897D3C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BDC700-DD90-8833-CC93-A82F26B9D6B7}"/>
                  </a:ext>
                </a:extLst>
              </p:cNvPr>
              <p:cNvSpPr txBox="1"/>
              <p:nvPr/>
            </p:nvSpPr>
            <p:spPr>
              <a:xfrm>
                <a:off x="6505636" y="1571356"/>
                <a:ext cx="5686364" cy="903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ctrlP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GB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</a:rPr>
                                                    <m:t>𝐶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  <m:sub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GB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𝑒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  <m:sSub>
                                                <m:sSubPr>
                                                  <m:ctrlP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</a:rPr>
                                                    <m:t>𝐶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</m:e>
                                            <m:sub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BDC700-DD90-8833-CC93-A82F26B9D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636" y="1571356"/>
                <a:ext cx="5686364" cy="903196"/>
              </a:xfrm>
              <a:prstGeom prst="rect">
                <a:avLst/>
              </a:prstGeom>
              <a:blipFill>
                <a:blip r:embed="rId4"/>
                <a:stretch>
                  <a:fillRect l="-3786" t="-84722" b="-147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F39109-8B6D-0F85-3B5F-72943C6CE21A}"/>
                  </a:ext>
                </a:extLst>
              </p:cNvPr>
              <p:cNvSpPr txBox="1"/>
              <p:nvPr/>
            </p:nvSpPr>
            <p:spPr>
              <a:xfrm>
                <a:off x="6293254" y="2858285"/>
                <a:ext cx="5825634" cy="7753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2⋅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sSub>
                                        <m:sSubPr>
                                          <m:ctrlP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F39109-8B6D-0F85-3B5F-72943C6CE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254" y="2858285"/>
                <a:ext cx="5825634" cy="775340"/>
              </a:xfrm>
              <a:prstGeom prst="rect">
                <a:avLst/>
              </a:prstGeom>
              <a:blipFill>
                <a:blip r:embed="rId5"/>
                <a:stretch>
                  <a:fillRect l="-435" t="-51613" r="-217" b="-306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5202C8-9B38-BA28-881D-A693FEEF33BD}"/>
                  </a:ext>
                </a:extLst>
              </p:cNvPr>
              <p:cNvSpPr txBox="1"/>
              <p:nvPr/>
            </p:nvSpPr>
            <p:spPr>
              <a:xfrm>
                <a:off x="7270890" y="4058942"/>
                <a:ext cx="4087594" cy="693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GB" dirty="0"/>
                                <m:t> 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GB" dirty="0"/>
                                <m:t> </m:t>
                              </m:r>
                            </m:e>
                          </m:d>
                        </m:e>
                      </m:nary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5202C8-9B38-BA28-881D-A693FEEF3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0890" y="4058942"/>
                <a:ext cx="4087594" cy="693395"/>
              </a:xfrm>
              <a:prstGeom prst="rect">
                <a:avLst/>
              </a:prstGeom>
              <a:blipFill>
                <a:blip r:embed="rId6"/>
                <a:stretch>
                  <a:fillRect l="-19814" t="-139286" r="-619" b="-189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4631BF-575F-1746-086B-EA355BC047F5}"/>
                  </a:ext>
                </a:extLst>
              </p:cNvPr>
              <p:cNvSpPr txBox="1"/>
              <p:nvPr/>
            </p:nvSpPr>
            <p:spPr>
              <a:xfrm>
                <a:off x="7218921" y="4810164"/>
                <a:ext cx="4191532" cy="693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GB" dirty="0"/>
                                <m:t> 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GB" dirty="0"/>
                                <m:t> </m:t>
                              </m:r>
                            </m:e>
                          </m:d>
                        </m:e>
                      </m:nary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4631BF-575F-1746-086B-EA355BC04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921" y="4810164"/>
                <a:ext cx="4191532" cy="693395"/>
              </a:xfrm>
              <a:prstGeom prst="rect">
                <a:avLst/>
              </a:prstGeom>
              <a:blipFill>
                <a:blip r:embed="rId7"/>
                <a:stretch>
                  <a:fillRect l="-18127" t="-139286" b="-189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3BF94A-43A6-0CD9-22E1-398A49BD501F}"/>
                  </a:ext>
                </a:extLst>
              </p:cNvPr>
              <p:cNvSpPr txBox="1"/>
              <p:nvPr/>
            </p:nvSpPr>
            <p:spPr>
              <a:xfrm>
                <a:off x="73112" y="3931356"/>
                <a:ext cx="6219264" cy="785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nary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       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nary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nary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3BF94A-43A6-0CD9-22E1-398A49BD5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2" y="3931356"/>
                <a:ext cx="6219264" cy="785728"/>
              </a:xfrm>
              <a:prstGeom prst="rect">
                <a:avLst/>
              </a:prstGeom>
              <a:blipFill>
                <a:blip r:embed="rId8"/>
                <a:stretch>
                  <a:fillRect t="-119048" b="-1619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64279AE-14A6-94B5-A8C3-760BDD64A0E1}"/>
                  </a:ext>
                </a:extLst>
              </p:cNvPr>
              <p:cNvSpPr txBox="1"/>
              <p:nvPr/>
            </p:nvSpPr>
            <p:spPr>
              <a:xfrm>
                <a:off x="139199" y="4989712"/>
                <a:ext cx="6219264" cy="785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nary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       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nary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64279AE-14A6-94B5-A8C3-760BDD64A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99" y="4989712"/>
                <a:ext cx="6219264" cy="785728"/>
              </a:xfrm>
              <a:prstGeom prst="rect">
                <a:avLst/>
              </a:prstGeom>
              <a:blipFill>
                <a:blip r:embed="rId9"/>
                <a:stretch>
                  <a:fillRect t="-120968" b="-1645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700641C-5507-126C-5022-4F8CB3D14B4D}"/>
                  </a:ext>
                </a:extLst>
              </p:cNvPr>
              <p:cNvSpPr txBox="1"/>
              <p:nvPr/>
            </p:nvSpPr>
            <p:spPr>
              <a:xfrm>
                <a:off x="457478" y="5808029"/>
                <a:ext cx="4767524" cy="9759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rgbClr val="002060"/>
                    </a:solidFill>
                  </a:rPr>
                  <a:t>Interestingly it doesn’t assume: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GB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GB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GB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endParaRPr lang="en-GB" b="1" dirty="0">
                  <a:solidFill>
                    <a:srgbClr val="002060"/>
                  </a:solidFill>
                  <a:ea typeface="Cambria Math" panose="02040503050406030204" pitchFamily="18" charset="0"/>
                </a:endParaRPr>
              </a:p>
              <a:p>
                <a:r>
                  <a:rPr lang="en-GB" b="1" dirty="0">
                    <a:solidFill>
                      <a:srgbClr val="002060"/>
                    </a:solidFill>
                  </a:rPr>
                  <a:t>It doesn’t assume: </a:t>
                </a:r>
                <a14:m>
                  <m:oMath xmlns:m="http://schemas.openxmlformats.org/officeDocument/2006/math">
                    <m:r>
                      <a:rPr lang="en-GB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GB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GB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GB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GB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, </m:t>
                    </m:r>
                    <m:sSub>
                      <m:sSubPr>
                        <m:ctrlPr>
                          <a:rPr lang="en-GB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GB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GB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GB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GB" b="1" dirty="0">
                    <a:solidFill>
                      <a:srgbClr val="002060"/>
                    </a:solidFill>
                  </a:rPr>
                  <a:t>either.</a:t>
                </a:r>
              </a:p>
              <a:p>
                <a:endParaRPr lang="en-GB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700641C-5507-126C-5022-4F8CB3D14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78" y="5808029"/>
                <a:ext cx="4767524" cy="975908"/>
              </a:xfrm>
              <a:prstGeom prst="rect">
                <a:avLst/>
              </a:prstGeom>
              <a:blipFill>
                <a:blip r:embed="rId10"/>
                <a:stretch>
                  <a:fillRect l="-1064" t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A chart with a gradient of green and blue colors&#10;&#10;Description automatically generated with medium confidence">
            <a:extLst>
              <a:ext uri="{FF2B5EF4-FFF2-40B4-BE49-F238E27FC236}">
                <a16:creationId xmlns:a16="http://schemas.microsoft.com/office/drawing/2014/main" id="{4107F903-A903-6E38-D0FC-DA09357E06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2376" y="1482268"/>
            <a:ext cx="5826126" cy="5188894"/>
          </a:xfrm>
          <a:prstGeom prst="rect">
            <a:avLst/>
          </a:prstGeom>
        </p:spPr>
      </p:pic>
      <p:pic>
        <p:nvPicPr>
          <p:cNvPr id="15" name="Picture 14" descr="A chart of a colorful circle&#10;&#10;Description automatically generated with medium confidence">
            <a:extLst>
              <a:ext uri="{FF2B5EF4-FFF2-40B4-BE49-F238E27FC236}">
                <a16:creationId xmlns:a16="http://schemas.microsoft.com/office/drawing/2014/main" id="{A4444038-67E9-4EDC-4B34-7137AFAD54BD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92376" y="1481913"/>
            <a:ext cx="5826126" cy="5188894"/>
          </a:xfrm>
          <a:prstGeom prst="rect">
            <a:avLst/>
          </a:prstGeom>
        </p:spPr>
      </p:pic>
      <p:pic>
        <p:nvPicPr>
          <p:cNvPr id="17" name="Picture 16" descr="A chart with a gradient of green and blue colors&#10;&#10;Description automatically generated with medium confidence">
            <a:extLst>
              <a:ext uri="{FF2B5EF4-FFF2-40B4-BE49-F238E27FC236}">
                <a16:creationId xmlns:a16="http://schemas.microsoft.com/office/drawing/2014/main" id="{27CD6967-248C-2B58-F19B-2AF43584800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92376" y="1473204"/>
            <a:ext cx="5826126" cy="5188894"/>
          </a:xfrm>
          <a:prstGeom prst="rect">
            <a:avLst/>
          </a:prstGeom>
        </p:spPr>
      </p:pic>
      <p:pic>
        <p:nvPicPr>
          <p:cNvPr id="19" name="Picture 18" descr="A purple square with a green and blue gradient&#10;&#10;Description automatically generated">
            <a:extLst>
              <a:ext uri="{FF2B5EF4-FFF2-40B4-BE49-F238E27FC236}">
                <a16:creationId xmlns:a16="http://schemas.microsoft.com/office/drawing/2014/main" id="{14B76BDD-1E92-EFA1-9932-4B9C4662C42C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93930" y="1480247"/>
            <a:ext cx="5816746" cy="5180540"/>
          </a:xfrm>
          <a:prstGeom prst="rect">
            <a:avLst/>
          </a:prstGeom>
        </p:spPr>
      </p:pic>
      <p:pic>
        <p:nvPicPr>
          <p:cNvPr id="21" name="Picture 20" descr="A graph with numbers and a blue bar&#10;&#10;Description automatically generated with medium confidence">
            <a:extLst>
              <a:ext uri="{FF2B5EF4-FFF2-40B4-BE49-F238E27FC236}">
                <a16:creationId xmlns:a16="http://schemas.microsoft.com/office/drawing/2014/main" id="{45987F23-1A2F-F46B-1CAF-4E7CE77051AB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127481" y="1964254"/>
            <a:ext cx="966446" cy="422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4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3C7CB-D23E-6EFA-BA92-D3FC93FD8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Ramifications for Spectra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53CB3B-D3E7-EC34-2902-0E0F404AB9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111" y="1563512"/>
                <a:ext cx="5117453" cy="4735688"/>
              </a:xfrm>
            </p:spPr>
            <p:txBody>
              <a:bodyPr>
                <a:normAutofit lnSpcReduction="10000"/>
              </a:bodyPr>
              <a:lstStyle/>
              <a:p>
                <a:pPr algn="just"/>
                <a:r>
                  <a:rPr lang="en-GB" dirty="0"/>
                  <a:t>When taking the predicted energies interesting effects are seen, the sum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has two peaks around 1 and significant tails.</a:t>
                </a:r>
              </a:p>
              <a:p>
                <a:pPr algn="just"/>
                <a:endParaRPr lang="en-GB" dirty="0"/>
              </a:p>
              <a:p>
                <a:pPr algn="just"/>
                <a:r>
                  <a:rPr lang="en-GB" dirty="0"/>
                  <a:t>The effect is more pronounced at lower energies, with some predictions varying by 50%</a:t>
                </a:r>
              </a:p>
              <a:p>
                <a:pPr algn="just"/>
                <a:endParaRPr lang="en-GB" dirty="0"/>
              </a:p>
              <a:p>
                <a:pPr algn="just"/>
                <a:r>
                  <a:rPr lang="en-GB" dirty="0"/>
                  <a:t>Additional features and structure are present in the predictions.</a:t>
                </a:r>
              </a:p>
              <a:p>
                <a:pPr algn="just"/>
                <a:endParaRPr lang="en-GB" dirty="0"/>
              </a:p>
              <a:p>
                <a:pPr algn="just"/>
                <a:r>
                  <a:rPr lang="en-GB" dirty="0"/>
                  <a:t>GRETA’s Grid Search algorithm picks up features that deviate from a 2-interaction signal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53CB3B-D3E7-EC34-2902-0E0F404AB9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11" y="1563512"/>
                <a:ext cx="5117453" cy="4735688"/>
              </a:xfrm>
              <a:blipFill>
                <a:blip r:embed="rId2"/>
                <a:stretch>
                  <a:fillRect l="-248" t="-1070" r="-9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9B642-E2D2-2688-0A2F-8DCA2B9EF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 descr="A graph of energy fraction sum&#10;&#10;Description automatically generated">
            <a:extLst>
              <a:ext uri="{FF2B5EF4-FFF2-40B4-BE49-F238E27FC236}">
                <a16:creationId xmlns:a16="http://schemas.microsoft.com/office/drawing/2014/main" id="{A70C0B45-251F-918C-6A8C-F49AFA35C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9"/>
          <a:stretch/>
        </p:blipFill>
        <p:spPr>
          <a:xfrm>
            <a:off x="5324729" y="1663144"/>
            <a:ext cx="6719261" cy="5003800"/>
          </a:xfrm>
          <a:prstGeom prst="rect">
            <a:avLst/>
          </a:prstGeom>
        </p:spPr>
      </p:pic>
      <p:pic>
        <p:nvPicPr>
          <p:cNvPr id="9" name="Picture 8" descr="A diagram of a ray of light&#10;&#10;Description automatically generated with medium confidence">
            <a:extLst>
              <a:ext uri="{FF2B5EF4-FFF2-40B4-BE49-F238E27FC236}">
                <a16:creationId xmlns:a16="http://schemas.microsoft.com/office/drawing/2014/main" id="{6D238B2D-61D6-4DDB-6008-0ADF0A8CB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467" y="1812018"/>
            <a:ext cx="6671733" cy="5003800"/>
          </a:xfrm>
          <a:prstGeom prst="rect">
            <a:avLst/>
          </a:prstGeom>
        </p:spPr>
      </p:pic>
      <p:pic>
        <p:nvPicPr>
          <p:cNvPr id="11" name="Picture 10" descr="A graph of a measured energy&#10;&#10;Description automatically generated with medium confidence">
            <a:extLst>
              <a:ext uri="{FF2B5EF4-FFF2-40B4-BE49-F238E27FC236}">
                <a16:creationId xmlns:a16="http://schemas.microsoft.com/office/drawing/2014/main" id="{0C8DAFA9-584B-50B7-6B94-FA56F83BED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89"/>
          <a:stretch/>
        </p:blipFill>
        <p:spPr>
          <a:xfrm>
            <a:off x="5510017" y="1352395"/>
            <a:ext cx="700143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6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95FE6-9075-4EF2-7439-49CB4B8B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GRETA’S Approach: Part 2 (NLLS Fitting)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5F529A-4D36-B0BB-0024-34531E7EFE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112" y="1563512"/>
                <a:ext cx="6394923" cy="473568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GRETA uses a secondary optimisation (NLLS) to mediate this issue.</a:t>
                </a:r>
              </a:p>
              <a:p>
                <a:r>
                  <a:rPr lang="en-GB" dirty="0"/>
                  <a:t>It also tries to optimise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amongst other things</a:t>
                </a:r>
              </a:p>
              <a:p>
                <a:r>
                  <a:rPr lang="en-GB" dirty="0"/>
                  <a:t>Does a very good job but is still reliant on the ‘optimum’ AGS indices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&amp; 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 which are fixed.</a:t>
                </a:r>
              </a:p>
              <a:p>
                <a:r>
                  <a:rPr lang="en-GB" dirty="0"/>
                  <a:t>The optimum is then moved to a more physical combination with a worse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As a result the ‘optimal match’ is non-physical and the ‘physically-possible’ match is non-optimal.</a:t>
                </a:r>
              </a:p>
              <a:p>
                <a:r>
                  <a:rPr lang="en-GB" dirty="0"/>
                  <a:t> The energy is now physical, but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&amp;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 don’t change.</a:t>
                </a:r>
              </a:p>
              <a:p>
                <a:r>
                  <a:rPr lang="en-GB" dirty="0"/>
                  <a:t> 	Because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&amp;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 are static how correct is the fit?</a:t>
                </a:r>
              </a:p>
              <a:p>
                <a:r>
                  <a:rPr lang="en-GB" dirty="0"/>
                  <a:t>Maybe running NLLS for each combination?</a:t>
                </a:r>
              </a:p>
              <a:p>
                <a:pPr lvl="1"/>
                <a:r>
                  <a:rPr lang="en-GB" sz="1600" dirty="0"/>
                  <a:t>Likely too expensive?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5F529A-4D36-B0BB-0024-34531E7EFE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12" y="1563512"/>
                <a:ext cx="6394923" cy="4735688"/>
              </a:xfrm>
              <a:blipFill>
                <a:blip r:embed="rId2"/>
                <a:stretch>
                  <a:fillRect l="-198" t="-5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6E1A4-5763-54A0-BD66-E835ABEA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E7A8-0AA1-D047-842C-C3F85EA3BB22}" type="slidenum">
              <a:rPr lang="en-GB" smtClean="0"/>
              <a:t>8</a:t>
            </a:fld>
            <a:endParaRPr lang="en-GB" dirty="0"/>
          </a:p>
        </p:txBody>
      </p:sp>
      <p:pic>
        <p:nvPicPr>
          <p:cNvPr id="12" name="Picture 11" descr="A chart with a gradient of green and blue colors&#10;&#10;Description automatically generated with medium confidence">
            <a:extLst>
              <a:ext uri="{FF2B5EF4-FFF2-40B4-BE49-F238E27FC236}">
                <a16:creationId xmlns:a16="http://schemas.microsoft.com/office/drawing/2014/main" id="{A74C5D87-8E68-E2F3-B0AF-D7D9FD5A93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3103" y="1478050"/>
            <a:ext cx="5826126" cy="518889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350B2E-2F80-2008-DB84-191867299A94}"/>
              </a:ext>
            </a:extLst>
          </p:cNvPr>
          <p:cNvCxnSpPr/>
          <p:nvPr/>
        </p:nvCxnSpPr>
        <p:spPr>
          <a:xfrm>
            <a:off x="7019365" y="2070847"/>
            <a:ext cx="3993776" cy="402067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4CBD9D2-A3D9-56F0-EF25-3CE797F23ED0}"/>
              </a:ext>
            </a:extLst>
          </p:cNvPr>
          <p:cNvSpPr txBox="1"/>
          <p:nvPr/>
        </p:nvSpPr>
        <p:spPr>
          <a:xfrm rot="2747435">
            <a:off x="6731433" y="3038018"/>
            <a:ext cx="240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Line of Interpolation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2D15A8E-6495-013C-300A-5C053DA54254}"/>
              </a:ext>
            </a:extLst>
          </p:cNvPr>
          <p:cNvCxnSpPr>
            <a:cxnSpLocks/>
          </p:cNvCxnSpPr>
          <p:nvPr/>
        </p:nvCxnSpPr>
        <p:spPr>
          <a:xfrm flipH="1">
            <a:off x="9002670" y="3222684"/>
            <a:ext cx="850516" cy="82508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AEADA6F-0269-22E7-8F85-23949471F990}"/>
              </a:ext>
            </a:extLst>
          </p:cNvPr>
          <p:cNvSpPr txBox="1"/>
          <p:nvPr/>
        </p:nvSpPr>
        <p:spPr>
          <a:xfrm>
            <a:off x="6438645" y="5170225"/>
            <a:ext cx="5336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Originally written in FORTRAN  in 1984 By D. Radford</a:t>
            </a:r>
          </a:p>
          <a:p>
            <a:r>
              <a:rPr lang="en-GB" sz="1600" dirty="0"/>
              <a:t>Nonlinear fitter for correction, iterative.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9DA9397-135B-7B2C-5FA3-718C3B871B03}"/>
              </a:ext>
            </a:extLst>
          </p:cNvPr>
          <p:cNvGrpSpPr/>
          <p:nvPr/>
        </p:nvGrpSpPr>
        <p:grpSpPr>
          <a:xfrm>
            <a:off x="8783835" y="2988463"/>
            <a:ext cx="1294604" cy="1325509"/>
            <a:chOff x="8783835" y="2988463"/>
            <a:chExt cx="1294604" cy="13255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65A31A9-75E9-B437-BE99-5F9766259963}"/>
                    </a:ext>
                  </a:extLst>
                </p:cNvPr>
                <p:cNvSpPr txBox="1"/>
                <p:nvPr/>
              </p:nvSpPr>
              <p:spPr>
                <a:xfrm>
                  <a:off x="8783835" y="4036973"/>
                  <a:ext cx="1904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65A31A9-75E9-B437-BE99-5F97662599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3835" y="4036973"/>
                  <a:ext cx="190437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5000" r="-18750" b="-130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0B6F53E-DCA0-861C-41A3-750ABE3282C1}"/>
                    </a:ext>
                  </a:extLst>
                </p:cNvPr>
                <p:cNvSpPr txBox="1"/>
                <p:nvPr/>
              </p:nvSpPr>
              <p:spPr>
                <a:xfrm>
                  <a:off x="9853186" y="2988463"/>
                  <a:ext cx="22525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0B6F53E-DCA0-861C-41A3-750ABE3282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3186" y="2988463"/>
                  <a:ext cx="225253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5789" r="-15789" b="-869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 descr="A screenshot of a computer&#10;&#10;Description automatically generated">
            <a:extLst>
              <a:ext uri="{FF2B5EF4-FFF2-40B4-BE49-F238E27FC236}">
                <a16:creationId xmlns:a16="http://schemas.microsoft.com/office/drawing/2014/main" id="{4A0F75BA-87AD-B30C-C4C4-1146E1EB1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8035" y="1770119"/>
            <a:ext cx="5521875" cy="3440682"/>
          </a:xfrm>
          <a:prstGeom prst="rect">
            <a:avLst/>
          </a:prstGeom>
        </p:spPr>
      </p:pic>
      <p:pic>
        <p:nvPicPr>
          <p:cNvPr id="28" name="Picture 27" descr="A graph with numbers and a blue bar&#10;&#10;Description automatically generated with medium confidence">
            <a:extLst>
              <a:ext uri="{FF2B5EF4-FFF2-40B4-BE49-F238E27FC236}">
                <a16:creationId xmlns:a16="http://schemas.microsoft.com/office/drawing/2014/main" id="{2FDEE8C3-839C-7152-F2CA-AEE6AF7829E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173676" y="1763654"/>
            <a:ext cx="1014943" cy="444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1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verpool-AGATA">
  <a:themeElements>
    <a:clrScheme name="AGATA">
      <a:dk1>
        <a:srgbClr val="000000"/>
      </a:dk1>
      <a:lt1>
        <a:srgbClr val="FFFFFF"/>
      </a:lt1>
      <a:dk2>
        <a:srgbClr val="244492"/>
      </a:dk2>
      <a:lt2>
        <a:srgbClr val="EBEBEB"/>
      </a:lt2>
      <a:accent1>
        <a:srgbClr val="E1CF2A"/>
      </a:accent1>
      <a:accent2>
        <a:srgbClr val="9B0000"/>
      </a:accent2>
      <a:accent3>
        <a:srgbClr val="008700"/>
      </a:accent3>
      <a:accent4>
        <a:srgbClr val="000061"/>
      </a:accent4>
      <a:accent5>
        <a:srgbClr val="A642A5"/>
      </a:accent5>
      <a:accent6>
        <a:srgbClr val="007200"/>
      </a:accent6>
      <a:hlink>
        <a:srgbClr val="F27F00"/>
      </a:hlink>
      <a:folHlink>
        <a:srgbClr val="6C00FF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verpool-AGATA" id="{EA56AD13-EA31-4049-9C15-6E89D781E8AF}" vid="{F38551B6-3BAE-F641-9AAE-53483D885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Liverpool-AGATA</Template>
  <TotalTime>4692</TotalTime>
  <Words>2819</Words>
  <Application>Microsoft Office PowerPoint</Application>
  <PresentationFormat>Widescreen</PresentationFormat>
  <Paragraphs>465</Paragraphs>
  <Slides>31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Liverpool-AGATA</vt:lpstr>
      <vt:lpstr>PSA R&amp;D with AGATA</vt:lpstr>
      <vt:lpstr>Presentation Overview</vt:lpstr>
      <vt:lpstr>PSA in AGATA</vt:lpstr>
      <vt:lpstr>Graph Structures &amp; Accelerated PSA</vt:lpstr>
      <vt:lpstr>Single-Interaction PSA Results</vt:lpstr>
      <vt:lpstr>Multiple-Interaction PSA</vt:lpstr>
      <vt:lpstr>GRETA Approach: 〖∂χ〗^2 Optimisation  </vt:lpstr>
      <vt:lpstr>Ramifications for Spectra</vt:lpstr>
      <vt:lpstr>GRETA’S Approach: Part 2 (NLLS Fitting)</vt:lpstr>
      <vt:lpstr>An Alternative Approach: SIMPLEX Deconvolution</vt:lpstr>
      <vt:lpstr>Simplex De-mixing in High Dimensions</vt:lpstr>
      <vt:lpstr>Simplex De-mixing in High Dimensions</vt:lpstr>
      <vt:lpstr>AGATA-GRETA (γ_1,γ_2 ) Matrices</vt:lpstr>
      <vt:lpstr>AGATA-GRETA Cross-Validation</vt:lpstr>
      <vt:lpstr>What about GPUs?</vt:lpstr>
      <vt:lpstr>Hypergraph-accelerated PSA</vt:lpstr>
      <vt:lpstr>Hypergraph-accelerated PSA</vt:lpstr>
      <vt:lpstr>Dynamic Masking in AGAPRO</vt:lpstr>
      <vt:lpstr>Assessing PSA performance</vt:lpstr>
      <vt:lpstr>First Hit Predictions – Front Faces</vt:lpstr>
      <vt:lpstr>First Hit Predictions – Back Faces</vt:lpstr>
      <vt:lpstr>Interaction Multiplicity</vt:lpstr>
      <vt:lpstr>ML-Assisted Simulation &amp; Detector Design</vt:lpstr>
      <vt:lpstr>Experimentally Trained Algorithms</vt:lpstr>
      <vt:lpstr>Intelligent PSA Preprocessing</vt:lpstr>
      <vt:lpstr>Non-parametric Responses – Coax Detectors</vt:lpstr>
      <vt:lpstr>Self-Organising Maps</vt:lpstr>
      <vt:lpstr>Simplicial Approximation</vt:lpstr>
      <vt:lpstr>Performance on AGATA</vt:lpstr>
      <vt:lpstr>Multi-Interaction Veto for Point Contact Detectors</vt:lpstr>
      <vt:lpstr>Thanks for Listening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Holloway, Fraser [fraserh]</dc:creator>
  <cp:lastModifiedBy>Holloway, Fraser [fraserh]</cp:lastModifiedBy>
  <cp:revision>20</cp:revision>
  <dcterms:created xsi:type="dcterms:W3CDTF">2024-11-18T14:46:12Z</dcterms:created>
  <dcterms:modified xsi:type="dcterms:W3CDTF">2024-12-06T17:44:57Z</dcterms:modified>
</cp:coreProperties>
</file>